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0" r:id="rId7"/>
    <p:sldId id="273" r:id="rId8"/>
    <p:sldId id="294" r:id="rId9"/>
    <p:sldId id="295" r:id="rId10"/>
    <p:sldId id="293" r:id="rId11"/>
    <p:sldId id="261" r:id="rId12"/>
    <p:sldId id="262" r:id="rId13"/>
    <p:sldId id="296" r:id="rId14"/>
    <p:sldId id="263" r:id="rId15"/>
    <p:sldId id="264" r:id="rId16"/>
    <p:sldId id="268" r:id="rId17"/>
    <p:sldId id="297" r:id="rId18"/>
    <p:sldId id="269" r:id="rId19"/>
    <p:sldId id="270" r:id="rId20"/>
    <p:sldId id="280" r:id="rId21"/>
    <p:sldId id="298" r:id="rId22"/>
    <p:sldId id="278" r:id="rId23"/>
  </p:sldIdLst>
  <p:sldSz cx="12192000" cy="6858000"/>
  <p:notesSz cx="6858000" cy="9144000"/>
  <p:embeddedFontLst>
    <p:embeddedFont>
      <p:font typeface="微软雅黑" panose="020B0503020204020204" charset="-122"/>
      <p:regular r:id="rId27"/>
    </p:embeddedFont>
    <p:embeddedFont>
      <p:font typeface="等线" panose="02010600030101010101" charset="0"/>
      <p:regular r:id="rId28"/>
      <p:bold r:id="rId29"/>
    </p:embeddedFont>
    <p:embeddedFont>
      <p:font typeface="喵喵奶糖" panose="02000503000000000000" charset="-122"/>
      <p:regular r:id="rId30"/>
    </p:embeddedFont>
    <p:embeddedFont>
      <p:font typeface="汉仪雅酷黑 55W" panose="020B0504020202020204" pitchFamily="34" charset="-122"/>
      <p:regular r:id="rId31"/>
    </p:embeddedFont>
  </p:embeddedFontLst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BB3E"/>
    <a:srgbClr val="2987BD"/>
    <a:srgbClr val="607A9F"/>
    <a:srgbClr val="FFFFFF"/>
    <a:srgbClr val="A0DD84"/>
    <a:srgbClr val="F5A62F"/>
    <a:srgbClr val="BD342A"/>
    <a:srgbClr val="FA6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900" y="72"/>
      </p:cViewPr>
      <p:guideLst>
        <p:guide orient="horz" pos="2162"/>
        <p:guide pos="38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2.xml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E4355-5424-410F-8A0D-5B208657AF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FAD59-270D-4E4A-910E-F7F5EB7E56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430588"/>
            <a:ext cx="9144000" cy="516705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2373948"/>
            <a:ext cx="9144000" cy="797243"/>
          </a:xfrm>
        </p:spPr>
        <p:txBody>
          <a:bodyPr anchor="b">
            <a:noAutofit/>
          </a:bodyPr>
          <a:lstStyle>
            <a:lvl1pPr algn="ctr">
              <a:defRPr sz="6600" b="1">
                <a:solidFill>
                  <a:srgbClr val="FA6300"/>
                </a:solidFill>
              </a:defRPr>
            </a:lvl1pPr>
          </a:lstStyle>
          <a:p>
            <a:r>
              <a:rPr lang="zh-CN" altLang="en-US" dirty="0"/>
              <a:t>单击此处编辑标题样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7608570" y="3884613"/>
            <a:ext cx="4343400" cy="614997"/>
          </a:xfr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单击此处编辑文本样式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183245" y="552450"/>
            <a:ext cx="3194050" cy="2876550"/>
          </a:xfrm>
        </p:spPr>
        <p:txBody>
          <a:bodyPr anchor="b">
            <a:noAutofit/>
          </a:bodyPr>
          <a:lstStyle>
            <a:lvl1pPr algn="ctr">
              <a:defRPr sz="16600" b="1">
                <a:solidFill>
                  <a:srgbClr val="FA6300"/>
                </a:solidFill>
              </a:defRPr>
            </a:lvl1pPr>
          </a:lstStyle>
          <a:p>
            <a:r>
              <a:rPr lang="zh-CN" altLang="en-US" dirty="0"/>
              <a:t>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0" y="852170"/>
            <a:ext cx="12192000" cy="0"/>
            <a:chOff x="0" y="730250"/>
            <a:chExt cx="12192000" cy="0"/>
          </a:xfrm>
        </p:grpSpPr>
        <p:cxnSp>
          <p:nvCxnSpPr>
            <p:cNvPr id="7" name="直接连接符 6"/>
            <p:cNvCxnSpPr/>
            <p:nvPr userDrawn="1"/>
          </p:nvCxnSpPr>
          <p:spPr>
            <a:xfrm>
              <a:off x="0" y="730250"/>
              <a:ext cx="1569720" cy="0"/>
            </a:xfrm>
            <a:prstGeom prst="line">
              <a:avLst/>
            </a:prstGeom>
            <a:ln w="50800">
              <a:solidFill>
                <a:srgbClr val="BD34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 userDrawn="1"/>
          </p:nvCxnSpPr>
          <p:spPr>
            <a:xfrm>
              <a:off x="1569720" y="730250"/>
              <a:ext cx="10622280" cy="0"/>
            </a:xfrm>
            <a:prstGeom prst="line">
              <a:avLst/>
            </a:prstGeom>
            <a:ln w="50800">
              <a:solidFill>
                <a:srgbClr val="89BB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任意多边形 41"/>
          <p:cNvSpPr/>
          <p:nvPr userDrawn="1"/>
        </p:nvSpPr>
        <p:spPr>
          <a:xfrm>
            <a:off x="126365" y="0"/>
            <a:ext cx="1317625" cy="1122680"/>
          </a:xfrm>
          <a:custGeom>
            <a:avLst/>
            <a:gdLst>
              <a:gd name="connsiteX0" fmla="*/ 0 w 1962728"/>
              <a:gd name="connsiteY0" fmla="*/ 0 h 1671783"/>
              <a:gd name="connsiteX1" fmla="*/ 1962728 w 1962728"/>
              <a:gd name="connsiteY1" fmla="*/ 0 h 1671783"/>
              <a:gd name="connsiteX2" fmla="*/ 1962727 w 1962728"/>
              <a:gd name="connsiteY2" fmla="*/ 690419 h 1671783"/>
              <a:gd name="connsiteX3" fmla="*/ 981363 w 1962728"/>
              <a:gd name="connsiteY3" fmla="*/ 1671783 h 1671783"/>
              <a:gd name="connsiteX4" fmla="*/ 981364 w 1962728"/>
              <a:gd name="connsiteY4" fmla="*/ 1671782 h 1671783"/>
              <a:gd name="connsiteX5" fmla="*/ 0 w 1962728"/>
              <a:gd name="connsiteY5" fmla="*/ 690418 h 167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728" h="1671783">
                <a:moveTo>
                  <a:pt x="0" y="0"/>
                </a:moveTo>
                <a:lnTo>
                  <a:pt x="1962728" y="0"/>
                </a:lnTo>
                <a:lnTo>
                  <a:pt x="1962727" y="690419"/>
                </a:lnTo>
                <a:cubicBezTo>
                  <a:pt x="1962727" y="1232411"/>
                  <a:pt x="1523355" y="1671783"/>
                  <a:pt x="981363" y="1671783"/>
                </a:cubicBezTo>
                <a:lnTo>
                  <a:pt x="981364" y="1671782"/>
                </a:lnTo>
                <a:cubicBezTo>
                  <a:pt x="439372" y="1671782"/>
                  <a:pt x="0" y="1232410"/>
                  <a:pt x="0" y="690418"/>
                </a:cubicBezTo>
                <a:close/>
              </a:path>
            </a:pathLst>
          </a:custGeom>
          <a:solidFill>
            <a:srgbClr val="F5A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 userDrawn="1"/>
        </p:nvSpPr>
        <p:spPr>
          <a:xfrm>
            <a:off x="779598" y="175203"/>
            <a:ext cx="378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添加文本内容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 descr="2020 (43)子沐创意素材"/>
          <p:cNvPicPr>
            <a:picLocks noChangeAspect="1"/>
          </p:cNvPicPr>
          <p:nvPr userDrawn="1"/>
        </p:nvPicPr>
        <p:blipFill>
          <a:blip r:embed="rId2"/>
          <a:srcRect t="23860" b="28267"/>
          <a:stretch>
            <a:fillRect/>
          </a:stretch>
        </p:blipFill>
        <p:spPr>
          <a:xfrm>
            <a:off x="171450" y="109855"/>
            <a:ext cx="1226820" cy="5873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3316-A247-4855-BAF1-8F3B4856E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6E50-E910-4783-8A65-4B2FD7EF63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03316-A247-4855-BAF1-8F3B4856E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56E50-E910-4783-8A65-4B2FD7EF638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08.jpg3"/>
          <p:cNvPicPr>
            <a:picLocks noChangeAspect="1"/>
          </p:cNvPicPr>
          <p:nvPr/>
        </p:nvPicPr>
        <p:blipFill>
          <a:blip r:embed="rId1"/>
          <a:srcRect t="37991" b="20391"/>
          <a:stretch>
            <a:fillRect/>
          </a:stretch>
        </p:blipFill>
        <p:spPr>
          <a:xfrm>
            <a:off x="-228600" y="-34290"/>
            <a:ext cx="12420600" cy="68922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09700" y="4609148"/>
            <a:ext cx="9144000" cy="797243"/>
          </a:xfrm>
        </p:spPr>
        <p:txBody>
          <a:bodyPr/>
          <a:lstStyle/>
          <a:p>
            <a:r>
              <a:rPr lang="zh-CN" altLang="en-US" dirty="0"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思源宋体 CN" panose="02020400000000000000" pitchFamily="18" charset="-122"/>
              </a:rPr>
              <a:t>家装室内设计</a:t>
            </a:r>
            <a:r>
              <a:rPr lang="en-US" altLang="zh-CN" dirty="0"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思源宋体 CN" panose="02020400000000000000" pitchFamily="18" charset="-122"/>
              </a:rPr>
              <a:t>PPT</a:t>
            </a:r>
            <a:endParaRPr lang="en-US" altLang="zh-CN" dirty="0">
              <a:latin typeface="喵喵奶糖" panose="02000503000000000000" charset="-122"/>
              <a:ea typeface="喵喵奶糖" panose="02000503000000000000" charset="-122"/>
              <a:cs typeface="喵喵奶糖" panose="02000503000000000000" charset="-122"/>
              <a:sym typeface="思源宋体 CN" panose="02020400000000000000" pitchFamily="18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09700" y="5665788"/>
            <a:ext cx="9144000" cy="516705"/>
          </a:xfrm>
        </p:spPr>
        <p:txBody>
          <a:bodyPr/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 CN" panose="02020400000000000000" pitchFamily="18" charset="-122"/>
              </a:rPr>
              <a:t>汇报人：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 CN" panose="02020400000000000000" pitchFamily="18" charset="-122"/>
              </a:rPr>
              <a:t>XXX    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 CN" panose="02020400000000000000" pitchFamily="18" charset="-122"/>
              </a:rPr>
              <a:t>汇报日期：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 CN" panose="02020400000000000000" pitchFamily="18" charset="-122"/>
              </a:rPr>
              <a:t>2020.01.01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宋体 CN" panose="02020400000000000000" pitchFamily="18" charset="-122"/>
            </a:endParaRPr>
          </a:p>
        </p:txBody>
      </p:sp>
      <p:pic>
        <p:nvPicPr>
          <p:cNvPr id="4" name="和你在一起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64039" y="0"/>
            <a:ext cx="609600" cy="609600"/>
          </a:xfrm>
          <a:prstGeom prst="rect">
            <a:avLst/>
          </a:prstGeom>
        </p:spPr>
      </p:pic>
      <p:pic>
        <p:nvPicPr>
          <p:cNvPr id="8" name="图片 7" descr="2020 (43)子沐创意素材"/>
          <p:cNvPicPr>
            <a:picLocks noChangeAspect="1"/>
          </p:cNvPicPr>
          <p:nvPr/>
        </p:nvPicPr>
        <p:blipFill>
          <a:blip r:embed="rId5"/>
          <a:srcRect t="23860" b="28267"/>
          <a:stretch>
            <a:fillRect/>
          </a:stretch>
        </p:blipFill>
        <p:spPr>
          <a:xfrm>
            <a:off x="2044700" y="143510"/>
            <a:ext cx="7874000" cy="3769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2000">
        <p:checker/>
      </p:transition>
    </mc:Choice>
    <mc:Fallback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8.jpg3"/>
          <p:cNvPicPr>
            <a:picLocks noChangeAspect="1"/>
          </p:cNvPicPr>
          <p:nvPr/>
        </p:nvPicPr>
        <p:blipFill>
          <a:blip r:embed="rId1"/>
          <a:srcRect t="39628" r="71830" b="20391"/>
          <a:stretch>
            <a:fillRect/>
          </a:stretch>
        </p:blipFill>
        <p:spPr>
          <a:xfrm>
            <a:off x="9163050" y="1125855"/>
            <a:ext cx="3028950" cy="5732145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 rot="16200000">
            <a:off x="-343627" y="4072807"/>
            <a:ext cx="1717966" cy="1030709"/>
          </a:xfrm>
          <a:custGeom>
            <a:avLst/>
            <a:gdLst>
              <a:gd name="connsiteX0" fmla="*/ 858983 w 1717966"/>
              <a:gd name="connsiteY0" fmla="*/ 0 h 1030709"/>
              <a:gd name="connsiteX1" fmla="*/ 1717966 w 1717966"/>
              <a:gd name="connsiteY1" fmla="*/ 858983 h 1030709"/>
              <a:gd name="connsiteX2" fmla="*/ 1713531 w 1717966"/>
              <a:gd name="connsiteY2" fmla="*/ 946809 h 1030709"/>
              <a:gd name="connsiteX3" fmla="*/ 1700727 w 1717966"/>
              <a:gd name="connsiteY3" fmla="*/ 1030709 h 1030709"/>
              <a:gd name="connsiteX4" fmla="*/ 17240 w 1717966"/>
              <a:gd name="connsiteY4" fmla="*/ 1030709 h 1030709"/>
              <a:gd name="connsiteX5" fmla="*/ 4435 w 1717966"/>
              <a:gd name="connsiteY5" fmla="*/ 946809 h 1030709"/>
              <a:gd name="connsiteX6" fmla="*/ 0 w 1717966"/>
              <a:gd name="connsiteY6" fmla="*/ 858983 h 1030709"/>
              <a:gd name="connsiteX7" fmla="*/ 858983 w 1717966"/>
              <a:gd name="connsiteY7" fmla="*/ 0 h 1030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7966" h="1030709">
                <a:moveTo>
                  <a:pt x="858983" y="0"/>
                </a:moveTo>
                <a:cubicBezTo>
                  <a:pt x="1333386" y="0"/>
                  <a:pt x="1717966" y="384580"/>
                  <a:pt x="1717966" y="858983"/>
                </a:cubicBezTo>
                <a:cubicBezTo>
                  <a:pt x="1717966" y="888633"/>
                  <a:pt x="1716464" y="917933"/>
                  <a:pt x="1713531" y="946809"/>
                </a:cubicBezTo>
                <a:lnTo>
                  <a:pt x="1700727" y="1030709"/>
                </a:lnTo>
                <a:lnTo>
                  <a:pt x="17240" y="1030709"/>
                </a:lnTo>
                <a:lnTo>
                  <a:pt x="4435" y="946809"/>
                </a:lnTo>
                <a:cubicBezTo>
                  <a:pt x="1502" y="917933"/>
                  <a:pt x="0" y="888633"/>
                  <a:pt x="0" y="858983"/>
                </a:cubicBezTo>
                <a:cubicBezTo>
                  <a:pt x="0" y="384580"/>
                  <a:pt x="384580" y="0"/>
                  <a:pt x="858983" y="0"/>
                </a:cubicBezTo>
                <a:close/>
              </a:path>
            </a:pathLst>
          </a:custGeom>
          <a:solidFill>
            <a:srgbClr val="CB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1523998" y="0"/>
            <a:ext cx="1902692" cy="1154547"/>
          </a:xfrm>
          <a:custGeom>
            <a:avLst/>
            <a:gdLst>
              <a:gd name="connsiteX0" fmla="*/ 22278 w 1902692"/>
              <a:gd name="connsiteY0" fmla="*/ 0 h 1154547"/>
              <a:gd name="connsiteX1" fmla="*/ 1880415 w 1902692"/>
              <a:gd name="connsiteY1" fmla="*/ 0 h 1154547"/>
              <a:gd name="connsiteX2" fmla="*/ 1883364 w 1902692"/>
              <a:gd name="connsiteY2" fmla="*/ 11472 h 1154547"/>
              <a:gd name="connsiteX3" fmla="*/ 1902692 w 1902692"/>
              <a:gd name="connsiteY3" fmla="*/ 203201 h 1154547"/>
              <a:gd name="connsiteX4" fmla="*/ 951346 w 1902692"/>
              <a:gd name="connsiteY4" fmla="*/ 1154547 h 1154547"/>
              <a:gd name="connsiteX5" fmla="*/ 0 w 1902692"/>
              <a:gd name="connsiteY5" fmla="*/ 203201 h 1154547"/>
              <a:gd name="connsiteX6" fmla="*/ 19328 w 1902692"/>
              <a:gd name="connsiteY6" fmla="*/ 11472 h 115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2692" h="1154547">
                <a:moveTo>
                  <a:pt x="22278" y="0"/>
                </a:moveTo>
                <a:lnTo>
                  <a:pt x="1880415" y="0"/>
                </a:lnTo>
                <a:lnTo>
                  <a:pt x="1883364" y="11472"/>
                </a:lnTo>
                <a:cubicBezTo>
                  <a:pt x="1896037" y="73402"/>
                  <a:pt x="1902692" y="137524"/>
                  <a:pt x="1902692" y="203201"/>
                </a:cubicBezTo>
                <a:cubicBezTo>
                  <a:pt x="1902692" y="728615"/>
                  <a:pt x="1476760" y="1154547"/>
                  <a:pt x="951346" y="1154547"/>
                </a:cubicBezTo>
                <a:cubicBezTo>
                  <a:pt x="425932" y="1154547"/>
                  <a:pt x="0" y="728615"/>
                  <a:pt x="0" y="203201"/>
                </a:cubicBezTo>
                <a:cubicBezTo>
                  <a:pt x="0" y="137524"/>
                  <a:pt x="6655" y="73402"/>
                  <a:pt x="19328" y="11472"/>
                </a:cubicBezTo>
                <a:close/>
              </a:path>
            </a:pathLst>
          </a:custGeom>
          <a:solidFill>
            <a:srgbClr val="01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2475344" y="2459766"/>
            <a:ext cx="13644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目录</a:t>
            </a:r>
            <a:endParaRPr lang="zh-CN" altLang="en-US" sz="4000" spc="600" dirty="0">
              <a:solidFill>
                <a:schemeClr val="tx1">
                  <a:lumMod val="75000"/>
                  <a:lumOff val="25000"/>
                </a:schemeClr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2327563" y="3167652"/>
            <a:ext cx="139469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1786799" y="3267513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CONTENTS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  <p:sp>
        <p:nvSpPr>
          <p:cNvPr id="43" name="五边形 42"/>
          <p:cNvSpPr/>
          <p:nvPr/>
        </p:nvSpPr>
        <p:spPr>
          <a:xfrm>
            <a:off x="4368506" y="2023298"/>
            <a:ext cx="323273" cy="234993"/>
          </a:xfrm>
          <a:prstGeom prst="homePlate">
            <a:avLst/>
          </a:prstGeom>
          <a:solidFill>
            <a:srgbClr val="CB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五边形 43"/>
          <p:cNvSpPr/>
          <p:nvPr/>
        </p:nvSpPr>
        <p:spPr>
          <a:xfrm>
            <a:off x="4368506" y="3071441"/>
            <a:ext cx="323273" cy="234993"/>
          </a:xfrm>
          <a:prstGeom prst="homePlate">
            <a:avLst/>
          </a:prstGeom>
          <a:solidFill>
            <a:srgbClr val="CB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五边形 44"/>
          <p:cNvSpPr/>
          <p:nvPr/>
        </p:nvSpPr>
        <p:spPr>
          <a:xfrm>
            <a:off x="4368506" y="4119584"/>
            <a:ext cx="323273" cy="234993"/>
          </a:xfrm>
          <a:prstGeom prst="homePlate">
            <a:avLst/>
          </a:prstGeom>
          <a:solidFill>
            <a:srgbClr val="CB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五边形 45"/>
          <p:cNvSpPr/>
          <p:nvPr/>
        </p:nvSpPr>
        <p:spPr>
          <a:xfrm>
            <a:off x="4370284" y="5145487"/>
            <a:ext cx="323273" cy="234993"/>
          </a:xfrm>
          <a:prstGeom prst="homePlate">
            <a:avLst/>
          </a:prstGeom>
          <a:solidFill>
            <a:srgbClr val="CB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846039" y="1940739"/>
            <a:ext cx="206692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输入标题内容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889764" y="2988882"/>
            <a:ext cx="206692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2 .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输入标题内容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889764" y="4051520"/>
            <a:ext cx="206692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3 .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输入标题内容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889763" y="5030925"/>
            <a:ext cx="206692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4 .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输入标题内容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203535" y="2277226"/>
            <a:ext cx="32604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text here 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text here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203535" y="3315563"/>
            <a:ext cx="32604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text here 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text here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256586" y="4439442"/>
            <a:ext cx="32604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text here 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text here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272071" y="5430797"/>
            <a:ext cx="32604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text here 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text here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prestig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08.jpg3"/>
          <p:cNvPicPr>
            <a:picLocks noChangeAspect="1"/>
          </p:cNvPicPr>
          <p:nvPr/>
        </p:nvPicPr>
        <p:blipFill>
          <a:blip r:embed="rId1"/>
          <a:srcRect t="37991" r="1738" b="20391"/>
          <a:stretch>
            <a:fillRect/>
          </a:stretch>
        </p:blipFill>
        <p:spPr>
          <a:xfrm>
            <a:off x="0" y="0"/>
            <a:ext cx="12204700" cy="6892290"/>
          </a:xfrm>
          <a:prstGeom prst="rect">
            <a:avLst/>
          </a:prstGeom>
        </p:spPr>
      </p:pic>
      <p:sp>
        <p:nvSpPr>
          <p:cNvPr id="42" name="任意多边形 41"/>
          <p:cNvSpPr/>
          <p:nvPr/>
        </p:nvSpPr>
        <p:spPr>
          <a:xfrm>
            <a:off x="5120985" y="1752601"/>
            <a:ext cx="1962728" cy="1671783"/>
          </a:xfrm>
          <a:custGeom>
            <a:avLst/>
            <a:gdLst>
              <a:gd name="connsiteX0" fmla="*/ 0 w 1962728"/>
              <a:gd name="connsiteY0" fmla="*/ 0 h 1671783"/>
              <a:gd name="connsiteX1" fmla="*/ 1962728 w 1962728"/>
              <a:gd name="connsiteY1" fmla="*/ 0 h 1671783"/>
              <a:gd name="connsiteX2" fmla="*/ 1962727 w 1962728"/>
              <a:gd name="connsiteY2" fmla="*/ 690419 h 1671783"/>
              <a:gd name="connsiteX3" fmla="*/ 981363 w 1962728"/>
              <a:gd name="connsiteY3" fmla="*/ 1671783 h 1671783"/>
              <a:gd name="connsiteX4" fmla="*/ 981364 w 1962728"/>
              <a:gd name="connsiteY4" fmla="*/ 1671782 h 1671783"/>
              <a:gd name="connsiteX5" fmla="*/ 0 w 1962728"/>
              <a:gd name="connsiteY5" fmla="*/ 690418 h 167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728" h="1671783">
                <a:moveTo>
                  <a:pt x="0" y="0"/>
                </a:moveTo>
                <a:lnTo>
                  <a:pt x="1962728" y="0"/>
                </a:lnTo>
                <a:lnTo>
                  <a:pt x="1962727" y="690419"/>
                </a:lnTo>
                <a:cubicBezTo>
                  <a:pt x="1962727" y="1232411"/>
                  <a:pt x="1523355" y="1671783"/>
                  <a:pt x="981363" y="1671783"/>
                </a:cubicBezTo>
                <a:lnTo>
                  <a:pt x="981364" y="1671782"/>
                </a:lnTo>
                <a:cubicBezTo>
                  <a:pt x="439372" y="1671782"/>
                  <a:pt x="0" y="1232410"/>
                  <a:pt x="0" y="690418"/>
                </a:cubicBezTo>
                <a:close/>
              </a:path>
            </a:pathLst>
          </a:custGeom>
          <a:solidFill>
            <a:srgbClr val="CB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474111" y="3820507"/>
            <a:ext cx="3230880" cy="70675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</a:rPr>
              <a:t>输入标题内容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喵喵奶糖" panose="02000503000000000000" charset="-122"/>
              <a:ea typeface="喵喵奶糖" panose="02000503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29657" y="4588209"/>
            <a:ext cx="6345382" cy="430887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53159" y="2126827"/>
            <a:ext cx="10983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5400" dirty="0" smtClean="0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01</a:t>
            </a:r>
            <a:endParaRPr lang="zh-CN" altLang="en-US" sz="5400" dirty="0">
              <a:solidFill>
                <a:schemeClr val="bg1"/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36286" y="5299363"/>
            <a:ext cx="90766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椭圆 52"/>
          <p:cNvSpPr/>
          <p:nvPr/>
        </p:nvSpPr>
        <p:spPr>
          <a:xfrm flipH="1">
            <a:off x="9164261" y="2091267"/>
            <a:ext cx="1905786" cy="1905783"/>
          </a:xfrm>
          <a:prstGeom prst="ellipse">
            <a:avLst/>
          </a:prstGeom>
          <a:solidFill>
            <a:srgbClr val="BD342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椭圆 53"/>
          <p:cNvSpPr/>
          <p:nvPr/>
        </p:nvSpPr>
        <p:spPr>
          <a:xfrm flipH="1">
            <a:off x="10665534" y="2091267"/>
            <a:ext cx="644029" cy="644029"/>
          </a:xfrm>
          <a:prstGeom prst="ellipse">
            <a:avLst/>
          </a:prstGeom>
          <a:solidFill>
            <a:srgbClr val="BD342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椭圆 54"/>
          <p:cNvSpPr/>
          <p:nvPr/>
        </p:nvSpPr>
        <p:spPr>
          <a:xfrm flipH="1">
            <a:off x="6492283" y="2091267"/>
            <a:ext cx="1905786" cy="1905783"/>
          </a:xfrm>
          <a:prstGeom prst="ellipse">
            <a:avLst/>
          </a:prstGeom>
          <a:solidFill>
            <a:srgbClr val="89BB3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椭圆 55"/>
          <p:cNvSpPr/>
          <p:nvPr/>
        </p:nvSpPr>
        <p:spPr>
          <a:xfrm flipH="1">
            <a:off x="7993557" y="2091267"/>
            <a:ext cx="644029" cy="644029"/>
          </a:xfrm>
          <a:prstGeom prst="ellipse">
            <a:avLst/>
          </a:prstGeom>
          <a:solidFill>
            <a:srgbClr val="89BB3E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椭圆 56"/>
          <p:cNvSpPr/>
          <p:nvPr/>
        </p:nvSpPr>
        <p:spPr>
          <a:xfrm flipH="1">
            <a:off x="3820305" y="2091267"/>
            <a:ext cx="1905786" cy="1905783"/>
          </a:xfrm>
          <a:prstGeom prst="ellipse">
            <a:avLst/>
          </a:prstGeom>
          <a:solidFill>
            <a:srgbClr val="2987B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椭圆 57"/>
          <p:cNvSpPr/>
          <p:nvPr/>
        </p:nvSpPr>
        <p:spPr>
          <a:xfrm flipH="1">
            <a:off x="5321578" y="2091267"/>
            <a:ext cx="644029" cy="644029"/>
          </a:xfrm>
          <a:prstGeom prst="ellipse">
            <a:avLst/>
          </a:prstGeom>
          <a:solidFill>
            <a:srgbClr val="2987BD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椭圆 58"/>
          <p:cNvSpPr/>
          <p:nvPr/>
        </p:nvSpPr>
        <p:spPr>
          <a:xfrm flipH="1">
            <a:off x="1178210" y="2091267"/>
            <a:ext cx="1905786" cy="1905783"/>
          </a:xfrm>
          <a:prstGeom prst="ellipse">
            <a:avLst/>
          </a:prstGeom>
          <a:solidFill>
            <a:srgbClr val="F5A62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椭圆 59"/>
          <p:cNvSpPr/>
          <p:nvPr/>
        </p:nvSpPr>
        <p:spPr>
          <a:xfrm flipH="1">
            <a:off x="2679482" y="2091267"/>
            <a:ext cx="644029" cy="644029"/>
          </a:xfrm>
          <a:prstGeom prst="ellipse">
            <a:avLst/>
          </a:prstGeom>
          <a:solidFill>
            <a:srgbClr val="F5A62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Text Placeholder 7"/>
          <p:cNvSpPr txBox="1"/>
          <p:nvPr/>
        </p:nvSpPr>
        <p:spPr>
          <a:xfrm>
            <a:off x="2672430" y="2183367"/>
            <a:ext cx="621198" cy="482533"/>
          </a:xfrm>
          <a:prstGeom prst="rect">
            <a:avLst/>
          </a:prstGeom>
        </p:spPr>
        <p:txBody>
          <a:bodyPr vert="horz" lIns="0" tIns="85486" rIns="0" bIns="8548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600" b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es-ES_tradnl" sz="1600" b="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7"/>
          <p:cNvSpPr txBox="1"/>
          <p:nvPr/>
        </p:nvSpPr>
        <p:spPr>
          <a:xfrm>
            <a:off x="5321578" y="2172014"/>
            <a:ext cx="621198" cy="482533"/>
          </a:xfrm>
          <a:prstGeom prst="rect">
            <a:avLst/>
          </a:prstGeom>
        </p:spPr>
        <p:txBody>
          <a:bodyPr vert="horz" lIns="0" tIns="85486" rIns="0" bIns="8548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600" b="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es-ES_tradnl" sz="1600" b="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/>
          <p:nvPr/>
        </p:nvSpPr>
        <p:spPr>
          <a:xfrm>
            <a:off x="7999285" y="2183367"/>
            <a:ext cx="621198" cy="482533"/>
          </a:xfrm>
          <a:prstGeom prst="rect">
            <a:avLst/>
          </a:prstGeom>
        </p:spPr>
        <p:txBody>
          <a:bodyPr vert="horz" lIns="0" tIns="85486" rIns="0" bIns="8548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600" b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es-ES_tradnl" sz="1600" b="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7"/>
          <p:cNvSpPr txBox="1"/>
          <p:nvPr/>
        </p:nvSpPr>
        <p:spPr>
          <a:xfrm>
            <a:off x="10667838" y="2172014"/>
            <a:ext cx="621198" cy="482533"/>
          </a:xfrm>
          <a:prstGeom prst="rect">
            <a:avLst/>
          </a:prstGeom>
        </p:spPr>
        <p:txBody>
          <a:bodyPr vert="horz" lIns="0" tIns="85486" rIns="0" bIns="8548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600" b="0" smtClean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es-ES_tradnl" sz="1600" b="0" dirty="0" smtClean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5" name="1"/>
          <p:cNvSpPr txBox="1">
            <a:spLocks noChangeArrowheads="1"/>
          </p:cNvSpPr>
          <p:nvPr/>
        </p:nvSpPr>
        <p:spPr bwMode="auto">
          <a:xfrm>
            <a:off x="1190568" y="4340485"/>
            <a:ext cx="1909702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输入标题内容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66" name="1"/>
          <p:cNvSpPr txBox="1">
            <a:spLocks noChangeArrowheads="1"/>
          </p:cNvSpPr>
          <p:nvPr/>
        </p:nvSpPr>
        <p:spPr bwMode="auto">
          <a:xfrm>
            <a:off x="965233" y="4743548"/>
            <a:ext cx="2397022" cy="11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您的内容打在这里，或者通过复制您的文本后，在此框中选择粘贴，并选择只保留文字，建议在此使用微软雅黑字体。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67" name="1"/>
          <p:cNvSpPr txBox="1">
            <a:spLocks noChangeArrowheads="1"/>
          </p:cNvSpPr>
          <p:nvPr/>
        </p:nvSpPr>
        <p:spPr bwMode="auto">
          <a:xfrm>
            <a:off x="3828659" y="4330970"/>
            <a:ext cx="1909702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输入标题内容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8" name="1"/>
          <p:cNvSpPr txBox="1">
            <a:spLocks noChangeArrowheads="1"/>
          </p:cNvSpPr>
          <p:nvPr/>
        </p:nvSpPr>
        <p:spPr bwMode="auto">
          <a:xfrm>
            <a:off x="3603324" y="4734033"/>
            <a:ext cx="2397022" cy="11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您的内容打在这里，或者通过复制您的文本后，在此框中选择粘贴，并选择只保留文字，建议在此使用微软雅黑字体。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69" name="1"/>
          <p:cNvSpPr txBox="1">
            <a:spLocks noChangeArrowheads="1"/>
          </p:cNvSpPr>
          <p:nvPr/>
        </p:nvSpPr>
        <p:spPr bwMode="auto">
          <a:xfrm>
            <a:off x="6492283" y="4330970"/>
            <a:ext cx="1909702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输入标题内容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0" name="1"/>
          <p:cNvSpPr txBox="1">
            <a:spLocks noChangeArrowheads="1"/>
          </p:cNvSpPr>
          <p:nvPr/>
        </p:nvSpPr>
        <p:spPr bwMode="auto">
          <a:xfrm>
            <a:off x="6266948" y="4734033"/>
            <a:ext cx="2397022" cy="11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您的内容打在这里，或者通过复制您的文本后，在此框中选择粘贴，并选择只保留文字，建议在此使用微软雅黑字体。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71" name="1"/>
          <p:cNvSpPr txBox="1">
            <a:spLocks noChangeArrowheads="1"/>
          </p:cNvSpPr>
          <p:nvPr/>
        </p:nvSpPr>
        <p:spPr bwMode="auto">
          <a:xfrm>
            <a:off x="9178889" y="4321456"/>
            <a:ext cx="1909702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输入标题内容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2" name="1"/>
          <p:cNvSpPr txBox="1">
            <a:spLocks noChangeArrowheads="1"/>
          </p:cNvSpPr>
          <p:nvPr/>
        </p:nvSpPr>
        <p:spPr bwMode="auto">
          <a:xfrm>
            <a:off x="8953553" y="4724519"/>
            <a:ext cx="2397022" cy="11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您的内容打在这里，或者通过复制您的文本后，在此框中选择粘贴，并选择只保留文字，建议在此使用微软雅黑字体。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73" name="search-book_68017"/>
          <p:cNvSpPr>
            <a:spLocks noChangeAspect="1"/>
          </p:cNvSpPr>
          <p:nvPr/>
        </p:nvSpPr>
        <p:spPr bwMode="auto">
          <a:xfrm>
            <a:off x="1810855" y="2797402"/>
            <a:ext cx="640495" cy="519059"/>
          </a:xfrm>
          <a:custGeom>
            <a:avLst/>
            <a:gdLst>
              <a:gd name="connsiteX0" fmla="*/ 318968 w 605874"/>
              <a:gd name="connsiteY0" fmla="*/ 175471 h 491003"/>
              <a:gd name="connsiteX1" fmla="*/ 253970 w 605874"/>
              <a:gd name="connsiteY1" fmla="*/ 202307 h 491003"/>
              <a:gd name="connsiteX2" fmla="*/ 253970 w 605874"/>
              <a:gd name="connsiteY2" fmla="*/ 332086 h 491003"/>
              <a:gd name="connsiteX3" fmla="*/ 383965 w 605874"/>
              <a:gd name="connsiteY3" fmla="*/ 332086 h 491003"/>
              <a:gd name="connsiteX4" fmla="*/ 383965 w 605874"/>
              <a:gd name="connsiteY4" fmla="*/ 202307 h 491003"/>
              <a:gd name="connsiteX5" fmla="*/ 318968 w 605874"/>
              <a:gd name="connsiteY5" fmla="*/ 175471 h 491003"/>
              <a:gd name="connsiteX6" fmla="*/ 319026 w 605874"/>
              <a:gd name="connsiteY6" fmla="*/ 139402 h 491003"/>
              <a:gd name="connsiteX7" fmla="*/ 409549 w 605874"/>
              <a:gd name="connsiteY7" fmla="*/ 176765 h 491003"/>
              <a:gd name="connsiteX8" fmla="*/ 430178 w 605874"/>
              <a:gd name="connsiteY8" fmla="*/ 330361 h 491003"/>
              <a:gd name="connsiteX9" fmla="*/ 533320 w 605874"/>
              <a:gd name="connsiteY9" fmla="*/ 433218 h 491003"/>
              <a:gd name="connsiteX10" fmla="*/ 533320 w 605874"/>
              <a:gd name="connsiteY10" fmla="*/ 481080 h 491003"/>
              <a:gd name="connsiteX11" fmla="*/ 485379 w 605874"/>
              <a:gd name="connsiteY11" fmla="*/ 481080 h 491003"/>
              <a:gd name="connsiteX12" fmla="*/ 382352 w 605874"/>
              <a:gd name="connsiteY12" fmla="*/ 378223 h 491003"/>
              <a:gd name="connsiteX13" fmla="*/ 228502 w 605874"/>
              <a:gd name="connsiteY13" fmla="*/ 357513 h 491003"/>
              <a:gd name="connsiteX14" fmla="*/ 228502 w 605874"/>
              <a:gd name="connsiteY14" fmla="*/ 176765 h 491003"/>
              <a:gd name="connsiteX15" fmla="*/ 319026 w 605874"/>
              <a:gd name="connsiteY15" fmla="*/ 139402 h 491003"/>
              <a:gd name="connsiteX16" fmla="*/ 185980 w 605874"/>
              <a:gd name="connsiteY16" fmla="*/ 0 h 491003"/>
              <a:gd name="connsiteX17" fmla="*/ 302937 w 605874"/>
              <a:gd name="connsiteY17" fmla="*/ 15763 h 491003"/>
              <a:gd name="connsiteX18" fmla="*/ 419779 w 605874"/>
              <a:gd name="connsiteY18" fmla="*/ 0 h 491003"/>
              <a:gd name="connsiteX19" fmla="*/ 546301 w 605874"/>
              <a:gd name="connsiteY19" fmla="*/ 18409 h 491003"/>
              <a:gd name="connsiteX20" fmla="*/ 568655 w 605874"/>
              <a:gd name="connsiteY20" fmla="*/ 43607 h 491003"/>
              <a:gd name="connsiteX21" fmla="*/ 573495 w 605874"/>
              <a:gd name="connsiteY21" fmla="*/ 43607 h 491003"/>
              <a:gd name="connsiteX22" fmla="*/ 605874 w 605874"/>
              <a:gd name="connsiteY22" fmla="*/ 73522 h 491003"/>
              <a:gd name="connsiteX23" fmla="*/ 605874 w 605874"/>
              <a:gd name="connsiteY23" fmla="*/ 397641 h 491003"/>
              <a:gd name="connsiteX24" fmla="*/ 573495 w 605874"/>
              <a:gd name="connsiteY24" fmla="*/ 427556 h 491003"/>
              <a:gd name="connsiteX25" fmla="*/ 545840 w 605874"/>
              <a:gd name="connsiteY25" fmla="*/ 427556 h 491003"/>
              <a:gd name="connsiteX26" fmla="*/ 539272 w 605874"/>
              <a:gd name="connsiteY26" fmla="*/ 419502 h 491003"/>
              <a:gd name="connsiteX27" fmla="*/ 479007 w 605874"/>
              <a:gd name="connsiteY27" fmla="*/ 359442 h 491003"/>
              <a:gd name="connsiteX28" fmla="*/ 529593 w 605874"/>
              <a:gd name="connsiteY28" fmla="*/ 365770 h 491003"/>
              <a:gd name="connsiteX29" fmla="*/ 529593 w 605874"/>
              <a:gd name="connsiteY29" fmla="*/ 156134 h 491003"/>
              <a:gd name="connsiteX30" fmla="*/ 529593 w 605874"/>
              <a:gd name="connsiteY30" fmla="*/ 74097 h 491003"/>
              <a:gd name="connsiteX31" fmla="*/ 434414 w 605874"/>
              <a:gd name="connsiteY31" fmla="*/ 64317 h 491003"/>
              <a:gd name="connsiteX32" fmla="*/ 339234 w 605874"/>
              <a:gd name="connsiteY32" fmla="*/ 74097 h 491003"/>
              <a:gd name="connsiteX33" fmla="*/ 339234 w 605874"/>
              <a:gd name="connsiteY33" fmla="*/ 122652 h 491003"/>
              <a:gd name="connsiteX34" fmla="*/ 311234 w 605874"/>
              <a:gd name="connsiteY34" fmla="*/ 120006 h 491003"/>
              <a:gd name="connsiteX35" fmla="*/ 266640 w 605874"/>
              <a:gd name="connsiteY35" fmla="*/ 126794 h 491003"/>
              <a:gd name="connsiteX36" fmla="*/ 266640 w 605874"/>
              <a:gd name="connsiteY36" fmla="*/ 74097 h 491003"/>
              <a:gd name="connsiteX37" fmla="*/ 171461 w 605874"/>
              <a:gd name="connsiteY37" fmla="*/ 64317 h 491003"/>
              <a:gd name="connsiteX38" fmla="*/ 76282 w 605874"/>
              <a:gd name="connsiteY38" fmla="*/ 74097 h 491003"/>
              <a:gd name="connsiteX39" fmla="*/ 76282 w 605874"/>
              <a:gd name="connsiteY39" fmla="*/ 156134 h 491003"/>
              <a:gd name="connsiteX40" fmla="*/ 76282 w 605874"/>
              <a:gd name="connsiteY40" fmla="*/ 365770 h 491003"/>
              <a:gd name="connsiteX41" fmla="*/ 171461 w 605874"/>
              <a:gd name="connsiteY41" fmla="*/ 357601 h 491003"/>
              <a:gd name="connsiteX42" fmla="*/ 195313 w 605874"/>
              <a:gd name="connsiteY42" fmla="*/ 358061 h 491003"/>
              <a:gd name="connsiteX43" fmla="*/ 206951 w 605874"/>
              <a:gd name="connsiteY43" fmla="*/ 371178 h 491003"/>
              <a:gd name="connsiteX44" fmla="*/ 311234 w 605874"/>
              <a:gd name="connsiteY44" fmla="*/ 414209 h 491003"/>
              <a:gd name="connsiteX45" fmla="*/ 370692 w 605874"/>
              <a:gd name="connsiteY45" fmla="*/ 401783 h 491003"/>
              <a:gd name="connsiteX46" fmla="*/ 396388 w 605874"/>
              <a:gd name="connsiteY46" fmla="*/ 427556 h 491003"/>
              <a:gd name="connsiteX47" fmla="*/ 32264 w 605874"/>
              <a:gd name="connsiteY47" fmla="*/ 427556 h 491003"/>
              <a:gd name="connsiteX48" fmla="*/ 0 w 605874"/>
              <a:gd name="connsiteY48" fmla="*/ 397641 h 491003"/>
              <a:gd name="connsiteX49" fmla="*/ 0 w 605874"/>
              <a:gd name="connsiteY49" fmla="*/ 73522 h 491003"/>
              <a:gd name="connsiteX50" fmla="*/ 32264 w 605874"/>
              <a:gd name="connsiteY50" fmla="*/ 43607 h 491003"/>
              <a:gd name="connsiteX51" fmla="*/ 37104 w 605874"/>
              <a:gd name="connsiteY51" fmla="*/ 43607 h 491003"/>
              <a:gd name="connsiteX52" fmla="*/ 59458 w 605874"/>
              <a:gd name="connsiteY52" fmla="*/ 18409 h 491003"/>
              <a:gd name="connsiteX53" fmla="*/ 185980 w 605874"/>
              <a:gd name="connsiteY53" fmla="*/ 0 h 491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05874" h="491003">
                <a:moveTo>
                  <a:pt x="318968" y="175471"/>
                </a:moveTo>
                <a:cubicBezTo>
                  <a:pt x="295429" y="175471"/>
                  <a:pt x="271891" y="184416"/>
                  <a:pt x="253970" y="202307"/>
                </a:cubicBezTo>
                <a:cubicBezTo>
                  <a:pt x="218130" y="238088"/>
                  <a:pt x="218130" y="296305"/>
                  <a:pt x="253970" y="332086"/>
                </a:cubicBezTo>
                <a:cubicBezTo>
                  <a:pt x="289811" y="367868"/>
                  <a:pt x="348124" y="367868"/>
                  <a:pt x="383965" y="332086"/>
                </a:cubicBezTo>
                <a:cubicBezTo>
                  <a:pt x="419806" y="296305"/>
                  <a:pt x="419806" y="238088"/>
                  <a:pt x="383965" y="202307"/>
                </a:cubicBezTo>
                <a:cubicBezTo>
                  <a:pt x="366045" y="184416"/>
                  <a:pt x="342506" y="175471"/>
                  <a:pt x="318968" y="175471"/>
                </a:cubicBezTo>
                <a:close/>
                <a:moveTo>
                  <a:pt x="319026" y="139402"/>
                </a:moveTo>
                <a:cubicBezTo>
                  <a:pt x="351812" y="139402"/>
                  <a:pt x="384599" y="151856"/>
                  <a:pt x="409549" y="176765"/>
                </a:cubicBezTo>
                <a:cubicBezTo>
                  <a:pt x="451152" y="218299"/>
                  <a:pt x="457951" y="281578"/>
                  <a:pt x="430178" y="330361"/>
                </a:cubicBezTo>
                <a:lnTo>
                  <a:pt x="533320" y="433218"/>
                </a:lnTo>
                <a:cubicBezTo>
                  <a:pt x="546458" y="446449"/>
                  <a:pt x="546458" y="467964"/>
                  <a:pt x="533320" y="481080"/>
                </a:cubicBezTo>
                <a:cubicBezTo>
                  <a:pt x="520067" y="494311"/>
                  <a:pt x="498632" y="494311"/>
                  <a:pt x="485379" y="481080"/>
                </a:cubicBezTo>
                <a:lnTo>
                  <a:pt x="382352" y="378223"/>
                </a:lnTo>
                <a:cubicBezTo>
                  <a:pt x="333488" y="405950"/>
                  <a:pt x="270105" y="399047"/>
                  <a:pt x="228502" y="357513"/>
                </a:cubicBezTo>
                <a:cubicBezTo>
                  <a:pt x="178601" y="307695"/>
                  <a:pt x="178601" y="226583"/>
                  <a:pt x="228502" y="176765"/>
                </a:cubicBezTo>
                <a:cubicBezTo>
                  <a:pt x="253452" y="151856"/>
                  <a:pt x="286239" y="139402"/>
                  <a:pt x="319026" y="139402"/>
                </a:cubicBezTo>
                <a:close/>
                <a:moveTo>
                  <a:pt x="185980" y="0"/>
                </a:moveTo>
                <a:cubicBezTo>
                  <a:pt x="224927" y="0"/>
                  <a:pt x="264220" y="5293"/>
                  <a:pt x="302937" y="15763"/>
                </a:cubicBezTo>
                <a:cubicBezTo>
                  <a:pt x="341654" y="5293"/>
                  <a:pt x="380832" y="0"/>
                  <a:pt x="419779" y="0"/>
                </a:cubicBezTo>
                <a:cubicBezTo>
                  <a:pt x="461838" y="0"/>
                  <a:pt x="504473" y="6213"/>
                  <a:pt x="546301" y="18409"/>
                </a:cubicBezTo>
                <a:cubicBezTo>
                  <a:pt x="558630" y="21976"/>
                  <a:pt x="567273" y="31986"/>
                  <a:pt x="568655" y="43607"/>
                </a:cubicBezTo>
                <a:lnTo>
                  <a:pt x="573495" y="43607"/>
                </a:lnTo>
                <a:cubicBezTo>
                  <a:pt x="591355" y="43607"/>
                  <a:pt x="605874" y="56954"/>
                  <a:pt x="605874" y="73522"/>
                </a:cubicBezTo>
                <a:lnTo>
                  <a:pt x="605874" y="397641"/>
                </a:lnTo>
                <a:cubicBezTo>
                  <a:pt x="605874" y="414094"/>
                  <a:pt x="591355" y="427556"/>
                  <a:pt x="573495" y="427556"/>
                </a:cubicBezTo>
                <a:lnTo>
                  <a:pt x="545840" y="427556"/>
                </a:lnTo>
                <a:cubicBezTo>
                  <a:pt x="543881" y="424680"/>
                  <a:pt x="541692" y="422033"/>
                  <a:pt x="539272" y="419502"/>
                </a:cubicBezTo>
                <a:lnTo>
                  <a:pt x="479007" y="359442"/>
                </a:lnTo>
                <a:cubicBezTo>
                  <a:pt x="495946" y="360822"/>
                  <a:pt x="512769" y="362893"/>
                  <a:pt x="529593" y="365770"/>
                </a:cubicBezTo>
                <a:lnTo>
                  <a:pt x="529593" y="156134"/>
                </a:lnTo>
                <a:lnTo>
                  <a:pt x="529593" y="74097"/>
                </a:lnTo>
                <a:cubicBezTo>
                  <a:pt x="497905" y="67654"/>
                  <a:pt x="465986" y="64317"/>
                  <a:pt x="434414" y="64317"/>
                </a:cubicBezTo>
                <a:cubicBezTo>
                  <a:pt x="402841" y="64317"/>
                  <a:pt x="370922" y="67654"/>
                  <a:pt x="339234" y="74097"/>
                </a:cubicBezTo>
                <a:lnTo>
                  <a:pt x="339234" y="122652"/>
                </a:lnTo>
                <a:cubicBezTo>
                  <a:pt x="330131" y="120926"/>
                  <a:pt x="320682" y="120006"/>
                  <a:pt x="311234" y="120006"/>
                </a:cubicBezTo>
                <a:cubicBezTo>
                  <a:pt x="295793" y="120006"/>
                  <a:pt x="280813" y="122307"/>
                  <a:pt x="266640" y="126794"/>
                </a:cubicBezTo>
                <a:lnTo>
                  <a:pt x="266640" y="74097"/>
                </a:lnTo>
                <a:cubicBezTo>
                  <a:pt x="234837" y="67654"/>
                  <a:pt x="202918" y="64317"/>
                  <a:pt x="171461" y="64317"/>
                </a:cubicBezTo>
                <a:cubicBezTo>
                  <a:pt x="139888" y="64317"/>
                  <a:pt x="107970" y="67654"/>
                  <a:pt x="76282" y="74097"/>
                </a:cubicBezTo>
                <a:lnTo>
                  <a:pt x="76282" y="156134"/>
                </a:lnTo>
                <a:lnTo>
                  <a:pt x="76282" y="365770"/>
                </a:lnTo>
                <a:cubicBezTo>
                  <a:pt x="107970" y="360362"/>
                  <a:pt x="139773" y="357601"/>
                  <a:pt x="171461" y="357601"/>
                </a:cubicBezTo>
                <a:cubicBezTo>
                  <a:pt x="179412" y="357601"/>
                  <a:pt x="187363" y="357716"/>
                  <a:pt x="195313" y="358061"/>
                </a:cubicBezTo>
                <a:cubicBezTo>
                  <a:pt x="198885" y="362663"/>
                  <a:pt x="202803" y="367035"/>
                  <a:pt x="206951" y="371178"/>
                </a:cubicBezTo>
                <a:cubicBezTo>
                  <a:pt x="234722" y="399022"/>
                  <a:pt x="271825" y="414209"/>
                  <a:pt x="311234" y="414209"/>
                </a:cubicBezTo>
                <a:cubicBezTo>
                  <a:pt x="331744" y="414209"/>
                  <a:pt x="352025" y="409952"/>
                  <a:pt x="370692" y="401783"/>
                </a:cubicBezTo>
                <a:lnTo>
                  <a:pt x="396388" y="427556"/>
                </a:lnTo>
                <a:lnTo>
                  <a:pt x="32264" y="427556"/>
                </a:lnTo>
                <a:cubicBezTo>
                  <a:pt x="14404" y="427556"/>
                  <a:pt x="0" y="414094"/>
                  <a:pt x="0" y="397641"/>
                </a:cubicBezTo>
                <a:lnTo>
                  <a:pt x="0" y="73522"/>
                </a:lnTo>
                <a:cubicBezTo>
                  <a:pt x="0" y="56954"/>
                  <a:pt x="14404" y="43607"/>
                  <a:pt x="32264" y="43607"/>
                </a:cubicBezTo>
                <a:lnTo>
                  <a:pt x="37104" y="43607"/>
                </a:lnTo>
                <a:cubicBezTo>
                  <a:pt x="38602" y="31986"/>
                  <a:pt x="47244" y="21976"/>
                  <a:pt x="59458" y="18409"/>
                </a:cubicBezTo>
                <a:cubicBezTo>
                  <a:pt x="101287" y="6213"/>
                  <a:pt x="143921" y="0"/>
                  <a:pt x="1859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74" name="lab-flask_77311"/>
          <p:cNvSpPr>
            <a:spLocks noChangeAspect="1"/>
          </p:cNvSpPr>
          <p:nvPr/>
        </p:nvSpPr>
        <p:spPr bwMode="auto">
          <a:xfrm>
            <a:off x="4555386" y="2723911"/>
            <a:ext cx="460339" cy="640495"/>
          </a:xfrm>
          <a:custGeom>
            <a:avLst/>
            <a:gdLst>
              <a:gd name="connsiteX0" fmla="*/ 264916 w 435254"/>
              <a:gd name="connsiteY0" fmla="*/ 387002 h 605592"/>
              <a:gd name="connsiteX1" fmla="*/ 232980 w 435254"/>
              <a:gd name="connsiteY1" fmla="*/ 444284 h 605592"/>
              <a:gd name="connsiteX2" fmla="*/ 290446 w 435254"/>
              <a:gd name="connsiteY2" fmla="*/ 476076 h 605592"/>
              <a:gd name="connsiteX3" fmla="*/ 322289 w 435254"/>
              <a:gd name="connsiteY3" fmla="*/ 418794 h 605592"/>
              <a:gd name="connsiteX4" fmla="*/ 264916 w 435254"/>
              <a:gd name="connsiteY4" fmla="*/ 387002 h 605592"/>
              <a:gd name="connsiteX5" fmla="*/ 139402 w 435254"/>
              <a:gd name="connsiteY5" fmla="*/ 338432 h 605592"/>
              <a:gd name="connsiteX6" fmla="*/ 295830 w 435254"/>
              <a:gd name="connsiteY6" fmla="*/ 338432 h 605592"/>
              <a:gd name="connsiteX7" fmla="*/ 380961 w 435254"/>
              <a:gd name="connsiteY7" fmla="*/ 497395 h 605592"/>
              <a:gd name="connsiteX8" fmla="*/ 379940 w 435254"/>
              <a:gd name="connsiteY8" fmla="*/ 538271 h 605592"/>
              <a:gd name="connsiteX9" fmla="*/ 344291 w 435254"/>
              <a:gd name="connsiteY9" fmla="*/ 558384 h 605592"/>
              <a:gd name="connsiteX10" fmla="*/ 90941 w 435254"/>
              <a:gd name="connsiteY10" fmla="*/ 558384 h 605592"/>
              <a:gd name="connsiteX11" fmla="*/ 55385 w 435254"/>
              <a:gd name="connsiteY11" fmla="*/ 538271 h 605592"/>
              <a:gd name="connsiteX12" fmla="*/ 54364 w 435254"/>
              <a:gd name="connsiteY12" fmla="*/ 497395 h 605592"/>
              <a:gd name="connsiteX13" fmla="*/ 206517 w 435254"/>
              <a:gd name="connsiteY13" fmla="*/ 242939 h 605592"/>
              <a:gd name="connsiteX14" fmla="*/ 242338 w 435254"/>
              <a:gd name="connsiteY14" fmla="*/ 262869 h 605592"/>
              <a:gd name="connsiteX15" fmla="*/ 222386 w 435254"/>
              <a:gd name="connsiteY15" fmla="*/ 298651 h 605592"/>
              <a:gd name="connsiteX16" fmla="*/ 186565 w 435254"/>
              <a:gd name="connsiteY16" fmla="*/ 278813 h 605592"/>
              <a:gd name="connsiteX17" fmla="*/ 206517 w 435254"/>
              <a:gd name="connsiteY17" fmla="*/ 242939 h 605592"/>
              <a:gd name="connsiteX18" fmla="*/ 247634 w 435254"/>
              <a:gd name="connsiteY18" fmla="*/ 115529 h 605592"/>
              <a:gd name="connsiteX19" fmla="*/ 277725 w 435254"/>
              <a:gd name="connsiteY19" fmla="*/ 132203 h 605592"/>
              <a:gd name="connsiteX20" fmla="*/ 261007 w 435254"/>
              <a:gd name="connsiteY20" fmla="*/ 162123 h 605592"/>
              <a:gd name="connsiteX21" fmla="*/ 231009 w 435254"/>
              <a:gd name="connsiteY21" fmla="*/ 145542 h 605592"/>
              <a:gd name="connsiteX22" fmla="*/ 247634 w 435254"/>
              <a:gd name="connsiteY22" fmla="*/ 115529 h 605592"/>
              <a:gd name="connsiteX23" fmla="*/ 150273 w 435254"/>
              <a:gd name="connsiteY23" fmla="*/ 71748 h 605592"/>
              <a:gd name="connsiteX24" fmla="*/ 150273 w 435254"/>
              <a:gd name="connsiteY24" fmla="*/ 263353 h 605592"/>
              <a:gd name="connsiteX25" fmla="*/ 32555 w 435254"/>
              <a:gd name="connsiteY25" fmla="*/ 483510 h 605592"/>
              <a:gd name="connsiteX26" fmla="*/ 34134 w 435254"/>
              <a:gd name="connsiteY26" fmla="*/ 548769 h 605592"/>
              <a:gd name="connsiteX27" fmla="*/ 90950 w 435254"/>
              <a:gd name="connsiteY27" fmla="*/ 580935 h 605592"/>
              <a:gd name="connsiteX28" fmla="*/ 344304 w 435254"/>
              <a:gd name="connsiteY28" fmla="*/ 580935 h 605592"/>
              <a:gd name="connsiteX29" fmla="*/ 401120 w 435254"/>
              <a:gd name="connsiteY29" fmla="*/ 548769 h 605592"/>
              <a:gd name="connsiteX30" fmla="*/ 402791 w 435254"/>
              <a:gd name="connsiteY30" fmla="*/ 483510 h 605592"/>
              <a:gd name="connsiteX31" fmla="*/ 284981 w 435254"/>
              <a:gd name="connsiteY31" fmla="*/ 263353 h 605592"/>
              <a:gd name="connsiteX32" fmla="*/ 284981 w 435254"/>
              <a:gd name="connsiteY32" fmla="*/ 71748 h 605592"/>
              <a:gd name="connsiteX33" fmla="*/ 96799 w 435254"/>
              <a:gd name="connsiteY33" fmla="*/ 0 h 605592"/>
              <a:gd name="connsiteX34" fmla="*/ 337527 w 435254"/>
              <a:gd name="connsiteY34" fmla="*/ 0 h 605592"/>
              <a:gd name="connsiteX35" fmla="*/ 373548 w 435254"/>
              <a:gd name="connsiteY35" fmla="*/ 35874 h 605592"/>
              <a:gd name="connsiteX36" fmla="*/ 337527 w 435254"/>
              <a:gd name="connsiteY36" fmla="*/ 71748 h 605592"/>
              <a:gd name="connsiteX37" fmla="*/ 309768 w 435254"/>
              <a:gd name="connsiteY37" fmla="*/ 71748 h 605592"/>
              <a:gd name="connsiteX38" fmla="*/ 309768 w 435254"/>
              <a:gd name="connsiteY38" fmla="*/ 257235 h 605592"/>
              <a:gd name="connsiteX39" fmla="*/ 424608 w 435254"/>
              <a:gd name="connsiteY39" fmla="*/ 471923 h 605592"/>
              <a:gd name="connsiteX40" fmla="*/ 422380 w 435254"/>
              <a:gd name="connsiteY40" fmla="*/ 561468 h 605592"/>
              <a:gd name="connsiteX41" fmla="*/ 344304 w 435254"/>
              <a:gd name="connsiteY41" fmla="*/ 605592 h 605592"/>
              <a:gd name="connsiteX42" fmla="*/ 90950 w 435254"/>
              <a:gd name="connsiteY42" fmla="*/ 605592 h 605592"/>
              <a:gd name="connsiteX43" fmla="*/ 12874 w 435254"/>
              <a:gd name="connsiteY43" fmla="*/ 561468 h 605592"/>
              <a:gd name="connsiteX44" fmla="*/ 10646 w 435254"/>
              <a:gd name="connsiteY44" fmla="*/ 471923 h 605592"/>
              <a:gd name="connsiteX45" fmla="*/ 125579 w 435254"/>
              <a:gd name="connsiteY45" fmla="*/ 257235 h 605592"/>
              <a:gd name="connsiteX46" fmla="*/ 125579 w 435254"/>
              <a:gd name="connsiteY46" fmla="*/ 71748 h 605592"/>
              <a:gd name="connsiteX47" fmla="*/ 96799 w 435254"/>
              <a:gd name="connsiteY47" fmla="*/ 71748 h 605592"/>
              <a:gd name="connsiteX48" fmla="*/ 61799 w 435254"/>
              <a:gd name="connsiteY48" fmla="*/ 35874 h 605592"/>
              <a:gd name="connsiteX49" fmla="*/ 96799 w 435254"/>
              <a:gd name="connsiteY49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35254" h="605592">
                <a:moveTo>
                  <a:pt x="264916" y="387002"/>
                </a:moveTo>
                <a:cubicBezTo>
                  <a:pt x="240222" y="393953"/>
                  <a:pt x="225925" y="419628"/>
                  <a:pt x="232980" y="444284"/>
                </a:cubicBezTo>
                <a:cubicBezTo>
                  <a:pt x="240036" y="468846"/>
                  <a:pt x="265752" y="483120"/>
                  <a:pt x="290446" y="476076"/>
                </a:cubicBezTo>
                <a:cubicBezTo>
                  <a:pt x="315048" y="469032"/>
                  <a:pt x="329344" y="443357"/>
                  <a:pt x="322289" y="418794"/>
                </a:cubicBezTo>
                <a:cubicBezTo>
                  <a:pt x="315233" y="394139"/>
                  <a:pt x="289518" y="379957"/>
                  <a:pt x="264916" y="387002"/>
                </a:cubicBezTo>
                <a:close/>
                <a:moveTo>
                  <a:pt x="139402" y="338432"/>
                </a:moveTo>
                <a:lnTo>
                  <a:pt x="295830" y="338432"/>
                </a:lnTo>
                <a:lnTo>
                  <a:pt x="380961" y="497395"/>
                </a:lnTo>
                <a:cubicBezTo>
                  <a:pt x="387831" y="510278"/>
                  <a:pt x="387367" y="525758"/>
                  <a:pt x="379940" y="538271"/>
                </a:cubicBezTo>
                <a:cubicBezTo>
                  <a:pt x="372420" y="550784"/>
                  <a:pt x="358866" y="558384"/>
                  <a:pt x="344291" y="558384"/>
                </a:cubicBezTo>
                <a:lnTo>
                  <a:pt x="90941" y="558384"/>
                </a:lnTo>
                <a:cubicBezTo>
                  <a:pt x="76366" y="558384"/>
                  <a:pt x="62905" y="550784"/>
                  <a:pt x="55385" y="538271"/>
                </a:cubicBezTo>
                <a:cubicBezTo>
                  <a:pt x="47865" y="525758"/>
                  <a:pt x="47494" y="510278"/>
                  <a:pt x="54364" y="497395"/>
                </a:cubicBezTo>
                <a:close/>
                <a:moveTo>
                  <a:pt x="206517" y="242939"/>
                </a:moveTo>
                <a:cubicBezTo>
                  <a:pt x="221829" y="238582"/>
                  <a:pt x="237884" y="247481"/>
                  <a:pt x="242338" y="262869"/>
                </a:cubicBezTo>
                <a:cubicBezTo>
                  <a:pt x="246700" y="278257"/>
                  <a:pt x="237791" y="294201"/>
                  <a:pt x="222386" y="298651"/>
                </a:cubicBezTo>
                <a:cubicBezTo>
                  <a:pt x="206981" y="303008"/>
                  <a:pt x="191019" y="294109"/>
                  <a:pt x="186565" y="278813"/>
                </a:cubicBezTo>
                <a:cubicBezTo>
                  <a:pt x="182203" y="263425"/>
                  <a:pt x="191112" y="247388"/>
                  <a:pt x="206517" y="242939"/>
                </a:cubicBezTo>
                <a:close/>
                <a:moveTo>
                  <a:pt x="247634" y="115529"/>
                </a:moveTo>
                <a:cubicBezTo>
                  <a:pt x="260543" y="111917"/>
                  <a:pt x="274010" y="119327"/>
                  <a:pt x="277725" y="132203"/>
                </a:cubicBezTo>
                <a:cubicBezTo>
                  <a:pt x="281347" y="145079"/>
                  <a:pt x="273917" y="158418"/>
                  <a:pt x="261007" y="162123"/>
                </a:cubicBezTo>
                <a:cubicBezTo>
                  <a:pt x="248191" y="165829"/>
                  <a:pt x="234724" y="158326"/>
                  <a:pt x="231009" y="145542"/>
                </a:cubicBezTo>
                <a:cubicBezTo>
                  <a:pt x="227294" y="132666"/>
                  <a:pt x="234817" y="119235"/>
                  <a:pt x="247634" y="115529"/>
                </a:cubicBezTo>
                <a:close/>
                <a:moveTo>
                  <a:pt x="150273" y="71748"/>
                </a:moveTo>
                <a:lnTo>
                  <a:pt x="150273" y="263353"/>
                </a:lnTo>
                <a:lnTo>
                  <a:pt x="32555" y="483510"/>
                </a:lnTo>
                <a:cubicBezTo>
                  <a:pt x="21601" y="503903"/>
                  <a:pt x="22251" y="528931"/>
                  <a:pt x="34134" y="548769"/>
                </a:cubicBezTo>
                <a:cubicBezTo>
                  <a:pt x="46017" y="568606"/>
                  <a:pt x="67834" y="580935"/>
                  <a:pt x="90950" y="580935"/>
                </a:cubicBezTo>
                <a:lnTo>
                  <a:pt x="344304" y="580935"/>
                </a:lnTo>
                <a:cubicBezTo>
                  <a:pt x="367420" y="580935"/>
                  <a:pt x="389237" y="568606"/>
                  <a:pt x="401120" y="548769"/>
                </a:cubicBezTo>
                <a:cubicBezTo>
                  <a:pt x="413096" y="528931"/>
                  <a:pt x="413653" y="503903"/>
                  <a:pt x="402791" y="483510"/>
                </a:cubicBezTo>
                <a:lnTo>
                  <a:pt x="284981" y="263353"/>
                </a:lnTo>
                <a:lnTo>
                  <a:pt x="284981" y="71748"/>
                </a:lnTo>
                <a:close/>
                <a:moveTo>
                  <a:pt x="96799" y="0"/>
                </a:moveTo>
                <a:lnTo>
                  <a:pt x="337527" y="0"/>
                </a:lnTo>
                <a:cubicBezTo>
                  <a:pt x="357394" y="0"/>
                  <a:pt x="373548" y="16036"/>
                  <a:pt x="373548" y="35874"/>
                </a:cubicBezTo>
                <a:cubicBezTo>
                  <a:pt x="373548" y="55711"/>
                  <a:pt x="357394" y="71748"/>
                  <a:pt x="337527" y="71748"/>
                </a:cubicBezTo>
                <a:lnTo>
                  <a:pt x="309768" y="71748"/>
                </a:lnTo>
                <a:lnTo>
                  <a:pt x="309768" y="257235"/>
                </a:lnTo>
                <a:lnTo>
                  <a:pt x="424608" y="471923"/>
                </a:lnTo>
                <a:cubicBezTo>
                  <a:pt x="439555" y="499917"/>
                  <a:pt x="438719" y="534215"/>
                  <a:pt x="422380" y="561468"/>
                </a:cubicBezTo>
                <a:cubicBezTo>
                  <a:pt x="406041" y="588721"/>
                  <a:pt x="376147" y="605592"/>
                  <a:pt x="344304" y="605592"/>
                </a:cubicBezTo>
                <a:lnTo>
                  <a:pt x="90950" y="605592"/>
                </a:lnTo>
                <a:cubicBezTo>
                  <a:pt x="59200" y="605592"/>
                  <a:pt x="29213" y="588721"/>
                  <a:pt x="12874" y="561468"/>
                </a:cubicBezTo>
                <a:cubicBezTo>
                  <a:pt x="-3465" y="534215"/>
                  <a:pt x="-4301" y="499917"/>
                  <a:pt x="10646" y="471923"/>
                </a:cubicBezTo>
                <a:lnTo>
                  <a:pt x="125579" y="257235"/>
                </a:lnTo>
                <a:lnTo>
                  <a:pt x="125579" y="71748"/>
                </a:lnTo>
                <a:lnTo>
                  <a:pt x="96799" y="71748"/>
                </a:lnTo>
                <a:cubicBezTo>
                  <a:pt x="77396" y="71284"/>
                  <a:pt x="61799" y="55433"/>
                  <a:pt x="61799" y="35874"/>
                </a:cubicBezTo>
                <a:cubicBezTo>
                  <a:pt x="61799" y="16407"/>
                  <a:pt x="77396" y="556"/>
                  <a:pt x="967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75" name="business-report-with-growth_28700"/>
          <p:cNvSpPr>
            <a:spLocks noChangeAspect="1"/>
          </p:cNvSpPr>
          <p:nvPr/>
        </p:nvSpPr>
        <p:spPr bwMode="auto">
          <a:xfrm>
            <a:off x="7124929" y="2781125"/>
            <a:ext cx="640494" cy="551611"/>
          </a:xfrm>
          <a:custGeom>
            <a:avLst/>
            <a:gdLst>
              <a:gd name="connsiteX0" fmla="*/ 234945 w 604604"/>
              <a:gd name="connsiteY0" fmla="*/ 497949 h 520702"/>
              <a:gd name="connsiteX1" fmla="*/ 234945 w 604604"/>
              <a:gd name="connsiteY1" fmla="*/ 506406 h 520702"/>
              <a:gd name="connsiteX2" fmla="*/ 369861 w 604604"/>
              <a:gd name="connsiteY2" fmla="*/ 506406 h 520702"/>
              <a:gd name="connsiteX3" fmla="*/ 369861 w 604604"/>
              <a:gd name="connsiteY3" fmla="*/ 497949 h 520702"/>
              <a:gd name="connsiteX4" fmla="*/ 234945 w 604604"/>
              <a:gd name="connsiteY4" fmla="*/ 474995 h 520702"/>
              <a:gd name="connsiteX5" fmla="*/ 234945 w 604604"/>
              <a:gd name="connsiteY5" fmla="*/ 483451 h 520702"/>
              <a:gd name="connsiteX6" fmla="*/ 369861 w 604604"/>
              <a:gd name="connsiteY6" fmla="*/ 483451 h 520702"/>
              <a:gd name="connsiteX7" fmla="*/ 369861 w 604604"/>
              <a:gd name="connsiteY7" fmla="*/ 474995 h 520702"/>
              <a:gd name="connsiteX8" fmla="*/ 332956 w 604604"/>
              <a:gd name="connsiteY8" fmla="*/ 474995 h 520702"/>
              <a:gd name="connsiteX9" fmla="*/ 271649 w 604604"/>
              <a:gd name="connsiteY9" fmla="*/ 474995 h 520702"/>
              <a:gd name="connsiteX10" fmla="*/ 278909 w 604604"/>
              <a:gd name="connsiteY10" fmla="*/ 412575 h 520702"/>
              <a:gd name="connsiteX11" fmla="*/ 278909 w 604604"/>
              <a:gd name="connsiteY11" fmla="*/ 460698 h 520702"/>
              <a:gd name="connsiteX12" fmla="*/ 325898 w 604604"/>
              <a:gd name="connsiteY12" fmla="*/ 460698 h 520702"/>
              <a:gd name="connsiteX13" fmla="*/ 325898 w 604604"/>
              <a:gd name="connsiteY13" fmla="*/ 412575 h 520702"/>
              <a:gd name="connsiteX14" fmla="*/ 514240 w 604604"/>
              <a:gd name="connsiteY14" fmla="*/ 83556 h 520702"/>
              <a:gd name="connsiteX15" fmla="*/ 515047 w 604604"/>
              <a:gd name="connsiteY15" fmla="*/ 93624 h 520702"/>
              <a:gd name="connsiteX16" fmla="*/ 416238 w 604604"/>
              <a:gd name="connsiteY16" fmla="*/ 210807 h 520702"/>
              <a:gd name="connsiteX17" fmla="*/ 415029 w 604604"/>
              <a:gd name="connsiteY17" fmla="*/ 211813 h 520702"/>
              <a:gd name="connsiteX18" fmla="*/ 414020 w 604604"/>
              <a:gd name="connsiteY18" fmla="*/ 212619 h 520702"/>
              <a:gd name="connsiteX19" fmla="*/ 410794 w 604604"/>
              <a:gd name="connsiteY19" fmla="*/ 213424 h 520702"/>
              <a:gd name="connsiteX20" fmla="*/ 407769 w 604604"/>
              <a:gd name="connsiteY20" fmla="*/ 212820 h 520702"/>
              <a:gd name="connsiteX21" fmla="*/ 407366 w 604604"/>
              <a:gd name="connsiteY21" fmla="*/ 212619 h 520702"/>
              <a:gd name="connsiteX22" fmla="*/ 348484 w 604604"/>
              <a:gd name="connsiteY22" fmla="*/ 182014 h 520702"/>
              <a:gd name="connsiteX23" fmla="*/ 272664 w 604604"/>
              <a:gd name="connsiteY23" fmla="*/ 261747 h 520702"/>
              <a:gd name="connsiteX24" fmla="*/ 272462 w 604604"/>
              <a:gd name="connsiteY24" fmla="*/ 261747 h 520702"/>
              <a:gd name="connsiteX25" fmla="*/ 272462 w 604604"/>
              <a:gd name="connsiteY25" fmla="*/ 261948 h 520702"/>
              <a:gd name="connsiteX26" fmla="*/ 271051 w 604604"/>
              <a:gd name="connsiteY26" fmla="*/ 262955 h 520702"/>
              <a:gd name="connsiteX27" fmla="*/ 270244 w 604604"/>
              <a:gd name="connsiteY27" fmla="*/ 263358 h 520702"/>
              <a:gd name="connsiteX28" fmla="*/ 267421 w 604604"/>
              <a:gd name="connsiteY28" fmla="*/ 263962 h 520702"/>
              <a:gd name="connsiteX29" fmla="*/ 264800 w 604604"/>
              <a:gd name="connsiteY29" fmla="*/ 263358 h 520702"/>
              <a:gd name="connsiteX30" fmla="*/ 263993 w 604604"/>
              <a:gd name="connsiteY30" fmla="*/ 262955 h 520702"/>
              <a:gd name="connsiteX31" fmla="*/ 262380 w 604604"/>
              <a:gd name="connsiteY31" fmla="*/ 261948 h 520702"/>
              <a:gd name="connsiteX32" fmla="*/ 262380 w 604604"/>
              <a:gd name="connsiteY32" fmla="*/ 261747 h 520702"/>
              <a:gd name="connsiteX33" fmla="*/ 262178 w 604604"/>
              <a:gd name="connsiteY33" fmla="*/ 261747 h 520702"/>
              <a:gd name="connsiteX34" fmla="*/ 212169 w 604604"/>
              <a:gd name="connsiteY34" fmla="*/ 210203 h 520702"/>
              <a:gd name="connsiteX35" fmla="*/ 116184 w 604604"/>
              <a:gd name="connsiteY35" fmla="*/ 318728 h 520702"/>
              <a:gd name="connsiteX36" fmla="*/ 110941 w 604604"/>
              <a:gd name="connsiteY36" fmla="*/ 321144 h 520702"/>
              <a:gd name="connsiteX37" fmla="*/ 106101 w 604604"/>
              <a:gd name="connsiteY37" fmla="*/ 319332 h 520702"/>
              <a:gd name="connsiteX38" fmla="*/ 105496 w 604604"/>
              <a:gd name="connsiteY38" fmla="*/ 309063 h 520702"/>
              <a:gd name="connsiteX39" fmla="*/ 206523 w 604604"/>
              <a:gd name="connsiteY39" fmla="*/ 194900 h 520702"/>
              <a:gd name="connsiteX40" fmla="*/ 206724 w 604604"/>
              <a:gd name="connsiteY40" fmla="*/ 194699 h 520702"/>
              <a:gd name="connsiteX41" fmla="*/ 206926 w 604604"/>
              <a:gd name="connsiteY41" fmla="*/ 194498 h 520702"/>
              <a:gd name="connsiteX42" fmla="*/ 207934 w 604604"/>
              <a:gd name="connsiteY42" fmla="*/ 193894 h 520702"/>
              <a:gd name="connsiteX43" fmla="*/ 209144 w 604604"/>
              <a:gd name="connsiteY43" fmla="*/ 193088 h 520702"/>
              <a:gd name="connsiteX44" fmla="*/ 210354 w 604604"/>
              <a:gd name="connsiteY44" fmla="*/ 192686 h 520702"/>
              <a:gd name="connsiteX45" fmla="*/ 211766 w 604604"/>
              <a:gd name="connsiteY45" fmla="*/ 192484 h 520702"/>
              <a:gd name="connsiteX46" fmla="*/ 213177 w 604604"/>
              <a:gd name="connsiteY46" fmla="*/ 192686 h 520702"/>
              <a:gd name="connsiteX47" fmla="*/ 214589 w 604604"/>
              <a:gd name="connsiteY47" fmla="*/ 192887 h 520702"/>
              <a:gd name="connsiteX48" fmla="*/ 215799 w 604604"/>
              <a:gd name="connsiteY48" fmla="*/ 193692 h 520702"/>
              <a:gd name="connsiteX49" fmla="*/ 216807 w 604604"/>
              <a:gd name="connsiteY49" fmla="*/ 194296 h 520702"/>
              <a:gd name="connsiteX50" fmla="*/ 217009 w 604604"/>
              <a:gd name="connsiteY50" fmla="*/ 194498 h 520702"/>
              <a:gd name="connsiteX51" fmla="*/ 217210 w 604604"/>
              <a:gd name="connsiteY51" fmla="*/ 194699 h 520702"/>
              <a:gd name="connsiteX52" fmla="*/ 267421 w 604604"/>
              <a:gd name="connsiteY52" fmla="*/ 246244 h 520702"/>
              <a:gd name="connsiteX53" fmla="*/ 341628 w 604604"/>
              <a:gd name="connsiteY53" fmla="*/ 168122 h 520702"/>
              <a:gd name="connsiteX54" fmla="*/ 342031 w 604604"/>
              <a:gd name="connsiteY54" fmla="*/ 167920 h 520702"/>
              <a:gd name="connsiteX55" fmla="*/ 343241 w 604604"/>
              <a:gd name="connsiteY55" fmla="*/ 167115 h 520702"/>
              <a:gd name="connsiteX56" fmla="*/ 344250 w 604604"/>
              <a:gd name="connsiteY56" fmla="*/ 166511 h 520702"/>
              <a:gd name="connsiteX57" fmla="*/ 345661 w 604604"/>
              <a:gd name="connsiteY57" fmla="*/ 166108 h 520702"/>
              <a:gd name="connsiteX58" fmla="*/ 347073 w 604604"/>
              <a:gd name="connsiteY58" fmla="*/ 165907 h 520702"/>
              <a:gd name="connsiteX59" fmla="*/ 348283 w 604604"/>
              <a:gd name="connsiteY59" fmla="*/ 166108 h 520702"/>
              <a:gd name="connsiteX60" fmla="*/ 349896 w 604604"/>
              <a:gd name="connsiteY60" fmla="*/ 166712 h 520702"/>
              <a:gd name="connsiteX61" fmla="*/ 350299 w 604604"/>
              <a:gd name="connsiteY61" fmla="*/ 166712 h 520702"/>
              <a:gd name="connsiteX62" fmla="*/ 408979 w 604604"/>
              <a:gd name="connsiteY62" fmla="*/ 197115 h 520702"/>
              <a:gd name="connsiteX63" fmla="*/ 503956 w 604604"/>
              <a:gd name="connsiteY63" fmla="*/ 84362 h 520702"/>
              <a:gd name="connsiteX64" fmla="*/ 514240 w 604604"/>
              <a:gd name="connsiteY64" fmla="*/ 83556 h 520702"/>
              <a:gd name="connsiteX65" fmla="*/ 36099 w 604604"/>
              <a:gd name="connsiteY65" fmla="*/ 14498 h 520702"/>
              <a:gd name="connsiteX66" fmla="*/ 14520 w 604604"/>
              <a:gd name="connsiteY66" fmla="*/ 36042 h 520702"/>
              <a:gd name="connsiteX67" fmla="*/ 14520 w 604604"/>
              <a:gd name="connsiteY67" fmla="*/ 336664 h 520702"/>
              <a:gd name="connsiteX68" fmla="*/ 590286 w 604604"/>
              <a:gd name="connsiteY68" fmla="*/ 336664 h 520702"/>
              <a:gd name="connsiteX69" fmla="*/ 590286 w 604604"/>
              <a:gd name="connsiteY69" fmla="*/ 36042 h 520702"/>
              <a:gd name="connsiteX70" fmla="*/ 568505 w 604604"/>
              <a:gd name="connsiteY70" fmla="*/ 14498 h 520702"/>
              <a:gd name="connsiteX71" fmla="*/ 36099 w 604604"/>
              <a:gd name="connsiteY71" fmla="*/ 0 h 520702"/>
              <a:gd name="connsiteX72" fmla="*/ 568505 w 604604"/>
              <a:gd name="connsiteY72" fmla="*/ 0 h 520702"/>
              <a:gd name="connsiteX73" fmla="*/ 604604 w 604604"/>
              <a:gd name="connsiteY73" fmla="*/ 36042 h 520702"/>
              <a:gd name="connsiteX74" fmla="*/ 604604 w 604604"/>
              <a:gd name="connsiteY74" fmla="*/ 376532 h 520702"/>
              <a:gd name="connsiteX75" fmla="*/ 568505 w 604604"/>
              <a:gd name="connsiteY75" fmla="*/ 412575 h 520702"/>
              <a:gd name="connsiteX76" fmla="*/ 340216 w 604604"/>
              <a:gd name="connsiteY76" fmla="*/ 412575 h 520702"/>
              <a:gd name="connsiteX77" fmla="*/ 340216 w 604604"/>
              <a:gd name="connsiteY77" fmla="*/ 460698 h 520702"/>
              <a:gd name="connsiteX78" fmla="*/ 376920 w 604604"/>
              <a:gd name="connsiteY78" fmla="*/ 460698 h 520702"/>
              <a:gd name="connsiteX79" fmla="*/ 384180 w 604604"/>
              <a:gd name="connsiteY79" fmla="*/ 467746 h 520702"/>
              <a:gd name="connsiteX80" fmla="*/ 384180 w 604604"/>
              <a:gd name="connsiteY80" fmla="*/ 513453 h 520702"/>
              <a:gd name="connsiteX81" fmla="*/ 376920 w 604604"/>
              <a:gd name="connsiteY81" fmla="*/ 520702 h 520702"/>
              <a:gd name="connsiteX82" fmla="*/ 227685 w 604604"/>
              <a:gd name="connsiteY82" fmla="*/ 520702 h 520702"/>
              <a:gd name="connsiteX83" fmla="*/ 220425 w 604604"/>
              <a:gd name="connsiteY83" fmla="*/ 513453 h 520702"/>
              <a:gd name="connsiteX84" fmla="*/ 220425 w 604604"/>
              <a:gd name="connsiteY84" fmla="*/ 467746 h 520702"/>
              <a:gd name="connsiteX85" fmla="*/ 227685 w 604604"/>
              <a:gd name="connsiteY85" fmla="*/ 460698 h 520702"/>
              <a:gd name="connsiteX86" fmla="*/ 264388 w 604604"/>
              <a:gd name="connsiteY86" fmla="*/ 460698 h 520702"/>
              <a:gd name="connsiteX87" fmla="*/ 264388 w 604604"/>
              <a:gd name="connsiteY87" fmla="*/ 412575 h 520702"/>
              <a:gd name="connsiteX88" fmla="*/ 36099 w 604604"/>
              <a:gd name="connsiteY88" fmla="*/ 412575 h 520702"/>
              <a:gd name="connsiteX89" fmla="*/ 0 w 604604"/>
              <a:gd name="connsiteY89" fmla="*/ 376331 h 520702"/>
              <a:gd name="connsiteX90" fmla="*/ 0 w 604604"/>
              <a:gd name="connsiteY90" fmla="*/ 36042 h 520702"/>
              <a:gd name="connsiteX91" fmla="*/ 36099 w 604604"/>
              <a:gd name="connsiteY91" fmla="*/ 0 h 520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4604" h="520702">
                <a:moveTo>
                  <a:pt x="234945" y="497949"/>
                </a:moveTo>
                <a:lnTo>
                  <a:pt x="234945" y="506406"/>
                </a:lnTo>
                <a:lnTo>
                  <a:pt x="369861" y="506406"/>
                </a:lnTo>
                <a:lnTo>
                  <a:pt x="369861" y="497949"/>
                </a:lnTo>
                <a:close/>
                <a:moveTo>
                  <a:pt x="234945" y="474995"/>
                </a:moveTo>
                <a:lnTo>
                  <a:pt x="234945" y="483451"/>
                </a:lnTo>
                <a:lnTo>
                  <a:pt x="369861" y="483451"/>
                </a:lnTo>
                <a:lnTo>
                  <a:pt x="369861" y="474995"/>
                </a:lnTo>
                <a:lnTo>
                  <a:pt x="332956" y="474995"/>
                </a:lnTo>
                <a:lnTo>
                  <a:pt x="271649" y="474995"/>
                </a:lnTo>
                <a:close/>
                <a:moveTo>
                  <a:pt x="278909" y="412575"/>
                </a:moveTo>
                <a:lnTo>
                  <a:pt x="278909" y="460698"/>
                </a:lnTo>
                <a:lnTo>
                  <a:pt x="325898" y="460698"/>
                </a:lnTo>
                <a:lnTo>
                  <a:pt x="325898" y="412575"/>
                </a:lnTo>
                <a:close/>
                <a:moveTo>
                  <a:pt x="514240" y="83556"/>
                </a:moveTo>
                <a:cubicBezTo>
                  <a:pt x="517265" y="85973"/>
                  <a:pt x="517668" y="90604"/>
                  <a:pt x="515047" y="93624"/>
                </a:cubicBezTo>
                <a:lnTo>
                  <a:pt x="416238" y="210807"/>
                </a:lnTo>
                <a:cubicBezTo>
                  <a:pt x="415835" y="211209"/>
                  <a:pt x="415432" y="211612"/>
                  <a:pt x="415029" y="211813"/>
                </a:cubicBezTo>
                <a:cubicBezTo>
                  <a:pt x="414625" y="212015"/>
                  <a:pt x="414424" y="212418"/>
                  <a:pt x="414020" y="212619"/>
                </a:cubicBezTo>
                <a:cubicBezTo>
                  <a:pt x="413012" y="213022"/>
                  <a:pt x="412004" y="213424"/>
                  <a:pt x="410794" y="213424"/>
                </a:cubicBezTo>
                <a:cubicBezTo>
                  <a:pt x="409786" y="213424"/>
                  <a:pt x="408777" y="213223"/>
                  <a:pt x="407769" y="212820"/>
                </a:cubicBezTo>
                <a:cubicBezTo>
                  <a:pt x="407769" y="212619"/>
                  <a:pt x="407568" y="212619"/>
                  <a:pt x="407366" y="212619"/>
                </a:cubicBezTo>
                <a:lnTo>
                  <a:pt x="348484" y="182014"/>
                </a:lnTo>
                <a:lnTo>
                  <a:pt x="272664" y="261747"/>
                </a:lnTo>
                <a:cubicBezTo>
                  <a:pt x="272664" y="261747"/>
                  <a:pt x="272664" y="261747"/>
                  <a:pt x="272462" y="261747"/>
                </a:cubicBezTo>
                <a:cubicBezTo>
                  <a:pt x="272462" y="261747"/>
                  <a:pt x="272462" y="261948"/>
                  <a:pt x="272462" y="261948"/>
                </a:cubicBezTo>
                <a:cubicBezTo>
                  <a:pt x="272059" y="262351"/>
                  <a:pt x="271454" y="262552"/>
                  <a:pt x="271051" y="262955"/>
                </a:cubicBezTo>
                <a:cubicBezTo>
                  <a:pt x="270647" y="262955"/>
                  <a:pt x="270446" y="263358"/>
                  <a:pt x="270244" y="263358"/>
                </a:cubicBezTo>
                <a:cubicBezTo>
                  <a:pt x="269236" y="263761"/>
                  <a:pt x="268429" y="263962"/>
                  <a:pt x="267421" y="263962"/>
                </a:cubicBezTo>
                <a:cubicBezTo>
                  <a:pt x="266413" y="263962"/>
                  <a:pt x="265606" y="263761"/>
                  <a:pt x="264800" y="263358"/>
                </a:cubicBezTo>
                <a:cubicBezTo>
                  <a:pt x="264396" y="263358"/>
                  <a:pt x="264195" y="263157"/>
                  <a:pt x="263993" y="262955"/>
                </a:cubicBezTo>
                <a:cubicBezTo>
                  <a:pt x="263388" y="262754"/>
                  <a:pt x="262985" y="262351"/>
                  <a:pt x="262380" y="261948"/>
                </a:cubicBezTo>
                <a:cubicBezTo>
                  <a:pt x="262380" y="261948"/>
                  <a:pt x="262380" y="261948"/>
                  <a:pt x="262380" y="261747"/>
                </a:cubicBezTo>
                <a:cubicBezTo>
                  <a:pt x="262380" y="261747"/>
                  <a:pt x="262178" y="261747"/>
                  <a:pt x="262178" y="261747"/>
                </a:cubicBezTo>
                <a:lnTo>
                  <a:pt x="212169" y="210203"/>
                </a:lnTo>
                <a:lnTo>
                  <a:pt x="116184" y="318728"/>
                </a:lnTo>
                <a:cubicBezTo>
                  <a:pt x="114772" y="320339"/>
                  <a:pt x="112756" y="321144"/>
                  <a:pt x="110941" y="321144"/>
                </a:cubicBezTo>
                <a:cubicBezTo>
                  <a:pt x="109126" y="321144"/>
                  <a:pt x="107513" y="320540"/>
                  <a:pt x="106101" y="319332"/>
                </a:cubicBezTo>
                <a:cubicBezTo>
                  <a:pt x="103077" y="316513"/>
                  <a:pt x="102673" y="312083"/>
                  <a:pt x="105496" y="309063"/>
                </a:cubicBezTo>
                <a:lnTo>
                  <a:pt x="206523" y="194900"/>
                </a:lnTo>
                <a:cubicBezTo>
                  <a:pt x="206724" y="194699"/>
                  <a:pt x="206724" y="194699"/>
                  <a:pt x="206724" y="194699"/>
                </a:cubicBezTo>
                <a:cubicBezTo>
                  <a:pt x="206926" y="194699"/>
                  <a:pt x="206926" y="194498"/>
                  <a:pt x="206926" y="194498"/>
                </a:cubicBezTo>
                <a:cubicBezTo>
                  <a:pt x="207329" y="194095"/>
                  <a:pt x="207531" y="194095"/>
                  <a:pt x="207934" y="193894"/>
                </a:cubicBezTo>
                <a:cubicBezTo>
                  <a:pt x="208338" y="193491"/>
                  <a:pt x="208741" y="193290"/>
                  <a:pt x="209144" y="193088"/>
                </a:cubicBezTo>
                <a:cubicBezTo>
                  <a:pt x="209548" y="192887"/>
                  <a:pt x="209951" y="192887"/>
                  <a:pt x="210354" y="192686"/>
                </a:cubicBezTo>
                <a:cubicBezTo>
                  <a:pt x="210959" y="192686"/>
                  <a:pt x="211362" y="192484"/>
                  <a:pt x="211766" y="192484"/>
                </a:cubicBezTo>
                <a:cubicBezTo>
                  <a:pt x="212371" y="192484"/>
                  <a:pt x="212774" y="192484"/>
                  <a:pt x="213177" y="192686"/>
                </a:cubicBezTo>
                <a:cubicBezTo>
                  <a:pt x="213581" y="192686"/>
                  <a:pt x="214186" y="192686"/>
                  <a:pt x="214589" y="192887"/>
                </a:cubicBezTo>
                <a:cubicBezTo>
                  <a:pt x="214992" y="193088"/>
                  <a:pt x="215395" y="193290"/>
                  <a:pt x="215799" y="193692"/>
                </a:cubicBezTo>
                <a:cubicBezTo>
                  <a:pt x="216202" y="193894"/>
                  <a:pt x="216404" y="193894"/>
                  <a:pt x="216807" y="194296"/>
                </a:cubicBezTo>
                <a:cubicBezTo>
                  <a:pt x="216807" y="194296"/>
                  <a:pt x="216807" y="194296"/>
                  <a:pt x="217009" y="194498"/>
                </a:cubicBezTo>
                <a:cubicBezTo>
                  <a:pt x="217009" y="194498"/>
                  <a:pt x="217210" y="194498"/>
                  <a:pt x="217210" y="194699"/>
                </a:cubicBezTo>
                <a:lnTo>
                  <a:pt x="267421" y="246244"/>
                </a:lnTo>
                <a:lnTo>
                  <a:pt x="341628" y="168122"/>
                </a:lnTo>
                <a:cubicBezTo>
                  <a:pt x="341628" y="168122"/>
                  <a:pt x="341830" y="168122"/>
                  <a:pt x="342031" y="167920"/>
                </a:cubicBezTo>
                <a:cubicBezTo>
                  <a:pt x="342233" y="167518"/>
                  <a:pt x="342838" y="167316"/>
                  <a:pt x="343241" y="167115"/>
                </a:cubicBezTo>
                <a:cubicBezTo>
                  <a:pt x="343645" y="166913"/>
                  <a:pt x="343846" y="166511"/>
                  <a:pt x="344250" y="166511"/>
                </a:cubicBezTo>
                <a:cubicBezTo>
                  <a:pt x="344854" y="166309"/>
                  <a:pt x="345258" y="166309"/>
                  <a:pt x="345661" y="166108"/>
                </a:cubicBezTo>
                <a:cubicBezTo>
                  <a:pt x="346064" y="166108"/>
                  <a:pt x="346669" y="165907"/>
                  <a:pt x="347073" y="165907"/>
                </a:cubicBezTo>
                <a:cubicBezTo>
                  <a:pt x="347476" y="165907"/>
                  <a:pt x="347879" y="166108"/>
                  <a:pt x="348283" y="166108"/>
                </a:cubicBezTo>
                <a:cubicBezTo>
                  <a:pt x="348887" y="166309"/>
                  <a:pt x="349291" y="166309"/>
                  <a:pt x="349896" y="166712"/>
                </a:cubicBezTo>
                <a:cubicBezTo>
                  <a:pt x="349896" y="166712"/>
                  <a:pt x="350097" y="166712"/>
                  <a:pt x="350299" y="166712"/>
                </a:cubicBezTo>
                <a:lnTo>
                  <a:pt x="408979" y="197115"/>
                </a:lnTo>
                <a:lnTo>
                  <a:pt x="503956" y="84362"/>
                </a:lnTo>
                <a:cubicBezTo>
                  <a:pt x="506578" y="81342"/>
                  <a:pt x="511014" y="80939"/>
                  <a:pt x="514240" y="83556"/>
                </a:cubicBezTo>
                <a:close/>
                <a:moveTo>
                  <a:pt x="36099" y="14498"/>
                </a:moveTo>
                <a:cubicBezTo>
                  <a:pt x="24200" y="14498"/>
                  <a:pt x="14520" y="24163"/>
                  <a:pt x="14520" y="36042"/>
                </a:cubicBezTo>
                <a:lnTo>
                  <a:pt x="14520" y="336664"/>
                </a:lnTo>
                <a:lnTo>
                  <a:pt x="590286" y="336664"/>
                </a:lnTo>
                <a:lnTo>
                  <a:pt x="590286" y="36042"/>
                </a:lnTo>
                <a:cubicBezTo>
                  <a:pt x="590286" y="24163"/>
                  <a:pt x="580404" y="14498"/>
                  <a:pt x="568505" y="14498"/>
                </a:cubicBezTo>
                <a:close/>
                <a:moveTo>
                  <a:pt x="36099" y="0"/>
                </a:moveTo>
                <a:lnTo>
                  <a:pt x="568505" y="0"/>
                </a:lnTo>
                <a:cubicBezTo>
                  <a:pt x="588471" y="0"/>
                  <a:pt x="604604" y="16108"/>
                  <a:pt x="604604" y="36042"/>
                </a:cubicBezTo>
                <a:lnTo>
                  <a:pt x="604604" y="376532"/>
                </a:lnTo>
                <a:cubicBezTo>
                  <a:pt x="604604" y="396265"/>
                  <a:pt x="588471" y="412575"/>
                  <a:pt x="568505" y="412575"/>
                </a:cubicBezTo>
                <a:lnTo>
                  <a:pt x="340216" y="412575"/>
                </a:lnTo>
                <a:lnTo>
                  <a:pt x="340216" y="460698"/>
                </a:lnTo>
                <a:lnTo>
                  <a:pt x="376920" y="460698"/>
                </a:lnTo>
                <a:cubicBezTo>
                  <a:pt x="380953" y="460698"/>
                  <a:pt x="384180" y="463920"/>
                  <a:pt x="384180" y="467746"/>
                </a:cubicBezTo>
                <a:lnTo>
                  <a:pt x="384180" y="513453"/>
                </a:lnTo>
                <a:cubicBezTo>
                  <a:pt x="384180" y="517480"/>
                  <a:pt x="380953" y="520702"/>
                  <a:pt x="376920" y="520702"/>
                </a:cubicBezTo>
                <a:lnTo>
                  <a:pt x="227685" y="520702"/>
                </a:lnTo>
                <a:cubicBezTo>
                  <a:pt x="223651" y="520702"/>
                  <a:pt x="220425" y="517480"/>
                  <a:pt x="220425" y="513453"/>
                </a:cubicBezTo>
                <a:lnTo>
                  <a:pt x="220425" y="467746"/>
                </a:lnTo>
                <a:cubicBezTo>
                  <a:pt x="220425" y="463920"/>
                  <a:pt x="223651" y="460698"/>
                  <a:pt x="227685" y="460698"/>
                </a:cubicBezTo>
                <a:lnTo>
                  <a:pt x="264388" y="460698"/>
                </a:lnTo>
                <a:lnTo>
                  <a:pt x="264388" y="412575"/>
                </a:lnTo>
                <a:lnTo>
                  <a:pt x="36099" y="412575"/>
                </a:lnTo>
                <a:cubicBezTo>
                  <a:pt x="16133" y="412575"/>
                  <a:pt x="0" y="396265"/>
                  <a:pt x="0" y="376331"/>
                </a:cubicBezTo>
                <a:lnTo>
                  <a:pt x="0" y="36042"/>
                </a:lnTo>
                <a:cubicBezTo>
                  <a:pt x="0" y="16108"/>
                  <a:pt x="16133" y="0"/>
                  <a:pt x="360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76" name="pencil-black-tool-in-diagonal-position_45416"/>
          <p:cNvSpPr>
            <a:spLocks noChangeAspect="1"/>
          </p:cNvSpPr>
          <p:nvPr/>
        </p:nvSpPr>
        <p:spPr bwMode="auto">
          <a:xfrm>
            <a:off x="9777988" y="2694104"/>
            <a:ext cx="624207" cy="640493"/>
          </a:xfrm>
          <a:custGeom>
            <a:avLst/>
            <a:gdLst>
              <a:gd name="connsiteX0" fmla="*/ 209513 w 592295"/>
              <a:gd name="connsiteY0" fmla="*/ 564563 h 607749"/>
              <a:gd name="connsiteX1" fmla="*/ 589151 w 592295"/>
              <a:gd name="connsiteY1" fmla="*/ 564563 h 607749"/>
              <a:gd name="connsiteX2" fmla="*/ 589151 w 592295"/>
              <a:gd name="connsiteY2" fmla="*/ 607749 h 607749"/>
              <a:gd name="connsiteX3" fmla="*/ 76352 w 592295"/>
              <a:gd name="connsiteY3" fmla="*/ 607749 h 607749"/>
              <a:gd name="connsiteX4" fmla="*/ 360865 w 592295"/>
              <a:gd name="connsiteY4" fmla="*/ 87329 h 607749"/>
              <a:gd name="connsiteX5" fmla="*/ 504331 w 592295"/>
              <a:gd name="connsiteY5" fmla="*/ 229003 h 607749"/>
              <a:gd name="connsiteX6" fmla="*/ 227919 w 592295"/>
              <a:gd name="connsiteY6" fmla="*/ 506019 h 607749"/>
              <a:gd name="connsiteX7" fmla="*/ 0 w 592295"/>
              <a:gd name="connsiteY7" fmla="*/ 591307 h 607749"/>
              <a:gd name="connsiteX8" fmla="*/ 84453 w 592295"/>
              <a:gd name="connsiteY8" fmla="*/ 364345 h 607749"/>
              <a:gd name="connsiteX9" fmla="*/ 475553 w 592295"/>
              <a:gd name="connsiteY9" fmla="*/ 28 h 607749"/>
              <a:gd name="connsiteX10" fmla="*/ 558936 w 592295"/>
              <a:gd name="connsiteY10" fmla="*/ 33361 h 607749"/>
              <a:gd name="connsiteX11" fmla="*/ 587359 w 592295"/>
              <a:gd name="connsiteY11" fmla="*/ 147148 h 607749"/>
              <a:gd name="connsiteX12" fmla="*/ 537301 w 592295"/>
              <a:gd name="connsiteY12" fmla="*/ 196000 h 607749"/>
              <a:gd name="connsiteX13" fmla="*/ 394884 w 592295"/>
              <a:gd name="connsiteY13" fmla="*/ 53765 h 607749"/>
              <a:gd name="connsiteX14" fmla="*/ 444943 w 592295"/>
              <a:gd name="connsiteY14" fmla="*/ 4914 h 607749"/>
              <a:gd name="connsiteX15" fmla="*/ 475553 w 592295"/>
              <a:gd name="connsiteY15" fmla="*/ 28 h 60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295" h="607749">
                <a:moveTo>
                  <a:pt x="209513" y="564563"/>
                </a:moveTo>
                <a:lnTo>
                  <a:pt x="589151" y="564563"/>
                </a:lnTo>
                <a:lnTo>
                  <a:pt x="589151" y="607749"/>
                </a:lnTo>
                <a:lnTo>
                  <a:pt x="76352" y="607749"/>
                </a:lnTo>
                <a:close/>
                <a:moveTo>
                  <a:pt x="360865" y="87329"/>
                </a:moveTo>
                <a:lnTo>
                  <a:pt x="504331" y="229003"/>
                </a:lnTo>
                <a:lnTo>
                  <a:pt x="227919" y="506019"/>
                </a:lnTo>
                <a:lnTo>
                  <a:pt x="0" y="591307"/>
                </a:lnTo>
                <a:lnTo>
                  <a:pt x="84453" y="364345"/>
                </a:lnTo>
                <a:close/>
                <a:moveTo>
                  <a:pt x="475553" y="28"/>
                </a:moveTo>
                <a:cubicBezTo>
                  <a:pt x="506285" y="-653"/>
                  <a:pt x="536555" y="11076"/>
                  <a:pt x="558936" y="33361"/>
                </a:cubicBezTo>
                <a:cubicBezTo>
                  <a:pt x="588702" y="63073"/>
                  <a:pt x="599594" y="106861"/>
                  <a:pt x="587359" y="147148"/>
                </a:cubicBezTo>
                <a:lnTo>
                  <a:pt x="537301" y="196000"/>
                </a:lnTo>
                <a:lnTo>
                  <a:pt x="394884" y="53765"/>
                </a:lnTo>
                <a:lnTo>
                  <a:pt x="444943" y="4914"/>
                </a:lnTo>
                <a:cubicBezTo>
                  <a:pt x="455014" y="1861"/>
                  <a:pt x="465309" y="255"/>
                  <a:pt x="47555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9472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6750" y="1376680"/>
            <a:ext cx="10858500" cy="5003800"/>
            <a:chOff x="660400" y="1130300"/>
            <a:chExt cx="10858500" cy="5003800"/>
          </a:xfrm>
        </p:grpSpPr>
        <p:grpSp>
          <p:nvGrpSpPr>
            <p:cNvPr id="4" name="íŝ1íḓe"/>
            <p:cNvGrpSpPr/>
            <p:nvPr/>
          </p:nvGrpSpPr>
          <p:grpSpPr>
            <a:xfrm>
              <a:off x="4689867" y="1346153"/>
              <a:ext cx="2609195" cy="1555912"/>
              <a:chOff x="4689867" y="1346153"/>
              <a:chExt cx="2609195" cy="1555912"/>
            </a:xfrm>
          </p:grpSpPr>
          <p:sp>
            <p:nvSpPr>
              <p:cNvPr id="40" name="íṧľiḑè"/>
              <p:cNvSpPr/>
              <p:nvPr/>
            </p:nvSpPr>
            <p:spPr bwMode="auto">
              <a:xfrm>
                <a:off x="4689867" y="1346153"/>
                <a:ext cx="2609195" cy="1555912"/>
              </a:xfrm>
              <a:prstGeom prst="leftArrow">
                <a:avLst/>
              </a:prstGeom>
              <a:solidFill>
                <a:srgbClr val="FA63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>
                  <a:latin typeface="微软雅黑" panose="020B0503020204020204" charset="-122"/>
                  <a:ea typeface="微软雅黑" panose="020B0503020204020204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1" name="i$ḻíḋe"/>
              <p:cNvSpPr txBox="1"/>
              <p:nvPr/>
            </p:nvSpPr>
            <p:spPr bwMode="auto">
              <a:xfrm>
                <a:off x="5510675" y="1920455"/>
                <a:ext cx="967578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rPr>
                  <a:t>输入标题内容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5" name="îśḷîďé"/>
            <p:cNvGrpSpPr/>
            <p:nvPr/>
          </p:nvGrpSpPr>
          <p:grpSpPr>
            <a:xfrm>
              <a:off x="4880238" y="4361700"/>
              <a:ext cx="2609195" cy="1555912"/>
              <a:chOff x="4880238" y="4361700"/>
              <a:chExt cx="2609195" cy="1555912"/>
            </a:xfrm>
          </p:grpSpPr>
          <p:sp>
            <p:nvSpPr>
              <p:cNvPr id="38" name="ïṥļîďe"/>
              <p:cNvSpPr/>
              <p:nvPr/>
            </p:nvSpPr>
            <p:spPr bwMode="auto">
              <a:xfrm flipH="1">
                <a:off x="4880238" y="4361700"/>
                <a:ext cx="2609195" cy="1555912"/>
              </a:xfrm>
              <a:prstGeom prst="leftArrow">
                <a:avLst/>
              </a:prstGeom>
              <a:solidFill>
                <a:srgbClr val="BD34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>
                  <a:latin typeface="微软雅黑" panose="020B0503020204020204" charset="-122"/>
                  <a:ea typeface="微软雅黑" panose="020B0503020204020204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9" name="ïṩḻîḋe"/>
              <p:cNvSpPr txBox="1"/>
              <p:nvPr/>
            </p:nvSpPr>
            <p:spPr bwMode="auto">
              <a:xfrm>
                <a:off x="5701046" y="4936637"/>
                <a:ext cx="967578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rPr>
                  <a:t>…text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6" name="íśḷíḋe"/>
            <p:cNvGrpSpPr/>
            <p:nvPr/>
          </p:nvGrpSpPr>
          <p:grpSpPr>
            <a:xfrm>
              <a:off x="3292237" y="2664996"/>
              <a:ext cx="5594826" cy="1934408"/>
              <a:chOff x="3292237" y="2664996"/>
              <a:chExt cx="5594826" cy="1934408"/>
            </a:xfrm>
          </p:grpSpPr>
          <p:grpSp>
            <p:nvGrpSpPr>
              <p:cNvPr id="32" name="ïṧlîḋè"/>
              <p:cNvGrpSpPr/>
              <p:nvPr/>
            </p:nvGrpSpPr>
            <p:grpSpPr>
              <a:xfrm>
                <a:off x="6277868" y="2664996"/>
                <a:ext cx="2609195" cy="1555912"/>
                <a:chOff x="6277868" y="2664996"/>
                <a:chExt cx="2609195" cy="1555912"/>
              </a:xfrm>
            </p:grpSpPr>
            <p:sp>
              <p:nvSpPr>
                <p:cNvPr id="36" name="ïşliḋè"/>
                <p:cNvSpPr/>
                <p:nvPr/>
              </p:nvSpPr>
              <p:spPr bwMode="auto">
                <a:xfrm flipH="1">
                  <a:off x="6277868" y="2664996"/>
                  <a:ext cx="2609195" cy="1555912"/>
                </a:xfrm>
                <a:prstGeom prst="leftArrow">
                  <a:avLst/>
                </a:prstGeom>
                <a:solidFill>
                  <a:srgbClr val="F5A62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37" name="îṧḷîḑé"/>
                <p:cNvSpPr txBox="1"/>
                <p:nvPr/>
              </p:nvSpPr>
              <p:spPr bwMode="auto">
                <a:xfrm>
                  <a:off x="7098676" y="3239298"/>
                  <a:ext cx="967578" cy="4073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 tIns="46800" rIns="90000" bIns="4680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6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宋体 CN" panose="02020400000000000000" pitchFamily="18" charset="-122"/>
                    </a:rPr>
                    <a:t>…text</a:t>
                  </a:r>
                  <a:endParaRPr lang="en-US" altLang="zh-CN" sz="1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endParaRPr>
                </a:p>
              </p:txBody>
            </p:sp>
          </p:grpSp>
          <p:grpSp>
            <p:nvGrpSpPr>
              <p:cNvPr id="33" name="ïšḻíďe"/>
              <p:cNvGrpSpPr/>
              <p:nvPr/>
            </p:nvGrpSpPr>
            <p:grpSpPr>
              <a:xfrm>
                <a:off x="3292237" y="3043492"/>
                <a:ext cx="2609195" cy="1555912"/>
                <a:chOff x="3292237" y="3043492"/>
                <a:chExt cx="2609195" cy="1555912"/>
              </a:xfrm>
            </p:grpSpPr>
            <p:sp>
              <p:nvSpPr>
                <p:cNvPr id="34" name="ís1ïdé"/>
                <p:cNvSpPr/>
                <p:nvPr/>
              </p:nvSpPr>
              <p:spPr bwMode="auto">
                <a:xfrm>
                  <a:off x="3292237" y="3043492"/>
                  <a:ext cx="2609195" cy="1555912"/>
                </a:xfrm>
                <a:prstGeom prst="leftArrow">
                  <a:avLst/>
                </a:prstGeom>
                <a:solidFill>
                  <a:srgbClr val="89BB3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id-ID"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35" name="ïśļiďé"/>
                <p:cNvSpPr txBox="1"/>
                <p:nvPr/>
              </p:nvSpPr>
              <p:spPr bwMode="auto">
                <a:xfrm>
                  <a:off x="4113045" y="3617794"/>
                  <a:ext cx="967578" cy="4073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 tIns="46800" rIns="90000" bIns="4680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6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宋体 CN" panose="02020400000000000000" pitchFamily="18" charset="-122"/>
                    </a:rPr>
                    <a:t>…text</a:t>
                  </a:r>
                  <a:endParaRPr lang="en-US" altLang="zh-CN" sz="1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endParaRPr>
                </a:p>
              </p:txBody>
            </p:sp>
          </p:grpSp>
        </p:grpSp>
        <p:sp>
          <p:nvSpPr>
            <p:cNvPr id="7" name="iSļiḑé"/>
            <p:cNvSpPr/>
            <p:nvPr/>
          </p:nvSpPr>
          <p:spPr>
            <a:xfrm>
              <a:off x="3325447" y="1130300"/>
              <a:ext cx="5528406" cy="5003800"/>
            </a:xfrm>
            <a:prstGeom prst="parallelogram">
              <a:avLst>
                <a:gd name="adj" fmla="val 84656"/>
              </a:avLst>
            </a:prstGeom>
            <a:solidFill>
              <a:srgbClr val="2987BD"/>
            </a:solid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8" name="ísļiḑe"/>
            <p:cNvGrpSpPr/>
            <p:nvPr/>
          </p:nvGrpSpPr>
          <p:grpSpPr>
            <a:xfrm>
              <a:off x="1372487" y="3214038"/>
              <a:ext cx="1509346" cy="1076187"/>
              <a:chOff x="660400" y="1384117"/>
              <a:chExt cx="2796413" cy="1076187"/>
            </a:xfrm>
          </p:grpSpPr>
          <p:sp>
            <p:nvSpPr>
              <p:cNvPr id="30" name="ïṣļiḋé"/>
              <p:cNvSpPr/>
              <p:nvPr/>
            </p:nvSpPr>
            <p:spPr bwMode="auto">
              <a:xfrm>
                <a:off x="660400" y="1791425"/>
                <a:ext cx="2796411" cy="6688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您的内容打在这里，或者通过复制您的文本后，在此框中选择粘贴，并选择只保留文字，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31" name="iš1íḓè"/>
              <p:cNvSpPr txBox="1"/>
              <p:nvPr/>
            </p:nvSpPr>
            <p:spPr bwMode="auto">
              <a:xfrm>
                <a:off x="660400" y="1384117"/>
                <a:ext cx="2796413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b="1" dirty="0"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rPr>
                  <a:t>输入标题内容</a:t>
                </a:r>
                <a:endParaRPr lang="zh-CN" altLang="en-US" sz="1600" b="1" dirty="0">
                  <a:latin typeface="微软雅黑" panose="020B0503020204020204" charset="-122"/>
                  <a:ea typeface="微软雅黑" panose="020B0503020204020204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9" name="ísḷídê"/>
            <p:cNvGrpSpPr/>
            <p:nvPr/>
          </p:nvGrpSpPr>
          <p:grpSpPr>
            <a:xfrm>
              <a:off x="2675133" y="1516699"/>
              <a:ext cx="1509346" cy="1076187"/>
              <a:chOff x="660400" y="1384117"/>
              <a:chExt cx="2796413" cy="1076187"/>
            </a:xfrm>
          </p:grpSpPr>
          <p:sp>
            <p:nvSpPr>
              <p:cNvPr id="28" name="îṩ1iḋê"/>
              <p:cNvSpPr/>
              <p:nvPr/>
            </p:nvSpPr>
            <p:spPr bwMode="auto">
              <a:xfrm>
                <a:off x="660400" y="1791425"/>
                <a:ext cx="2796412" cy="6688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您的内容打在这里，您的内容打在这里，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9" name="ïşlíďê"/>
              <p:cNvSpPr txBox="1"/>
              <p:nvPr/>
            </p:nvSpPr>
            <p:spPr bwMode="auto">
              <a:xfrm>
                <a:off x="660400" y="1384117"/>
                <a:ext cx="2796413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b="1" dirty="0"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rPr>
                  <a:t>输入标题内容</a:t>
                </a:r>
                <a:endParaRPr lang="zh-CN" altLang="en-US" sz="1600" b="1" dirty="0">
                  <a:latin typeface="微软雅黑" panose="020B0503020204020204" charset="-122"/>
                  <a:ea typeface="微软雅黑" panose="020B0503020204020204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10" name="îš1ïdè"/>
            <p:cNvGrpSpPr/>
            <p:nvPr/>
          </p:nvGrpSpPr>
          <p:grpSpPr>
            <a:xfrm>
              <a:off x="660400" y="1516699"/>
              <a:ext cx="1509346" cy="1076187"/>
              <a:chOff x="660400" y="1384117"/>
              <a:chExt cx="2796413" cy="1076187"/>
            </a:xfrm>
          </p:grpSpPr>
          <p:sp>
            <p:nvSpPr>
              <p:cNvPr id="26" name="îş1îde"/>
              <p:cNvSpPr/>
              <p:nvPr/>
            </p:nvSpPr>
            <p:spPr bwMode="auto">
              <a:xfrm>
                <a:off x="660400" y="1791425"/>
                <a:ext cx="2796412" cy="6688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您的内容打在这里，您的内容打在这里，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7" name="ïṥ1ïḓê"/>
              <p:cNvSpPr txBox="1"/>
              <p:nvPr/>
            </p:nvSpPr>
            <p:spPr bwMode="auto">
              <a:xfrm>
                <a:off x="660400" y="1384117"/>
                <a:ext cx="2796413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b="1" dirty="0"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rPr>
                  <a:t>输入标题内容</a:t>
                </a:r>
                <a:endParaRPr lang="zh-CN" altLang="en-US" sz="1600" b="1" dirty="0">
                  <a:latin typeface="微软雅黑" panose="020B0503020204020204" charset="-122"/>
                  <a:ea typeface="微软雅黑" panose="020B0503020204020204" charset="-122"/>
                  <a:sym typeface="思源宋体 CN" panose="02020400000000000000" pitchFamily="18" charset="-122"/>
                </a:endParaRPr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>
              <a:off x="2422440" y="1688061"/>
              <a:ext cx="0" cy="733462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îšḻîḓe"/>
            <p:cNvGrpSpPr/>
            <p:nvPr/>
          </p:nvGrpSpPr>
          <p:grpSpPr>
            <a:xfrm>
              <a:off x="7994820" y="4602198"/>
              <a:ext cx="1509346" cy="1076187"/>
              <a:chOff x="660400" y="1384117"/>
              <a:chExt cx="2796413" cy="1076187"/>
            </a:xfrm>
          </p:grpSpPr>
          <p:sp>
            <p:nvSpPr>
              <p:cNvPr id="24" name="ï$ḻíḓe"/>
              <p:cNvSpPr/>
              <p:nvPr/>
            </p:nvSpPr>
            <p:spPr bwMode="auto">
              <a:xfrm>
                <a:off x="660400" y="1791425"/>
                <a:ext cx="2796411" cy="6688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您的内容打在这里，您的内容打在这里，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5" name="îṩļiḑè"/>
              <p:cNvSpPr txBox="1"/>
              <p:nvPr/>
            </p:nvSpPr>
            <p:spPr bwMode="auto">
              <a:xfrm>
                <a:off x="660400" y="1384117"/>
                <a:ext cx="2796413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b="1" dirty="0"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rPr>
                  <a:t>输入标题内容</a:t>
                </a:r>
                <a:endParaRPr lang="zh-CN" altLang="en-US" sz="1600" b="1" dirty="0">
                  <a:latin typeface="微软雅黑" panose="020B0503020204020204" charset="-122"/>
                  <a:ea typeface="微软雅黑" panose="020B0503020204020204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13" name="ïṧľîḍê"/>
            <p:cNvGrpSpPr/>
            <p:nvPr/>
          </p:nvGrpSpPr>
          <p:grpSpPr>
            <a:xfrm>
              <a:off x="10009554" y="4602198"/>
              <a:ext cx="1509346" cy="1076187"/>
              <a:chOff x="660400" y="1384117"/>
              <a:chExt cx="2796413" cy="1076187"/>
            </a:xfrm>
          </p:grpSpPr>
          <p:sp>
            <p:nvSpPr>
              <p:cNvPr id="22" name="íşḷïdé"/>
              <p:cNvSpPr/>
              <p:nvPr/>
            </p:nvSpPr>
            <p:spPr bwMode="auto">
              <a:xfrm>
                <a:off x="660400" y="1791425"/>
                <a:ext cx="2796411" cy="6688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您的内容打在这里，您的内容打在这里，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3" name="íṩḷîḑè"/>
              <p:cNvSpPr txBox="1"/>
              <p:nvPr/>
            </p:nvSpPr>
            <p:spPr bwMode="auto">
              <a:xfrm>
                <a:off x="660400" y="1384117"/>
                <a:ext cx="2796413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b="1" dirty="0"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rPr>
                  <a:t>输入标题内容</a:t>
                </a:r>
                <a:endParaRPr lang="zh-CN" altLang="en-US" sz="1600" b="1" dirty="0">
                  <a:latin typeface="微软雅黑" panose="020B0503020204020204" charset="-122"/>
                  <a:ea typeface="微软雅黑" panose="020B0503020204020204" charset="-122"/>
                  <a:sym typeface="思源宋体 CN" panose="02020400000000000000" pitchFamily="18" charset="-122"/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9756860" y="4773560"/>
              <a:ext cx="0" cy="733462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i$lîḋê"/>
            <p:cNvGrpSpPr/>
            <p:nvPr/>
          </p:nvGrpSpPr>
          <p:grpSpPr>
            <a:xfrm>
              <a:off x="9001552" y="2904859"/>
              <a:ext cx="1509981" cy="1076187"/>
              <a:chOff x="659224" y="1384117"/>
              <a:chExt cx="2797589" cy="1076187"/>
            </a:xfrm>
          </p:grpSpPr>
          <p:sp>
            <p:nvSpPr>
              <p:cNvPr id="20" name="íṩḷïḍe"/>
              <p:cNvSpPr/>
              <p:nvPr/>
            </p:nvSpPr>
            <p:spPr bwMode="auto">
              <a:xfrm>
                <a:off x="659224" y="1791425"/>
                <a:ext cx="2796411" cy="6688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您的内容打在这里，您的内容打在这里，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1" name="íṥḷiḋe"/>
              <p:cNvSpPr txBox="1"/>
              <p:nvPr/>
            </p:nvSpPr>
            <p:spPr bwMode="auto">
              <a:xfrm>
                <a:off x="660400" y="1384117"/>
                <a:ext cx="2796413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b="1" dirty="0"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rPr>
                  <a:t>输入标题内容</a:t>
                </a:r>
                <a:endParaRPr lang="zh-CN" altLang="en-US" sz="1600" b="1" dirty="0">
                  <a:latin typeface="微软雅黑" panose="020B0503020204020204" charset="-122"/>
                  <a:ea typeface="微软雅黑" panose="020B0503020204020204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16" name="ïṥliḓè"/>
            <p:cNvSpPr/>
            <p:nvPr/>
          </p:nvSpPr>
          <p:spPr>
            <a:xfrm>
              <a:off x="7157476" y="1949758"/>
              <a:ext cx="459050" cy="348702"/>
            </a:xfrm>
            <a:custGeom>
              <a:avLst/>
              <a:gdLst>
                <a:gd name="T0" fmla="*/ 2664 w 2711"/>
                <a:gd name="T1" fmla="*/ 1581 h 2062"/>
                <a:gd name="T2" fmla="*/ 909 w 2711"/>
                <a:gd name="T3" fmla="*/ 1581 h 2062"/>
                <a:gd name="T4" fmla="*/ 861 w 2711"/>
                <a:gd name="T5" fmla="*/ 1534 h 2062"/>
                <a:gd name="T6" fmla="*/ 861 w 2711"/>
                <a:gd name="T7" fmla="*/ 434 h 2062"/>
                <a:gd name="T8" fmla="*/ 909 w 2711"/>
                <a:gd name="T9" fmla="*/ 386 h 2062"/>
                <a:gd name="T10" fmla="*/ 2664 w 2711"/>
                <a:gd name="T11" fmla="*/ 386 h 2062"/>
                <a:gd name="T12" fmla="*/ 2711 w 2711"/>
                <a:gd name="T13" fmla="*/ 434 h 2062"/>
                <a:gd name="T14" fmla="*/ 2711 w 2711"/>
                <a:gd name="T15" fmla="*/ 1534 h 2062"/>
                <a:gd name="T16" fmla="*/ 2664 w 2711"/>
                <a:gd name="T17" fmla="*/ 1581 h 2062"/>
                <a:gd name="T18" fmla="*/ 2177 w 2711"/>
                <a:gd name="T19" fmla="*/ 1928 h 2062"/>
                <a:gd name="T20" fmla="*/ 2000 w 2711"/>
                <a:gd name="T21" fmla="*/ 1928 h 2062"/>
                <a:gd name="T22" fmla="*/ 2000 w 2711"/>
                <a:gd name="T23" fmla="*/ 1715 h 2062"/>
                <a:gd name="T24" fmla="*/ 1573 w 2711"/>
                <a:gd name="T25" fmla="*/ 1715 h 2062"/>
                <a:gd name="T26" fmla="*/ 1573 w 2711"/>
                <a:gd name="T27" fmla="*/ 1928 h 2062"/>
                <a:gd name="T28" fmla="*/ 1395 w 2711"/>
                <a:gd name="T29" fmla="*/ 1928 h 2062"/>
                <a:gd name="T30" fmla="*/ 1329 w 2711"/>
                <a:gd name="T31" fmla="*/ 1995 h 2062"/>
                <a:gd name="T32" fmla="*/ 1395 w 2711"/>
                <a:gd name="T33" fmla="*/ 2062 h 2062"/>
                <a:gd name="T34" fmla="*/ 1640 w 2711"/>
                <a:gd name="T35" fmla="*/ 2062 h 2062"/>
                <a:gd name="T36" fmla="*/ 1933 w 2711"/>
                <a:gd name="T37" fmla="*/ 2062 h 2062"/>
                <a:gd name="T38" fmla="*/ 2177 w 2711"/>
                <a:gd name="T39" fmla="*/ 2062 h 2062"/>
                <a:gd name="T40" fmla="*/ 2244 w 2711"/>
                <a:gd name="T41" fmla="*/ 1995 h 2062"/>
                <a:gd name="T42" fmla="*/ 2177 w 2711"/>
                <a:gd name="T43" fmla="*/ 1928 h 2062"/>
                <a:gd name="T44" fmla="*/ 1065 w 2711"/>
                <a:gd name="T45" fmla="*/ 253 h 2062"/>
                <a:gd name="T46" fmla="*/ 909 w 2711"/>
                <a:gd name="T47" fmla="*/ 253 h 2062"/>
                <a:gd name="T48" fmla="*/ 880 w 2711"/>
                <a:gd name="T49" fmla="*/ 255 h 2062"/>
                <a:gd name="T50" fmla="*/ 863 w 2711"/>
                <a:gd name="T51" fmla="*/ 253 h 2062"/>
                <a:gd name="T52" fmla="*/ 201 w 2711"/>
                <a:gd name="T53" fmla="*/ 253 h 2062"/>
                <a:gd name="T54" fmla="*/ 135 w 2711"/>
                <a:gd name="T55" fmla="*/ 320 h 2062"/>
                <a:gd name="T56" fmla="*/ 201 w 2711"/>
                <a:gd name="T57" fmla="*/ 386 h 2062"/>
                <a:gd name="T58" fmla="*/ 735 w 2711"/>
                <a:gd name="T59" fmla="*/ 386 h 2062"/>
                <a:gd name="T60" fmla="*/ 728 w 2711"/>
                <a:gd name="T61" fmla="*/ 434 h 2062"/>
                <a:gd name="T62" fmla="*/ 728 w 2711"/>
                <a:gd name="T63" fmla="*/ 558 h 2062"/>
                <a:gd name="T64" fmla="*/ 201 w 2711"/>
                <a:gd name="T65" fmla="*/ 558 h 2062"/>
                <a:gd name="T66" fmla="*/ 135 w 2711"/>
                <a:gd name="T67" fmla="*/ 624 h 2062"/>
                <a:gd name="T68" fmla="*/ 201 w 2711"/>
                <a:gd name="T69" fmla="*/ 691 h 2062"/>
                <a:gd name="T70" fmla="*/ 728 w 2711"/>
                <a:gd name="T71" fmla="*/ 691 h 2062"/>
                <a:gd name="T72" fmla="*/ 728 w 2711"/>
                <a:gd name="T73" fmla="*/ 863 h 2062"/>
                <a:gd name="T74" fmla="*/ 201 w 2711"/>
                <a:gd name="T75" fmla="*/ 863 h 2062"/>
                <a:gd name="T76" fmla="*/ 135 w 2711"/>
                <a:gd name="T77" fmla="*/ 929 h 2062"/>
                <a:gd name="T78" fmla="*/ 201 w 2711"/>
                <a:gd name="T79" fmla="*/ 996 h 2062"/>
                <a:gd name="T80" fmla="*/ 728 w 2711"/>
                <a:gd name="T81" fmla="*/ 996 h 2062"/>
                <a:gd name="T82" fmla="*/ 728 w 2711"/>
                <a:gd name="T83" fmla="*/ 1534 h 2062"/>
                <a:gd name="T84" fmla="*/ 909 w 2711"/>
                <a:gd name="T85" fmla="*/ 1715 h 2062"/>
                <a:gd name="T86" fmla="*/ 1065 w 2711"/>
                <a:gd name="T87" fmla="*/ 1715 h 2062"/>
                <a:gd name="T88" fmla="*/ 1065 w 2711"/>
                <a:gd name="T89" fmla="*/ 1995 h 2062"/>
                <a:gd name="T90" fmla="*/ 998 w 2711"/>
                <a:gd name="T91" fmla="*/ 2062 h 2062"/>
                <a:gd name="T92" fmla="*/ 67 w 2711"/>
                <a:gd name="T93" fmla="*/ 2062 h 2062"/>
                <a:gd name="T94" fmla="*/ 0 w 2711"/>
                <a:gd name="T95" fmla="*/ 1995 h 2062"/>
                <a:gd name="T96" fmla="*/ 0 w 2711"/>
                <a:gd name="T97" fmla="*/ 66 h 2062"/>
                <a:gd name="T98" fmla="*/ 67 w 2711"/>
                <a:gd name="T99" fmla="*/ 0 h 2062"/>
                <a:gd name="T100" fmla="*/ 998 w 2711"/>
                <a:gd name="T101" fmla="*/ 0 h 2062"/>
                <a:gd name="T102" fmla="*/ 1065 w 2711"/>
                <a:gd name="T103" fmla="*/ 66 h 2062"/>
                <a:gd name="T104" fmla="*/ 1065 w 2711"/>
                <a:gd name="T105" fmla="*/ 253 h 2062"/>
                <a:gd name="T106" fmla="*/ 430 w 2711"/>
                <a:gd name="T107" fmla="*/ 1569 h 2062"/>
                <a:gd name="T108" fmla="*/ 532 w 2711"/>
                <a:gd name="T109" fmla="*/ 1672 h 2062"/>
                <a:gd name="T110" fmla="*/ 635 w 2711"/>
                <a:gd name="T111" fmla="*/ 1569 h 2062"/>
                <a:gd name="T112" fmla="*/ 532 w 2711"/>
                <a:gd name="T113" fmla="*/ 1466 h 2062"/>
                <a:gd name="T114" fmla="*/ 430 w 2711"/>
                <a:gd name="T115" fmla="*/ 1569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1" h="2062">
                  <a:moveTo>
                    <a:pt x="2664" y="1581"/>
                  </a:moveTo>
                  <a:lnTo>
                    <a:pt x="909" y="1581"/>
                  </a:lnTo>
                  <a:cubicBezTo>
                    <a:pt x="883" y="1581"/>
                    <a:pt x="861" y="1560"/>
                    <a:pt x="861" y="1534"/>
                  </a:cubicBezTo>
                  <a:lnTo>
                    <a:pt x="861" y="434"/>
                  </a:lnTo>
                  <a:cubicBezTo>
                    <a:pt x="861" y="407"/>
                    <a:pt x="883" y="386"/>
                    <a:pt x="909" y="386"/>
                  </a:cubicBezTo>
                  <a:lnTo>
                    <a:pt x="2664" y="386"/>
                  </a:lnTo>
                  <a:cubicBezTo>
                    <a:pt x="2690" y="386"/>
                    <a:pt x="2711" y="408"/>
                    <a:pt x="2711" y="434"/>
                  </a:cubicBezTo>
                  <a:lnTo>
                    <a:pt x="2711" y="1534"/>
                  </a:lnTo>
                  <a:cubicBezTo>
                    <a:pt x="2711" y="1560"/>
                    <a:pt x="2690" y="1581"/>
                    <a:pt x="2664" y="1581"/>
                  </a:cubicBezTo>
                  <a:close/>
                  <a:moveTo>
                    <a:pt x="2177" y="1928"/>
                  </a:moveTo>
                  <a:lnTo>
                    <a:pt x="2000" y="1928"/>
                  </a:lnTo>
                  <a:lnTo>
                    <a:pt x="2000" y="1715"/>
                  </a:lnTo>
                  <a:lnTo>
                    <a:pt x="1573" y="1715"/>
                  </a:lnTo>
                  <a:lnTo>
                    <a:pt x="1573" y="1928"/>
                  </a:lnTo>
                  <a:lnTo>
                    <a:pt x="1395" y="1928"/>
                  </a:lnTo>
                  <a:cubicBezTo>
                    <a:pt x="1358" y="1928"/>
                    <a:pt x="1329" y="1958"/>
                    <a:pt x="1329" y="1995"/>
                  </a:cubicBezTo>
                  <a:cubicBezTo>
                    <a:pt x="1329" y="2032"/>
                    <a:pt x="1358" y="2062"/>
                    <a:pt x="1395" y="2062"/>
                  </a:cubicBezTo>
                  <a:lnTo>
                    <a:pt x="1640" y="2062"/>
                  </a:lnTo>
                  <a:lnTo>
                    <a:pt x="1933" y="2062"/>
                  </a:lnTo>
                  <a:lnTo>
                    <a:pt x="2177" y="2062"/>
                  </a:lnTo>
                  <a:cubicBezTo>
                    <a:pt x="2214" y="2062"/>
                    <a:pt x="2244" y="2032"/>
                    <a:pt x="2244" y="1995"/>
                  </a:cubicBezTo>
                  <a:cubicBezTo>
                    <a:pt x="2244" y="1958"/>
                    <a:pt x="2214" y="1928"/>
                    <a:pt x="2177" y="1928"/>
                  </a:cubicBezTo>
                  <a:close/>
                  <a:moveTo>
                    <a:pt x="1065" y="253"/>
                  </a:moveTo>
                  <a:lnTo>
                    <a:pt x="909" y="253"/>
                  </a:lnTo>
                  <a:cubicBezTo>
                    <a:pt x="899" y="253"/>
                    <a:pt x="890" y="254"/>
                    <a:pt x="880" y="255"/>
                  </a:cubicBezTo>
                  <a:cubicBezTo>
                    <a:pt x="875" y="254"/>
                    <a:pt x="869" y="253"/>
                    <a:pt x="863" y="253"/>
                  </a:cubicBezTo>
                  <a:lnTo>
                    <a:pt x="201" y="253"/>
                  </a:lnTo>
                  <a:cubicBezTo>
                    <a:pt x="164" y="253"/>
                    <a:pt x="135" y="283"/>
                    <a:pt x="135" y="320"/>
                  </a:cubicBezTo>
                  <a:cubicBezTo>
                    <a:pt x="135" y="356"/>
                    <a:pt x="164" y="386"/>
                    <a:pt x="201" y="386"/>
                  </a:cubicBezTo>
                  <a:lnTo>
                    <a:pt x="735" y="386"/>
                  </a:lnTo>
                  <a:cubicBezTo>
                    <a:pt x="730" y="401"/>
                    <a:pt x="728" y="417"/>
                    <a:pt x="728" y="434"/>
                  </a:cubicBezTo>
                  <a:lnTo>
                    <a:pt x="728" y="558"/>
                  </a:lnTo>
                  <a:lnTo>
                    <a:pt x="201" y="558"/>
                  </a:lnTo>
                  <a:cubicBezTo>
                    <a:pt x="164" y="558"/>
                    <a:pt x="135" y="588"/>
                    <a:pt x="135" y="624"/>
                  </a:cubicBezTo>
                  <a:cubicBezTo>
                    <a:pt x="135" y="661"/>
                    <a:pt x="164" y="691"/>
                    <a:pt x="201" y="691"/>
                  </a:cubicBezTo>
                  <a:lnTo>
                    <a:pt x="728" y="691"/>
                  </a:lnTo>
                  <a:lnTo>
                    <a:pt x="728" y="863"/>
                  </a:lnTo>
                  <a:lnTo>
                    <a:pt x="201" y="863"/>
                  </a:lnTo>
                  <a:cubicBezTo>
                    <a:pt x="164" y="863"/>
                    <a:pt x="135" y="893"/>
                    <a:pt x="135" y="929"/>
                  </a:cubicBezTo>
                  <a:cubicBezTo>
                    <a:pt x="135" y="966"/>
                    <a:pt x="164" y="996"/>
                    <a:pt x="201" y="996"/>
                  </a:cubicBezTo>
                  <a:lnTo>
                    <a:pt x="728" y="996"/>
                  </a:lnTo>
                  <a:lnTo>
                    <a:pt x="728" y="1534"/>
                  </a:lnTo>
                  <a:cubicBezTo>
                    <a:pt x="728" y="1633"/>
                    <a:pt x="809" y="1715"/>
                    <a:pt x="909" y="1715"/>
                  </a:cubicBezTo>
                  <a:lnTo>
                    <a:pt x="1065" y="1715"/>
                  </a:lnTo>
                  <a:lnTo>
                    <a:pt x="1065" y="1995"/>
                  </a:lnTo>
                  <a:cubicBezTo>
                    <a:pt x="1065" y="2032"/>
                    <a:pt x="1035" y="2062"/>
                    <a:pt x="998" y="2062"/>
                  </a:cubicBezTo>
                  <a:lnTo>
                    <a:pt x="67" y="2062"/>
                  </a:lnTo>
                  <a:cubicBezTo>
                    <a:pt x="30" y="2062"/>
                    <a:pt x="0" y="2032"/>
                    <a:pt x="0" y="1995"/>
                  </a:cubicBezTo>
                  <a:lnTo>
                    <a:pt x="0" y="66"/>
                  </a:lnTo>
                  <a:cubicBezTo>
                    <a:pt x="0" y="29"/>
                    <a:pt x="30" y="0"/>
                    <a:pt x="67" y="0"/>
                  </a:cubicBezTo>
                  <a:lnTo>
                    <a:pt x="998" y="0"/>
                  </a:lnTo>
                  <a:cubicBezTo>
                    <a:pt x="1035" y="0"/>
                    <a:pt x="1065" y="29"/>
                    <a:pt x="1065" y="66"/>
                  </a:cubicBezTo>
                  <a:lnTo>
                    <a:pt x="1065" y="253"/>
                  </a:lnTo>
                  <a:close/>
                  <a:moveTo>
                    <a:pt x="430" y="1569"/>
                  </a:moveTo>
                  <a:cubicBezTo>
                    <a:pt x="430" y="1626"/>
                    <a:pt x="476" y="1672"/>
                    <a:pt x="532" y="1672"/>
                  </a:cubicBezTo>
                  <a:cubicBezTo>
                    <a:pt x="589" y="1672"/>
                    <a:pt x="635" y="1626"/>
                    <a:pt x="635" y="1569"/>
                  </a:cubicBezTo>
                  <a:cubicBezTo>
                    <a:pt x="635" y="1512"/>
                    <a:pt x="589" y="1466"/>
                    <a:pt x="532" y="1466"/>
                  </a:cubicBezTo>
                  <a:cubicBezTo>
                    <a:pt x="476" y="1466"/>
                    <a:pt x="430" y="1512"/>
                    <a:pt x="430" y="1569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7" name="íṥľîḋe"/>
            <p:cNvSpPr/>
            <p:nvPr/>
          </p:nvSpPr>
          <p:spPr>
            <a:xfrm>
              <a:off x="6292576" y="2955152"/>
              <a:ext cx="459050" cy="348702"/>
            </a:xfrm>
            <a:custGeom>
              <a:avLst/>
              <a:gdLst>
                <a:gd name="T0" fmla="*/ 2664 w 2711"/>
                <a:gd name="T1" fmla="*/ 1581 h 2062"/>
                <a:gd name="T2" fmla="*/ 909 w 2711"/>
                <a:gd name="T3" fmla="*/ 1581 h 2062"/>
                <a:gd name="T4" fmla="*/ 861 w 2711"/>
                <a:gd name="T5" fmla="*/ 1534 h 2062"/>
                <a:gd name="T6" fmla="*/ 861 w 2711"/>
                <a:gd name="T7" fmla="*/ 434 h 2062"/>
                <a:gd name="T8" fmla="*/ 909 w 2711"/>
                <a:gd name="T9" fmla="*/ 386 h 2062"/>
                <a:gd name="T10" fmla="*/ 2664 w 2711"/>
                <a:gd name="T11" fmla="*/ 386 h 2062"/>
                <a:gd name="T12" fmla="*/ 2711 w 2711"/>
                <a:gd name="T13" fmla="*/ 434 h 2062"/>
                <a:gd name="T14" fmla="*/ 2711 w 2711"/>
                <a:gd name="T15" fmla="*/ 1534 h 2062"/>
                <a:gd name="T16" fmla="*/ 2664 w 2711"/>
                <a:gd name="T17" fmla="*/ 1581 h 2062"/>
                <a:gd name="T18" fmla="*/ 2177 w 2711"/>
                <a:gd name="T19" fmla="*/ 1928 h 2062"/>
                <a:gd name="T20" fmla="*/ 2000 w 2711"/>
                <a:gd name="T21" fmla="*/ 1928 h 2062"/>
                <a:gd name="T22" fmla="*/ 2000 w 2711"/>
                <a:gd name="T23" fmla="*/ 1715 h 2062"/>
                <a:gd name="T24" fmla="*/ 1573 w 2711"/>
                <a:gd name="T25" fmla="*/ 1715 h 2062"/>
                <a:gd name="T26" fmla="*/ 1573 w 2711"/>
                <a:gd name="T27" fmla="*/ 1928 h 2062"/>
                <a:gd name="T28" fmla="*/ 1395 w 2711"/>
                <a:gd name="T29" fmla="*/ 1928 h 2062"/>
                <a:gd name="T30" fmla="*/ 1329 w 2711"/>
                <a:gd name="T31" fmla="*/ 1995 h 2062"/>
                <a:gd name="T32" fmla="*/ 1395 w 2711"/>
                <a:gd name="T33" fmla="*/ 2062 h 2062"/>
                <a:gd name="T34" fmla="*/ 1640 w 2711"/>
                <a:gd name="T35" fmla="*/ 2062 h 2062"/>
                <a:gd name="T36" fmla="*/ 1933 w 2711"/>
                <a:gd name="T37" fmla="*/ 2062 h 2062"/>
                <a:gd name="T38" fmla="*/ 2177 w 2711"/>
                <a:gd name="T39" fmla="*/ 2062 h 2062"/>
                <a:gd name="T40" fmla="*/ 2244 w 2711"/>
                <a:gd name="T41" fmla="*/ 1995 h 2062"/>
                <a:gd name="T42" fmla="*/ 2177 w 2711"/>
                <a:gd name="T43" fmla="*/ 1928 h 2062"/>
                <a:gd name="T44" fmla="*/ 1065 w 2711"/>
                <a:gd name="T45" fmla="*/ 253 h 2062"/>
                <a:gd name="T46" fmla="*/ 909 w 2711"/>
                <a:gd name="T47" fmla="*/ 253 h 2062"/>
                <a:gd name="T48" fmla="*/ 880 w 2711"/>
                <a:gd name="T49" fmla="*/ 255 h 2062"/>
                <a:gd name="T50" fmla="*/ 863 w 2711"/>
                <a:gd name="T51" fmla="*/ 253 h 2062"/>
                <a:gd name="T52" fmla="*/ 201 w 2711"/>
                <a:gd name="T53" fmla="*/ 253 h 2062"/>
                <a:gd name="T54" fmla="*/ 135 w 2711"/>
                <a:gd name="T55" fmla="*/ 320 h 2062"/>
                <a:gd name="T56" fmla="*/ 201 w 2711"/>
                <a:gd name="T57" fmla="*/ 386 h 2062"/>
                <a:gd name="T58" fmla="*/ 735 w 2711"/>
                <a:gd name="T59" fmla="*/ 386 h 2062"/>
                <a:gd name="T60" fmla="*/ 728 w 2711"/>
                <a:gd name="T61" fmla="*/ 434 h 2062"/>
                <a:gd name="T62" fmla="*/ 728 w 2711"/>
                <a:gd name="T63" fmla="*/ 558 h 2062"/>
                <a:gd name="T64" fmla="*/ 201 w 2711"/>
                <a:gd name="T65" fmla="*/ 558 h 2062"/>
                <a:gd name="T66" fmla="*/ 135 w 2711"/>
                <a:gd name="T67" fmla="*/ 624 h 2062"/>
                <a:gd name="T68" fmla="*/ 201 w 2711"/>
                <a:gd name="T69" fmla="*/ 691 h 2062"/>
                <a:gd name="T70" fmla="*/ 728 w 2711"/>
                <a:gd name="T71" fmla="*/ 691 h 2062"/>
                <a:gd name="T72" fmla="*/ 728 w 2711"/>
                <a:gd name="T73" fmla="*/ 863 h 2062"/>
                <a:gd name="T74" fmla="*/ 201 w 2711"/>
                <a:gd name="T75" fmla="*/ 863 h 2062"/>
                <a:gd name="T76" fmla="*/ 135 w 2711"/>
                <a:gd name="T77" fmla="*/ 929 h 2062"/>
                <a:gd name="T78" fmla="*/ 201 w 2711"/>
                <a:gd name="T79" fmla="*/ 996 h 2062"/>
                <a:gd name="T80" fmla="*/ 728 w 2711"/>
                <a:gd name="T81" fmla="*/ 996 h 2062"/>
                <a:gd name="T82" fmla="*/ 728 w 2711"/>
                <a:gd name="T83" fmla="*/ 1534 h 2062"/>
                <a:gd name="T84" fmla="*/ 909 w 2711"/>
                <a:gd name="T85" fmla="*/ 1715 h 2062"/>
                <a:gd name="T86" fmla="*/ 1065 w 2711"/>
                <a:gd name="T87" fmla="*/ 1715 h 2062"/>
                <a:gd name="T88" fmla="*/ 1065 w 2711"/>
                <a:gd name="T89" fmla="*/ 1995 h 2062"/>
                <a:gd name="T90" fmla="*/ 998 w 2711"/>
                <a:gd name="T91" fmla="*/ 2062 h 2062"/>
                <a:gd name="T92" fmla="*/ 67 w 2711"/>
                <a:gd name="T93" fmla="*/ 2062 h 2062"/>
                <a:gd name="T94" fmla="*/ 0 w 2711"/>
                <a:gd name="T95" fmla="*/ 1995 h 2062"/>
                <a:gd name="T96" fmla="*/ 0 w 2711"/>
                <a:gd name="T97" fmla="*/ 66 h 2062"/>
                <a:gd name="T98" fmla="*/ 67 w 2711"/>
                <a:gd name="T99" fmla="*/ 0 h 2062"/>
                <a:gd name="T100" fmla="*/ 998 w 2711"/>
                <a:gd name="T101" fmla="*/ 0 h 2062"/>
                <a:gd name="T102" fmla="*/ 1065 w 2711"/>
                <a:gd name="T103" fmla="*/ 66 h 2062"/>
                <a:gd name="T104" fmla="*/ 1065 w 2711"/>
                <a:gd name="T105" fmla="*/ 253 h 2062"/>
                <a:gd name="T106" fmla="*/ 430 w 2711"/>
                <a:gd name="T107" fmla="*/ 1569 h 2062"/>
                <a:gd name="T108" fmla="*/ 532 w 2711"/>
                <a:gd name="T109" fmla="*/ 1672 h 2062"/>
                <a:gd name="T110" fmla="*/ 635 w 2711"/>
                <a:gd name="T111" fmla="*/ 1569 h 2062"/>
                <a:gd name="T112" fmla="*/ 532 w 2711"/>
                <a:gd name="T113" fmla="*/ 1466 h 2062"/>
                <a:gd name="T114" fmla="*/ 430 w 2711"/>
                <a:gd name="T115" fmla="*/ 1569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1" h="2062">
                  <a:moveTo>
                    <a:pt x="2664" y="1581"/>
                  </a:moveTo>
                  <a:lnTo>
                    <a:pt x="909" y="1581"/>
                  </a:lnTo>
                  <a:cubicBezTo>
                    <a:pt x="883" y="1581"/>
                    <a:pt x="861" y="1560"/>
                    <a:pt x="861" y="1534"/>
                  </a:cubicBezTo>
                  <a:lnTo>
                    <a:pt x="861" y="434"/>
                  </a:lnTo>
                  <a:cubicBezTo>
                    <a:pt x="861" y="407"/>
                    <a:pt x="883" y="386"/>
                    <a:pt x="909" y="386"/>
                  </a:cubicBezTo>
                  <a:lnTo>
                    <a:pt x="2664" y="386"/>
                  </a:lnTo>
                  <a:cubicBezTo>
                    <a:pt x="2690" y="386"/>
                    <a:pt x="2711" y="408"/>
                    <a:pt x="2711" y="434"/>
                  </a:cubicBezTo>
                  <a:lnTo>
                    <a:pt x="2711" y="1534"/>
                  </a:lnTo>
                  <a:cubicBezTo>
                    <a:pt x="2711" y="1560"/>
                    <a:pt x="2690" y="1581"/>
                    <a:pt x="2664" y="1581"/>
                  </a:cubicBezTo>
                  <a:close/>
                  <a:moveTo>
                    <a:pt x="2177" y="1928"/>
                  </a:moveTo>
                  <a:lnTo>
                    <a:pt x="2000" y="1928"/>
                  </a:lnTo>
                  <a:lnTo>
                    <a:pt x="2000" y="1715"/>
                  </a:lnTo>
                  <a:lnTo>
                    <a:pt x="1573" y="1715"/>
                  </a:lnTo>
                  <a:lnTo>
                    <a:pt x="1573" y="1928"/>
                  </a:lnTo>
                  <a:lnTo>
                    <a:pt x="1395" y="1928"/>
                  </a:lnTo>
                  <a:cubicBezTo>
                    <a:pt x="1358" y="1928"/>
                    <a:pt x="1329" y="1958"/>
                    <a:pt x="1329" y="1995"/>
                  </a:cubicBezTo>
                  <a:cubicBezTo>
                    <a:pt x="1329" y="2032"/>
                    <a:pt x="1358" y="2062"/>
                    <a:pt x="1395" y="2062"/>
                  </a:cubicBezTo>
                  <a:lnTo>
                    <a:pt x="1640" y="2062"/>
                  </a:lnTo>
                  <a:lnTo>
                    <a:pt x="1933" y="2062"/>
                  </a:lnTo>
                  <a:lnTo>
                    <a:pt x="2177" y="2062"/>
                  </a:lnTo>
                  <a:cubicBezTo>
                    <a:pt x="2214" y="2062"/>
                    <a:pt x="2244" y="2032"/>
                    <a:pt x="2244" y="1995"/>
                  </a:cubicBezTo>
                  <a:cubicBezTo>
                    <a:pt x="2244" y="1958"/>
                    <a:pt x="2214" y="1928"/>
                    <a:pt x="2177" y="1928"/>
                  </a:cubicBezTo>
                  <a:close/>
                  <a:moveTo>
                    <a:pt x="1065" y="253"/>
                  </a:moveTo>
                  <a:lnTo>
                    <a:pt x="909" y="253"/>
                  </a:lnTo>
                  <a:cubicBezTo>
                    <a:pt x="899" y="253"/>
                    <a:pt x="890" y="254"/>
                    <a:pt x="880" y="255"/>
                  </a:cubicBezTo>
                  <a:cubicBezTo>
                    <a:pt x="875" y="254"/>
                    <a:pt x="869" y="253"/>
                    <a:pt x="863" y="253"/>
                  </a:cubicBezTo>
                  <a:lnTo>
                    <a:pt x="201" y="253"/>
                  </a:lnTo>
                  <a:cubicBezTo>
                    <a:pt x="164" y="253"/>
                    <a:pt x="135" y="283"/>
                    <a:pt x="135" y="320"/>
                  </a:cubicBezTo>
                  <a:cubicBezTo>
                    <a:pt x="135" y="356"/>
                    <a:pt x="164" y="386"/>
                    <a:pt x="201" y="386"/>
                  </a:cubicBezTo>
                  <a:lnTo>
                    <a:pt x="735" y="386"/>
                  </a:lnTo>
                  <a:cubicBezTo>
                    <a:pt x="730" y="401"/>
                    <a:pt x="728" y="417"/>
                    <a:pt x="728" y="434"/>
                  </a:cubicBezTo>
                  <a:lnTo>
                    <a:pt x="728" y="558"/>
                  </a:lnTo>
                  <a:lnTo>
                    <a:pt x="201" y="558"/>
                  </a:lnTo>
                  <a:cubicBezTo>
                    <a:pt x="164" y="558"/>
                    <a:pt x="135" y="588"/>
                    <a:pt x="135" y="624"/>
                  </a:cubicBezTo>
                  <a:cubicBezTo>
                    <a:pt x="135" y="661"/>
                    <a:pt x="164" y="691"/>
                    <a:pt x="201" y="691"/>
                  </a:cubicBezTo>
                  <a:lnTo>
                    <a:pt x="728" y="691"/>
                  </a:lnTo>
                  <a:lnTo>
                    <a:pt x="728" y="863"/>
                  </a:lnTo>
                  <a:lnTo>
                    <a:pt x="201" y="863"/>
                  </a:lnTo>
                  <a:cubicBezTo>
                    <a:pt x="164" y="863"/>
                    <a:pt x="135" y="893"/>
                    <a:pt x="135" y="929"/>
                  </a:cubicBezTo>
                  <a:cubicBezTo>
                    <a:pt x="135" y="966"/>
                    <a:pt x="164" y="996"/>
                    <a:pt x="201" y="996"/>
                  </a:cubicBezTo>
                  <a:lnTo>
                    <a:pt x="728" y="996"/>
                  </a:lnTo>
                  <a:lnTo>
                    <a:pt x="728" y="1534"/>
                  </a:lnTo>
                  <a:cubicBezTo>
                    <a:pt x="728" y="1633"/>
                    <a:pt x="809" y="1715"/>
                    <a:pt x="909" y="1715"/>
                  </a:cubicBezTo>
                  <a:lnTo>
                    <a:pt x="1065" y="1715"/>
                  </a:lnTo>
                  <a:lnTo>
                    <a:pt x="1065" y="1995"/>
                  </a:lnTo>
                  <a:cubicBezTo>
                    <a:pt x="1065" y="2032"/>
                    <a:pt x="1035" y="2062"/>
                    <a:pt x="998" y="2062"/>
                  </a:cubicBezTo>
                  <a:lnTo>
                    <a:pt x="67" y="2062"/>
                  </a:lnTo>
                  <a:cubicBezTo>
                    <a:pt x="30" y="2062"/>
                    <a:pt x="0" y="2032"/>
                    <a:pt x="0" y="1995"/>
                  </a:cubicBezTo>
                  <a:lnTo>
                    <a:pt x="0" y="66"/>
                  </a:lnTo>
                  <a:cubicBezTo>
                    <a:pt x="0" y="29"/>
                    <a:pt x="30" y="0"/>
                    <a:pt x="67" y="0"/>
                  </a:cubicBezTo>
                  <a:lnTo>
                    <a:pt x="998" y="0"/>
                  </a:lnTo>
                  <a:cubicBezTo>
                    <a:pt x="1035" y="0"/>
                    <a:pt x="1065" y="29"/>
                    <a:pt x="1065" y="66"/>
                  </a:cubicBezTo>
                  <a:lnTo>
                    <a:pt x="1065" y="253"/>
                  </a:lnTo>
                  <a:close/>
                  <a:moveTo>
                    <a:pt x="430" y="1569"/>
                  </a:moveTo>
                  <a:cubicBezTo>
                    <a:pt x="430" y="1626"/>
                    <a:pt x="476" y="1672"/>
                    <a:pt x="532" y="1672"/>
                  </a:cubicBezTo>
                  <a:cubicBezTo>
                    <a:pt x="589" y="1672"/>
                    <a:pt x="635" y="1626"/>
                    <a:pt x="635" y="1569"/>
                  </a:cubicBezTo>
                  <a:cubicBezTo>
                    <a:pt x="635" y="1512"/>
                    <a:pt x="589" y="1466"/>
                    <a:pt x="532" y="1466"/>
                  </a:cubicBezTo>
                  <a:cubicBezTo>
                    <a:pt x="476" y="1466"/>
                    <a:pt x="430" y="1512"/>
                    <a:pt x="430" y="1569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8" name="ísľíḑè"/>
            <p:cNvSpPr/>
            <p:nvPr/>
          </p:nvSpPr>
          <p:spPr>
            <a:xfrm>
              <a:off x="5427675" y="3960546"/>
              <a:ext cx="459050" cy="348702"/>
            </a:xfrm>
            <a:custGeom>
              <a:avLst/>
              <a:gdLst>
                <a:gd name="T0" fmla="*/ 2664 w 2711"/>
                <a:gd name="T1" fmla="*/ 1581 h 2062"/>
                <a:gd name="T2" fmla="*/ 909 w 2711"/>
                <a:gd name="T3" fmla="*/ 1581 h 2062"/>
                <a:gd name="T4" fmla="*/ 861 w 2711"/>
                <a:gd name="T5" fmla="*/ 1534 h 2062"/>
                <a:gd name="T6" fmla="*/ 861 w 2711"/>
                <a:gd name="T7" fmla="*/ 434 h 2062"/>
                <a:gd name="T8" fmla="*/ 909 w 2711"/>
                <a:gd name="T9" fmla="*/ 386 h 2062"/>
                <a:gd name="T10" fmla="*/ 2664 w 2711"/>
                <a:gd name="T11" fmla="*/ 386 h 2062"/>
                <a:gd name="T12" fmla="*/ 2711 w 2711"/>
                <a:gd name="T13" fmla="*/ 434 h 2062"/>
                <a:gd name="T14" fmla="*/ 2711 w 2711"/>
                <a:gd name="T15" fmla="*/ 1534 h 2062"/>
                <a:gd name="T16" fmla="*/ 2664 w 2711"/>
                <a:gd name="T17" fmla="*/ 1581 h 2062"/>
                <a:gd name="T18" fmla="*/ 2177 w 2711"/>
                <a:gd name="T19" fmla="*/ 1928 h 2062"/>
                <a:gd name="T20" fmla="*/ 2000 w 2711"/>
                <a:gd name="T21" fmla="*/ 1928 h 2062"/>
                <a:gd name="T22" fmla="*/ 2000 w 2711"/>
                <a:gd name="T23" fmla="*/ 1715 h 2062"/>
                <a:gd name="T24" fmla="*/ 1573 w 2711"/>
                <a:gd name="T25" fmla="*/ 1715 h 2062"/>
                <a:gd name="T26" fmla="*/ 1573 w 2711"/>
                <a:gd name="T27" fmla="*/ 1928 h 2062"/>
                <a:gd name="T28" fmla="*/ 1395 w 2711"/>
                <a:gd name="T29" fmla="*/ 1928 h 2062"/>
                <a:gd name="T30" fmla="*/ 1329 w 2711"/>
                <a:gd name="T31" fmla="*/ 1995 h 2062"/>
                <a:gd name="T32" fmla="*/ 1395 w 2711"/>
                <a:gd name="T33" fmla="*/ 2062 h 2062"/>
                <a:gd name="T34" fmla="*/ 1640 w 2711"/>
                <a:gd name="T35" fmla="*/ 2062 h 2062"/>
                <a:gd name="T36" fmla="*/ 1933 w 2711"/>
                <a:gd name="T37" fmla="*/ 2062 h 2062"/>
                <a:gd name="T38" fmla="*/ 2177 w 2711"/>
                <a:gd name="T39" fmla="*/ 2062 h 2062"/>
                <a:gd name="T40" fmla="*/ 2244 w 2711"/>
                <a:gd name="T41" fmla="*/ 1995 h 2062"/>
                <a:gd name="T42" fmla="*/ 2177 w 2711"/>
                <a:gd name="T43" fmla="*/ 1928 h 2062"/>
                <a:gd name="T44" fmla="*/ 1065 w 2711"/>
                <a:gd name="T45" fmla="*/ 253 h 2062"/>
                <a:gd name="T46" fmla="*/ 909 w 2711"/>
                <a:gd name="T47" fmla="*/ 253 h 2062"/>
                <a:gd name="T48" fmla="*/ 880 w 2711"/>
                <a:gd name="T49" fmla="*/ 255 h 2062"/>
                <a:gd name="T50" fmla="*/ 863 w 2711"/>
                <a:gd name="T51" fmla="*/ 253 h 2062"/>
                <a:gd name="T52" fmla="*/ 201 w 2711"/>
                <a:gd name="T53" fmla="*/ 253 h 2062"/>
                <a:gd name="T54" fmla="*/ 135 w 2711"/>
                <a:gd name="T55" fmla="*/ 320 h 2062"/>
                <a:gd name="T56" fmla="*/ 201 w 2711"/>
                <a:gd name="T57" fmla="*/ 386 h 2062"/>
                <a:gd name="T58" fmla="*/ 735 w 2711"/>
                <a:gd name="T59" fmla="*/ 386 h 2062"/>
                <a:gd name="T60" fmla="*/ 728 w 2711"/>
                <a:gd name="T61" fmla="*/ 434 h 2062"/>
                <a:gd name="T62" fmla="*/ 728 w 2711"/>
                <a:gd name="T63" fmla="*/ 558 h 2062"/>
                <a:gd name="T64" fmla="*/ 201 w 2711"/>
                <a:gd name="T65" fmla="*/ 558 h 2062"/>
                <a:gd name="T66" fmla="*/ 135 w 2711"/>
                <a:gd name="T67" fmla="*/ 624 h 2062"/>
                <a:gd name="T68" fmla="*/ 201 w 2711"/>
                <a:gd name="T69" fmla="*/ 691 h 2062"/>
                <a:gd name="T70" fmla="*/ 728 w 2711"/>
                <a:gd name="T71" fmla="*/ 691 h 2062"/>
                <a:gd name="T72" fmla="*/ 728 w 2711"/>
                <a:gd name="T73" fmla="*/ 863 h 2062"/>
                <a:gd name="T74" fmla="*/ 201 w 2711"/>
                <a:gd name="T75" fmla="*/ 863 h 2062"/>
                <a:gd name="T76" fmla="*/ 135 w 2711"/>
                <a:gd name="T77" fmla="*/ 929 h 2062"/>
                <a:gd name="T78" fmla="*/ 201 w 2711"/>
                <a:gd name="T79" fmla="*/ 996 h 2062"/>
                <a:gd name="T80" fmla="*/ 728 w 2711"/>
                <a:gd name="T81" fmla="*/ 996 h 2062"/>
                <a:gd name="T82" fmla="*/ 728 w 2711"/>
                <a:gd name="T83" fmla="*/ 1534 h 2062"/>
                <a:gd name="T84" fmla="*/ 909 w 2711"/>
                <a:gd name="T85" fmla="*/ 1715 h 2062"/>
                <a:gd name="T86" fmla="*/ 1065 w 2711"/>
                <a:gd name="T87" fmla="*/ 1715 h 2062"/>
                <a:gd name="T88" fmla="*/ 1065 w 2711"/>
                <a:gd name="T89" fmla="*/ 1995 h 2062"/>
                <a:gd name="T90" fmla="*/ 998 w 2711"/>
                <a:gd name="T91" fmla="*/ 2062 h 2062"/>
                <a:gd name="T92" fmla="*/ 67 w 2711"/>
                <a:gd name="T93" fmla="*/ 2062 h 2062"/>
                <a:gd name="T94" fmla="*/ 0 w 2711"/>
                <a:gd name="T95" fmla="*/ 1995 h 2062"/>
                <a:gd name="T96" fmla="*/ 0 w 2711"/>
                <a:gd name="T97" fmla="*/ 66 h 2062"/>
                <a:gd name="T98" fmla="*/ 67 w 2711"/>
                <a:gd name="T99" fmla="*/ 0 h 2062"/>
                <a:gd name="T100" fmla="*/ 998 w 2711"/>
                <a:gd name="T101" fmla="*/ 0 h 2062"/>
                <a:gd name="T102" fmla="*/ 1065 w 2711"/>
                <a:gd name="T103" fmla="*/ 66 h 2062"/>
                <a:gd name="T104" fmla="*/ 1065 w 2711"/>
                <a:gd name="T105" fmla="*/ 253 h 2062"/>
                <a:gd name="T106" fmla="*/ 430 w 2711"/>
                <a:gd name="T107" fmla="*/ 1569 h 2062"/>
                <a:gd name="T108" fmla="*/ 532 w 2711"/>
                <a:gd name="T109" fmla="*/ 1672 h 2062"/>
                <a:gd name="T110" fmla="*/ 635 w 2711"/>
                <a:gd name="T111" fmla="*/ 1569 h 2062"/>
                <a:gd name="T112" fmla="*/ 532 w 2711"/>
                <a:gd name="T113" fmla="*/ 1466 h 2062"/>
                <a:gd name="T114" fmla="*/ 430 w 2711"/>
                <a:gd name="T115" fmla="*/ 1569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1" h="2062">
                  <a:moveTo>
                    <a:pt x="2664" y="1581"/>
                  </a:moveTo>
                  <a:lnTo>
                    <a:pt x="909" y="1581"/>
                  </a:lnTo>
                  <a:cubicBezTo>
                    <a:pt x="883" y="1581"/>
                    <a:pt x="861" y="1560"/>
                    <a:pt x="861" y="1534"/>
                  </a:cubicBezTo>
                  <a:lnTo>
                    <a:pt x="861" y="434"/>
                  </a:lnTo>
                  <a:cubicBezTo>
                    <a:pt x="861" y="407"/>
                    <a:pt x="883" y="386"/>
                    <a:pt x="909" y="386"/>
                  </a:cubicBezTo>
                  <a:lnTo>
                    <a:pt x="2664" y="386"/>
                  </a:lnTo>
                  <a:cubicBezTo>
                    <a:pt x="2690" y="386"/>
                    <a:pt x="2711" y="408"/>
                    <a:pt x="2711" y="434"/>
                  </a:cubicBezTo>
                  <a:lnTo>
                    <a:pt x="2711" y="1534"/>
                  </a:lnTo>
                  <a:cubicBezTo>
                    <a:pt x="2711" y="1560"/>
                    <a:pt x="2690" y="1581"/>
                    <a:pt x="2664" y="1581"/>
                  </a:cubicBezTo>
                  <a:close/>
                  <a:moveTo>
                    <a:pt x="2177" y="1928"/>
                  </a:moveTo>
                  <a:lnTo>
                    <a:pt x="2000" y="1928"/>
                  </a:lnTo>
                  <a:lnTo>
                    <a:pt x="2000" y="1715"/>
                  </a:lnTo>
                  <a:lnTo>
                    <a:pt x="1573" y="1715"/>
                  </a:lnTo>
                  <a:lnTo>
                    <a:pt x="1573" y="1928"/>
                  </a:lnTo>
                  <a:lnTo>
                    <a:pt x="1395" y="1928"/>
                  </a:lnTo>
                  <a:cubicBezTo>
                    <a:pt x="1358" y="1928"/>
                    <a:pt x="1329" y="1958"/>
                    <a:pt x="1329" y="1995"/>
                  </a:cubicBezTo>
                  <a:cubicBezTo>
                    <a:pt x="1329" y="2032"/>
                    <a:pt x="1358" y="2062"/>
                    <a:pt x="1395" y="2062"/>
                  </a:cubicBezTo>
                  <a:lnTo>
                    <a:pt x="1640" y="2062"/>
                  </a:lnTo>
                  <a:lnTo>
                    <a:pt x="1933" y="2062"/>
                  </a:lnTo>
                  <a:lnTo>
                    <a:pt x="2177" y="2062"/>
                  </a:lnTo>
                  <a:cubicBezTo>
                    <a:pt x="2214" y="2062"/>
                    <a:pt x="2244" y="2032"/>
                    <a:pt x="2244" y="1995"/>
                  </a:cubicBezTo>
                  <a:cubicBezTo>
                    <a:pt x="2244" y="1958"/>
                    <a:pt x="2214" y="1928"/>
                    <a:pt x="2177" y="1928"/>
                  </a:cubicBezTo>
                  <a:close/>
                  <a:moveTo>
                    <a:pt x="1065" y="253"/>
                  </a:moveTo>
                  <a:lnTo>
                    <a:pt x="909" y="253"/>
                  </a:lnTo>
                  <a:cubicBezTo>
                    <a:pt x="899" y="253"/>
                    <a:pt x="890" y="254"/>
                    <a:pt x="880" y="255"/>
                  </a:cubicBezTo>
                  <a:cubicBezTo>
                    <a:pt x="875" y="254"/>
                    <a:pt x="869" y="253"/>
                    <a:pt x="863" y="253"/>
                  </a:cubicBezTo>
                  <a:lnTo>
                    <a:pt x="201" y="253"/>
                  </a:lnTo>
                  <a:cubicBezTo>
                    <a:pt x="164" y="253"/>
                    <a:pt x="135" y="283"/>
                    <a:pt x="135" y="320"/>
                  </a:cubicBezTo>
                  <a:cubicBezTo>
                    <a:pt x="135" y="356"/>
                    <a:pt x="164" y="386"/>
                    <a:pt x="201" y="386"/>
                  </a:cubicBezTo>
                  <a:lnTo>
                    <a:pt x="735" y="386"/>
                  </a:lnTo>
                  <a:cubicBezTo>
                    <a:pt x="730" y="401"/>
                    <a:pt x="728" y="417"/>
                    <a:pt x="728" y="434"/>
                  </a:cubicBezTo>
                  <a:lnTo>
                    <a:pt x="728" y="558"/>
                  </a:lnTo>
                  <a:lnTo>
                    <a:pt x="201" y="558"/>
                  </a:lnTo>
                  <a:cubicBezTo>
                    <a:pt x="164" y="558"/>
                    <a:pt x="135" y="588"/>
                    <a:pt x="135" y="624"/>
                  </a:cubicBezTo>
                  <a:cubicBezTo>
                    <a:pt x="135" y="661"/>
                    <a:pt x="164" y="691"/>
                    <a:pt x="201" y="691"/>
                  </a:cubicBezTo>
                  <a:lnTo>
                    <a:pt x="728" y="691"/>
                  </a:lnTo>
                  <a:lnTo>
                    <a:pt x="728" y="863"/>
                  </a:lnTo>
                  <a:lnTo>
                    <a:pt x="201" y="863"/>
                  </a:lnTo>
                  <a:cubicBezTo>
                    <a:pt x="164" y="863"/>
                    <a:pt x="135" y="893"/>
                    <a:pt x="135" y="929"/>
                  </a:cubicBezTo>
                  <a:cubicBezTo>
                    <a:pt x="135" y="966"/>
                    <a:pt x="164" y="996"/>
                    <a:pt x="201" y="996"/>
                  </a:cubicBezTo>
                  <a:lnTo>
                    <a:pt x="728" y="996"/>
                  </a:lnTo>
                  <a:lnTo>
                    <a:pt x="728" y="1534"/>
                  </a:lnTo>
                  <a:cubicBezTo>
                    <a:pt x="728" y="1633"/>
                    <a:pt x="809" y="1715"/>
                    <a:pt x="909" y="1715"/>
                  </a:cubicBezTo>
                  <a:lnTo>
                    <a:pt x="1065" y="1715"/>
                  </a:lnTo>
                  <a:lnTo>
                    <a:pt x="1065" y="1995"/>
                  </a:lnTo>
                  <a:cubicBezTo>
                    <a:pt x="1065" y="2032"/>
                    <a:pt x="1035" y="2062"/>
                    <a:pt x="998" y="2062"/>
                  </a:cubicBezTo>
                  <a:lnTo>
                    <a:pt x="67" y="2062"/>
                  </a:lnTo>
                  <a:cubicBezTo>
                    <a:pt x="30" y="2062"/>
                    <a:pt x="0" y="2032"/>
                    <a:pt x="0" y="1995"/>
                  </a:cubicBezTo>
                  <a:lnTo>
                    <a:pt x="0" y="66"/>
                  </a:lnTo>
                  <a:cubicBezTo>
                    <a:pt x="0" y="29"/>
                    <a:pt x="30" y="0"/>
                    <a:pt x="67" y="0"/>
                  </a:cubicBezTo>
                  <a:lnTo>
                    <a:pt x="998" y="0"/>
                  </a:lnTo>
                  <a:cubicBezTo>
                    <a:pt x="1035" y="0"/>
                    <a:pt x="1065" y="29"/>
                    <a:pt x="1065" y="66"/>
                  </a:cubicBezTo>
                  <a:lnTo>
                    <a:pt x="1065" y="253"/>
                  </a:lnTo>
                  <a:close/>
                  <a:moveTo>
                    <a:pt x="430" y="1569"/>
                  </a:moveTo>
                  <a:cubicBezTo>
                    <a:pt x="430" y="1626"/>
                    <a:pt x="476" y="1672"/>
                    <a:pt x="532" y="1672"/>
                  </a:cubicBezTo>
                  <a:cubicBezTo>
                    <a:pt x="589" y="1672"/>
                    <a:pt x="635" y="1626"/>
                    <a:pt x="635" y="1569"/>
                  </a:cubicBezTo>
                  <a:cubicBezTo>
                    <a:pt x="635" y="1512"/>
                    <a:pt x="589" y="1466"/>
                    <a:pt x="532" y="1466"/>
                  </a:cubicBezTo>
                  <a:cubicBezTo>
                    <a:pt x="476" y="1466"/>
                    <a:pt x="430" y="1512"/>
                    <a:pt x="430" y="1569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9" name="i$ḷîďe"/>
            <p:cNvSpPr/>
            <p:nvPr/>
          </p:nvSpPr>
          <p:spPr>
            <a:xfrm>
              <a:off x="4562773" y="4965940"/>
              <a:ext cx="459050" cy="348702"/>
            </a:xfrm>
            <a:custGeom>
              <a:avLst/>
              <a:gdLst>
                <a:gd name="T0" fmla="*/ 2664 w 2711"/>
                <a:gd name="T1" fmla="*/ 1581 h 2062"/>
                <a:gd name="T2" fmla="*/ 909 w 2711"/>
                <a:gd name="T3" fmla="*/ 1581 h 2062"/>
                <a:gd name="T4" fmla="*/ 861 w 2711"/>
                <a:gd name="T5" fmla="*/ 1534 h 2062"/>
                <a:gd name="T6" fmla="*/ 861 w 2711"/>
                <a:gd name="T7" fmla="*/ 434 h 2062"/>
                <a:gd name="T8" fmla="*/ 909 w 2711"/>
                <a:gd name="T9" fmla="*/ 386 h 2062"/>
                <a:gd name="T10" fmla="*/ 2664 w 2711"/>
                <a:gd name="T11" fmla="*/ 386 h 2062"/>
                <a:gd name="T12" fmla="*/ 2711 w 2711"/>
                <a:gd name="T13" fmla="*/ 434 h 2062"/>
                <a:gd name="T14" fmla="*/ 2711 w 2711"/>
                <a:gd name="T15" fmla="*/ 1534 h 2062"/>
                <a:gd name="T16" fmla="*/ 2664 w 2711"/>
                <a:gd name="T17" fmla="*/ 1581 h 2062"/>
                <a:gd name="T18" fmla="*/ 2177 w 2711"/>
                <a:gd name="T19" fmla="*/ 1928 h 2062"/>
                <a:gd name="T20" fmla="*/ 2000 w 2711"/>
                <a:gd name="T21" fmla="*/ 1928 h 2062"/>
                <a:gd name="T22" fmla="*/ 2000 w 2711"/>
                <a:gd name="T23" fmla="*/ 1715 h 2062"/>
                <a:gd name="T24" fmla="*/ 1573 w 2711"/>
                <a:gd name="T25" fmla="*/ 1715 h 2062"/>
                <a:gd name="T26" fmla="*/ 1573 w 2711"/>
                <a:gd name="T27" fmla="*/ 1928 h 2062"/>
                <a:gd name="T28" fmla="*/ 1395 w 2711"/>
                <a:gd name="T29" fmla="*/ 1928 h 2062"/>
                <a:gd name="T30" fmla="*/ 1329 w 2711"/>
                <a:gd name="T31" fmla="*/ 1995 h 2062"/>
                <a:gd name="T32" fmla="*/ 1395 w 2711"/>
                <a:gd name="T33" fmla="*/ 2062 h 2062"/>
                <a:gd name="T34" fmla="*/ 1640 w 2711"/>
                <a:gd name="T35" fmla="*/ 2062 h 2062"/>
                <a:gd name="T36" fmla="*/ 1933 w 2711"/>
                <a:gd name="T37" fmla="*/ 2062 h 2062"/>
                <a:gd name="T38" fmla="*/ 2177 w 2711"/>
                <a:gd name="T39" fmla="*/ 2062 h 2062"/>
                <a:gd name="T40" fmla="*/ 2244 w 2711"/>
                <a:gd name="T41" fmla="*/ 1995 h 2062"/>
                <a:gd name="T42" fmla="*/ 2177 w 2711"/>
                <a:gd name="T43" fmla="*/ 1928 h 2062"/>
                <a:gd name="T44" fmla="*/ 1065 w 2711"/>
                <a:gd name="T45" fmla="*/ 253 h 2062"/>
                <a:gd name="T46" fmla="*/ 909 w 2711"/>
                <a:gd name="T47" fmla="*/ 253 h 2062"/>
                <a:gd name="T48" fmla="*/ 880 w 2711"/>
                <a:gd name="T49" fmla="*/ 255 h 2062"/>
                <a:gd name="T50" fmla="*/ 863 w 2711"/>
                <a:gd name="T51" fmla="*/ 253 h 2062"/>
                <a:gd name="T52" fmla="*/ 201 w 2711"/>
                <a:gd name="T53" fmla="*/ 253 h 2062"/>
                <a:gd name="T54" fmla="*/ 135 w 2711"/>
                <a:gd name="T55" fmla="*/ 320 h 2062"/>
                <a:gd name="T56" fmla="*/ 201 w 2711"/>
                <a:gd name="T57" fmla="*/ 386 h 2062"/>
                <a:gd name="T58" fmla="*/ 735 w 2711"/>
                <a:gd name="T59" fmla="*/ 386 h 2062"/>
                <a:gd name="T60" fmla="*/ 728 w 2711"/>
                <a:gd name="T61" fmla="*/ 434 h 2062"/>
                <a:gd name="T62" fmla="*/ 728 w 2711"/>
                <a:gd name="T63" fmla="*/ 558 h 2062"/>
                <a:gd name="T64" fmla="*/ 201 w 2711"/>
                <a:gd name="T65" fmla="*/ 558 h 2062"/>
                <a:gd name="T66" fmla="*/ 135 w 2711"/>
                <a:gd name="T67" fmla="*/ 624 h 2062"/>
                <a:gd name="T68" fmla="*/ 201 w 2711"/>
                <a:gd name="T69" fmla="*/ 691 h 2062"/>
                <a:gd name="T70" fmla="*/ 728 w 2711"/>
                <a:gd name="T71" fmla="*/ 691 h 2062"/>
                <a:gd name="T72" fmla="*/ 728 w 2711"/>
                <a:gd name="T73" fmla="*/ 863 h 2062"/>
                <a:gd name="T74" fmla="*/ 201 w 2711"/>
                <a:gd name="T75" fmla="*/ 863 h 2062"/>
                <a:gd name="T76" fmla="*/ 135 w 2711"/>
                <a:gd name="T77" fmla="*/ 929 h 2062"/>
                <a:gd name="T78" fmla="*/ 201 w 2711"/>
                <a:gd name="T79" fmla="*/ 996 h 2062"/>
                <a:gd name="T80" fmla="*/ 728 w 2711"/>
                <a:gd name="T81" fmla="*/ 996 h 2062"/>
                <a:gd name="T82" fmla="*/ 728 w 2711"/>
                <a:gd name="T83" fmla="*/ 1534 h 2062"/>
                <a:gd name="T84" fmla="*/ 909 w 2711"/>
                <a:gd name="T85" fmla="*/ 1715 h 2062"/>
                <a:gd name="T86" fmla="*/ 1065 w 2711"/>
                <a:gd name="T87" fmla="*/ 1715 h 2062"/>
                <a:gd name="T88" fmla="*/ 1065 w 2711"/>
                <a:gd name="T89" fmla="*/ 1995 h 2062"/>
                <a:gd name="T90" fmla="*/ 998 w 2711"/>
                <a:gd name="T91" fmla="*/ 2062 h 2062"/>
                <a:gd name="T92" fmla="*/ 67 w 2711"/>
                <a:gd name="T93" fmla="*/ 2062 h 2062"/>
                <a:gd name="T94" fmla="*/ 0 w 2711"/>
                <a:gd name="T95" fmla="*/ 1995 h 2062"/>
                <a:gd name="T96" fmla="*/ 0 w 2711"/>
                <a:gd name="T97" fmla="*/ 66 h 2062"/>
                <a:gd name="T98" fmla="*/ 67 w 2711"/>
                <a:gd name="T99" fmla="*/ 0 h 2062"/>
                <a:gd name="T100" fmla="*/ 998 w 2711"/>
                <a:gd name="T101" fmla="*/ 0 h 2062"/>
                <a:gd name="T102" fmla="*/ 1065 w 2711"/>
                <a:gd name="T103" fmla="*/ 66 h 2062"/>
                <a:gd name="T104" fmla="*/ 1065 w 2711"/>
                <a:gd name="T105" fmla="*/ 253 h 2062"/>
                <a:gd name="T106" fmla="*/ 430 w 2711"/>
                <a:gd name="T107" fmla="*/ 1569 h 2062"/>
                <a:gd name="T108" fmla="*/ 532 w 2711"/>
                <a:gd name="T109" fmla="*/ 1672 h 2062"/>
                <a:gd name="T110" fmla="*/ 635 w 2711"/>
                <a:gd name="T111" fmla="*/ 1569 h 2062"/>
                <a:gd name="T112" fmla="*/ 532 w 2711"/>
                <a:gd name="T113" fmla="*/ 1466 h 2062"/>
                <a:gd name="T114" fmla="*/ 430 w 2711"/>
                <a:gd name="T115" fmla="*/ 1569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1" h="2062">
                  <a:moveTo>
                    <a:pt x="2664" y="1581"/>
                  </a:moveTo>
                  <a:lnTo>
                    <a:pt x="909" y="1581"/>
                  </a:lnTo>
                  <a:cubicBezTo>
                    <a:pt x="883" y="1581"/>
                    <a:pt x="861" y="1560"/>
                    <a:pt x="861" y="1534"/>
                  </a:cubicBezTo>
                  <a:lnTo>
                    <a:pt x="861" y="434"/>
                  </a:lnTo>
                  <a:cubicBezTo>
                    <a:pt x="861" y="407"/>
                    <a:pt x="883" y="386"/>
                    <a:pt x="909" y="386"/>
                  </a:cubicBezTo>
                  <a:lnTo>
                    <a:pt x="2664" y="386"/>
                  </a:lnTo>
                  <a:cubicBezTo>
                    <a:pt x="2690" y="386"/>
                    <a:pt x="2711" y="408"/>
                    <a:pt x="2711" y="434"/>
                  </a:cubicBezTo>
                  <a:lnTo>
                    <a:pt x="2711" y="1534"/>
                  </a:lnTo>
                  <a:cubicBezTo>
                    <a:pt x="2711" y="1560"/>
                    <a:pt x="2690" y="1581"/>
                    <a:pt x="2664" y="1581"/>
                  </a:cubicBezTo>
                  <a:close/>
                  <a:moveTo>
                    <a:pt x="2177" y="1928"/>
                  </a:moveTo>
                  <a:lnTo>
                    <a:pt x="2000" y="1928"/>
                  </a:lnTo>
                  <a:lnTo>
                    <a:pt x="2000" y="1715"/>
                  </a:lnTo>
                  <a:lnTo>
                    <a:pt x="1573" y="1715"/>
                  </a:lnTo>
                  <a:lnTo>
                    <a:pt x="1573" y="1928"/>
                  </a:lnTo>
                  <a:lnTo>
                    <a:pt x="1395" y="1928"/>
                  </a:lnTo>
                  <a:cubicBezTo>
                    <a:pt x="1358" y="1928"/>
                    <a:pt x="1329" y="1958"/>
                    <a:pt x="1329" y="1995"/>
                  </a:cubicBezTo>
                  <a:cubicBezTo>
                    <a:pt x="1329" y="2032"/>
                    <a:pt x="1358" y="2062"/>
                    <a:pt x="1395" y="2062"/>
                  </a:cubicBezTo>
                  <a:lnTo>
                    <a:pt x="1640" y="2062"/>
                  </a:lnTo>
                  <a:lnTo>
                    <a:pt x="1933" y="2062"/>
                  </a:lnTo>
                  <a:lnTo>
                    <a:pt x="2177" y="2062"/>
                  </a:lnTo>
                  <a:cubicBezTo>
                    <a:pt x="2214" y="2062"/>
                    <a:pt x="2244" y="2032"/>
                    <a:pt x="2244" y="1995"/>
                  </a:cubicBezTo>
                  <a:cubicBezTo>
                    <a:pt x="2244" y="1958"/>
                    <a:pt x="2214" y="1928"/>
                    <a:pt x="2177" y="1928"/>
                  </a:cubicBezTo>
                  <a:close/>
                  <a:moveTo>
                    <a:pt x="1065" y="253"/>
                  </a:moveTo>
                  <a:lnTo>
                    <a:pt x="909" y="253"/>
                  </a:lnTo>
                  <a:cubicBezTo>
                    <a:pt x="899" y="253"/>
                    <a:pt x="890" y="254"/>
                    <a:pt x="880" y="255"/>
                  </a:cubicBezTo>
                  <a:cubicBezTo>
                    <a:pt x="875" y="254"/>
                    <a:pt x="869" y="253"/>
                    <a:pt x="863" y="253"/>
                  </a:cubicBezTo>
                  <a:lnTo>
                    <a:pt x="201" y="253"/>
                  </a:lnTo>
                  <a:cubicBezTo>
                    <a:pt x="164" y="253"/>
                    <a:pt x="135" y="283"/>
                    <a:pt x="135" y="320"/>
                  </a:cubicBezTo>
                  <a:cubicBezTo>
                    <a:pt x="135" y="356"/>
                    <a:pt x="164" y="386"/>
                    <a:pt x="201" y="386"/>
                  </a:cubicBezTo>
                  <a:lnTo>
                    <a:pt x="735" y="386"/>
                  </a:lnTo>
                  <a:cubicBezTo>
                    <a:pt x="730" y="401"/>
                    <a:pt x="728" y="417"/>
                    <a:pt x="728" y="434"/>
                  </a:cubicBezTo>
                  <a:lnTo>
                    <a:pt x="728" y="558"/>
                  </a:lnTo>
                  <a:lnTo>
                    <a:pt x="201" y="558"/>
                  </a:lnTo>
                  <a:cubicBezTo>
                    <a:pt x="164" y="558"/>
                    <a:pt x="135" y="588"/>
                    <a:pt x="135" y="624"/>
                  </a:cubicBezTo>
                  <a:cubicBezTo>
                    <a:pt x="135" y="661"/>
                    <a:pt x="164" y="691"/>
                    <a:pt x="201" y="691"/>
                  </a:cubicBezTo>
                  <a:lnTo>
                    <a:pt x="728" y="691"/>
                  </a:lnTo>
                  <a:lnTo>
                    <a:pt x="728" y="863"/>
                  </a:lnTo>
                  <a:lnTo>
                    <a:pt x="201" y="863"/>
                  </a:lnTo>
                  <a:cubicBezTo>
                    <a:pt x="164" y="863"/>
                    <a:pt x="135" y="893"/>
                    <a:pt x="135" y="929"/>
                  </a:cubicBezTo>
                  <a:cubicBezTo>
                    <a:pt x="135" y="966"/>
                    <a:pt x="164" y="996"/>
                    <a:pt x="201" y="996"/>
                  </a:cubicBezTo>
                  <a:lnTo>
                    <a:pt x="728" y="996"/>
                  </a:lnTo>
                  <a:lnTo>
                    <a:pt x="728" y="1534"/>
                  </a:lnTo>
                  <a:cubicBezTo>
                    <a:pt x="728" y="1633"/>
                    <a:pt x="809" y="1715"/>
                    <a:pt x="909" y="1715"/>
                  </a:cubicBezTo>
                  <a:lnTo>
                    <a:pt x="1065" y="1715"/>
                  </a:lnTo>
                  <a:lnTo>
                    <a:pt x="1065" y="1995"/>
                  </a:lnTo>
                  <a:cubicBezTo>
                    <a:pt x="1065" y="2032"/>
                    <a:pt x="1035" y="2062"/>
                    <a:pt x="998" y="2062"/>
                  </a:cubicBezTo>
                  <a:lnTo>
                    <a:pt x="67" y="2062"/>
                  </a:lnTo>
                  <a:cubicBezTo>
                    <a:pt x="30" y="2062"/>
                    <a:pt x="0" y="2032"/>
                    <a:pt x="0" y="1995"/>
                  </a:cubicBezTo>
                  <a:lnTo>
                    <a:pt x="0" y="66"/>
                  </a:lnTo>
                  <a:cubicBezTo>
                    <a:pt x="0" y="29"/>
                    <a:pt x="30" y="0"/>
                    <a:pt x="67" y="0"/>
                  </a:cubicBezTo>
                  <a:lnTo>
                    <a:pt x="998" y="0"/>
                  </a:lnTo>
                  <a:cubicBezTo>
                    <a:pt x="1035" y="0"/>
                    <a:pt x="1065" y="29"/>
                    <a:pt x="1065" y="66"/>
                  </a:cubicBezTo>
                  <a:lnTo>
                    <a:pt x="1065" y="253"/>
                  </a:lnTo>
                  <a:close/>
                  <a:moveTo>
                    <a:pt x="430" y="1569"/>
                  </a:moveTo>
                  <a:cubicBezTo>
                    <a:pt x="430" y="1626"/>
                    <a:pt x="476" y="1672"/>
                    <a:pt x="532" y="1672"/>
                  </a:cubicBezTo>
                  <a:cubicBezTo>
                    <a:pt x="589" y="1672"/>
                    <a:pt x="635" y="1626"/>
                    <a:pt x="635" y="1569"/>
                  </a:cubicBezTo>
                  <a:cubicBezTo>
                    <a:pt x="635" y="1512"/>
                    <a:pt x="589" y="1466"/>
                    <a:pt x="532" y="1466"/>
                  </a:cubicBezTo>
                  <a:cubicBezTo>
                    <a:pt x="476" y="1466"/>
                    <a:pt x="430" y="1512"/>
                    <a:pt x="430" y="1569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>
            <a:off x="1240155" y="1813560"/>
            <a:ext cx="2008505" cy="4345940"/>
          </a:xfrm>
          <a:prstGeom prst="roundRect">
            <a:avLst>
              <a:gd name="adj" fmla="val 7800"/>
            </a:avLst>
          </a:prstGeom>
          <a:blipFill rotWithShape="1"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75" y="1517650"/>
            <a:ext cx="2983865" cy="4938395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4074160" y="2265045"/>
            <a:ext cx="7402195" cy="3764414"/>
            <a:chOff x="4551" y="3275"/>
            <a:chExt cx="14202" cy="7223"/>
          </a:xfrm>
        </p:grpSpPr>
        <p:grpSp>
          <p:nvGrpSpPr>
            <p:cNvPr id="4" name="组合 3"/>
            <p:cNvGrpSpPr/>
            <p:nvPr/>
          </p:nvGrpSpPr>
          <p:grpSpPr>
            <a:xfrm>
              <a:off x="4551" y="3276"/>
              <a:ext cx="9455" cy="7222"/>
              <a:chOff x="7301" y="3277"/>
              <a:chExt cx="9455" cy="7222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7301" y="3277"/>
                <a:ext cx="4598" cy="7222"/>
              </a:xfrm>
              <a:prstGeom prst="rect">
                <a:avLst/>
              </a:prstGeom>
              <a:solidFill>
                <a:srgbClr val="2987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2158" y="3277"/>
                <a:ext cx="4598" cy="7222"/>
              </a:xfrm>
              <a:prstGeom prst="rect">
                <a:avLst/>
              </a:prstGeom>
              <a:solidFill>
                <a:srgbClr val="BD34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 rot="0">
                <a:off x="7628" y="6481"/>
                <a:ext cx="3943" cy="2991"/>
                <a:chOff x="4277563" y="3479800"/>
                <a:chExt cx="3219450" cy="2442009"/>
              </a:xfrm>
            </p:grpSpPr>
            <p:sp>
              <p:nvSpPr>
                <p:cNvPr id="8" name="文本框 7"/>
                <p:cNvSpPr txBox="1"/>
                <p:nvPr/>
              </p:nvSpPr>
              <p:spPr>
                <a:xfrm>
                  <a:off x="4277563" y="4043749"/>
                  <a:ext cx="3219450" cy="187806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p>
                  <a:pPr marL="0" marR="0" algn="ctr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1200" kern="100" dirty="0">
                      <a:solidFill>
                        <a:schemeClr val="bg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阿里巴巴普惠体 R" panose="00020600040101010101" pitchFamily="18" charset="-122"/>
                    </a:rPr>
                    <a:t>请在此处输入相关文字内容，操作方法：鼠标全选此段文字，直接输入文本即可替换，文字格式不会发生改变。</a:t>
                  </a:r>
                  <a:endParaRPr lang="zh-CN" altLang="en-US" sz="1200" kern="100" dirty="0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阿里巴巴普惠体 R" panose="00020600040101010101" pitchFamily="18" charset="-122"/>
                  </a:endParaRPr>
                </a:p>
              </p:txBody>
            </p:sp>
            <p:sp>
              <p:nvSpPr>
                <p:cNvPr id="12" name="文本框 11"/>
                <p:cNvSpPr txBox="1"/>
                <p:nvPr/>
              </p:nvSpPr>
              <p:spPr>
                <a:xfrm>
                  <a:off x="4711242" y="3479800"/>
                  <a:ext cx="2352093" cy="62469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p>
                  <a:pPr algn="ctr"/>
                  <a:r>
                    <a:rPr lang="zh-CN" altLang="en-US" sz="20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阿里巴巴普惠体 M" panose="00020600040101010101" pitchFamily="18" charset="-122"/>
                    </a:rPr>
                    <a:t>输入标题</a:t>
                  </a:r>
                  <a:endParaRPr lang="zh-CN" altLang="en-US" sz="2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阿里巴巴普惠体 M" panose="00020600040101010101" pitchFamily="18" charset="-122"/>
                  </a:endParaRPr>
                </a:p>
              </p:txBody>
            </p:sp>
          </p:grpSp>
          <p:sp>
            <p:nvSpPr>
              <p:cNvPr id="17" name="椭圆 16"/>
              <p:cNvSpPr/>
              <p:nvPr/>
            </p:nvSpPr>
            <p:spPr>
              <a:xfrm>
                <a:off x="8573" y="3985"/>
                <a:ext cx="2052" cy="205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 rot="0">
                <a:off x="12486" y="6481"/>
                <a:ext cx="3943" cy="2991"/>
                <a:chOff x="4277563" y="3479800"/>
                <a:chExt cx="3219450" cy="2442009"/>
              </a:xfrm>
            </p:grpSpPr>
            <p:sp>
              <p:nvSpPr>
                <p:cNvPr id="21" name="文本框 20"/>
                <p:cNvSpPr txBox="1"/>
                <p:nvPr/>
              </p:nvSpPr>
              <p:spPr>
                <a:xfrm>
                  <a:off x="4277563" y="4043749"/>
                  <a:ext cx="3219450" cy="187806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p>
                  <a:pPr marL="0" marR="0" algn="ctr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1200" kern="100" dirty="0">
                      <a:solidFill>
                        <a:schemeClr val="bg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阿里巴巴普惠体 R" panose="00020600040101010101" pitchFamily="18" charset="-122"/>
                    </a:rPr>
                    <a:t>请在此处输入相关文字内容，操作方法：鼠标全选此段文字，直接输入文本即可替换，文字格式不会发生改变。</a:t>
                  </a:r>
                  <a:endParaRPr lang="zh-CN" altLang="en-US" sz="1200" kern="100" dirty="0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阿里巴巴普惠体 R" panose="00020600040101010101" pitchFamily="18" charset="-122"/>
                  </a:endParaRPr>
                </a:p>
              </p:txBody>
            </p:sp>
            <p:sp>
              <p:nvSpPr>
                <p:cNvPr id="22" name="文本框 21"/>
                <p:cNvSpPr txBox="1"/>
                <p:nvPr/>
              </p:nvSpPr>
              <p:spPr>
                <a:xfrm>
                  <a:off x="4711242" y="3479800"/>
                  <a:ext cx="2352093" cy="62469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p>
                  <a:pPr algn="ctr"/>
                  <a:r>
                    <a:rPr lang="zh-CN" altLang="en-US" sz="20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阿里巴巴普惠体 M" panose="00020600040101010101" pitchFamily="18" charset="-122"/>
                      <a:sym typeface="+mn-ea"/>
                    </a:rPr>
                    <a:t>输入标题</a:t>
                  </a:r>
                  <a:endParaRPr lang="zh-CN" altLang="en-US" sz="2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阿里巴巴普惠体 M" panose="00020600040101010101" pitchFamily="18" charset="-122"/>
                  </a:endParaRPr>
                </a:p>
              </p:txBody>
            </p:sp>
          </p:grpSp>
          <p:sp>
            <p:nvSpPr>
              <p:cNvPr id="23" name="椭圆 22"/>
              <p:cNvSpPr/>
              <p:nvPr/>
            </p:nvSpPr>
            <p:spPr>
              <a:xfrm>
                <a:off x="13432" y="3985"/>
                <a:ext cx="2052" cy="205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7" name="Freeform 281"/>
              <p:cNvSpPr>
                <a:spLocks noEditPoints="1"/>
              </p:cNvSpPr>
              <p:nvPr/>
            </p:nvSpPr>
            <p:spPr bwMode="auto">
              <a:xfrm>
                <a:off x="9248" y="4609"/>
                <a:ext cx="703" cy="803"/>
              </a:xfrm>
              <a:custGeom>
                <a:avLst/>
                <a:gdLst>
                  <a:gd name="T0" fmla="*/ 1339 w 2693"/>
                  <a:gd name="T1" fmla="*/ 1741 h 3079"/>
                  <a:gd name="T2" fmla="*/ 1851 w 2693"/>
                  <a:gd name="T3" fmla="*/ 1229 h 3079"/>
                  <a:gd name="T4" fmla="*/ 1339 w 2693"/>
                  <a:gd name="T5" fmla="*/ 717 h 3079"/>
                  <a:gd name="T6" fmla="*/ 827 w 2693"/>
                  <a:gd name="T7" fmla="*/ 1229 h 3079"/>
                  <a:gd name="T8" fmla="*/ 1339 w 2693"/>
                  <a:gd name="T9" fmla="*/ 1741 h 3079"/>
                  <a:gd name="T10" fmla="*/ 1339 w 2693"/>
                  <a:gd name="T11" fmla="*/ 1946 h 3079"/>
                  <a:gd name="T12" fmla="*/ 623 w 2693"/>
                  <a:gd name="T13" fmla="*/ 1229 h 3079"/>
                  <a:gd name="T14" fmla="*/ 1339 w 2693"/>
                  <a:gd name="T15" fmla="*/ 512 h 3079"/>
                  <a:gd name="T16" fmla="*/ 2056 w 2693"/>
                  <a:gd name="T17" fmla="*/ 1229 h 3079"/>
                  <a:gd name="T18" fmla="*/ 1339 w 2693"/>
                  <a:gd name="T19" fmla="*/ 1946 h 3079"/>
                  <a:gd name="T20" fmla="*/ 1339 w 2693"/>
                  <a:gd name="T21" fmla="*/ 2253 h 3079"/>
                  <a:gd name="T22" fmla="*/ 2363 w 2693"/>
                  <a:gd name="T23" fmla="*/ 1229 h 3079"/>
                  <a:gd name="T24" fmla="*/ 1339 w 2693"/>
                  <a:gd name="T25" fmla="*/ 205 h 3079"/>
                  <a:gd name="T26" fmla="*/ 315 w 2693"/>
                  <a:gd name="T27" fmla="*/ 1229 h 3079"/>
                  <a:gd name="T28" fmla="*/ 1339 w 2693"/>
                  <a:gd name="T29" fmla="*/ 2253 h 3079"/>
                  <a:gd name="T30" fmla="*/ 1339 w 2693"/>
                  <a:gd name="T31" fmla="*/ 2458 h 3079"/>
                  <a:gd name="T32" fmla="*/ 111 w 2693"/>
                  <a:gd name="T33" fmla="*/ 1229 h 3079"/>
                  <a:gd name="T34" fmla="*/ 1339 w 2693"/>
                  <a:gd name="T35" fmla="*/ 0 h 3079"/>
                  <a:gd name="T36" fmla="*/ 2568 w 2693"/>
                  <a:gd name="T37" fmla="*/ 1229 h 3079"/>
                  <a:gd name="T38" fmla="*/ 1339 w 2693"/>
                  <a:gd name="T39" fmla="*/ 2458 h 3079"/>
                  <a:gd name="T40" fmla="*/ 1153 w 2693"/>
                  <a:gd name="T41" fmla="*/ 2576 h 3079"/>
                  <a:gd name="T42" fmla="*/ 900 w 2693"/>
                  <a:gd name="T43" fmla="*/ 3013 h 3079"/>
                  <a:gd name="T44" fmla="*/ 761 w 2693"/>
                  <a:gd name="T45" fmla="*/ 3050 h 3079"/>
                  <a:gd name="T46" fmla="*/ 722 w 2693"/>
                  <a:gd name="T47" fmla="*/ 3011 h 3079"/>
                  <a:gd name="T48" fmla="*/ 520 w 2693"/>
                  <a:gd name="T49" fmla="*/ 2648 h 3079"/>
                  <a:gd name="T50" fmla="*/ 104 w 2693"/>
                  <a:gd name="T51" fmla="*/ 2655 h 3079"/>
                  <a:gd name="T52" fmla="*/ 0 w 2693"/>
                  <a:gd name="T53" fmla="*/ 2554 h 3079"/>
                  <a:gd name="T54" fmla="*/ 14 w 2693"/>
                  <a:gd name="T55" fmla="*/ 2501 h 3079"/>
                  <a:gd name="T56" fmla="*/ 259 w 2693"/>
                  <a:gd name="T57" fmla="*/ 2077 h 3079"/>
                  <a:gd name="T58" fmla="*/ 1153 w 2693"/>
                  <a:gd name="T59" fmla="*/ 2576 h 3079"/>
                  <a:gd name="T60" fmla="*/ 2413 w 2693"/>
                  <a:gd name="T61" fmla="*/ 2065 h 3079"/>
                  <a:gd name="T62" fmla="*/ 2665 w 2693"/>
                  <a:gd name="T63" fmla="*/ 2501 h 3079"/>
                  <a:gd name="T64" fmla="*/ 2628 w 2693"/>
                  <a:gd name="T65" fmla="*/ 2641 h 3079"/>
                  <a:gd name="T66" fmla="*/ 2575 w 2693"/>
                  <a:gd name="T67" fmla="*/ 2655 h 3079"/>
                  <a:gd name="T68" fmla="*/ 2159 w 2693"/>
                  <a:gd name="T69" fmla="*/ 2648 h 3079"/>
                  <a:gd name="T70" fmla="*/ 1957 w 2693"/>
                  <a:gd name="T71" fmla="*/ 3011 h 3079"/>
                  <a:gd name="T72" fmla="*/ 1817 w 2693"/>
                  <a:gd name="T73" fmla="*/ 3051 h 3079"/>
                  <a:gd name="T74" fmla="*/ 1778 w 2693"/>
                  <a:gd name="T75" fmla="*/ 3013 h 3079"/>
                  <a:gd name="T76" fmla="*/ 1525 w 2693"/>
                  <a:gd name="T77" fmla="*/ 2574 h 3079"/>
                  <a:gd name="T78" fmla="*/ 2413 w 2693"/>
                  <a:gd name="T79" fmla="*/ 2065 h 3079"/>
                  <a:gd name="T80" fmla="*/ 2413 w 2693"/>
                  <a:gd name="T81" fmla="*/ 2065 h 3079"/>
                  <a:gd name="T82" fmla="*/ 2413 w 2693"/>
                  <a:gd name="T83" fmla="*/ 2065 h 3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93" h="3079">
                    <a:moveTo>
                      <a:pt x="1339" y="1741"/>
                    </a:moveTo>
                    <a:cubicBezTo>
                      <a:pt x="1622" y="1741"/>
                      <a:pt x="1851" y="1512"/>
                      <a:pt x="1851" y="1229"/>
                    </a:cubicBezTo>
                    <a:cubicBezTo>
                      <a:pt x="1851" y="946"/>
                      <a:pt x="1622" y="717"/>
                      <a:pt x="1339" y="717"/>
                    </a:cubicBezTo>
                    <a:cubicBezTo>
                      <a:pt x="1057" y="717"/>
                      <a:pt x="827" y="946"/>
                      <a:pt x="827" y="1229"/>
                    </a:cubicBezTo>
                    <a:cubicBezTo>
                      <a:pt x="827" y="1512"/>
                      <a:pt x="1057" y="1741"/>
                      <a:pt x="1339" y="1741"/>
                    </a:cubicBezTo>
                    <a:close/>
                    <a:moveTo>
                      <a:pt x="1339" y="1946"/>
                    </a:moveTo>
                    <a:cubicBezTo>
                      <a:pt x="944" y="1946"/>
                      <a:pt x="623" y="1625"/>
                      <a:pt x="623" y="1229"/>
                    </a:cubicBezTo>
                    <a:cubicBezTo>
                      <a:pt x="623" y="833"/>
                      <a:pt x="944" y="512"/>
                      <a:pt x="1339" y="512"/>
                    </a:cubicBezTo>
                    <a:cubicBezTo>
                      <a:pt x="1735" y="512"/>
                      <a:pt x="2056" y="833"/>
                      <a:pt x="2056" y="1229"/>
                    </a:cubicBezTo>
                    <a:cubicBezTo>
                      <a:pt x="2056" y="1625"/>
                      <a:pt x="1735" y="1946"/>
                      <a:pt x="1339" y="1946"/>
                    </a:cubicBezTo>
                    <a:close/>
                    <a:moveTo>
                      <a:pt x="1339" y="2253"/>
                    </a:moveTo>
                    <a:cubicBezTo>
                      <a:pt x="1905" y="2253"/>
                      <a:pt x="2363" y="1794"/>
                      <a:pt x="2363" y="1229"/>
                    </a:cubicBezTo>
                    <a:cubicBezTo>
                      <a:pt x="2363" y="663"/>
                      <a:pt x="1905" y="205"/>
                      <a:pt x="1339" y="205"/>
                    </a:cubicBezTo>
                    <a:cubicBezTo>
                      <a:pt x="774" y="205"/>
                      <a:pt x="315" y="663"/>
                      <a:pt x="315" y="1229"/>
                    </a:cubicBezTo>
                    <a:cubicBezTo>
                      <a:pt x="315" y="1794"/>
                      <a:pt x="774" y="2253"/>
                      <a:pt x="1339" y="2253"/>
                    </a:cubicBezTo>
                    <a:close/>
                    <a:moveTo>
                      <a:pt x="1339" y="2458"/>
                    </a:moveTo>
                    <a:cubicBezTo>
                      <a:pt x="661" y="2458"/>
                      <a:pt x="111" y="1907"/>
                      <a:pt x="111" y="1229"/>
                    </a:cubicBezTo>
                    <a:cubicBezTo>
                      <a:pt x="111" y="550"/>
                      <a:pt x="661" y="0"/>
                      <a:pt x="1339" y="0"/>
                    </a:cubicBezTo>
                    <a:cubicBezTo>
                      <a:pt x="2018" y="0"/>
                      <a:pt x="2568" y="550"/>
                      <a:pt x="2568" y="1229"/>
                    </a:cubicBezTo>
                    <a:cubicBezTo>
                      <a:pt x="2568" y="1907"/>
                      <a:pt x="2018" y="2458"/>
                      <a:pt x="1339" y="2458"/>
                    </a:cubicBezTo>
                    <a:close/>
                    <a:moveTo>
                      <a:pt x="1153" y="2576"/>
                    </a:moveTo>
                    <a:cubicBezTo>
                      <a:pt x="900" y="3013"/>
                      <a:pt x="900" y="3013"/>
                      <a:pt x="900" y="3013"/>
                    </a:cubicBezTo>
                    <a:cubicBezTo>
                      <a:pt x="872" y="3062"/>
                      <a:pt x="810" y="3079"/>
                      <a:pt x="761" y="3050"/>
                    </a:cubicBezTo>
                    <a:cubicBezTo>
                      <a:pt x="745" y="3041"/>
                      <a:pt x="731" y="3028"/>
                      <a:pt x="722" y="3011"/>
                    </a:cubicBezTo>
                    <a:cubicBezTo>
                      <a:pt x="520" y="2648"/>
                      <a:pt x="520" y="2648"/>
                      <a:pt x="520" y="2648"/>
                    </a:cubicBezTo>
                    <a:cubicBezTo>
                      <a:pt x="104" y="2655"/>
                      <a:pt x="104" y="2655"/>
                      <a:pt x="104" y="2655"/>
                    </a:cubicBezTo>
                    <a:cubicBezTo>
                      <a:pt x="48" y="2656"/>
                      <a:pt x="1" y="2610"/>
                      <a:pt x="0" y="2554"/>
                    </a:cubicBezTo>
                    <a:cubicBezTo>
                      <a:pt x="0" y="2535"/>
                      <a:pt x="4" y="2517"/>
                      <a:pt x="14" y="2501"/>
                    </a:cubicBezTo>
                    <a:cubicBezTo>
                      <a:pt x="259" y="2077"/>
                      <a:pt x="259" y="2077"/>
                      <a:pt x="259" y="2077"/>
                    </a:cubicBezTo>
                    <a:cubicBezTo>
                      <a:pt x="477" y="2345"/>
                      <a:pt x="793" y="2529"/>
                      <a:pt x="1153" y="2576"/>
                    </a:cubicBezTo>
                    <a:close/>
                    <a:moveTo>
                      <a:pt x="2413" y="2065"/>
                    </a:moveTo>
                    <a:cubicBezTo>
                      <a:pt x="2665" y="2501"/>
                      <a:pt x="2665" y="2501"/>
                      <a:pt x="2665" y="2501"/>
                    </a:cubicBezTo>
                    <a:cubicBezTo>
                      <a:pt x="2693" y="2550"/>
                      <a:pt x="2677" y="2613"/>
                      <a:pt x="2628" y="2641"/>
                    </a:cubicBezTo>
                    <a:cubicBezTo>
                      <a:pt x="2612" y="2650"/>
                      <a:pt x="2593" y="2655"/>
                      <a:pt x="2575" y="2655"/>
                    </a:cubicBezTo>
                    <a:cubicBezTo>
                      <a:pt x="2159" y="2648"/>
                      <a:pt x="2159" y="2648"/>
                      <a:pt x="2159" y="2648"/>
                    </a:cubicBezTo>
                    <a:cubicBezTo>
                      <a:pt x="1957" y="3011"/>
                      <a:pt x="1957" y="3011"/>
                      <a:pt x="1957" y="3011"/>
                    </a:cubicBezTo>
                    <a:cubicBezTo>
                      <a:pt x="1929" y="3061"/>
                      <a:pt x="1867" y="3079"/>
                      <a:pt x="1817" y="3051"/>
                    </a:cubicBezTo>
                    <a:cubicBezTo>
                      <a:pt x="1801" y="3042"/>
                      <a:pt x="1788" y="3029"/>
                      <a:pt x="1778" y="3013"/>
                    </a:cubicBezTo>
                    <a:cubicBezTo>
                      <a:pt x="1525" y="2574"/>
                      <a:pt x="1525" y="2574"/>
                      <a:pt x="1525" y="2574"/>
                    </a:cubicBezTo>
                    <a:cubicBezTo>
                      <a:pt x="1883" y="2523"/>
                      <a:pt x="2198" y="2335"/>
                      <a:pt x="2413" y="2065"/>
                    </a:cubicBezTo>
                    <a:close/>
                    <a:moveTo>
                      <a:pt x="2413" y="2065"/>
                    </a:moveTo>
                    <a:cubicBezTo>
                      <a:pt x="2413" y="2065"/>
                      <a:pt x="2413" y="2065"/>
                      <a:pt x="2413" y="2065"/>
                    </a:cubicBezTo>
                  </a:path>
                </a:pathLst>
              </a:custGeom>
              <a:solidFill>
                <a:srgbClr val="2987B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" name="Freeform 49"/>
              <p:cNvSpPr>
                <a:spLocks noEditPoints="1"/>
              </p:cNvSpPr>
              <p:nvPr/>
            </p:nvSpPr>
            <p:spPr bwMode="auto">
              <a:xfrm>
                <a:off x="14056" y="4609"/>
                <a:ext cx="803" cy="803"/>
              </a:xfrm>
              <a:custGeom>
                <a:avLst/>
                <a:gdLst>
                  <a:gd name="T0" fmla="*/ 1634 w 2863"/>
                  <a:gd name="T1" fmla="*/ 205 h 2864"/>
                  <a:gd name="T2" fmla="*/ 1634 w 2863"/>
                  <a:gd name="T3" fmla="*/ 1533 h 2864"/>
                  <a:gd name="T4" fmla="*/ 1532 w 2863"/>
                  <a:gd name="T5" fmla="*/ 1635 h 2864"/>
                  <a:gd name="T6" fmla="*/ 205 w 2863"/>
                  <a:gd name="T7" fmla="*/ 1635 h 2864"/>
                  <a:gd name="T8" fmla="*/ 1532 w 2863"/>
                  <a:gd name="T9" fmla="*/ 2864 h 2864"/>
                  <a:gd name="T10" fmla="*/ 2863 w 2863"/>
                  <a:gd name="T11" fmla="*/ 1533 h 2864"/>
                  <a:gd name="T12" fmla="*/ 1634 w 2863"/>
                  <a:gd name="T13" fmla="*/ 205 h 2864"/>
                  <a:gd name="T14" fmla="*/ 1532 w 2863"/>
                  <a:gd name="T15" fmla="*/ 2659 h 2864"/>
                  <a:gd name="T16" fmla="*/ 448 w 2863"/>
                  <a:gd name="T17" fmla="*/ 1840 h 2864"/>
                  <a:gd name="T18" fmla="*/ 1532 w 2863"/>
                  <a:gd name="T19" fmla="*/ 1840 h 2864"/>
                  <a:gd name="T20" fmla="*/ 1839 w 2863"/>
                  <a:gd name="T21" fmla="*/ 1533 h 2864"/>
                  <a:gd name="T22" fmla="*/ 1839 w 2863"/>
                  <a:gd name="T23" fmla="*/ 449 h 2864"/>
                  <a:gd name="T24" fmla="*/ 2658 w 2863"/>
                  <a:gd name="T25" fmla="*/ 1533 h 2864"/>
                  <a:gd name="T26" fmla="*/ 1532 w 2863"/>
                  <a:gd name="T27" fmla="*/ 2659 h 2864"/>
                  <a:gd name="T28" fmla="*/ 1430 w 2863"/>
                  <a:gd name="T29" fmla="*/ 1328 h 2864"/>
                  <a:gd name="T30" fmla="*/ 1430 w 2863"/>
                  <a:gd name="T31" fmla="*/ 0 h 2864"/>
                  <a:gd name="T32" fmla="*/ 0 w 2863"/>
                  <a:gd name="T33" fmla="*/ 1430 h 2864"/>
                  <a:gd name="T34" fmla="*/ 1327 w 2863"/>
                  <a:gd name="T35" fmla="*/ 1430 h 2864"/>
                  <a:gd name="T36" fmla="*/ 1430 w 2863"/>
                  <a:gd name="T37" fmla="*/ 1328 h 2864"/>
                  <a:gd name="T38" fmla="*/ 1225 w 2863"/>
                  <a:gd name="T39" fmla="*/ 1225 h 2864"/>
                  <a:gd name="T40" fmla="*/ 237 w 2863"/>
                  <a:gd name="T41" fmla="*/ 1225 h 2864"/>
                  <a:gd name="T42" fmla="*/ 1225 w 2863"/>
                  <a:gd name="T43" fmla="*/ 237 h 2864"/>
                  <a:gd name="T44" fmla="*/ 1225 w 2863"/>
                  <a:gd name="T45" fmla="*/ 1225 h 2864"/>
                  <a:gd name="T46" fmla="*/ 1225 w 2863"/>
                  <a:gd name="T47" fmla="*/ 1225 h 2864"/>
                  <a:gd name="T48" fmla="*/ 1225 w 2863"/>
                  <a:gd name="T49" fmla="*/ 1225 h 2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63" h="2864">
                    <a:moveTo>
                      <a:pt x="1634" y="205"/>
                    </a:moveTo>
                    <a:cubicBezTo>
                      <a:pt x="1634" y="1533"/>
                      <a:pt x="1634" y="1533"/>
                      <a:pt x="1634" y="1533"/>
                    </a:cubicBezTo>
                    <a:cubicBezTo>
                      <a:pt x="1634" y="1589"/>
                      <a:pt x="1589" y="1635"/>
                      <a:pt x="1532" y="1635"/>
                    </a:cubicBezTo>
                    <a:cubicBezTo>
                      <a:pt x="205" y="1635"/>
                      <a:pt x="205" y="1635"/>
                      <a:pt x="205" y="1635"/>
                    </a:cubicBezTo>
                    <a:cubicBezTo>
                      <a:pt x="257" y="2322"/>
                      <a:pt x="831" y="2864"/>
                      <a:pt x="1532" y="2864"/>
                    </a:cubicBezTo>
                    <a:cubicBezTo>
                      <a:pt x="2267" y="2864"/>
                      <a:pt x="2863" y="2268"/>
                      <a:pt x="2863" y="1533"/>
                    </a:cubicBezTo>
                    <a:cubicBezTo>
                      <a:pt x="2863" y="832"/>
                      <a:pt x="2322" y="258"/>
                      <a:pt x="1634" y="205"/>
                    </a:cubicBezTo>
                    <a:close/>
                    <a:moveTo>
                      <a:pt x="1532" y="2659"/>
                    </a:moveTo>
                    <a:cubicBezTo>
                      <a:pt x="1023" y="2659"/>
                      <a:pt x="583" y="2313"/>
                      <a:pt x="448" y="1840"/>
                    </a:cubicBezTo>
                    <a:cubicBezTo>
                      <a:pt x="1532" y="1840"/>
                      <a:pt x="1532" y="1840"/>
                      <a:pt x="1532" y="1840"/>
                    </a:cubicBezTo>
                    <a:cubicBezTo>
                      <a:pt x="1701" y="1840"/>
                      <a:pt x="1839" y="1702"/>
                      <a:pt x="1839" y="1533"/>
                    </a:cubicBezTo>
                    <a:cubicBezTo>
                      <a:pt x="1839" y="449"/>
                      <a:pt x="1839" y="449"/>
                      <a:pt x="1839" y="449"/>
                    </a:cubicBezTo>
                    <a:cubicBezTo>
                      <a:pt x="2313" y="584"/>
                      <a:pt x="2658" y="1023"/>
                      <a:pt x="2658" y="1533"/>
                    </a:cubicBezTo>
                    <a:cubicBezTo>
                      <a:pt x="2658" y="2154"/>
                      <a:pt x="2153" y="2659"/>
                      <a:pt x="1532" y="2659"/>
                    </a:cubicBezTo>
                    <a:close/>
                    <a:moveTo>
                      <a:pt x="1430" y="1328"/>
                    </a:moveTo>
                    <a:cubicBezTo>
                      <a:pt x="1430" y="0"/>
                      <a:pt x="1430" y="0"/>
                      <a:pt x="1430" y="0"/>
                    </a:cubicBezTo>
                    <a:cubicBezTo>
                      <a:pt x="663" y="50"/>
                      <a:pt x="50" y="663"/>
                      <a:pt x="0" y="1430"/>
                    </a:cubicBezTo>
                    <a:cubicBezTo>
                      <a:pt x="1327" y="1430"/>
                      <a:pt x="1327" y="1430"/>
                      <a:pt x="1327" y="1430"/>
                    </a:cubicBezTo>
                    <a:cubicBezTo>
                      <a:pt x="1384" y="1430"/>
                      <a:pt x="1430" y="1384"/>
                      <a:pt x="1430" y="1328"/>
                    </a:cubicBezTo>
                    <a:close/>
                    <a:moveTo>
                      <a:pt x="1225" y="1225"/>
                    </a:moveTo>
                    <a:cubicBezTo>
                      <a:pt x="237" y="1225"/>
                      <a:pt x="237" y="1225"/>
                      <a:pt x="237" y="1225"/>
                    </a:cubicBezTo>
                    <a:cubicBezTo>
                      <a:pt x="352" y="738"/>
                      <a:pt x="737" y="353"/>
                      <a:pt x="1225" y="237"/>
                    </a:cubicBezTo>
                    <a:lnTo>
                      <a:pt x="1225" y="1225"/>
                    </a:lnTo>
                    <a:close/>
                    <a:moveTo>
                      <a:pt x="1225" y="1225"/>
                    </a:moveTo>
                    <a:cubicBezTo>
                      <a:pt x="1225" y="1225"/>
                      <a:pt x="1225" y="1225"/>
                      <a:pt x="1225" y="1225"/>
                    </a:cubicBezTo>
                  </a:path>
                </a:pathLst>
              </a:custGeom>
              <a:solidFill>
                <a:srgbClr val="BD342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14155" y="3275"/>
              <a:ext cx="4598" cy="7222"/>
              <a:chOff x="7301" y="3277"/>
              <a:chExt cx="4598" cy="7222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7301" y="3277"/>
                <a:ext cx="4598" cy="7222"/>
              </a:xfrm>
              <a:prstGeom prst="rect">
                <a:avLst/>
              </a:prstGeom>
              <a:solidFill>
                <a:srgbClr val="89BB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 rot="0">
                <a:off x="7628" y="6481"/>
                <a:ext cx="3943" cy="2991"/>
                <a:chOff x="4277563" y="3479800"/>
                <a:chExt cx="3219450" cy="2442009"/>
              </a:xfrm>
            </p:grpSpPr>
            <p:sp>
              <p:nvSpPr>
                <p:cNvPr id="13" name="文本框 12"/>
                <p:cNvSpPr txBox="1"/>
                <p:nvPr/>
              </p:nvSpPr>
              <p:spPr>
                <a:xfrm>
                  <a:off x="4277563" y="4043749"/>
                  <a:ext cx="3219450" cy="187806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p>
                  <a:pPr marL="0" marR="0" algn="ctr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zh-CN" altLang="en-US" sz="1200" kern="100" dirty="0">
                      <a:solidFill>
                        <a:schemeClr val="bg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阿里巴巴普惠体 R" panose="00020600040101010101" pitchFamily="18" charset="-122"/>
                    </a:rPr>
                    <a:t>请在此处输入相关文字内容，操作方法：鼠标全选此段文字，直接输入文本即可替换，文字格式不会发生改变。</a:t>
                  </a:r>
                  <a:endParaRPr lang="zh-CN" altLang="en-US" sz="1200" kern="100" dirty="0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阿里巴巴普惠体 R" panose="00020600040101010101" pitchFamily="18" charset="-122"/>
                  </a:endParaRPr>
                </a:p>
              </p:txBody>
            </p:sp>
            <p:sp>
              <p:nvSpPr>
                <p:cNvPr id="14" name="文本框 13"/>
                <p:cNvSpPr txBox="1"/>
                <p:nvPr/>
              </p:nvSpPr>
              <p:spPr>
                <a:xfrm>
                  <a:off x="4711242" y="3479800"/>
                  <a:ext cx="2352093" cy="62469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p>
                  <a:pPr algn="ctr"/>
                  <a:r>
                    <a:rPr lang="zh-CN" altLang="en-US" sz="20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阿里巴巴普惠体 M" panose="00020600040101010101" pitchFamily="18" charset="-122"/>
                      <a:sym typeface="+mn-ea"/>
                    </a:rPr>
                    <a:t>输入标题</a:t>
                  </a:r>
                  <a:endParaRPr lang="zh-CN" altLang="en-US" sz="2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阿里巴巴普惠体 M" panose="00020600040101010101" pitchFamily="18" charset="-122"/>
                  </a:endParaRPr>
                </a:p>
              </p:txBody>
            </p:sp>
          </p:grpSp>
          <p:sp>
            <p:nvSpPr>
              <p:cNvPr id="15" name="椭圆 14"/>
              <p:cNvSpPr/>
              <p:nvPr/>
            </p:nvSpPr>
            <p:spPr>
              <a:xfrm>
                <a:off x="8573" y="3985"/>
                <a:ext cx="2052" cy="205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8" name="Freeform 281"/>
              <p:cNvSpPr>
                <a:spLocks noEditPoints="1"/>
              </p:cNvSpPr>
              <p:nvPr/>
            </p:nvSpPr>
            <p:spPr bwMode="auto">
              <a:xfrm>
                <a:off x="9248" y="4609"/>
                <a:ext cx="703" cy="803"/>
              </a:xfrm>
              <a:custGeom>
                <a:avLst/>
                <a:gdLst>
                  <a:gd name="T0" fmla="*/ 1339 w 2693"/>
                  <a:gd name="T1" fmla="*/ 1741 h 3079"/>
                  <a:gd name="T2" fmla="*/ 1851 w 2693"/>
                  <a:gd name="T3" fmla="*/ 1229 h 3079"/>
                  <a:gd name="T4" fmla="*/ 1339 w 2693"/>
                  <a:gd name="T5" fmla="*/ 717 h 3079"/>
                  <a:gd name="T6" fmla="*/ 827 w 2693"/>
                  <a:gd name="T7" fmla="*/ 1229 h 3079"/>
                  <a:gd name="T8" fmla="*/ 1339 w 2693"/>
                  <a:gd name="T9" fmla="*/ 1741 h 3079"/>
                  <a:gd name="T10" fmla="*/ 1339 w 2693"/>
                  <a:gd name="T11" fmla="*/ 1946 h 3079"/>
                  <a:gd name="T12" fmla="*/ 623 w 2693"/>
                  <a:gd name="T13" fmla="*/ 1229 h 3079"/>
                  <a:gd name="T14" fmla="*/ 1339 w 2693"/>
                  <a:gd name="T15" fmla="*/ 512 h 3079"/>
                  <a:gd name="T16" fmla="*/ 2056 w 2693"/>
                  <a:gd name="T17" fmla="*/ 1229 h 3079"/>
                  <a:gd name="T18" fmla="*/ 1339 w 2693"/>
                  <a:gd name="T19" fmla="*/ 1946 h 3079"/>
                  <a:gd name="T20" fmla="*/ 1339 w 2693"/>
                  <a:gd name="T21" fmla="*/ 2253 h 3079"/>
                  <a:gd name="T22" fmla="*/ 2363 w 2693"/>
                  <a:gd name="T23" fmla="*/ 1229 h 3079"/>
                  <a:gd name="T24" fmla="*/ 1339 w 2693"/>
                  <a:gd name="T25" fmla="*/ 205 h 3079"/>
                  <a:gd name="T26" fmla="*/ 315 w 2693"/>
                  <a:gd name="T27" fmla="*/ 1229 h 3079"/>
                  <a:gd name="T28" fmla="*/ 1339 w 2693"/>
                  <a:gd name="T29" fmla="*/ 2253 h 3079"/>
                  <a:gd name="T30" fmla="*/ 1339 w 2693"/>
                  <a:gd name="T31" fmla="*/ 2458 h 3079"/>
                  <a:gd name="T32" fmla="*/ 111 w 2693"/>
                  <a:gd name="T33" fmla="*/ 1229 h 3079"/>
                  <a:gd name="T34" fmla="*/ 1339 w 2693"/>
                  <a:gd name="T35" fmla="*/ 0 h 3079"/>
                  <a:gd name="T36" fmla="*/ 2568 w 2693"/>
                  <a:gd name="T37" fmla="*/ 1229 h 3079"/>
                  <a:gd name="T38" fmla="*/ 1339 w 2693"/>
                  <a:gd name="T39" fmla="*/ 2458 h 3079"/>
                  <a:gd name="T40" fmla="*/ 1153 w 2693"/>
                  <a:gd name="T41" fmla="*/ 2576 h 3079"/>
                  <a:gd name="T42" fmla="*/ 900 w 2693"/>
                  <a:gd name="T43" fmla="*/ 3013 h 3079"/>
                  <a:gd name="T44" fmla="*/ 761 w 2693"/>
                  <a:gd name="T45" fmla="*/ 3050 h 3079"/>
                  <a:gd name="T46" fmla="*/ 722 w 2693"/>
                  <a:gd name="T47" fmla="*/ 3011 h 3079"/>
                  <a:gd name="T48" fmla="*/ 520 w 2693"/>
                  <a:gd name="T49" fmla="*/ 2648 h 3079"/>
                  <a:gd name="T50" fmla="*/ 104 w 2693"/>
                  <a:gd name="T51" fmla="*/ 2655 h 3079"/>
                  <a:gd name="T52" fmla="*/ 0 w 2693"/>
                  <a:gd name="T53" fmla="*/ 2554 h 3079"/>
                  <a:gd name="T54" fmla="*/ 14 w 2693"/>
                  <a:gd name="T55" fmla="*/ 2501 h 3079"/>
                  <a:gd name="T56" fmla="*/ 259 w 2693"/>
                  <a:gd name="T57" fmla="*/ 2077 h 3079"/>
                  <a:gd name="T58" fmla="*/ 1153 w 2693"/>
                  <a:gd name="T59" fmla="*/ 2576 h 3079"/>
                  <a:gd name="T60" fmla="*/ 2413 w 2693"/>
                  <a:gd name="T61" fmla="*/ 2065 h 3079"/>
                  <a:gd name="T62" fmla="*/ 2665 w 2693"/>
                  <a:gd name="T63" fmla="*/ 2501 h 3079"/>
                  <a:gd name="T64" fmla="*/ 2628 w 2693"/>
                  <a:gd name="T65" fmla="*/ 2641 h 3079"/>
                  <a:gd name="T66" fmla="*/ 2575 w 2693"/>
                  <a:gd name="T67" fmla="*/ 2655 h 3079"/>
                  <a:gd name="T68" fmla="*/ 2159 w 2693"/>
                  <a:gd name="T69" fmla="*/ 2648 h 3079"/>
                  <a:gd name="T70" fmla="*/ 1957 w 2693"/>
                  <a:gd name="T71" fmla="*/ 3011 h 3079"/>
                  <a:gd name="T72" fmla="*/ 1817 w 2693"/>
                  <a:gd name="T73" fmla="*/ 3051 h 3079"/>
                  <a:gd name="T74" fmla="*/ 1778 w 2693"/>
                  <a:gd name="T75" fmla="*/ 3013 h 3079"/>
                  <a:gd name="T76" fmla="*/ 1525 w 2693"/>
                  <a:gd name="T77" fmla="*/ 2574 h 3079"/>
                  <a:gd name="T78" fmla="*/ 2413 w 2693"/>
                  <a:gd name="T79" fmla="*/ 2065 h 3079"/>
                  <a:gd name="T80" fmla="*/ 2413 w 2693"/>
                  <a:gd name="T81" fmla="*/ 2065 h 3079"/>
                  <a:gd name="T82" fmla="*/ 2413 w 2693"/>
                  <a:gd name="T83" fmla="*/ 2065 h 3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93" h="3079">
                    <a:moveTo>
                      <a:pt x="1339" y="1741"/>
                    </a:moveTo>
                    <a:cubicBezTo>
                      <a:pt x="1622" y="1741"/>
                      <a:pt x="1851" y="1512"/>
                      <a:pt x="1851" y="1229"/>
                    </a:cubicBezTo>
                    <a:cubicBezTo>
                      <a:pt x="1851" y="946"/>
                      <a:pt x="1622" y="717"/>
                      <a:pt x="1339" y="717"/>
                    </a:cubicBezTo>
                    <a:cubicBezTo>
                      <a:pt x="1057" y="717"/>
                      <a:pt x="827" y="946"/>
                      <a:pt x="827" y="1229"/>
                    </a:cubicBezTo>
                    <a:cubicBezTo>
                      <a:pt x="827" y="1512"/>
                      <a:pt x="1057" y="1741"/>
                      <a:pt x="1339" y="1741"/>
                    </a:cubicBezTo>
                    <a:close/>
                    <a:moveTo>
                      <a:pt x="1339" y="1946"/>
                    </a:moveTo>
                    <a:cubicBezTo>
                      <a:pt x="944" y="1946"/>
                      <a:pt x="623" y="1625"/>
                      <a:pt x="623" y="1229"/>
                    </a:cubicBezTo>
                    <a:cubicBezTo>
                      <a:pt x="623" y="833"/>
                      <a:pt x="944" y="512"/>
                      <a:pt x="1339" y="512"/>
                    </a:cubicBezTo>
                    <a:cubicBezTo>
                      <a:pt x="1735" y="512"/>
                      <a:pt x="2056" y="833"/>
                      <a:pt x="2056" y="1229"/>
                    </a:cubicBezTo>
                    <a:cubicBezTo>
                      <a:pt x="2056" y="1625"/>
                      <a:pt x="1735" y="1946"/>
                      <a:pt x="1339" y="1946"/>
                    </a:cubicBezTo>
                    <a:close/>
                    <a:moveTo>
                      <a:pt x="1339" y="2253"/>
                    </a:moveTo>
                    <a:cubicBezTo>
                      <a:pt x="1905" y="2253"/>
                      <a:pt x="2363" y="1794"/>
                      <a:pt x="2363" y="1229"/>
                    </a:cubicBezTo>
                    <a:cubicBezTo>
                      <a:pt x="2363" y="663"/>
                      <a:pt x="1905" y="205"/>
                      <a:pt x="1339" y="205"/>
                    </a:cubicBezTo>
                    <a:cubicBezTo>
                      <a:pt x="774" y="205"/>
                      <a:pt x="315" y="663"/>
                      <a:pt x="315" y="1229"/>
                    </a:cubicBezTo>
                    <a:cubicBezTo>
                      <a:pt x="315" y="1794"/>
                      <a:pt x="774" y="2253"/>
                      <a:pt x="1339" y="2253"/>
                    </a:cubicBezTo>
                    <a:close/>
                    <a:moveTo>
                      <a:pt x="1339" y="2458"/>
                    </a:moveTo>
                    <a:cubicBezTo>
                      <a:pt x="661" y="2458"/>
                      <a:pt x="111" y="1907"/>
                      <a:pt x="111" y="1229"/>
                    </a:cubicBezTo>
                    <a:cubicBezTo>
                      <a:pt x="111" y="550"/>
                      <a:pt x="661" y="0"/>
                      <a:pt x="1339" y="0"/>
                    </a:cubicBezTo>
                    <a:cubicBezTo>
                      <a:pt x="2018" y="0"/>
                      <a:pt x="2568" y="550"/>
                      <a:pt x="2568" y="1229"/>
                    </a:cubicBezTo>
                    <a:cubicBezTo>
                      <a:pt x="2568" y="1907"/>
                      <a:pt x="2018" y="2458"/>
                      <a:pt x="1339" y="2458"/>
                    </a:cubicBezTo>
                    <a:close/>
                    <a:moveTo>
                      <a:pt x="1153" y="2576"/>
                    </a:moveTo>
                    <a:cubicBezTo>
                      <a:pt x="900" y="3013"/>
                      <a:pt x="900" y="3013"/>
                      <a:pt x="900" y="3013"/>
                    </a:cubicBezTo>
                    <a:cubicBezTo>
                      <a:pt x="872" y="3062"/>
                      <a:pt x="810" y="3079"/>
                      <a:pt x="761" y="3050"/>
                    </a:cubicBezTo>
                    <a:cubicBezTo>
                      <a:pt x="745" y="3041"/>
                      <a:pt x="731" y="3028"/>
                      <a:pt x="722" y="3011"/>
                    </a:cubicBezTo>
                    <a:cubicBezTo>
                      <a:pt x="520" y="2648"/>
                      <a:pt x="520" y="2648"/>
                      <a:pt x="520" y="2648"/>
                    </a:cubicBezTo>
                    <a:cubicBezTo>
                      <a:pt x="104" y="2655"/>
                      <a:pt x="104" y="2655"/>
                      <a:pt x="104" y="2655"/>
                    </a:cubicBezTo>
                    <a:cubicBezTo>
                      <a:pt x="48" y="2656"/>
                      <a:pt x="1" y="2610"/>
                      <a:pt x="0" y="2554"/>
                    </a:cubicBezTo>
                    <a:cubicBezTo>
                      <a:pt x="0" y="2535"/>
                      <a:pt x="4" y="2517"/>
                      <a:pt x="14" y="2501"/>
                    </a:cubicBezTo>
                    <a:cubicBezTo>
                      <a:pt x="259" y="2077"/>
                      <a:pt x="259" y="2077"/>
                      <a:pt x="259" y="2077"/>
                    </a:cubicBezTo>
                    <a:cubicBezTo>
                      <a:pt x="477" y="2345"/>
                      <a:pt x="793" y="2529"/>
                      <a:pt x="1153" y="2576"/>
                    </a:cubicBezTo>
                    <a:close/>
                    <a:moveTo>
                      <a:pt x="2413" y="2065"/>
                    </a:moveTo>
                    <a:cubicBezTo>
                      <a:pt x="2665" y="2501"/>
                      <a:pt x="2665" y="2501"/>
                      <a:pt x="2665" y="2501"/>
                    </a:cubicBezTo>
                    <a:cubicBezTo>
                      <a:pt x="2693" y="2550"/>
                      <a:pt x="2677" y="2613"/>
                      <a:pt x="2628" y="2641"/>
                    </a:cubicBezTo>
                    <a:cubicBezTo>
                      <a:pt x="2612" y="2650"/>
                      <a:pt x="2593" y="2655"/>
                      <a:pt x="2575" y="2655"/>
                    </a:cubicBezTo>
                    <a:cubicBezTo>
                      <a:pt x="2159" y="2648"/>
                      <a:pt x="2159" y="2648"/>
                      <a:pt x="2159" y="2648"/>
                    </a:cubicBezTo>
                    <a:cubicBezTo>
                      <a:pt x="1957" y="3011"/>
                      <a:pt x="1957" y="3011"/>
                      <a:pt x="1957" y="3011"/>
                    </a:cubicBezTo>
                    <a:cubicBezTo>
                      <a:pt x="1929" y="3061"/>
                      <a:pt x="1867" y="3079"/>
                      <a:pt x="1817" y="3051"/>
                    </a:cubicBezTo>
                    <a:cubicBezTo>
                      <a:pt x="1801" y="3042"/>
                      <a:pt x="1788" y="3029"/>
                      <a:pt x="1778" y="3013"/>
                    </a:cubicBezTo>
                    <a:cubicBezTo>
                      <a:pt x="1525" y="2574"/>
                      <a:pt x="1525" y="2574"/>
                      <a:pt x="1525" y="2574"/>
                    </a:cubicBezTo>
                    <a:cubicBezTo>
                      <a:pt x="1883" y="2523"/>
                      <a:pt x="2198" y="2335"/>
                      <a:pt x="2413" y="2065"/>
                    </a:cubicBezTo>
                    <a:close/>
                    <a:moveTo>
                      <a:pt x="2413" y="2065"/>
                    </a:moveTo>
                    <a:cubicBezTo>
                      <a:pt x="2413" y="2065"/>
                      <a:pt x="2413" y="2065"/>
                      <a:pt x="2413" y="2065"/>
                    </a:cubicBezTo>
                  </a:path>
                </a:pathLst>
              </a:custGeom>
              <a:solidFill>
                <a:srgbClr val="89BB3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08.jpg3"/>
          <p:cNvPicPr>
            <a:picLocks noChangeAspect="1"/>
          </p:cNvPicPr>
          <p:nvPr/>
        </p:nvPicPr>
        <p:blipFill>
          <a:blip r:embed="rId1"/>
          <a:srcRect t="37991" r="1738" b="20391"/>
          <a:stretch>
            <a:fillRect/>
          </a:stretch>
        </p:blipFill>
        <p:spPr>
          <a:xfrm>
            <a:off x="0" y="0"/>
            <a:ext cx="12204700" cy="6892290"/>
          </a:xfrm>
          <a:prstGeom prst="rect">
            <a:avLst/>
          </a:prstGeom>
        </p:spPr>
      </p:pic>
      <p:sp>
        <p:nvSpPr>
          <p:cNvPr id="42" name="任意多边形 41"/>
          <p:cNvSpPr/>
          <p:nvPr/>
        </p:nvSpPr>
        <p:spPr>
          <a:xfrm>
            <a:off x="5120985" y="1752601"/>
            <a:ext cx="1962728" cy="1671783"/>
          </a:xfrm>
          <a:custGeom>
            <a:avLst/>
            <a:gdLst>
              <a:gd name="connsiteX0" fmla="*/ 0 w 1962728"/>
              <a:gd name="connsiteY0" fmla="*/ 0 h 1671783"/>
              <a:gd name="connsiteX1" fmla="*/ 1962728 w 1962728"/>
              <a:gd name="connsiteY1" fmla="*/ 0 h 1671783"/>
              <a:gd name="connsiteX2" fmla="*/ 1962727 w 1962728"/>
              <a:gd name="connsiteY2" fmla="*/ 690419 h 1671783"/>
              <a:gd name="connsiteX3" fmla="*/ 981363 w 1962728"/>
              <a:gd name="connsiteY3" fmla="*/ 1671783 h 1671783"/>
              <a:gd name="connsiteX4" fmla="*/ 981364 w 1962728"/>
              <a:gd name="connsiteY4" fmla="*/ 1671782 h 1671783"/>
              <a:gd name="connsiteX5" fmla="*/ 0 w 1962728"/>
              <a:gd name="connsiteY5" fmla="*/ 690418 h 167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728" h="1671783">
                <a:moveTo>
                  <a:pt x="0" y="0"/>
                </a:moveTo>
                <a:lnTo>
                  <a:pt x="1962728" y="0"/>
                </a:lnTo>
                <a:lnTo>
                  <a:pt x="1962727" y="690419"/>
                </a:lnTo>
                <a:cubicBezTo>
                  <a:pt x="1962727" y="1232411"/>
                  <a:pt x="1523355" y="1671783"/>
                  <a:pt x="981363" y="1671783"/>
                </a:cubicBezTo>
                <a:lnTo>
                  <a:pt x="981364" y="1671782"/>
                </a:lnTo>
                <a:cubicBezTo>
                  <a:pt x="439372" y="1671782"/>
                  <a:pt x="0" y="1232410"/>
                  <a:pt x="0" y="690418"/>
                </a:cubicBezTo>
                <a:close/>
              </a:path>
            </a:pathLst>
          </a:custGeom>
          <a:solidFill>
            <a:srgbClr val="CB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474111" y="3820507"/>
            <a:ext cx="3230880" cy="70675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</a:rPr>
              <a:t>输入标题内容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喵喵奶糖" panose="02000503000000000000" charset="-122"/>
              <a:ea typeface="喵喵奶糖" panose="02000503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29657" y="4588209"/>
            <a:ext cx="6345382" cy="430887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53159" y="2126827"/>
            <a:ext cx="108839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5400" dirty="0" smtClean="0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02</a:t>
            </a:r>
            <a:endParaRPr lang="zh-CN" altLang="en-US" sz="5400" dirty="0">
              <a:solidFill>
                <a:schemeClr val="bg1"/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36286" y="5299363"/>
            <a:ext cx="90766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0"/>
          <p:cNvSpPr>
            <a:spLocks noEditPoints="1"/>
          </p:cNvSpPr>
          <p:nvPr/>
        </p:nvSpPr>
        <p:spPr bwMode="auto">
          <a:xfrm>
            <a:off x="4587558" y="1820741"/>
            <a:ext cx="3041650" cy="3653632"/>
          </a:xfrm>
          <a:custGeom>
            <a:avLst/>
            <a:gdLst>
              <a:gd name="T0" fmla="*/ 1916 w 3832"/>
              <a:gd name="T1" fmla="*/ 0 h 4603"/>
              <a:gd name="T2" fmla="*/ 0 w 3832"/>
              <a:gd name="T3" fmla="*/ 1100 h 4603"/>
              <a:gd name="T4" fmla="*/ 1125 w 3832"/>
              <a:gd name="T5" fmla="*/ 4603 h 4603"/>
              <a:gd name="T6" fmla="*/ 2707 w 3832"/>
              <a:gd name="T7" fmla="*/ 4603 h 4603"/>
              <a:gd name="T8" fmla="*/ 3832 w 3832"/>
              <a:gd name="T9" fmla="*/ 1100 h 4603"/>
              <a:gd name="T10" fmla="*/ 1916 w 3832"/>
              <a:gd name="T11" fmla="*/ 0 h 4603"/>
              <a:gd name="T12" fmla="*/ 2627 w 3832"/>
              <a:gd name="T13" fmla="*/ 4506 h 4603"/>
              <a:gd name="T14" fmla="*/ 1205 w 3832"/>
              <a:gd name="T15" fmla="*/ 4506 h 4603"/>
              <a:gd name="T16" fmla="*/ 104 w 3832"/>
              <a:gd name="T17" fmla="*/ 1148 h 4603"/>
              <a:gd name="T18" fmla="*/ 1916 w 3832"/>
              <a:gd name="T19" fmla="*/ 104 h 4603"/>
              <a:gd name="T20" fmla="*/ 3727 w 3832"/>
              <a:gd name="T21" fmla="*/ 1148 h 4603"/>
              <a:gd name="T22" fmla="*/ 2627 w 3832"/>
              <a:gd name="T23" fmla="*/ 4506 h 4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32" h="4603">
                <a:moveTo>
                  <a:pt x="1916" y="0"/>
                </a:moveTo>
                <a:lnTo>
                  <a:pt x="0" y="1100"/>
                </a:lnTo>
                <a:lnTo>
                  <a:pt x="1125" y="4603"/>
                </a:lnTo>
                <a:lnTo>
                  <a:pt x="2707" y="4603"/>
                </a:lnTo>
                <a:lnTo>
                  <a:pt x="3832" y="1100"/>
                </a:lnTo>
                <a:lnTo>
                  <a:pt x="1916" y="0"/>
                </a:lnTo>
                <a:close/>
                <a:moveTo>
                  <a:pt x="2627" y="4506"/>
                </a:moveTo>
                <a:lnTo>
                  <a:pt x="1205" y="4506"/>
                </a:lnTo>
                <a:lnTo>
                  <a:pt x="104" y="1148"/>
                </a:lnTo>
                <a:lnTo>
                  <a:pt x="1916" y="104"/>
                </a:lnTo>
                <a:lnTo>
                  <a:pt x="3727" y="1148"/>
                </a:lnTo>
                <a:lnTo>
                  <a:pt x="2627" y="450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Freeform 21"/>
          <p:cNvSpPr/>
          <p:nvPr/>
        </p:nvSpPr>
        <p:spPr bwMode="auto">
          <a:xfrm>
            <a:off x="5475764" y="5942685"/>
            <a:ext cx="1263650" cy="465138"/>
          </a:xfrm>
          <a:custGeom>
            <a:avLst/>
            <a:gdLst>
              <a:gd name="T0" fmla="*/ 0 w 1592"/>
              <a:gd name="T1" fmla="*/ 0 h 586"/>
              <a:gd name="T2" fmla="*/ 0 w 1592"/>
              <a:gd name="T3" fmla="*/ 128 h 586"/>
              <a:gd name="T4" fmla="*/ 797 w 1592"/>
              <a:gd name="T5" fmla="*/ 586 h 586"/>
              <a:gd name="T6" fmla="*/ 1592 w 1592"/>
              <a:gd name="T7" fmla="*/ 128 h 586"/>
              <a:gd name="T8" fmla="*/ 1592 w 1592"/>
              <a:gd name="T9" fmla="*/ 0 h 586"/>
              <a:gd name="T10" fmla="*/ 0 w 1592"/>
              <a:gd name="T11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2" h="586">
                <a:moveTo>
                  <a:pt x="0" y="0"/>
                </a:moveTo>
                <a:lnTo>
                  <a:pt x="0" y="128"/>
                </a:lnTo>
                <a:lnTo>
                  <a:pt x="797" y="586"/>
                </a:lnTo>
                <a:lnTo>
                  <a:pt x="1592" y="128"/>
                </a:lnTo>
                <a:lnTo>
                  <a:pt x="159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Rectangle 22"/>
          <p:cNvSpPr>
            <a:spLocks noChangeArrowheads="1"/>
          </p:cNvSpPr>
          <p:nvPr/>
        </p:nvSpPr>
        <p:spPr bwMode="auto">
          <a:xfrm>
            <a:off x="5475764" y="5568035"/>
            <a:ext cx="1263650" cy="1420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Rectangle 23"/>
          <p:cNvSpPr>
            <a:spLocks noChangeArrowheads="1"/>
          </p:cNvSpPr>
          <p:nvPr/>
        </p:nvSpPr>
        <p:spPr bwMode="auto">
          <a:xfrm>
            <a:off x="5475764" y="5756154"/>
            <a:ext cx="1263650" cy="1420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Freeform 24"/>
          <p:cNvSpPr/>
          <p:nvPr/>
        </p:nvSpPr>
        <p:spPr bwMode="auto">
          <a:xfrm>
            <a:off x="5213827" y="3578103"/>
            <a:ext cx="1793875" cy="1720850"/>
          </a:xfrm>
          <a:custGeom>
            <a:avLst/>
            <a:gdLst>
              <a:gd name="T0" fmla="*/ 1129 w 2260"/>
              <a:gd name="T1" fmla="*/ 0 h 2168"/>
              <a:gd name="T2" fmla="*/ 0 w 2260"/>
              <a:gd name="T3" fmla="*/ 654 h 2168"/>
              <a:gd name="T4" fmla="*/ 474 w 2260"/>
              <a:gd name="T5" fmla="*/ 2168 h 2168"/>
              <a:gd name="T6" fmla="*/ 1131 w 2260"/>
              <a:gd name="T7" fmla="*/ 2168 h 2168"/>
              <a:gd name="T8" fmla="*/ 1786 w 2260"/>
              <a:gd name="T9" fmla="*/ 2168 h 2168"/>
              <a:gd name="T10" fmla="*/ 2260 w 2260"/>
              <a:gd name="T11" fmla="*/ 652 h 2168"/>
              <a:gd name="T12" fmla="*/ 1129 w 2260"/>
              <a:gd name="T13" fmla="*/ 0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0" h="2168">
                <a:moveTo>
                  <a:pt x="1129" y="0"/>
                </a:moveTo>
                <a:lnTo>
                  <a:pt x="0" y="654"/>
                </a:lnTo>
                <a:lnTo>
                  <a:pt x="474" y="2168"/>
                </a:lnTo>
                <a:lnTo>
                  <a:pt x="1131" y="2168"/>
                </a:lnTo>
                <a:lnTo>
                  <a:pt x="1786" y="2168"/>
                </a:lnTo>
                <a:lnTo>
                  <a:pt x="2260" y="652"/>
                </a:lnTo>
                <a:lnTo>
                  <a:pt x="1129" y="0"/>
                </a:lnTo>
                <a:close/>
              </a:path>
            </a:pathLst>
          </a:custGeom>
          <a:solidFill>
            <a:srgbClr val="F5A62F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Line 25"/>
          <p:cNvSpPr>
            <a:spLocks noChangeShapeType="1"/>
          </p:cNvSpPr>
          <p:nvPr/>
        </p:nvSpPr>
        <p:spPr bwMode="auto">
          <a:xfrm>
            <a:off x="4870927" y="4686972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Line 26"/>
          <p:cNvSpPr>
            <a:spLocks noChangeShapeType="1"/>
          </p:cNvSpPr>
          <p:nvPr/>
        </p:nvSpPr>
        <p:spPr bwMode="auto">
          <a:xfrm>
            <a:off x="4997927" y="4813972"/>
            <a:ext cx="0" cy="0"/>
          </a:xfrm>
          <a:prstGeom prst="line">
            <a:avLst/>
          </a:prstGeom>
          <a:noFill/>
          <a:ln w="12700" cap="flat">
            <a:solidFill>
              <a:srgbClr val="00AEE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Freeform 27"/>
          <p:cNvSpPr/>
          <p:nvPr/>
        </p:nvSpPr>
        <p:spPr bwMode="auto">
          <a:xfrm>
            <a:off x="5717858" y="4231360"/>
            <a:ext cx="787400" cy="1067594"/>
          </a:xfrm>
          <a:custGeom>
            <a:avLst/>
            <a:gdLst>
              <a:gd name="T0" fmla="*/ 992 w 992"/>
              <a:gd name="T1" fmla="*/ 0 h 1345"/>
              <a:gd name="T2" fmla="*/ 496 w 992"/>
              <a:gd name="T3" fmla="*/ 285 h 1345"/>
              <a:gd name="T4" fmla="*/ 0 w 992"/>
              <a:gd name="T5" fmla="*/ 0 h 1345"/>
              <a:gd name="T6" fmla="*/ 0 w 992"/>
              <a:gd name="T7" fmla="*/ 265 h 1345"/>
              <a:gd name="T8" fmla="*/ 397 w 992"/>
              <a:gd name="T9" fmla="*/ 494 h 1345"/>
              <a:gd name="T10" fmla="*/ 397 w 992"/>
              <a:gd name="T11" fmla="*/ 1345 h 1345"/>
              <a:gd name="T12" fmla="*/ 592 w 992"/>
              <a:gd name="T13" fmla="*/ 1345 h 1345"/>
              <a:gd name="T14" fmla="*/ 592 w 992"/>
              <a:gd name="T15" fmla="*/ 494 h 1345"/>
              <a:gd name="T16" fmla="*/ 992 w 992"/>
              <a:gd name="T17" fmla="*/ 265 h 1345"/>
              <a:gd name="T18" fmla="*/ 992 w 992"/>
              <a:gd name="T19" fmla="*/ 0 h 1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92" h="1345">
                <a:moveTo>
                  <a:pt x="992" y="0"/>
                </a:moveTo>
                <a:lnTo>
                  <a:pt x="496" y="285"/>
                </a:lnTo>
                <a:lnTo>
                  <a:pt x="0" y="0"/>
                </a:lnTo>
                <a:lnTo>
                  <a:pt x="0" y="265"/>
                </a:lnTo>
                <a:lnTo>
                  <a:pt x="397" y="494"/>
                </a:lnTo>
                <a:lnTo>
                  <a:pt x="397" y="1345"/>
                </a:lnTo>
                <a:lnTo>
                  <a:pt x="592" y="1345"/>
                </a:lnTo>
                <a:lnTo>
                  <a:pt x="592" y="494"/>
                </a:lnTo>
                <a:lnTo>
                  <a:pt x="992" y="265"/>
                </a:lnTo>
                <a:lnTo>
                  <a:pt x="99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Freeform 28"/>
          <p:cNvSpPr/>
          <p:nvPr/>
        </p:nvSpPr>
        <p:spPr bwMode="auto">
          <a:xfrm>
            <a:off x="6129020" y="2032672"/>
            <a:ext cx="1300957" cy="1485107"/>
          </a:xfrm>
          <a:custGeom>
            <a:avLst/>
            <a:gdLst>
              <a:gd name="T0" fmla="*/ 1639 w 1639"/>
              <a:gd name="T1" fmla="*/ 911 h 1871"/>
              <a:gd name="T2" fmla="*/ 0 w 1639"/>
              <a:gd name="T3" fmla="*/ 0 h 1871"/>
              <a:gd name="T4" fmla="*/ 0 w 1639"/>
              <a:gd name="T5" fmla="*/ 1871 h 1871"/>
              <a:gd name="T6" fmla="*/ 1639 w 1639"/>
              <a:gd name="T7" fmla="*/ 911 h 18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9" h="1871">
                <a:moveTo>
                  <a:pt x="1639" y="911"/>
                </a:moveTo>
                <a:lnTo>
                  <a:pt x="0" y="0"/>
                </a:lnTo>
                <a:lnTo>
                  <a:pt x="0" y="1871"/>
                </a:lnTo>
                <a:lnTo>
                  <a:pt x="1639" y="911"/>
                </a:lnTo>
                <a:close/>
              </a:path>
            </a:pathLst>
          </a:custGeom>
          <a:solidFill>
            <a:srgbClr val="BD342A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Freeform 29"/>
          <p:cNvSpPr/>
          <p:nvPr/>
        </p:nvSpPr>
        <p:spPr bwMode="auto">
          <a:xfrm>
            <a:off x="4775677" y="2798641"/>
            <a:ext cx="1291432" cy="1257300"/>
          </a:xfrm>
          <a:custGeom>
            <a:avLst/>
            <a:gdLst>
              <a:gd name="T0" fmla="*/ 0 w 1627"/>
              <a:gd name="T1" fmla="*/ 0 h 1584"/>
              <a:gd name="T2" fmla="*/ 536 w 1627"/>
              <a:gd name="T3" fmla="*/ 1584 h 1584"/>
              <a:gd name="T4" fmla="*/ 1627 w 1627"/>
              <a:gd name="T5" fmla="*/ 952 h 1584"/>
              <a:gd name="T6" fmla="*/ 0 w 1627"/>
              <a:gd name="T7" fmla="*/ 0 h 1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27" h="1584">
                <a:moveTo>
                  <a:pt x="0" y="0"/>
                </a:moveTo>
                <a:lnTo>
                  <a:pt x="536" y="1584"/>
                </a:lnTo>
                <a:lnTo>
                  <a:pt x="1627" y="952"/>
                </a:lnTo>
                <a:lnTo>
                  <a:pt x="0" y="0"/>
                </a:lnTo>
                <a:close/>
              </a:path>
            </a:pathLst>
          </a:custGeom>
          <a:solidFill>
            <a:srgbClr val="2987BD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Freeform 30"/>
          <p:cNvSpPr/>
          <p:nvPr/>
        </p:nvSpPr>
        <p:spPr bwMode="auto">
          <a:xfrm>
            <a:off x="4788377" y="2035847"/>
            <a:ext cx="1297782" cy="1480344"/>
          </a:xfrm>
          <a:custGeom>
            <a:avLst/>
            <a:gdLst>
              <a:gd name="T0" fmla="*/ 1635 w 1635"/>
              <a:gd name="T1" fmla="*/ 1865 h 1865"/>
              <a:gd name="T2" fmla="*/ 1635 w 1635"/>
              <a:gd name="T3" fmla="*/ 0 h 1865"/>
              <a:gd name="T4" fmla="*/ 0 w 1635"/>
              <a:gd name="T5" fmla="*/ 909 h 1865"/>
              <a:gd name="T6" fmla="*/ 1635 w 1635"/>
              <a:gd name="T7" fmla="*/ 1865 h 1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5" h="1865">
                <a:moveTo>
                  <a:pt x="1635" y="1865"/>
                </a:moveTo>
                <a:lnTo>
                  <a:pt x="1635" y="0"/>
                </a:lnTo>
                <a:lnTo>
                  <a:pt x="0" y="909"/>
                </a:lnTo>
                <a:lnTo>
                  <a:pt x="1635" y="1865"/>
                </a:lnTo>
                <a:close/>
              </a:path>
            </a:pathLst>
          </a:custGeom>
          <a:solidFill>
            <a:srgbClr val="89BB3E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Freeform 31"/>
          <p:cNvSpPr/>
          <p:nvPr/>
        </p:nvSpPr>
        <p:spPr bwMode="auto">
          <a:xfrm>
            <a:off x="6151245" y="2793878"/>
            <a:ext cx="1296194" cy="1262063"/>
          </a:xfrm>
          <a:custGeom>
            <a:avLst/>
            <a:gdLst>
              <a:gd name="T0" fmla="*/ 1095 w 1633"/>
              <a:gd name="T1" fmla="*/ 1590 h 1590"/>
              <a:gd name="T2" fmla="*/ 1633 w 1633"/>
              <a:gd name="T3" fmla="*/ 0 h 1590"/>
              <a:gd name="T4" fmla="*/ 0 w 1633"/>
              <a:gd name="T5" fmla="*/ 958 h 1590"/>
              <a:gd name="T6" fmla="*/ 1095 w 1633"/>
              <a:gd name="T7" fmla="*/ 1590 h 1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3" h="1590">
                <a:moveTo>
                  <a:pt x="1095" y="1590"/>
                </a:moveTo>
                <a:lnTo>
                  <a:pt x="1633" y="0"/>
                </a:lnTo>
                <a:lnTo>
                  <a:pt x="0" y="958"/>
                </a:lnTo>
                <a:lnTo>
                  <a:pt x="1095" y="1590"/>
                </a:lnTo>
                <a:close/>
              </a:path>
            </a:pathLst>
          </a:custGeom>
          <a:solidFill>
            <a:srgbClr val="A0DD84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TextBox 40"/>
          <p:cNvSpPr txBox="1"/>
          <p:nvPr/>
        </p:nvSpPr>
        <p:spPr>
          <a:xfrm>
            <a:off x="5128167" y="3356066"/>
            <a:ext cx="47329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en-US" sz="2700" cap="all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Semibold" panose="020B0706030804020204" pitchFamily="34" charset="0"/>
              </a:rPr>
              <a:t>1</a:t>
            </a:r>
            <a:endParaRPr lang="en-US" sz="2700" cap="all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Semibold" panose="020B0706030804020204" pitchFamily="34" charset="0"/>
            </a:endParaRPr>
          </a:p>
        </p:txBody>
      </p:sp>
      <p:sp>
        <p:nvSpPr>
          <p:cNvPr id="63" name="TextBox 41"/>
          <p:cNvSpPr txBox="1"/>
          <p:nvPr/>
        </p:nvSpPr>
        <p:spPr>
          <a:xfrm>
            <a:off x="5439031" y="2573459"/>
            <a:ext cx="47329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en-US" sz="2700" cap="all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Semibold" panose="020B0706030804020204" pitchFamily="34" charset="0"/>
              </a:rPr>
              <a:t>2</a:t>
            </a:r>
            <a:endParaRPr lang="en-US" sz="2700" cap="all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Semibold" panose="020B0706030804020204" pitchFamily="34" charset="0"/>
            </a:endParaRPr>
          </a:p>
        </p:txBody>
      </p:sp>
      <p:sp>
        <p:nvSpPr>
          <p:cNvPr id="64" name="TextBox 42"/>
          <p:cNvSpPr txBox="1"/>
          <p:nvPr/>
        </p:nvSpPr>
        <p:spPr>
          <a:xfrm>
            <a:off x="6326333" y="2573459"/>
            <a:ext cx="47329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en-US" sz="2700" cap="all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Semibold" panose="020B0706030804020204" pitchFamily="34" charset="0"/>
              </a:rPr>
              <a:t>3</a:t>
            </a:r>
            <a:endParaRPr lang="en-US" sz="2700" cap="all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Semibold" panose="020B0706030804020204" pitchFamily="34" charset="0"/>
            </a:endParaRPr>
          </a:p>
        </p:txBody>
      </p:sp>
      <p:sp>
        <p:nvSpPr>
          <p:cNvPr id="65" name="TextBox 43"/>
          <p:cNvSpPr txBox="1"/>
          <p:nvPr/>
        </p:nvSpPr>
        <p:spPr>
          <a:xfrm>
            <a:off x="6563775" y="3356066"/>
            <a:ext cx="47329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en-US" sz="2700" cap="all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Semibold" panose="020B0706030804020204" pitchFamily="34" charset="0"/>
              </a:rPr>
              <a:t>4</a:t>
            </a:r>
            <a:endParaRPr lang="en-US" sz="2700" cap="all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Semibold" panose="020B0706030804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073785" y="2718215"/>
            <a:ext cx="3439167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单击此处可编辑内容，根据您的需要自由拉伸文本框大小，建议使用微软雅黑字体。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471636" y="2381660"/>
            <a:ext cx="2050552" cy="3987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spcBef>
                <a:spcPct val="0"/>
              </a:spcBef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rPr>
              <a:t>输入标题内容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宋体 CN" panose="02020400000000000000" pitchFamily="18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45752" y="4107926"/>
            <a:ext cx="3439167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单击此处可编辑内容，根据您的需要自由拉伸文本框大小，建议使用微软雅黑字体。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2143603" y="3771371"/>
            <a:ext cx="2050552" cy="3987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spcBef>
                <a:spcPct val="0"/>
              </a:spcBef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rPr>
              <a:t>输入标题内容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宋体 CN" panose="02020400000000000000" pitchFamily="18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555736" y="2718215"/>
            <a:ext cx="3439167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单击此处可编辑内容，根据您的需要自由拉伸文本框大小，建议使用微软雅黑字体。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7565057" y="2381660"/>
            <a:ext cx="2050552" cy="3987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spcBef>
                <a:spcPct val="0"/>
              </a:spcBef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rPr>
              <a:t>输入标题内容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宋体 CN" panose="02020400000000000000" pitchFamily="18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022029" y="4107926"/>
            <a:ext cx="3439167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单击此处可编辑内容，根据您的需要自由拉伸文本框大小，建议使用微软雅黑字体。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8031350" y="3771371"/>
            <a:ext cx="2050552" cy="3987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spcBef>
                <a:spcPct val="0"/>
              </a:spcBef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rPr>
              <a:t>输入标题内容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宋体 CN" panose="02020400000000000000" pitchFamily="18" charset="-122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íṡḻiḑè"/>
          <p:cNvGrpSpPr/>
          <p:nvPr/>
        </p:nvGrpSpPr>
        <p:grpSpPr>
          <a:xfrm rot="0">
            <a:off x="8528050" y="2163445"/>
            <a:ext cx="3452495" cy="3343910"/>
            <a:chOff x="6725817" y="1142594"/>
            <a:chExt cx="4937448" cy="4782212"/>
          </a:xfrm>
        </p:grpSpPr>
        <p:sp>
          <p:nvSpPr>
            <p:cNvPr id="15" name="ïṡḷíḍe"/>
            <p:cNvSpPr/>
            <p:nvPr/>
          </p:nvSpPr>
          <p:spPr>
            <a:xfrm>
              <a:off x="6725817" y="1142594"/>
              <a:ext cx="4937448" cy="4782212"/>
            </a:xfrm>
            <a:prstGeom prst="roundRect">
              <a:avLst>
                <a:gd name="adj" fmla="val 5585"/>
              </a:avLst>
            </a:prstGeom>
            <a:solidFill>
              <a:schemeClr val="bg1">
                <a:lumMod val="95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6" name="îśľîdê"/>
            <p:cNvSpPr/>
            <p:nvPr/>
          </p:nvSpPr>
          <p:spPr>
            <a:xfrm>
              <a:off x="6870182" y="1282419"/>
              <a:ext cx="4648718" cy="4502561"/>
            </a:xfrm>
            <a:prstGeom prst="roundRect">
              <a:avLst>
                <a:gd name="adj" fmla="val 5585"/>
              </a:avLst>
            </a:prstGeom>
            <a:blipFill>
              <a:blip r:embed="rId1"/>
              <a:stretch>
                <a:fillRect/>
              </a:stretch>
            </a:blipFill>
            <a:ln w="571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 flipH="1">
            <a:off x="4697643" y="1509382"/>
            <a:ext cx="3551654" cy="4651912"/>
          </a:xfrm>
          <a:prstGeom prst="rect">
            <a:avLst/>
          </a:prstGeom>
          <a:solidFill>
            <a:srgbClr val="FA6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693424" y="1521515"/>
            <a:ext cx="3884192" cy="2691780"/>
          </a:xfrm>
          <a:prstGeom prst="rect">
            <a:avLst/>
          </a:prstGeom>
          <a:blipFill dpi="0" rotWithShape="0">
            <a:blip r:embed="rId2"/>
            <a:srcRect/>
            <a:stretch>
              <a:fillRect l="-20000" t="-5000" b="-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693425" y="4327817"/>
            <a:ext cx="3884192" cy="1833478"/>
          </a:xfrm>
          <a:prstGeom prst="rect">
            <a:avLst/>
          </a:prstGeom>
          <a:solidFill>
            <a:srgbClr val="BD3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稻壳儿小白白(http://dwz.cn/Wu2UP)"/>
          <p:cNvSpPr txBox="1">
            <a:spLocks noChangeArrowheads="1"/>
          </p:cNvSpPr>
          <p:nvPr/>
        </p:nvSpPr>
        <p:spPr bwMode="auto">
          <a:xfrm>
            <a:off x="963112" y="4695188"/>
            <a:ext cx="1613287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sym typeface="思源宋体 CN" panose="02020400000000000000" pitchFamily="18" charset="-122"/>
              </a:rPr>
              <a:t>输入标题内容</a:t>
            </a:r>
            <a:endParaRPr lang="zh-CN" altLang="en-US" sz="1600" b="1" dirty="0" smtClean="0">
              <a:solidFill>
                <a:schemeClr val="bg1"/>
              </a:solidFill>
              <a:latin typeface="微软雅黑" panose="020B0503020204020204" charset="-122"/>
              <a:sym typeface="思源宋体 CN" panose="02020400000000000000" pitchFamily="18" charset="-122"/>
            </a:endParaRPr>
          </a:p>
        </p:txBody>
      </p:sp>
      <p:sp>
        <p:nvSpPr>
          <p:cNvPr id="21" name="稻壳儿小白白(http://dwz.cn/Wu2UP)"/>
          <p:cNvSpPr txBox="1">
            <a:spLocks noChangeArrowheads="1"/>
          </p:cNvSpPr>
          <p:nvPr/>
        </p:nvSpPr>
        <p:spPr bwMode="auto">
          <a:xfrm>
            <a:off x="963111" y="5009778"/>
            <a:ext cx="34739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您的内容打在这里，或者通过复制您的文本后，在此框中选择粘贴，并选择只保留文字，建议在此使用微软雅黑字体。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2" name="稻壳儿小白白(http://dwz.cn/Wu2UP)"/>
          <p:cNvSpPr txBox="1">
            <a:spLocks noChangeArrowheads="1"/>
          </p:cNvSpPr>
          <p:nvPr/>
        </p:nvSpPr>
        <p:spPr bwMode="auto">
          <a:xfrm>
            <a:off x="5060950" y="2214245"/>
            <a:ext cx="246443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0"/>
              </a:spcBef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sym typeface="思源宋体 CN" panose="02020400000000000000" pitchFamily="18" charset="-122"/>
              </a:rPr>
              <a:t>输入标题内容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sym typeface="思源宋体 CN" panose="02020400000000000000" pitchFamily="18" charset="-122"/>
            </a:endParaRPr>
          </a:p>
        </p:txBody>
      </p:sp>
      <p:sp>
        <p:nvSpPr>
          <p:cNvPr id="23" name="稻壳儿小白白(http://dwz.cn/Wu2UP)"/>
          <p:cNvSpPr txBox="1">
            <a:spLocks noChangeArrowheads="1"/>
          </p:cNvSpPr>
          <p:nvPr/>
        </p:nvSpPr>
        <p:spPr bwMode="auto">
          <a:xfrm>
            <a:off x="5061087" y="2896608"/>
            <a:ext cx="2868400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您的内容打在这里，或者通过复制您的文本后，在此框中选择粘贴，并选择只保留文字，建议在此使用微软雅黑字体。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4" name="稻壳儿小白白(http://dwz.cn/Wu2UP)"/>
          <p:cNvSpPr txBox="1">
            <a:spLocks noChangeArrowheads="1"/>
          </p:cNvSpPr>
          <p:nvPr/>
        </p:nvSpPr>
        <p:spPr bwMode="auto">
          <a:xfrm>
            <a:off x="5061086" y="3927268"/>
            <a:ext cx="2868401" cy="162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您的内容打在这里，或者通过复制您的文本后，在此框中选择粘贴，并选择只保留文字，建议在此使用微软雅黑字体</a:t>
            </a:r>
            <a:r>
              <a:rPr lang="zh-CN" altLang="en-US" dirty="0" smtClean="0">
                <a:solidFill>
                  <a:schemeClr val="bg1"/>
                </a:solidFill>
              </a:rPr>
              <a:t>。</a:t>
            </a:r>
            <a:r>
              <a:rPr lang="zh-CN" altLang="en-US" dirty="0">
                <a:solidFill>
                  <a:schemeClr val="bg1"/>
                </a:solidFill>
              </a:rPr>
              <a:t>您的内容打在这里，或者通过复制您的文本后，在此框中选择粘贴，并选择只保留文字，建议在此使用微软雅黑字体</a:t>
            </a:r>
            <a:r>
              <a:rPr lang="zh-CN" altLang="en-US" dirty="0" smtClean="0">
                <a:solidFill>
                  <a:schemeClr val="bg1"/>
                </a:solidFill>
              </a:rPr>
              <a:t>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2411057" y="1839035"/>
            <a:ext cx="2015437" cy="2016224"/>
          </a:xfrm>
          <a:prstGeom prst="ellipse">
            <a:avLst/>
          </a:prstGeom>
          <a:solidFill>
            <a:srgbClr val="89BB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966495" y="1839035"/>
            <a:ext cx="2015437" cy="20162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521932" y="1839035"/>
            <a:ext cx="2015437" cy="20162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861232" y="2938912"/>
            <a:ext cx="1036462" cy="3073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>
              <a:spcBef>
                <a:spcPct val="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rPr>
              <a:t>输入内容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思源宋体 CN" panose="02020400000000000000" pitchFamily="18" charset="-122"/>
            </a:endParaRPr>
          </a:p>
        </p:txBody>
      </p:sp>
      <p:sp>
        <p:nvSpPr>
          <p:cNvPr id="32" name="TextBox 16"/>
          <p:cNvSpPr txBox="1"/>
          <p:nvPr/>
        </p:nvSpPr>
        <p:spPr>
          <a:xfrm>
            <a:off x="5308813" y="2938912"/>
            <a:ext cx="1330798" cy="3073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>
              <a:spcBef>
                <a:spcPct val="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rPr>
              <a:t>输入内容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思源宋体 CN" panose="02020400000000000000" pitchFamily="18" charset="-122"/>
            </a:endParaRPr>
          </a:p>
        </p:txBody>
      </p:sp>
      <p:sp>
        <p:nvSpPr>
          <p:cNvPr id="33" name="TextBox 17"/>
          <p:cNvSpPr txBox="1"/>
          <p:nvPr/>
        </p:nvSpPr>
        <p:spPr>
          <a:xfrm>
            <a:off x="7946625" y="2938912"/>
            <a:ext cx="1166051" cy="3073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>
              <a:spcBef>
                <a:spcPct val="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rPr>
              <a:t>输入内容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思源宋体 CN" panose="02020400000000000000" pitchFamily="18" charset="-122"/>
            </a:endParaRPr>
          </a:p>
        </p:txBody>
      </p:sp>
      <p:sp>
        <p:nvSpPr>
          <p:cNvPr id="34" name="KSO_Shape"/>
          <p:cNvSpPr/>
          <p:nvPr/>
        </p:nvSpPr>
        <p:spPr bwMode="auto">
          <a:xfrm>
            <a:off x="5618831" y="2165634"/>
            <a:ext cx="710762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KSO_Shape"/>
          <p:cNvSpPr/>
          <p:nvPr/>
        </p:nvSpPr>
        <p:spPr bwMode="auto">
          <a:xfrm>
            <a:off x="8254637" y="2191049"/>
            <a:ext cx="570447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KSO_Shape"/>
          <p:cNvSpPr/>
          <p:nvPr/>
        </p:nvSpPr>
        <p:spPr bwMode="auto">
          <a:xfrm>
            <a:off x="3095733" y="2119957"/>
            <a:ext cx="535955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541352" y="2691944"/>
            <a:ext cx="310285" cy="310406"/>
            <a:chOff x="3264324" y="1749600"/>
            <a:chExt cx="348156" cy="348156"/>
          </a:xfrm>
          <a:solidFill>
            <a:srgbClr val="34495E"/>
          </a:solidFill>
        </p:grpSpPr>
        <p:sp>
          <p:nvSpPr>
            <p:cNvPr id="38" name="矩形 37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96789" y="2691944"/>
            <a:ext cx="310285" cy="310406"/>
            <a:chOff x="3264324" y="1749600"/>
            <a:chExt cx="348156" cy="348156"/>
          </a:xfrm>
          <a:solidFill>
            <a:srgbClr val="34495E"/>
          </a:solidFill>
        </p:grpSpPr>
        <p:sp>
          <p:nvSpPr>
            <p:cNvPr id="41" name="矩形 40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3" name="TextBox 27"/>
          <p:cNvSpPr txBox="1"/>
          <p:nvPr/>
        </p:nvSpPr>
        <p:spPr>
          <a:xfrm>
            <a:off x="2861232" y="3269323"/>
            <a:ext cx="103646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TextBox 28"/>
          <p:cNvSpPr txBox="1"/>
          <p:nvPr/>
        </p:nvSpPr>
        <p:spPr>
          <a:xfrm>
            <a:off x="5391188" y="3269323"/>
            <a:ext cx="116605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TextBox 29"/>
          <p:cNvSpPr txBox="1"/>
          <p:nvPr/>
        </p:nvSpPr>
        <p:spPr>
          <a:xfrm>
            <a:off x="7946625" y="3269323"/>
            <a:ext cx="116605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Freeform 12"/>
          <p:cNvSpPr/>
          <p:nvPr/>
        </p:nvSpPr>
        <p:spPr bwMode="auto">
          <a:xfrm>
            <a:off x="1594705" y="4322055"/>
            <a:ext cx="528432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7" name="Freeform 12"/>
          <p:cNvSpPr/>
          <p:nvPr/>
        </p:nvSpPr>
        <p:spPr bwMode="auto">
          <a:xfrm flipH="1" flipV="1">
            <a:off x="10232291" y="5356336"/>
            <a:ext cx="528432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8" name="TextBox 32"/>
          <p:cNvSpPr txBox="1"/>
          <p:nvPr/>
        </p:nvSpPr>
        <p:spPr>
          <a:xfrm>
            <a:off x="1954605" y="4636255"/>
            <a:ext cx="8541902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可编辑内容，根据您的需要自由拉伸文本框大小，建议使用微软雅黑字体。单击此处可编辑内容，根据您的需要自由拉伸文本框大小，建议使用微软雅黑字体。单击此处可编辑内容，根据您的需要自由拉伸文本框大小，建议使用微软雅黑字体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08.jpg3"/>
          <p:cNvPicPr>
            <a:picLocks noChangeAspect="1"/>
          </p:cNvPicPr>
          <p:nvPr/>
        </p:nvPicPr>
        <p:blipFill>
          <a:blip r:embed="rId1"/>
          <a:srcRect t="37991" r="1738" b="20391"/>
          <a:stretch>
            <a:fillRect/>
          </a:stretch>
        </p:blipFill>
        <p:spPr>
          <a:xfrm>
            <a:off x="0" y="0"/>
            <a:ext cx="12204700" cy="6892290"/>
          </a:xfrm>
          <a:prstGeom prst="rect">
            <a:avLst/>
          </a:prstGeom>
        </p:spPr>
      </p:pic>
      <p:sp>
        <p:nvSpPr>
          <p:cNvPr id="42" name="任意多边形 41"/>
          <p:cNvSpPr/>
          <p:nvPr/>
        </p:nvSpPr>
        <p:spPr>
          <a:xfrm>
            <a:off x="5120985" y="1752601"/>
            <a:ext cx="1962728" cy="1671783"/>
          </a:xfrm>
          <a:custGeom>
            <a:avLst/>
            <a:gdLst>
              <a:gd name="connsiteX0" fmla="*/ 0 w 1962728"/>
              <a:gd name="connsiteY0" fmla="*/ 0 h 1671783"/>
              <a:gd name="connsiteX1" fmla="*/ 1962728 w 1962728"/>
              <a:gd name="connsiteY1" fmla="*/ 0 h 1671783"/>
              <a:gd name="connsiteX2" fmla="*/ 1962727 w 1962728"/>
              <a:gd name="connsiteY2" fmla="*/ 690419 h 1671783"/>
              <a:gd name="connsiteX3" fmla="*/ 981363 w 1962728"/>
              <a:gd name="connsiteY3" fmla="*/ 1671783 h 1671783"/>
              <a:gd name="connsiteX4" fmla="*/ 981364 w 1962728"/>
              <a:gd name="connsiteY4" fmla="*/ 1671782 h 1671783"/>
              <a:gd name="connsiteX5" fmla="*/ 0 w 1962728"/>
              <a:gd name="connsiteY5" fmla="*/ 690418 h 167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728" h="1671783">
                <a:moveTo>
                  <a:pt x="0" y="0"/>
                </a:moveTo>
                <a:lnTo>
                  <a:pt x="1962728" y="0"/>
                </a:lnTo>
                <a:lnTo>
                  <a:pt x="1962727" y="690419"/>
                </a:lnTo>
                <a:cubicBezTo>
                  <a:pt x="1962727" y="1232411"/>
                  <a:pt x="1523355" y="1671783"/>
                  <a:pt x="981363" y="1671783"/>
                </a:cubicBezTo>
                <a:lnTo>
                  <a:pt x="981364" y="1671782"/>
                </a:lnTo>
                <a:cubicBezTo>
                  <a:pt x="439372" y="1671782"/>
                  <a:pt x="0" y="1232410"/>
                  <a:pt x="0" y="690418"/>
                </a:cubicBezTo>
                <a:close/>
              </a:path>
            </a:pathLst>
          </a:custGeom>
          <a:solidFill>
            <a:srgbClr val="CB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474111" y="3820507"/>
            <a:ext cx="3230880" cy="70675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</a:rPr>
              <a:t>输入标题内容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喵喵奶糖" panose="02000503000000000000" charset="-122"/>
              <a:ea typeface="喵喵奶糖" panose="02000503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29657" y="4588209"/>
            <a:ext cx="6345382" cy="430887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53159" y="2126827"/>
            <a:ext cx="108839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5400" dirty="0" smtClean="0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03</a:t>
            </a:r>
            <a:endParaRPr lang="zh-CN" altLang="en-US" sz="5400" dirty="0">
              <a:solidFill>
                <a:schemeClr val="bg1"/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36286" y="5299363"/>
            <a:ext cx="90766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4447364" y="1755313"/>
            <a:ext cx="3458572" cy="2590800"/>
            <a:chOff x="4765768" y="1999028"/>
            <a:chExt cx="2813434" cy="2107530"/>
          </a:xfrm>
        </p:grpSpPr>
        <p:sp>
          <p:nvSpPr>
            <p:cNvPr id="28" name="任意多边形: 形状 22"/>
            <p:cNvSpPr/>
            <p:nvPr/>
          </p:nvSpPr>
          <p:spPr>
            <a:xfrm>
              <a:off x="4765768" y="1999028"/>
              <a:ext cx="850670" cy="2107530"/>
            </a:xfrm>
            <a:custGeom>
              <a:avLst/>
              <a:gdLst>
                <a:gd name="connsiteX0" fmla="*/ 282504 w 1192679"/>
                <a:gd name="connsiteY0" fmla="*/ 563746 h 2954856"/>
                <a:gd name="connsiteX1" fmla="*/ 914388 w 1192679"/>
                <a:gd name="connsiteY1" fmla="*/ 563746 h 2954856"/>
                <a:gd name="connsiteX2" fmla="*/ 1192679 w 1192679"/>
                <a:gd name="connsiteY2" fmla="*/ 840270 h 2954856"/>
                <a:gd name="connsiteX3" fmla="*/ 1192679 w 1192679"/>
                <a:gd name="connsiteY3" fmla="*/ 841206 h 2954856"/>
                <a:gd name="connsiteX4" fmla="*/ 1191744 w 1192679"/>
                <a:gd name="connsiteY4" fmla="*/ 1703015 h 2954856"/>
                <a:gd name="connsiteX5" fmla="*/ 1074347 w 1192679"/>
                <a:gd name="connsiteY5" fmla="*/ 1820259 h 2954856"/>
                <a:gd name="connsiteX6" fmla="*/ 956951 w 1192679"/>
                <a:gd name="connsiteY6" fmla="*/ 1703015 h 2954856"/>
                <a:gd name="connsiteX7" fmla="*/ 957419 w 1192679"/>
                <a:gd name="connsiteY7" fmla="*/ 841206 h 2954856"/>
                <a:gd name="connsiteX8" fmla="*/ 932164 w 1192679"/>
                <a:gd name="connsiteY8" fmla="*/ 818784 h 2954856"/>
                <a:gd name="connsiteX9" fmla="*/ 908307 w 1192679"/>
                <a:gd name="connsiteY9" fmla="*/ 843077 h 2954856"/>
                <a:gd name="connsiteX10" fmla="*/ 911114 w 1192679"/>
                <a:gd name="connsiteY10" fmla="*/ 2814260 h 2954856"/>
                <a:gd name="connsiteX11" fmla="*/ 769866 w 1192679"/>
                <a:gd name="connsiteY11" fmla="*/ 2954856 h 2954856"/>
                <a:gd name="connsiteX12" fmla="*/ 629081 w 1192679"/>
                <a:gd name="connsiteY12" fmla="*/ 2814260 h 2954856"/>
                <a:gd name="connsiteX13" fmla="*/ 629081 w 1192679"/>
                <a:gd name="connsiteY13" fmla="*/ 1688535 h 2954856"/>
                <a:gd name="connsiteX14" fmla="*/ 568280 w 1192679"/>
                <a:gd name="connsiteY14" fmla="*/ 1688535 h 2954856"/>
                <a:gd name="connsiteX15" fmla="*/ 568280 w 1192679"/>
                <a:gd name="connsiteY15" fmla="*/ 2814260 h 2954856"/>
                <a:gd name="connsiteX16" fmla="*/ 427027 w 1192679"/>
                <a:gd name="connsiteY16" fmla="*/ 2954856 h 2954856"/>
                <a:gd name="connsiteX17" fmla="*/ 286247 w 1192679"/>
                <a:gd name="connsiteY17" fmla="*/ 2814260 h 2954856"/>
                <a:gd name="connsiteX18" fmla="*/ 285779 w 1192679"/>
                <a:gd name="connsiteY18" fmla="*/ 841674 h 2954856"/>
                <a:gd name="connsiteX19" fmla="*/ 262858 w 1192679"/>
                <a:gd name="connsiteY19" fmla="*/ 818322 h 2954856"/>
                <a:gd name="connsiteX20" fmla="*/ 239474 w 1192679"/>
                <a:gd name="connsiteY20" fmla="*/ 841206 h 2954856"/>
                <a:gd name="connsiteX21" fmla="*/ 239474 w 1192679"/>
                <a:gd name="connsiteY21" fmla="*/ 841674 h 2954856"/>
                <a:gd name="connsiteX22" fmla="*/ 234796 w 1192679"/>
                <a:gd name="connsiteY22" fmla="*/ 1703483 h 2954856"/>
                <a:gd name="connsiteX23" fmla="*/ 117400 w 1192679"/>
                <a:gd name="connsiteY23" fmla="*/ 1820259 h 2954856"/>
                <a:gd name="connsiteX24" fmla="*/ 116932 w 1192679"/>
                <a:gd name="connsiteY24" fmla="*/ 1820259 h 2954856"/>
                <a:gd name="connsiteX25" fmla="*/ 3 w 1192679"/>
                <a:gd name="connsiteY25" fmla="*/ 1702547 h 2954856"/>
                <a:gd name="connsiteX26" fmla="*/ 4213 w 1192679"/>
                <a:gd name="connsiteY26" fmla="*/ 840270 h 2954856"/>
                <a:gd name="connsiteX27" fmla="*/ 282504 w 1192679"/>
                <a:gd name="connsiteY27" fmla="*/ 563746 h 2954856"/>
                <a:gd name="connsiteX28" fmla="*/ 598333 w 1192679"/>
                <a:gd name="connsiteY28" fmla="*/ 0 h 2954856"/>
                <a:gd name="connsiteX29" fmla="*/ 841820 w 1192679"/>
                <a:gd name="connsiteY29" fmla="*/ 243118 h 2954856"/>
                <a:gd name="connsiteX30" fmla="*/ 598333 w 1192679"/>
                <a:gd name="connsiteY30" fmla="*/ 486236 h 2954856"/>
                <a:gd name="connsiteX31" fmla="*/ 354847 w 1192679"/>
                <a:gd name="connsiteY31" fmla="*/ 243118 h 2954856"/>
                <a:gd name="connsiteX32" fmla="*/ 598333 w 1192679"/>
                <a:gd name="connsiteY32" fmla="*/ 0 h 295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92679" h="2954856">
                  <a:moveTo>
                    <a:pt x="282504" y="563746"/>
                  </a:moveTo>
                  <a:lnTo>
                    <a:pt x="914388" y="563746"/>
                  </a:lnTo>
                  <a:cubicBezTo>
                    <a:pt x="1066863" y="563746"/>
                    <a:pt x="1191744" y="687996"/>
                    <a:pt x="1192679" y="840270"/>
                  </a:cubicBezTo>
                  <a:cubicBezTo>
                    <a:pt x="1192679" y="840738"/>
                    <a:pt x="1192679" y="840738"/>
                    <a:pt x="1192679" y="841206"/>
                  </a:cubicBezTo>
                  <a:lnTo>
                    <a:pt x="1191744" y="1703015"/>
                  </a:lnTo>
                  <a:cubicBezTo>
                    <a:pt x="1191744" y="1767942"/>
                    <a:pt x="1138890" y="1820259"/>
                    <a:pt x="1074347" y="1820259"/>
                  </a:cubicBezTo>
                  <a:cubicBezTo>
                    <a:pt x="1009337" y="1820259"/>
                    <a:pt x="956483" y="1767942"/>
                    <a:pt x="956951" y="1703015"/>
                  </a:cubicBezTo>
                  <a:lnTo>
                    <a:pt x="957419" y="841206"/>
                  </a:lnTo>
                  <a:cubicBezTo>
                    <a:pt x="956483" y="828129"/>
                    <a:pt x="945256" y="817854"/>
                    <a:pt x="932164" y="818784"/>
                  </a:cubicBezTo>
                  <a:cubicBezTo>
                    <a:pt x="918598" y="819252"/>
                    <a:pt x="908307" y="829995"/>
                    <a:pt x="908307" y="843077"/>
                  </a:cubicBezTo>
                  <a:cubicBezTo>
                    <a:pt x="908307" y="2017377"/>
                    <a:pt x="911114" y="952847"/>
                    <a:pt x="911114" y="2814260"/>
                  </a:cubicBezTo>
                  <a:cubicBezTo>
                    <a:pt x="911114" y="2891801"/>
                    <a:pt x="847974" y="2954856"/>
                    <a:pt x="769866" y="2954856"/>
                  </a:cubicBezTo>
                  <a:cubicBezTo>
                    <a:pt x="692225" y="2954856"/>
                    <a:pt x="629081" y="2891801"/>
                    <a:pt x="629081" y="2814260"/>
                  </a:cubicBezTo>
                  <a:lnTo>
                    <a:pt x="629081" y="1688535"/>
                  </a:lnTo>
                  <a:lnTo>
                    <a:pt x="568280" y="1688535"/>
                  </a:lnTo>
                  <a:lnTo>
                    <a:pt x="568280" y="2814260"/>
                  </a:lnTo>
                  <a:cubicBezTo>
                    <a:pt x="568280" y="2891801"/>
                    <a:pt x="505135" y="2954856"/>
                    <a:pt x="427027" y="2954856"/>
                  </a:cubicBezTo>
                  <a:cubicBezTo>
                    <a:pt x="349386" y="2954856"/>
                    <a:pt x="286247" y="2891801"/>
                    <a:pt x="286247" y="2814260"/>
                  </a:cubicBezTo>
                  <a:lnTo>
                    <a:pt x="285779" y="841674"/>
                  </a:lnTo>
                  <a:cubicBezTo>
                    <a:pt x="285779" y="828597"/>
                    <a:pt x="275488" y="818322"/>
                    <a:pt x="262858" y="818322"/>
                  </a:cubicBezTo>
                  <a:cubicBezTo>
                    <a:pt x="249765" y="818322"/>
                    <a:pt x="239474" y="828597"/>
                    <a:pt x="239474" y="841206"/>
                  </a:cubicBezTo>
                  <a:lnTo>
                    <a:pt x="239474" y="841674"/>
                  </a:lnTo>
                  <a:lnTo>
                    <a:pt x="234796" y="1703483"/>
                  </a:lnTo>
                  <a:cubicBezTo>
                    <a:pt x="234796" y="1768409"/>
                    <a:pt x="181943" y="1820259"/>
                    <a:pt x="117400" y="1820259"/>
                  </a:cubicBezTo>
                  <a:lnTo>
                    <a:pt x="116932" y="1820259"/>
                  </a:lnTo>
                  <a:cubicBezTo>
                    <a:pt x="51921" y="1820259"/>
                    <a:pt x="-465" y="1767479"/>
                    <a:pt x="3" y="1702547"/>
                  </a:cubicBezTo>
                  <a:lnTo>
                    <a:pt x="4213" y="840270"/>
                  </a:lnTo>
                  <a:cubicBezTo>
                    <a:pt x="5149" y="687996"/>
                    <a:pt x="130030" y="563746"/>
                    <a:pt x="282504" y="563746"/>
                  </a:cubicBezTo>
                  <a:close/>
                  <a:moveTo>
                    <a:pt x="598333" y="0"/>
                  </a:moveTo>
                  <a:cubicBezTo>
                    <a:pt x="732806" y="0"/>
                    <a:pt x="841820" y="108850"/>
                    <a:pt x="841820" y="243118"/>
                  </a:cubicBezTo>
                  <a:cubicBezTo>
                    <a:pt x="841820" y="377386"/>
                    <a:pt x="732806" y="486236"/>
                    <a:pt x="598333" y="486236"/>
                  </a:cubicBezTo>
                  <a:cubicBezTo>
                    <a:pt x="463860" y="486236"/>
                    <a:pt x="354847" y="377386"/>
                    <a:pt x="354847" y="243118"/>
                  </a:cubicBezTo>
                  <a:cubicBezTo>
                    <a:pt x="354847" y="108850"/>
                    <a:pt x="463860" y="0"/>
                    <a:pt x="598333" y="0"/>
                  </a:cubicBezTo>
                  <a:close/>
                </a:path>
              </a:pathLst>
            </a:custGeom>
            <a:solidFill>
              <a:srgbClr val="298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  <p:sp>
          <p:nvSpPr>
            <p:cNvPr id="29" name="任意多边形: 形状 21"/>
            <p:cNvSpPr/>
            <p:nvPr/>
          </p:nvSpPr>
          <p:spPr>
            <a:xfrm>
              <a:off x="6539134" y="2006700"/>
              <a:ext cx="1040068" cy="2092185"/>
            </a:xfrm>
            <a:custGeom>
              <a:avLst/>
              <a:gdLst>
                <a:gd name="connsiteX0" fmla="*/ 525944 w 1458223"/>
                <a:gd name="connsiteY0" fmla="*/ 560040 h 2933343"/>
                <a:gd name="connsiteX1" fmla="*/ 932464 w 1458223"/>
                <a:gd name="connsiteY1" fmla="*/ 560040 h 2933343"/>
                <a:gd name="connsiteX2" fmla="*/ 1201925 w 1458223"/>
                <a:gd name="connsiteY2" fmla="*/ 796856 h 2933343"/>
                <a:gd name="connsiteX3" fmla="*/ 1451734 w 1458223"/>
                <a:gd name="connsiteY3" fmla="*/ 1509644 h 2933343"/>
                <a:gd name="connsiteX4" fmla="*/ 1380159 w 1458223"/>
                <a:gd name="connsiteY4" fmla="*/ 1658177 h 2933343"/>
                <a:gd name="connsiteX5" fmla="*/ 1231395 w 1458223"/>
                <a:gd name="connsiteY5" fmla="*/ 1586712 h 2933343"/>
                <a:gd name="connsiteX6" fmla="*/ 1027433 w 1458223"/>
                <a:gd name="connsiteY6" fmla="*/ 1004712 h 2933343"/>
                <a:gd name="connsiteX7" fmla="*/ 1193037 w 1458223"/>
                <a:gd name="connsiteY7" fmla="*/ 1871641 h 2933343"/>
                <a:gd name="connsiteX8" fmla="*/ 1129414 w 1458223"/>
                <a:gd name="connsiteY8" fmla="*/ 1948708 h 2933343"/>
                <a:gd name="connsiteX9" fmla="*/ 1040531 w 1458223"/>
                <a:gd name="connsiteY9" fmla="*/ 1948708 h 2933343"/>
                <a:gd name="connsiteX10" fmla="*/ 1040531 w 1458223"/>
                <a:gd name="connsiteY10" fmla="*/ 2793683 h 2933343"/>
                <a:gd name="connsiteX11" fmla="*/ 900187 w 1458223"/>
                <a:gd name="connsiteY11" fmla="*/ 2933343 h 2933343"/>
                <a:gd name="connsiteX12" fmla="*/ 760311 w 1458223"/>
                <a:gd name="connsiteY12" fmla="*/ 2793683 h 2933343"/>
                <a:gd name="connsiteX13" fmla="*/ 760311 w 1458223"/>
                <a:gd name="connsiteY13" fmla="*/ 1948708 h 2933343"/>
                <a:gd name="connsiteX14" fmla="*/ 699968 w 1458223"/>
                <a:gd name="connsiteY14" fmla="*/ 1948708 h 2933343"/>
                <a:gd name="connsiteX15" fmla="*/ 699968 w 1458223"/>
                <a:gd name="connsiteY15" fmla="*/ 2793683 h 2933343"/>
                <a:gd name="connsiteX16" fmla="*/ 560092 w 1458223"/>
                <a:gd name="connsiteY16" fmla="*/ 2933343 h 2933343"/>
                <a:gd name="connsiteX17" fmla="*/ 419748 w 1458223"/>
                <a:gd name="connsiteY17" fmla="*/ 2793683 h 2933343"/>
                <a:gd name="connsiteX18" fmla="*/ 419748 w 1458223"/>
                <a:gd name="connsiteY18" fmla="*/ 1948708 h 2933343"/>
                <a:gd name="connsiteX19" fmla="*/ 330865 w 1458223"/>
                <a:gd name="connsiteY19" fmla="*/ 1948708 h 2933343"/>
                <a:gd name="connsiteX20" fmla="*/ 267242 w 1458223"/>
                <a:gd name="connsiteY20" fmla="*/ 1871641 h 2933343"/>
                <a:gd name="connsiteX21" fmla="*/ 433781 w 1458223"/>
                <a:gd name="connsiteY21" fmla="*/ 1005180 h 2933343"/>
                <a:gd name="connsiteX22" fmla="*/ 227013 w 1458223"/>
                <a:gd name="connsiteY22" fmla="*/ 1586712 h 2933343"/>
                <a:gd name="connsiteX23" fmla="*/ 78249 w 1458223"/>
                <a:gd name="connsiteY23" fmla="*/ 1658177 h 2933343"/>
                <a:gd name="connsiteX24" fmla="*/ 6673 w 1458223"/>
                <a:gd name="connsiteY24" fmla="*/ 1509644 h 2933343"/>
                <a:gd name="connsiteX25" fmla="*/ 256015 w 1458223"/>
                <a:gd name="connsiteY25" fmla="*/ 796856 h 2933343"/>
                <a:gd name="connsiteX26" fmla="*/ 525944 w 1458223"/>
                <a:gd name="connsiteY26" fmla="*/ 560040 h 2933343"/>
                <a:gd name="connsiteX27" fmla="*/ 730089 w 1458223"/>
                <a:gd name="connsiteY27" fmla="*/ 0 h 2933343"/>
                <a:gd name="connsiteX28" fmla="*/ 971726 w 1458223"/>
                <a:gd name="connsiteY28" fmla="*/ 241446 h 2933343"/>
                <a:gd name="connsiteX29" fmla="*/ 730089 w 1458223"/>
                <a:gd name="connsiteY29" fmla="*/ 482893 h 2933343"/>
                <a:gd name="connsiteX30" fmla="*/ 488453 w 1458223"/>
                <a:gd name="connsiteY30" fmla="*/ 241446 h 2933343"/>
                <a:gd name="connsiteX31" fmla="*/ 730089 w 1458223"/>
                <a:gd name="connsiteY31" fmla="*/ 0 h 2933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58223" h="2933343">
                  <a:moveTo>
                    <a:pt x="525944" y="560040"/>
                  </a:moveTo>
                  <a:lnTo>
                    <a:pt x="932464" y="560040"/>
                  </a:lnTo>
                  <a:cubicBezTo>
                    <a:pt x="1056903" y="560040"/>
                    <a:pt x="1147658" y="639914"/>
                    <a:pt x="1201925" y="796856"/>
                  </a:cubicBezTo>
                  <a:cubicBezTo>
                    <a:pt x="1235605" y="894480"/>
                    <a:pt x="1449395" y="1503568"/>
                    <a:pt x="1451734" y="1509644"/>
                  </a:cubicBezTo>
                  <a:cubicBezTo>
                    <a:pt x="1472784" y="1570366"/>
                    <a:pt x="1440975" y="1636690"/>
                    <a:pt x="1380159" y="1658177"/>
                  </a:cubicBezTo>
                  <a:cubicBezTo>
                    <a:pt x="1319343" y="1679200"/>
                    <a:pt x="1252445" y="1647433"/>
                    <a:pt x="1231395" y="1586712"/>
                  </a:cubicBezTo>
                  <a:cubicBezTo>
                    <a:pt x="1224378" y="1567097"/>
                    <a:pt x="1099939" y="1211638"/>
                    <a:pt x="1027433" y="1004712"/>
                  </a:cubicBezTo>
                  <a:cubicBezTo>
                    <a:pt x="1033514" y="1054691"/>
                    <a:pt x="1013863" y="947728"/>
                    <a:pt x="1193037" y="1871641"/>
                  </a:cubicBezTo>
                  <a:cubicBezTo>
                    <a:pt x="1200990" y="1911812"/>
                    <a:pt x="1170111" y="1948708"/>
                    <a:pt x="1129414" y="1948708"/>
                  </a:cubicBezTo>
                  <a:lnTo>
                    <a:pt x="1040531" y="1948708"/>
                  </a:lnTo>
                  <a:lnTo>
                    <a:pt x="1040531" y="2793683"/>
                  </a:lnTo>
                  <a:cubicBezTo>
                    <a:pt x="1040531" y="2870756"/>
                    <a:pt x="977844" y="2933343"/>
                    <a:pt x="900187" y="2933343"/>
                  </a:cubicBezTo>
                  <a:cubicBezTo>
                    <a:pt x="822999" y="2933343"/>
                    <a:pt x="760311" y="2870756"/>
                    <a:pt x="760311" y="2793683"/>
                  </a:cubicBezTo>
                  <a:lnTo>
                    <a:pt x="760311" y="1948708"/>
                  </a:lnTo>
                  <a:lnTo>
                    <a:pt x="699968" y="1948708"/>
                  </a:lnTo>
                  <a:lnTo>
                    <a:pt x="699968" y="2793683"/>
                  </a:lnTo>
                  <a:cubicBezTo>
                    <a:pt x="699968" y="2870756"/>
                    <a:pt x="637280" y="2933343"/>
                    <a:pt x="560092" y="2933343"/>
                  </a:cubicBezTo>
                  <a:cubicBezTo>
                    <a:pt x="482435" y="2933343"/>
                    <a:pt x="419748" y="2870756"/>
                    <a:pt x="419748" y="2793683"/>
                  </a:cubicBezTo>
                  <a:lnTo>
                    <a:pt x="419748" y="1948708"/>
                  </a:lnTo>
                  <a:lnTo>
                    <a:pt x="330865" y="1948708"/>
                  </a:lnTo>
                  <a:cubicBezTo>
                    <a:pt x="290168" y="1948708"/>
                    <a:pt x="259289" y="1911812"/>
                    <a:pt x="267242" y="1871641"/>
                  </a:cubicBezTo>
                  <a:cubicBezTo>
                    <a:pt x="448287" y="938856"/>
                    <a:pt x="426297" y="1066370"/>
                    <a:pt x="433781" y="1005180"/>
                  </a:cubicBezTo>
                  <a:cubicBezTo>
                    <a:pt x="362211" y="1210235"/>
                    <a:pt x="233562" y="1567097"/>
                    <a:pt x="227013" y="1586712"/>
                  </a:cubicBezTo>
                  <a:cubicBezTo>
                    <a:pt x="205495" y="1647433"/>
                    <a:pt x="139065" y="1679200"/>
                    <a:pt x="78249" y="1658177"/>
                  </a:cubicBezTo>
                  <a:cubicBezTo>
                    <a:pt x="17432" y="1636690"/>
                    <a:pt x="-14844" y="1570366"/>
                    <a:pt x="6673" y="1509644"/>
                  </a:cubicBezTo>
                  <a:cubicBezTo>
                    <a:pt x="8545" y="1503568"/>
                    <a:pt x="222335" y="894480"/>
                    <a:pt x="256015" y="796856"/>
                  </a:cubicBezTo>
                  <a:cubicBezTo>
                    <a:pt x="310282" y="639914"/>
                    <a:pt x="401037" y="560040"/>
                    <a:pt x="525944" y="560040"/>
                  </a:cubicBezTo>
                  <a:close/>
                  <a:moveTo>
                    <a:pt x="730089" y="0"/>
                  </a:moveTo>
                  <a:cubicBezTo>
                    <a:pt x="863543" y="0"/>
                    <a:pt x="971726" y="108098"/>
                    <a:pt x="971726" y="241446"/>
                  </a:cubicBezTo>
                  <a:cubicBezTo>
                    <a:pt x="971726" y="374795"/>
                    <a:pt x="863543" y="482893"/>
                    <a:pt x="730089" y="482893"/>
                  </a:cubicBezTo>
                  <a:cubicBezTo>
                    <a:pt x="596636" y="482893"/>
                    <a:pt x="488453" y="374795"/>
                    <a:pt x="488453" y="241446"/>
                  </a:cubicBezTo>
                  <a:cubicBezTo>
                    <a:pt x="488453" y="108098"/>
                    <a:pt x="596636" y="0"/>
                    <a:pt x="7300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48013" y="2719561"/>
            <a:ext cx="2664460" cy="2090609"/>
            <a:chOff x="1212599" y="2476657"/>
            <a:chExt cx="2664460" cy="2090609"/>
          </a:xfrm>
        </p:grpSpPr>
        <p:sp>
          <p:nvSpPr>
            <p:cNvPr id="31" name="文本框 30"/>
            <p:cNvSpPr txBox="1"/>
            <p:nvPr/>
          </p:nvSpPr>
          <p:spPr bwMode="auto">
            <a:xfrm>
              <a:off x="1212599" y="2476657"/>
              <a:ext cx="2664460" cy="52197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rPr>
                <a:t>添加标题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 bwMode="auto">
            <a:xfrm>
              <a:off x="1212599" y="2998816"/>
              <a:ext cx="2664257" cy="156845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>
                <a:defRPr/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单击此处可编辑内容，根据您的需要自由拉伸文本框大小，建议使用微软雅黑字体。单击此处可编辑内容，根据您的需要自由拉伸文本框大小，建议使用微软雅黑字体。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79731" y="2719561"/>
            <a:ext cx="2664460" cy="2090609"/>
            <a:chOff x="1212599" y="2476657"/>
            <a:chExt cx="2664460" cy="2090609"/>
          </a:xfrm>
        </p:grpSpPr>
        <p:sp>
          <p:nvSpPr>
            <p:cNvPr id="34" name="文本框 33"/>
            <p:cNvSpPr txBox="1"/>
            <p:nvPr/>
          </p:nvSpPr>
          <p:spPr bwMode="auto">
            <a:xfrm>
              <a:off x="1335154" y="2476657"/>
              <a:ext cx="2541905" cy="52197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rPr>
                <a:t>添加标题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 bwMode="auto">
            <a:xfrm>
              <a:off x="1212599" y="2998816"/>
              <a:ext cx="2664257" cy="156845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>
                <a:defRPr/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单击此处可编辑内容，根据您的需要自由拉伸文本框大小，建议使用微软雅黑字体。单击此处可编辑内容，根据您的需要自由拉伸文本框大小，建议使用微软雅黑字体。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4357231" y="4728086"/>
            <a:ext cx="1225281" cy="122528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37" name="不完整圆 24"/>
          <p:cNvSpPr/>
          <p:nvPr/>
        </p:nvSpPr>
        <p:spPr>
          <a:xfrm>
            <a:off x="4261981" y="4726816"/>
            <a:ext cx="1225281" cy="1225281"/>
          </a:xfrm>
          <a:prstGeom prst="pie">
            <a:avLst>
              <a:gd name="adj1" fmla="val 3788585"/>
              <a:gd name="adj2" fmla="val 16200000"/>
            </a:avLst>
          </a:prstGeom>
          <a:solidFill>
            <a:srgbClr val="298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4537695" y="4908551"/>
            <a:ext cx="864354" cy="8643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648299" y="4728086"/>
            <a:ext cx="1225281" cy="122528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40" name="不完整圆 30"/>
          <p:cNvSpPr/>
          <p:nvPr/>
        </p:nvSpPr>
        <p:spPr>
          <a:xfrm>
            <a:off x="6674334" y="4728086"/>
            <a:ext cx="1225281" cy="1225281"/>
          </a:xfrm>
          <a:prstGeom prst="pie">
            <a:avLst>
              <a:gd name="adj1" fmla="val 7300389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828763" y="4908551"/>
            <a:ext cx="864354" cy="8643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510705" y="5078305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58%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805104" y="5078305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42%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45937" y="2074224"/>
            <a:ext cx="1649412" cy="1832572"/>
            <a:chOff x="2164516" y="1557390"/>
            <a:chExt cx="2559956" cy="2844230"/>
          </a:xfrm>
        </p:grpSpPr>
        <p:sp>
          <p:nvSpPr>
            <p:cNvPr id="40" name="ïślíḋê"/>
            <p:cNvSpPr/>
            <p:nvPr/>
          </p:nvSpPr>
          <p:spPr bwMode="auto">
            <a:xfrm rot="5400000">
              <a:off x="2328937" y="1975445"/>
              <a:ext cx="2231115" cy="2008121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noFill/>
            <a:ln w="76200">
              <a:solidFill>
                <a:schemeClr val="accent1"/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  <p:sp>
          <p:nvSpPr>
            <p:cNvPr id="41" name="ïślíḋê"/>
            <p:cNvSpPr/>
            <p:nvPr/>
          </p:nvSpPr>
          <p:spPr bwMode="auto">
            <a:xfrm rot="5400000">
              <a:off x="2022379" y="1699527"/>
              <a:ext cx="2844230" cy="2559956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85000"/>
                </a:schemeClr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962842" y="2074224"/>
            <a:ext cx="1649412" cy="1832572"/>
            <a:chOff x="2164516" y="1557390"/>
            <a:chExt cx="2559956" cy="2844230"/>
          </a:xfrm>
        </p:grpSpPr>
        <p:sp>
          <p:nvSpPr>
            <p:cNvPr id="43" name="ïślíḋê"/>
            <p:cNvSpPr/>
            <p:nvPr/>
          </p:nvSpPr>
          <p:spPr bwMode="auto">
            <a:xfrm rot="5400000">
              <a:off x="2328937" y="1975445"/>
              <a:ext cx="2231115" cy="2008121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noFill/>
            <a:ln w="76200">
              <a:solidFill>
                <a:schemeClr val="accent2"/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  <p:sp>
          <p:nvSpPr>
            <p:cNvPr id="44" name="ïślíḋê"/>
            <p:cNvSpPr/>
            <p:nvPr/>
          </p:nvSpPr>
          <p:spPr bwMode="auto">
            <a:xfrm rot="5400000">
              <a:off x="2022379" y="1699527"/>
              <a:ext cx="2844230" cy="2559956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85000"/>
                </a:schemeClr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579747" y="2074224"/>
            <a:ext cx="1649412" cy="1832572"/>
            <a:chOff x="2164516" y="1557390"/>
            <a:chExt cx="2559956" cy="2844230"/>
          </a:xfrm>
        </p:grpSpPr>
        <p:sp>
          <p:nvSpPr>
            <p:cNvPr id="46" name="ïślíḋê"/>
            <p:cNvSpPr/>
            <p:nvPr/>
          </p:nvSpPr>
          <p:spPr bwMode="auto">
            <a:xfrm rot="5400000">
              <a:off x="2328937" y="1975445"/>
              <a:ext cx="2231115" cy="2008121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noFill/>
            <a:ln w="76200">
              <a:solidFill>
                <a:srgbClr val="2987BD"/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  <p:sp>
          <p:nvSpPr>
            <p:cNvPr id="47" name="ïślíḋê"/>
            <p:cNvSpPr/>
            <p:nvPr/>
          </p:nvSpPr>
          <p:spPr bwMode="auto">
            <a:xfrm rot="5400000">
              <a:off x="2022379" y="1699527"/>
              <a:ext cx="2844230" cy="2559956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85000"/>
                </a:schemeClr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196652" y="2074224"/>
            <a:ext cx="1649412" cy="1832572"/>
            <a:chOff x="2164516" y="1557390"/>
            <a:chExt cx="2559956" cy="2844230"/>
          </a:xfrm>
        </p:grpSpPr>
        <p:sp>
          <p:nvSpPr>
            <p:cNvPr id="51" name="ïślíḋê"/>
            <p:cNvSpPr/>
            <p:nvPr/>
          </p:nvSpPr>
          <p:spPr bwMode="auto">
            <a:xfrm rot="5400000">
              <a:off x="2328937" y="1975445"/>
              <a:ext cx="2231115" cy="2008121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noFill/>
            <a:ln w="76200">
              <a:solidFill>
                <a:srgbClr val="A0DD84"/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  <p:sp>
          <p:nvSpPr>
            <p:cNvPr id="52" name="ïślíḋê"/>
            <p:cNvSpPr/>
            <p:nvPr/>
          </p:nvSpPr>
          <p:spPr bwMode="auto">
            <a:xfrm rot="5400000">
              <a:off x="2022379" y="1699527"/>
              <a:ext cx="2844230" cy="2559956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85000"/>
                </a:schemeClr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1804997" y="2378066"/>
            <a:ext cx="731290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S</a:t>
            </a:r>
            <a:endParaRPr lang="en-US" altLang="zh-CN" sz="7200" dirty="0">
              <a:solidFill>
                <a:schemeClr val="tx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292860" y="2378066"/>
            <a:ext cx="98937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W</a:t>
            </a:r>
            <a:endParaRPr lang="en-US" altLang="zh-CN" sz="7200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971481" y="2378066"/>
            <a:ext cx="86594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dirty="0">
                <a:solidFill>
                  <a:srgbClr val="2987BD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O</a:t>
            </a:r>
            <a:endParaRPr lang="en-US" altLang="zh-CN" sz="7200" dirty="0">
              <a:solidFill>
                <a:srgbClr val="2987BD"/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654910" y="2378066"/>
            <a:ext cx="73289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dirty="0">
                <a:solidFill>
                  <a:srgbClr val="89BB3E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T</a:t>
            </a:r>
            <a:endParaRPr lang="en-US" altLang="zh-CN" sz="7200" dirty="0">
              <a:solidFill>
                <a:srgbClr val="89BB3E"/>
              </a:solidFill>
              <a:latin typeface="微软雅黑" panose="020B0503020204020204" charset="-122"/>
              <a:ea typeface="微软雅黑" panose="020B0503020204020204" charset="-122"/>
              <a:sym typeface="思源黑体" panose="020B0400000000000000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904597" y="4293000"/>
            <a:ext cx="2532087" cy="983804"/>
            <a:chOff x="1212599" y="2622072"/>
            <a:chExt cx="2532087" cy="983804"/>
          </a:xfrm>
        </p:grpSpPr>
        <p:sp>
          <p:nvSpPr>
            <p:cNvPr id="58" name="文本框 57"/>
            <p:cNvSpPr txBox="1"/>
            <p:nvPr/>
          </p:nvSpPr>
          <p:spPr bwMode="auto">
            <a:xfrm>
              <a:off x="1806085" y="2622072"/>
              <a:ext cx="1345114" cy="40011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 bwMode="auto">
            <a:xfrm>
              <a:off x="1212599" y="2960716"/>
              <a:ext cx="2532087" cy="64516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单击此处可编辑内容，根据您的需要自由拉伸文本框大小，建议使用微软雅黑字体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521503" y="4293000"/>
            <a:ext cx="2532087" cy="983804"/>
            <a:chOff x="1212599" y="2622072"/>
            <a:chExt cx="2532087" cy="983804"/>
          </a:xfrm>
        </p:grpSpPr>
        <p:sp>
          <p:nvSpPr>
            <p:cNvPr id="61" name="文本框 60"/>
            <p:cNvSpPr txBox="1"/>
            <p:nvPr/>
          </p:nvSpPr>
          <p:spPr bwMode="auto">
            <a:xfrm>
              <a:off x="1806085" y="2622072"/>
              <a:ext cx="1345114" cy="40011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 bwMode="auto">
            <a:xfrm>
              <a:off x="1212599" y="2960716"/>
              <a:ext cx="2532087" cy="64516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单击此处可编辑内容，根据您的需要自由拉伸文本框大小，建议使用微软雅黑字体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38409" y="4293000"/>
            <a:ext cx="2532087" cy="983804"/>
            <a:chOff x="1212599" y="2622072"/>
            <a:chExt cx="2532087" cy="983804"/>
          </a:xfrm>
        </p:grpSpPr>
        <p:sp>
          <p:nvSpPr>
            <p:cNvPr id="64" name="文本框 63"/>
            <p:cNvSpPr txBox="1"/>
            <p:nvPr/>
          </p:nvSpPr>
          <p:spPr bwMode="auto">
            <a:xfrm>
              <a:off x="1806085" y="2622072"/>
              <a:ext cx="1345114" cy="40011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 bwMode="auto">
            <a:xfrm>
              <a:off x="1212599" y="2960716"/>
              <a:ext cx="2532087" cy="64516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单击此处可编辑内容，根据您的需要自由拉伸文本框大小，建议使用微软雅黑字体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755314" y="4293000"/>
            <a:ext cx="2532087" cy="983804"/>
            <a:chOff x="1212599" y="2622072"/>
            <a:chExt cx="2532087" cy="983804"/>
          </a:xfrm>
        </p:grpSpPr>
        <p:sp>
          <p:nvSpPr>
            <p:cNvPr id="67" name="文本框 66"/>
            <p:cNvSpPr txBox="1"/>
            <p:nvPr/>
          </p:nvSpPr>
          <p:spPr bwMode="auto">
            <a:xfrm>
              <a:off x="1806085" y="2622072"/>
              <a:ext cx="1345114" cy="40011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400000000000000" pitchFamily="34" charset="-122"/>
                </a:rPr>
                <a:t>添加标题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 bwMode="auto">
            <a:xfrm>
              <a:off x="1212599" y="2960716"/>
              <a:ext cx="2532087" cy="64516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单击此处可编辑内容，根据您的需要自由拉伸文本框大小，建议使用微软雅黑字体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endParaRPr>
            </a:p>
          </p:txBody>
        </p:sp>
      </p:grp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"/>
          <p:cNvCxnSpPr/>
          <p:nvPr/>
        </p:nvCxnSpPr>
        <p:spPr>
          <a:xfrm>
            <a:off x="6089650" y="0"/>
            <a:ext cx="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dash"/>
            <a:headEnd type="none" w="lg" len="lg"/>
            <a:tailEnd type="none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6" name="ïşlíḋê"/>
          <p:cNvGrpSpPr/>
          <p:nvPr/>
        </p:nvGrpSpPr>
        <p:grpSpPr>
          <a:xfrm rot="0">
            <a:off x="673100" y="1497330"/>
            <a:ext cx="11518900" cy="1787525"/>
            <a:chOff x="673101" y="2738438"/>
            <a:chExt cx="11518899" cy="1787525"/>
          </a:xfrm>
        </p:grpSpPr>
        <p:sp>
          <p:nvSpPr>
            <p:cNvPr id="16" name="iŝḷîďé"/>
            <p:cNvSpPr/>
            <p:nvPr/>
          </p:nvSpPr>
          <p:spPr>
            <a:xfrm flipH="1">
              <a:off x="6477795" y="2738438"/>
              <a:ext cx="5714205" cy="1787525"/>
            </a:xfrm>
            <a:prstGeom prst="homePlate">
              <a:avLst/>
            </a:prstGeom>
            <a:blipFill>
              <a:blip r:embed="rId1"/>
              <a:stretch>
                <a:fillRect/>
              </a:stretch>
            </a:blipFill>
            <a:ln w="38100">
              <a:noFill/>
              <a:round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17" name="íṡlïḓê"/>
            <p:cNvGrpSpPr/>
            <p:nvPr/>
          </p:nvGrpSpPr>
          <p:grpSpPr>
            <a:xfrm>
              <a:off x="673101" y="3094586"/>
              <a:ext cx="5041103" cy="1075227"/>
              <a:chOff x="673101" y="3094586"/>
              <a:chExt cx="5041103" cy="1075227"/>
            </a:xfrm>
          </p:grpSpPr>
          <p:grpSp>
            <p:nvGrpSpPr>
              <p:cNvPr id="18" name="iṡḷïḑe"/>
              <p:cNvGrpSpPr/>
              <p:nvPr/>
            </p:nvGrpSpPr>
            <p:grpSpPr>
              <a:xfrm>
                <a:off x="4967246" y="3395661"/>
                <a:ext cx="746958" cy="473076"/>
                <a:chOff x="4967246" y="3395661"/>
                <a:chExt cx="746958" cy="473076"/>
              </a:xfrm>
            </p:grpSpPr>
            <p:sp>
              <p:nvSpPr>
                <p:cNvPr id="22" name="iṥ1íḋé"/>
                <p:cNvSpPr/>
                <p:nvPr/>
              </p:nvSpPr>
              <p:spPr>
                <a:xfrm>
                  <a:off x="4967246" y="3395661"/>
                  <a:ext cx="746958" cy="473076"/>
                </a:xfrm>
                <a:prstGeom prst="homePlate">
                  <a:avLst/>
                </a:prstGeom>
                <a:solidFill>
                  <a:srgbClr val="A0DD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23" name="îşľidé"/>
                <p:cNvSpPr/>
                <p:nvPr/>
              </p:nvSpPr>
              <p:spPr>
                <a:xfrm>
                  <a:off x="5113158" y="3511567"/>
                  <a:ext cx="296871" cy="241264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601409" h="488759">
                      <a:moveTo>
                        <a:pt x="0" y="418641"/>
                      </a:moveTo>
                      <a:lnTo>
                        <a:pt x="231090" y="418641"/>
                      </a:lnTo>
                      <a:lnTo>
                        <a:pt x="231090" y="454416"/>
                      </a:lnTo>
                      <a:lnTo>
                        <a:pt x="371754" y="454416"/>
                      </a:lnTo>
                      <a:lnTo>
                        <a:pt x="371754" y="418641"/>
                      </a:lnTo>
                      <a:lnTo>
                        <a:pt x="601409" y="418641"/>
                      </a:lnTo>
                      <a:lnTo>
                        <a:pt x="601409" y="488759"/>
                      </a:lnTo>
                      <a:lnTo>
                        <a:pt x="0" y="488759"/>
                      </a:lnTo>
                      <a:close/>
                      <a:moveTo>
                        <a:pt x="284242" y="126825"/>
                      </a:moveTo>
                      <a:cubicBezTo>
                        <a:pt x="271673" y="126825"/>
                        <a:pt x="259105" y="131847"/>
                        <a:pt x="249768" y="141890"/>
                      </a:cubicBezTo>
                      <a:cubicBezTo>
                        <a:pt x="231094" y="160542"/>
                        <a:pt x="231094" y="192106"/>
                        <a:pt x="249768" y="210758"/>
                      </a:cubicBezTo>
                      <a:cubicBezTo>
                        <a:pt x="268441" y="230844"/>
                        <a:pt x="300043" y="230844"/>
                        <a:pt x="318716" y="210758"/>
                      </a:cubicBezTo>
                      <a:cubicBezTo>
                        <a:pt x="338826" y="192106"/>
                        <a:pt x="338826" y="160542"/>
                        <a:pt x="318716" y="141890"/>
                      </a:cubicBezTo>
                      <a:cubicBezTo>
                        <a:pt x="309380" y="131847"/>
                        <a:pt x="296811" y="126825"/>
                        <a:pt x="284242" y="126825"/>
                      </a:cubicBezTo>
                      <a:close/>
                      <a:moveTo>
                        <a:pt x="284422" y="100282"/>
                      </a:moveTo>
                      <a:cubicBezTo>
                        <a:pt x="303993" y="100282"/>
                        <a:pt x="323744" y="107456"/>
                        <a:pt x="338826" y="121803"/>
                      </a:cubicBezTo>
                      <a:cubicBezTo>
                        <a:pt x="361809" y="144759"/>
                        <a:pt x="366119" y="179193"/>
                        <a:pt x="353191" y="207888"/>
                      </a:cubicBezTo>
                      <a:lnTo>
                        <a:pt x="397720" y="250931"/>
                      </a:lnTo>
                      <a:lnTo>
                        <a:pt x="360373" y="289669"/>
                      </a:lnTo>
                      <a:lnTo>
                        <a:pt x="315843" y="245192"/>
                      </a:lnTo>
                      <a:cubicBezTo>
                        <a:pt x="288551" y="258105"/>
                        <a:pt x="254077" y="252366"/>
                        <a:pt x="231094" y="229410"/>
                      </a:cubicBezTo>
                      <a:cubicBezTo>
                        <a:pt x="200929" y="200715"/>
                        <a:pt x="200929" y="151933"/>
                        <a:pt x="231094" y="121803"/>
                      </a:cubicBezTo>
                      <a:cubicBezTo>
                        <a:pt x="245459" y="107456"/>
                        <a:pt x="264850" y="100282"/>
                        <a:pt x="284422" y="100282"/>
                      </a:cubicBezTo>
                      <a:close/>
                      <a:moveTo>
                        <a:pt x="100420" y="57336"/>
                      </a:moveTo>
                      <a:lnTo>
                        <a:pt x="100420" y="326820"/>
                      </a:lnTo>
                      <a:lnTo>
                        <a:pt x="500990" y="326820"/>
                      </a:lnTo>
                      <a:lnTo>
                        <a:pt x="500990" y="57336"/>
                      </a:lnTo>
                      <a:close/>
                      <a:moveTo>
                        <a:pt x="42991" y="0"/>
                      </a:moveTo>
                      <a:lnTo>
                        <a:pt x="558419" y="0"/>
                      </a:lnTo>
                      <a:lnTo>
                        <a:pt x="558419" y="384156"/>
                      </a:lnTo>
                      <a:lnTo>
                        <a:pt x="42991" y="38415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endParaRPr>
                </a:p>
              </p:txBody>
            </p:sp>
          </p:grpSp>
          <p:grpSp>
            <p:nvGrpSpPr>
              <p:cNvPr id="19" name="ï$ḷîḓe"/>
              <p:cNvGrpSpPr/>
              <p:nvPr/>
            </p:nvGrpSpPr>
            <p:grpSpPr>
              <a:xfrm>
                <a:off x="673101" y="3094586"/>
                <a:ext cx="3989970" cy="1075227"/>
                <a:chOff x="3631992" y="1875202"/>
                <a:chExt cx="3191327" cy="1075227"/>
              </a:xfrm>
            </p:grpSpPr>
            <p:sp>
              <p:nvSpPr>
                <p:cNvPr id="20" name="îš1îdè"/>
                <p:cNvSpPr/>
                <p:nvPr/>
              </p:nvSpPr>
              <p:spPr bwMode="auto">
                <a:xfrm>
                  <a:off x="3631992" y="2314261"/>
                  <a:ext cx="3191322" cy="6361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l">
                    <a:defRPr/>
                  </a:pPr>
                  <a:r>
                    <a:rPr lang="zh-CN" altLang="en-US" sz="1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单击此处可编辑内容，根据您的需要自由拉伸文本框大小，建议使用微软雅黑字体。单击此处可编辑内容，根据您的需要自由拉伸文本框大小，建议使用微软雅黑字体。</a:t>
                  </a:r>
                  <a:endPara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ea"/>
                  </a:endParaRPr>
                </a:p>
              </p:txBody>
            </p:sp>
            <p:sp>
              <p:nvSpPr>
                <p:cNvPr id="21" name="i$ļîḑe"/>
                <p:cNvSpPr txBox="1"/>
                <p:nvPr/>
              </p:nvSpPr>
              <p:spPr bwMode="auto">
                <a:xfrm>
                  <a:off x="3631994" y="1875202"/>
                  <a:ext cx="3191325" cy="4390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r">
                    <a:spcBef>
                      <a:spcPct val="0"/>
                    </a:spcBef>
                  </a:pPr>
                  <a:r>
                    <a:rPr lang="zh-CN" altLang="en-US" sz="2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思源宋体 CN" panose="02020400000000000000" pitchFamily="18" charset="-122"/>
                    </a:rPr>
                    <a:t>输入内容</a:t>
                  </a:r>
                  <a:endParaRPr lang="zh-CN" altLang="en-US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</p:grpSp>
        </p:grpSp>
      </p:grpSp>
      <p:grpSp>
        <p:nvGrpSpPr>
          <p:cNvPr id="7" name="i$liďè"/>
          <p:cNvGrpSpPr/>
          <p:nvPr/>
        </p:nvGrpSpPr>
        <p:grpSpPr>
          <a:xfrm rot="0">
            <a:off x="12700" y="3927475"/>
            <a:ext cx="11518900" cy="1787525"/>
            <a:chOff x="0" y="4346575"/>
            <a:chExt cx="11518900" cy="1787525"/>
          </a:xfrm>
        </p:grpSpPr>
        <p:sp>
          <p:nvSpPr>
            <p:cNvPr id="8" name="î$ḻíḍê"/>
            <p:cNvSpPr/>
            <p:nvPr/>
          </p:nvSpPr>
          <p:spPr>
            <a:xfrm>
              <a:off x="0" y="4346575"/>
              <a:ext cx="5714205" cy="1787525"/>
            </a:xfrm>
            <a:prstGeom prst="homePlate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 w="38100">
              <a:noFill/>
              <a:round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9" name="işḷîdê"/>
            <p:cNvGrpSpPr/>
            <p:nvPr/>
          </p:nvGrpSpPr>
          <p:grpSpPr>
            <a:xfrm>
              <a:off x="6477796" y="4702724"/>
              <a:ext cx="5041104" cy="1075227"/>
              <a:chOff x="6477796" y="4702724"/>
              <a:chExt cx="5041104" cy="1075227"/>
            </a:xfrm>
          </p:grpSpPr>
          <p:grpSp>
            <p:nvGrpSpPr>
              <p:cNvPr id="10" name="ï$1îḍe"/>
              <p:cNvGrpSpPr/>
              <p:nvPr/>
            </p:nvGrpSpPr>
            <p:grpSpPr>
              <a:xfrm>
                <a:off x="6477796" y="5003799"/>
                <a:ext cx="746958" cy="473076"/>
                <a:chOff x="6477796" y="5003799"/>
                <a:chExt cx="746958" cy="473076"/>
              </a:xfrm>
            </p:grpSpPr>
            <p:sp>
              <p:nvSpPr>
                <p:cNvPr id="14" name="îṣļïḍe"/>
                <p:cNvSpPr/>
                <p:nvPr/>
              </p:nvSpPr>
              <p:spPr>
                <a:xfrm flipH="1">
                  <a:off x="6477796" y="5003799"/>
                  <a:ext cx="746958" cy="473076"/>
                </a:xfrm>
                <a:prstGeom prst="homePlate">
                  <a:avLst/>
                </a:prstGeom>
                <a:solidFill>
                  <a:srgbClr val="FA6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15" name="íṣ1íḑè"/>
                <p:cNvSpPr/>
                <p:nvPr/>
              </p:nvSpPr>
              <p:spPr>
                <a:xfrm>
                  <a:off x="6781971" y="5119705"/>
                  <a:ext cx="296871" cy="241264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601409" h="488759">
                      <a:moveTo>
                        <a:pt x="0" y="418641"/>
                      </a:moveTo>
                      <a:lnTo>
                        <a:pt x="231090" y="418641"/>
                      </a:lnTo>
                      <a:lnTo>
                        <a:pt x="231090" y="454416"/>
                      </a:lnTo>
                      <a:lnTo>
                        <a:pt x="371754" y="454416"/>
                      </a:lnTo>
                      <a:lnTo>
                        <a:pt x="371754" y="418641"/>
                      </a:lnTo>
                      <a:lnTo>
                        <a:pt x="601409" y="418641"/>
                      </a:lnTo>
                      <a:lnTo>
                        <a:pt x="601409" y="488759"/>
                      </a:lnTo>
                      <a:lnTo>
                        <a:pt x="0" y="488759"/>
                      </a:lnTo>
                      <a:close/>
                      <a:moveTo>
                        <a:pt x="284242" y="126825"/>
                      </a:moveTo>
                      <a:cubicBezTo>
                        <a:pt x="271673" y="126825"/>
                        <a:pt x="259105" y="131847"/>
                        <a:pt x="249768" y="141890"/>
                      </a:cubicBezTo>
                      <a:cubicBezTo>
                        <a:pt x="231094" y="160542"/>
                        <a:pt x="231094" y="192106"/>
                        <a:pt x="249768" y="210758"/>
                      </a:cubicBezTo>
                      <a:cubicBezTo>
                        <a:pt x="268441" y="230844"/>
                        <a:pt x="300043" y="230844"/>
                        <a:pt x="318716" y="210758"/>
                      </a:cubicBezTo>
                      <a:cubicBezTo>
                        <a:pt x="338826" y="192106"/>
                        <a:pt x="338826" y="160542"/>
                        <a:pt x="318716" y="141890"/>
                      </a:cubicBezTo>
                      <a:cubicBezTo>
                        <a:pt x="309380" y="131847"/>
                        <a:pt x="296811" y="126825"/>
                        <a:pt x="284242" y="126825"/>
                      </a:cubicBezTo>
                      <a:close/>
                      <a:moveTo>
                        <a:pt x="284422" y="100282"/>
                      </a:moveTo>
                      <a:cubicBezTo>
                        <a:pt x="303993" y="100282"/>
                        <a:pt x="323744" y="107456"/>
                        <a:pt x="338826" y="121803"/>
                      </a:cubicBezTo>
                      <a:cubicBezTo>
                        <a:pt x="361809" y="144759"/>
                        <a:pt x="366119" y="179193"/>
                        <a:pt x="353191" y="207888"/>
                      </a:cubicBezTo>
                      <a:lnTo>
                        <a:pt x="397720" y="250931"/>
                      </a:lnTo>
                      <a:lnTo>
                        <a:pt x="360373" y="289669"/>
                      </a:lnTo>
                      <a:lnTo>
                        <a:pt x="315843" y="245192"/>
                      </a:lnTo>
                      <a:cubicBezTo>
                        <a:pt x="288551" y="258105"/>
                        <a:pt x="254077" y="252366"/>
                        <a:pt x="231094" y="229410"/>
                      </a:cubicBezTo>
                      <a:cubicBezTo>
                        <a:pt x="200929" y="200715"/>
                        <a:pt x="200929" y="151933"/>
                        <a:pt x="231094" y="121803"/>
                      </a:cubicBezTo>
                      <a:cubicBezTo>
                        <a:pt x="245459" y="107456"/>
                        <a:pt x="264850" y="100282"/>
                        <a:pt x="284422" y="100282"/>
                      </a:cubicBezTo>
                      <a:close/>
                      <a:moveTo>
                        <a:pt x="100420" y="57336"/>
                      </a:moveTo>
                      <a:lnTo>
                        <a:pt x="100420" y="326820"/>
                      </a:lnTo>
                      <a:lnTo>
                        <a:pt x="500990" y="326820"/>
                      </a:lnTo>
                      <a:lnTo>
                        <a:pt x="500990" y="57336"/>
                      </a:lnTo>
                      <a:close/>
                      <a:moveTo>
                        <a:pt x="42991" y="0"/>
                      </a:moveTo>
                      <a:lnTo>
                        <a:pt x="558419" y="0"/>
                      </a:lnTo>
                      <a:lnTo>
                        <a:pt x="558419" y="384156"/>
                      </a:lnTo>
                      <a:lnTo>
                        <a:pt x="42991" y="38415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宋体 CN" panose="02020400000000000000" pitchFamily="18" charset="-122"/>
                  </a:endParaRPr>
                </a:p>
              </p:txBody>
            </p:sp>
          </p:grpSp>
          <p:grpSp>
            <p:nvGrpSpPr>
              <p:cNvPr id="11" name="iS1íḓê"/>
              <p:cNvGrpSpPr/>
              <p:nvPr/>
            </p:nvGrpSpPr>
            <p:grpSpPr>
              <a:xfrm>
                <a:off x="7528929" y="4702724"/>
                <a:ext cx="3989971" cy="1075227"/>
                <a:chOff x="7528929" y="4702724"/>
                <a:chExt cx="3989971" cy="1075227"/>
              </a:xfrm>
            </p:grpSpPr>
            <p:sp>
              <p:nvSpPr>
                <p:cNvPr id="12" name="ï$1îďè"/>
                <p:cNvSpPr/>
                <p:nvPr/>
              </p:nvSpPr>
              <p:spPr bwMode="auto">
                <a:xfrm>
                  <a:off x="7528929" y="5141783"/>
                  <a:ext cx="3989963" cy="6361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l">
                    <a:defRPr/>
                  </a:pPr>
                  <a:r>
                    <a:rPr lang="zh-CN" altLang="en-US" sz="1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单击此处可编辑内容，根据您的需要自由拉伸文本框大小，建议使用微软雅黑字体。单击此处可编辑内容，根据您的需要自由拉伸文本框大小，建议使用微软雅黑字体。</a:t>
                  </a:r>
                  <a:endPara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ea"/>
                  </a:endParaRPr>
                </a:p>
              </p:txBody>
            </p:sp>
            <p:sp>
              <p:nvSpPr>
                <p:cNvPr id="13" name="iṡļiḍé"/>
                <p:cNvSpPr txBox="1"/>
                <p:nvPr/>
              </p:nvSpPr>
              <p:spPr bwMode="auto">
                <a:xfrm>
                  <a:off x="7528933" y="4702724"/>
                  <a:ext cx="3989967" cy="4390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zh-CN" altLang="en-US" sz="2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思源宋体 CN" panose="02020400000000000000" pitchFamily="18" charset="-122"/>
                    </a:rPr>
                    <a:t>输入内容</a:t>
                  </a:r>
                  <a:endParaRPr lang="zh-CN" altLang="en-US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</p:grpSp>
        </p:grpSp>
      </p:grpSp>
      <p:sp>
        <p:nvSpPr>
          <p:cNvPr id="36" name="îşḻïdé"/>
          <p:cNvSpPr/>
          <p:nvPr/>
        </p:nvSpPr>
        <p:spPr>
          <a:xfrm>
            <a:off x="0" y="3935730"/>
            <a:ext cx="5714365" cy="1787525"/>
          </a:xfrm>
          <a:prstGeom prst="homePlate">
            <a:avLst/>
          </a:prstGeom>
          <a:blipFill>
            <a:blip r:embed="rId2"/>
            <a:stretch>
              <a:fillRect/>
            </a:stretch>
          </a:blipFill>
          <a:ln w="38100">
            <a:noFill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ctr" defTabSz="914400"/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思源宋体 CN" panose="02020400000000000000" pitchFamily="18" charset="-122"/>
            </a:endParaRPr>
          </a:p>
        </p:txBody>
      </p: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08.jpg3"/>
          <p:cNvPicPr>
            <a:picLocks noChangeAspect="1"/>
          </p:cNvPicPr>
          <p:nvPr/>
        </p:nvPicPr>
        <p:blipFill>
          <a:blip r:embed="rId1"/>
          <a:srcRect t="37991" r="1738" b="20391"/>
          <a:stretch>
            <a:fillRect/>
          </a:stretch>
        </p:blipFill>
        <p:spPr>
          <a:xfrm>
            <a:off x="0" y="0"/>
            <a:ext cx="12204700" cy="6892290"/>
          </a:xfrm>
          <a:prstGeom prst="rect">
            <a:avLst/>
          </a:prstGeom>
        </p:spPr>
      </p:pic>
      <p:sp>
        <p:nvSpPr>
          <p:cNvPr id="42" name="任意多边形 41"/>
          <p:cNvSpPr/>
          <p:nvPr/>
        </p:nvSpPr>
        <p:spPr>
          <a:xfrm>
            <a:off x="5120985" y="1752601"/>
            <a:ext cx="1962728" cy="1671783"/>
          </a:xfrm>
          <a:custGeom>
            <a:avLst/>
            <a:gdLst>
              <a:gd name="connsiteX0" fmla="*/ 0 w 1962728"/>
              <a:gd name="connsiteY0" fmla="*/ 0 h 1671783"/>
              <a:gd name="connsiteX1" fmla="*/ 1962728 w 1962728"/>
              <a:gd name="connsiteY1" fmla="*/ 0 h 1671783"/>
              <a:gd name="connsiteX2" fmla="*/ 1962727 w 1962728"/>
              <a:gd name="connsiteY2" fmla="*/ 690419 h 1671783"/>
              <a:gd name="connsiteX3" fmla="*/ 981363 w 1962728"/>
              <a:gd name="connsiteY3" fmla="*/ 1671783 h 1671783"/>
              <a:gd name="connsiteX4" fmla="*/ 981364 w 1962728"/>
              <a:gd name="connsiteY4" fmla="*/ 1671782 h 1671783"/>
              <a:gd name="connsiteX5" fmla="*/ 0 w 1962728"/>
              <a:gd name="connsiteY5" fmla="*/ 690418 h 167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728" h="1671783">
                <a:moveTo>
                  <a:pt x="0" y="0"/>
                </a:moveTo>
                <a:lnTo>
                  <a:pt x="1962728" y="0"/>
                </a:lnTo>
                <a:lnTo>
                  <a:pt x="1962727" y="690419"/>
                </a:lnTo>
                <a:cubicBezTo>
                  <a:pt x="1962727" y="1232411"/>
                  <a:pt x="1523355" y="1671783"/>
                  <a:pt x="981363" y="1671783"/>
                </a:cubicBezTo>
                <a:lnTo>
                  <a:pt x="981364" y="1671782"/>
                </a:lnTo>
                <a:cubicBezTo>
                  <a:pt x="439372" y="1671782"/>
                  <a:pt x="0" y="1232410"/>
                  <a:pt x="0" y="690418"/>
                </a:cubicBezTo>
                <a:close/>
              </a:path>
            </a:pathLst>
          </a:custGeom>
          <a:solidFill>
            <a:srgbClr val="CB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474111" y="3820507"/>
            <a:ext cx="3230880" cy="70675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喵喵奶糖" panose="02000503000000000000" charset="-122"/>
                <a:ea typeface="喵喵奶糖" panose="02000503000000000000" charset="-122"/>
              </a:rPr>
              <a:t>输入标题内容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喵喵奶糖" panose="02000503000000000000" charset="-122"/>
              <a:ea typeface="喵喵奶糖" panose="02000503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29657" y="4588209"/>
            <a:ext cx="6345382" cy="430887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Lorem ipsum dolor sit amet, consectetuer adipiscing elit. Aenean commodo ligula eget dolor. Lorem ipsum dolor sit amet, consectetuer adipiscing elit. Aenean commodo ligula eget dolor. 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53159" y="2126827"/>
            <a:ext cx="108839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5400" dirty="0" smtClean="0">
                <a:solidFill>
                  <a:schemeClr val="bg1"/>
                </a:solidFill>
                <a:latin typeface="汉仪雅酷黑 55W" panose="020B0504020202020204" pitchFamily="34" charset="-122"/>
                <a:ea typeface="汉仪雅酷黑 55W" panose="020B0504020202020204" pitchFamily="34" charset="-122"/>
              </a:rPr>
              <a:t>04</a:t>
            </a:r>
            <a:endParaRPr lang="zh-CN" altLang="en-US" sz="5400" dirty="0">
              <a:solidFill>
                <a:schemeClr val="bg1"/>
              </a:solidFill>
              <a:latin typeface="汉仪雅酷黑 55W" panose="020B0504020202020204" pitchFamily="34" charset="-122"/>
              <a:ea typeface="汉仪雅酷黑 55W" panose="020B0504020202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36286" y="5299363"/>
            <a:ext cx="90766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471"/>
          <p:cNvSpPr>
            <a:spLocks noEditPoints="1"/>
          </p:cNvSpPr>
          <p:nvPr/>
        </p:nvSpPr>
        <p:spPr bwMode="auto">
          <a:xfrm>
            <a:off x="6653595" y="3847164"/>
            <a:ext cx="966858" cy="738967"/>
          </a:xfrm>
          <a:custGeom>
            <a:avLst/>
            <a:gdLst>
              <a:gd name="T0" fmla="*/ 103 w 106"/>
              <a:gd name="T1" fmla="*/ 44 h 81"/>
              <a:gd name="T2" fmla="*/ 85 w 106"/>
              <a:gd name="T3" fmla="*/ 26 h 81"/>
              <a:gd name="T4" fmla="*/ 66 w 106"/>
              <a:gd name="T5" fmla="*/ 7 h 81"/>
              <a:gd name="T6" fmla="*/ 47 w 106"/>
              <a:gd name="T7" fmla="*/ 26 h 81"/>
              <a:gd name="T8" fmla="*/ 29 w 106"/>
              <a:gd name="T9" fmla="*/ 44 h 81"/>
              <a:gd name="T10" fmla="*/ 4 w 106"/>
              <a:gd name="T11" fmla="*/ 44 h 81"/>
              <a:gd name="T12" fmla="*/ 4 w 106"/>
              <a:gd name="T13" fmla="*/ 81 h 81"/>
              <a:gd name="T14" fmla="*/ 66 w 106"/>
              <a:gd name="T15" fmla="*/ 81 h 81"/>
              <a:gd name="T16" fmla="*/ 66 w 106"/>
              <a:gd name="T17" fmla="*/ 53 h 81"/>
              <a:gd name="T18" fmla="*/ 84 w 106"/>
              <a:gd name="T19" fmla="*/ 53 h 81"/>
              <a:gd name="T20" fmla="*/ 84 w 106"/>
              <a:gd name="T21" fmla="*/ 81 h 81"/>
              <a:gd name="T22" fmla="*/ 103 w 106"/>
              <a:gd name="T23" fmla="*/ 81 h 81"/>
              <a:gd name="T24" fmla="*/ 103 w 106"/>
              <a:gd name="T25" fmla="*/ 44 h 81"/>
              <a:gd name="T26" fmla="*/ 25 w 106"/>
              <a:gd name="T27" fmla="*/ 66 h 81"/>
              <a:gd name="T28" fmla="*/ 11 w 106"/>
              <a:gd name="T29" fmla="*/ 66 h 81"/>
              <a:gd name="T30" fmla="*/ 11 w 106"/>
              <a:gd name="T31" fmla="*/ 52 h 81"/>
              <a:gd name="T32" fmla="*/ 25 w 106"/>
              <a:gd name="T33" fmla="*/ 52 h 81"/>
              <a:gd name="T34" fmla="*/ 25 w 106"/>
              <a:gd name="T35" fmla="*/ 66 h 81"/>
              <a:gd name="T36" fmla="*/ 47 w 106"/>
              <a:gd name="T37" fmla="*/ 66 h 81"/>
              <a:gd name="T38" fmla="*/ 33 w 106"/>
              <a:gd name="T39" fmla="*/ 66 h 81"/>
              <a:gd name="T40" fmla="*/ 33 w 106"/>
              <a:gd name="T41" fmla="*/ 52 h 81"/>
              <a:gd name="T42" fmla="*/ 47 w 106"/>
              <a:gd name="T43" fmla="*/ 52 h 81"/>
              <a:gd name="T44" fmla="*/ 47 w 106"/>
              <a:gd name="T45" fmla="*/ 66 h 81"/>
              <a:gd name="T46" fmla="*/ 63 w 106"/>
              <a:gd name="T47" fmla="*/ 38 h 81"/>
              <a:gd name="T48" fmla="*/ 56 w 106"/>
              <a:gd name="T49" fmla="*/ 31 h 81"/>
              <a:gd name="T50" fmla="*/ 63 w 106"/>
              <a:gd name="T51" fmla="*/ 25 h 81"/>
              <a:gd name="T52" fmla="*/ 70 w 106"/>
              <a:gd name="T53" fmla="*/ 31 h 81"/>
              <a:gd name="T54" fmla="*/ 63 w 106"/>
              <a:gd name="T55" fmla="*/ 38 h 81"/>
              <a:gd name="T56" fmla="*/ 106 w 106"/>
              <a:gd name="T57" fmla="*/ 40 h 81"/>
              <a:gd name="T58" fmla="*/ 104 w 106"/>
              <a:gd name="T59" fmla="*/ 42 h 81"/>
              <a:gd name="T60" fmla="*/ 66 w 106"/>
              <a:gd name="T61" fmla="*/ 3 h 81"/>
              <a:gd name="T62" fmla="*/ 28 w 106"/>
              <a:gd name="T63" fmla="*/ 41 h 81"/>
              <a:gd name="T64" fmla="*/ 28 w 106"/>
              <a:gd name="T65" fmla="*/ 42 h 81"/>
              <a:gd name="T66" fmla="*/ 0 w 106"/>
              <a:gd name="T67" fmla="*/ 42 h 81"/>
              <a:gd name="T68" fmla="*/ 21 w 106"/>
              <a:gd name="T69" fmla="*/ 20 h 81"/>
              <a:gd name="T70" fmla="*/ 47 w 106"/>
              <a:gd name="T71" fmla="*/ 20 h 81"/>
              <a:gd name="T72" fmla="*/ 66 w 106"/>
              <a:gd name="T73" fmla="*/ 0 h 81"/>
              <a:gd name="T74" fmla="*/ 87 w 106"/>
              <a:gd name="T75" fmla="*/ 21 h 81"/>
              <a:gd name="T76" fmla="*/ 87 w 106"/>
              <a:gd name="T77" fmla="*/ 9 h 81"/>
              <a:gd name="T78" fmla="*/ 95 w 106"/>
              <a:gd name="T79" fmla="*/ 9 h 81"/>
              <a:gd name="T80" fmla="*/ 95 w 106"/>
              <a:gd name="T81" fmla="*/ 30 h 81"/>
              <a:gd name="T82" fmla="*/ 106 w 106"/>
              <a:gd name="T83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Freeform 476"/>
          <p:cNvSpPr>
            <a:spLocks noEditPoints="1"/>
          </p:cNvSpPr>
          <p:nvPr/>
        </p:nvSpPr>
        <p:spPr bwMode="auto">
          <a:xfrm>
            <a:off x="1611643" y="1542907"/>
            <a:ext cx="1040934" cy="754547"/>
          </a:xfrm>
          <a:custGeom>
            <a:avLst/>
            <a:gdLst>
              <a:gd name="T0" fmla="*/ 125 w 125"/>
              <a:gd name="T1" fmla="*/ 71 h 73"/>
              <a:gd name="T2" fmla="*/ 124 w 125"/>
              <a:gd name="T3" fmla="*/ 73 h 73"/>
              <a:gd name="T4" fmla="*/ 2 w 125"/>
              <a:gd name="T5" fmla="*/ 73 h 73"/>
              <a:gd name="T6" fmla="*/ 0 w 125"/>
              <a:gd name="T7" fmla="*/ 71 h 73"/>
              <a:gd name="T8" fmla="*/ 0 w 125"/>
              <a:gd name="T9" fmla="*/ 68 h 73"/>
              <a:gd name="T10" fmla="*/ 2 w 125"/>
              <a:gd name="T11" fmla="*/ 66 h 73"/>
              <a:gd name="T12" fmla="*/ 124 w 125"/>
              <a:gd name="T13" fmla="*/ 66 h 73"/>
              <a:gd name="T14" fmla="*/ 125 w 125"/>
              <a:gd name="T15" fmla="*/ 68 h 73"/>
              <a:gd name="T16" fmla="*/ 125 w 125"/>
              <a:gd name="T17" fmla="*/ 71 h 73"/>
              <a:gd name="T18" fmla="*/ 118 w 125"/>
              <a:gd name="T19" fmla="*/ 5 h 73"/>
              <a:gd name="T20" fmla="*/ 118 w 125"/>
              <a:gd name="T21" fmla="*/ 58 h 73"/>
              <a:gd name="T22" fmla="*/ 113 w 125"/>
              <a:gd name="T23" fmla="*/ 63 h 73"/>
              <a:gd name="T24" fmla="*/ 12 w 125"/>
              <a:gd name="T25" fmla="*/ 63 h 73"/>
              <a:gd name="T26" fmla="*/ 7 w 125"/>
              <a:gd name="T27" fmla="*/ 58 h 73"/>
              <a:gd name="T28" fmla="*/ 7 w 125"/>
              <a:gd name="T29" fmla="*/ 5 h 73"/>
              <a:gd name="T30" fmla="*/ 12 w 125"/>
              <a:gd name="T31" fmla="*/ 0 h 73"/>
              <a:gd name="T32" fmla="*/ 113 w 125"/>
              <a:gd name="T33" fmla="*/ 0 h 73"/>
              <a:gd name="T34" fmla="*/ 118 w 125"/>
              <a:gd name="T35" fmla="*/ 5 h 73"/>
              <a:gd name="T36" fmla="*/ 113 w 125"/>
              <a:gd name="T37" fmla="*/ 6 h 73"/>
              <a:gd name="T38" fmla="*/ 12 w 125"/>
              <a:gd name="T39" fmla="*/ 6 h 73"/>
              <a:gd name="T40" fmla="*/ 12 w 125"/>
              <a:gd name="T41" fmla="*/ 59 h 73"/>
              <a:gd name="T42" fmla="*/ 113 w 125"/>
              <a:gd name="T43" fmla="*/ 59 h 73"/>
              <a:gd name="T44" fmla="*/ 113 w 125"/>
              <a:gd name="T45" fmla="*/ 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Oval 493"/>
          <p:cNvSpPr>
            <a:spLocks noChangeArrowheads="1"/>
          </p:cNvSpPr>
          <p:nvPr/>
        </p:nvSpPr>
        <p:spPr bwMode="auto">
          <a:xfrm>
            <a:off x="1611644" y="3923447"/>
            <a:ext cx="730119" cy="662682"/>
          </a:xfrm>
          <a:custGeom>
            <a:avLst/>
            <a:gdLst/>
            <a:ahLst/>
            <a:cxnLst/>
            <a:rect l="l" t="t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rgbClr val="2987BD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Freeform 497"/>
          <p:cNvSpPr>
            <a:spLocks noEditPoints="1"/>
          </p:cNvSpPr>
          <p:nvPr/>
        </p:nvSpPr>
        <p:spPr bwMode="auto">
          <a:xfrm>
            <a:off x="6653596" y="1542908"/>
            <a:ext cx="563616" cy="777833"/>
          </a:xfrm>
          <a:custGeom>
            <a:avLst/>
            <a:gdLst>
              <a:gd name="T0" fmla="*/ 125 w 128"/>
              <a:gd name="T1" fmla="*/ 83 h 177"/>
              <a:gd name="T2" fmla="*/ 64 w 128"/>
              <a:gd name="T3" fmla="*/ 177 h 177"/>
              <a:gd name="T4" fmla="*/ 0 w 128"/>
              <a:gd name="T5" fmla="*/ 71 h 177"/>
              <a:gd name="T6" fmla="*/ 0 w 128"/>
              <a:gd name="T7" fmla="*/ 70 h 177"/>
              <a:gd name="T8" fmla="*/ 0 w 128"/>
              <a:gd name="T9" fmla="*/ 64 h 177"/>
              <a:gd name="T10" fmla="*/ 64 w 128"/>
              <a:gd name="T11" fmla="*/ 0 h 177"/>
              <a:gd name="T12" fmla="*/ 128 w 128"/>
              <a:gd name="T13" fmla="*/ 64 h 177"/>
              <a:gd name="T14" fmla="*/ 127 w 128"/>
              <a:gd name="T15" fmla="*/ 68 h 177"/>
              <a:gd name="T16" fmla="*/ 125 w 128"/>
              <a:gd name="T17" fmla="*/ 83 h 177"/>
              <a:gd name="T18" fmla="*/ 64 w 128"/>
              <a:gd name="T19" fmla="*/ 20 h 177"/>
              <a:gd name="T20" fmla="*/ 22 w 128"/>
              <a:gd name="T21" fmla="*/ 62 h 177"/>
              <a:gd name="T22" fmla="*/ 64 w 128"/>
              <a:gd name="T23" fmla="*/ 104 h 177"/>
              <a:gd name="T24" fmla="*/ 106 w 128"/>
              <a:gd name="T25" fmla="*/ 62 h 177"/>
              <a:gd name="T26" fmla="*/ 64 w 128"/>
              <a:gd name="T27" fmla="*/ 20 h 177"/>
              <a:gd name="T28" fmla="*/ 64 w 128"/>
              <a:gd name="T29" fmla="*/ 40 h 177"/>
              <a:gd name="T30" fmla="*/ 44 w 128"/>
              <a:gd name="T31" fmla="*/ 60 h 177"/>
              <a:gd name="T32" fmla="*/ 64 w 128"/>
              <a:gd name="T33" fmla="*/ 80 h 177"/>
              <a:gd name="T34" fmla="*/ 84 w 128"/>
              <a:gd name="T35" fmla="*/ 60 h 177"/>
              <a:gd name="T36" fmla="*/ 64 w 128"/>
              <a:gd name="T37" fmla="*/ 4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rgbClr val="A0DD8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611643" y="2389686"/>
            <a:ext cx="40304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6653595" y="2389686"/>
            <a:ext cx="40304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611643" y="4745124"/>
            <a:ext cx="40304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6653595" y="4745124"/>
            <a:ext cx="40304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498"/>
          <p:cNvSpPr txBox="1"/>
          <p:nvPr/>
        </p:nvSpPr>
        <p:spPr>
          <a:xfrm>
            <a:off x="4223794" y="1958822"/>
            <a:ext cx="156904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69" name="TextBox 499"/>
          <p:cNvSpPr txBox="1"/>
          <p:nvPr/>
        </p:nvSpPr>
        <p:spPr>
          <a:xfrm>
            <a:off x="9236553" y="1958822"/>
            <a:ext cx="156904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70" name="TextBox 500"/>
          <p:cNvSpPr txBox="1"/>
          <p:nvPr/>
        </p:nvSpPr>
        <p:spPr>
          <a:xfrm>
            <a:off x="4223794" y="4283804"/>
            <a:ext cx="156904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71" name="TextBox 501"/>
          <p:cNvSpPr txBox="1"/>
          <p:nvPr/>
        </p:nvSpPr>
        <p:spPr>
          <a:xfrm>
            <a:off x="9236553" y="4283804"/>
            <a:ext cx="156904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UKIJ Qolyazma" pitchFamily="18" charset="0"/>
            </a:endParaRPr>
          </a:p>
        </p:txBody>
      </p:sp>
      <p:sp>
        <p:nvSpPr>
          <p:cNvPr id="72" name="TextBox 503"/>
          <p:cNvSpPr txBox="1"/>
          <p:nvPr/>
        </p:nvSpPr>
        <p:spPr>
          <a:xfrm>
            <a:off x="1486469" y="2479736"/>
            <a:ext cx="429449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TextBox 504"/>
          <p:cNvSpPr txBox="1"/>
          <p:nvPr/>
        </p:nvSpPr>
        <p:spPr>
          <a:xfrm>
            <a:off x="6552038" y="2479736"/>
            <a:ext cx="429449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，在此录入上述图表的描述说明。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TextBox 505"/>
          <p:cNvSpPr txBox="1"/>
          <p:nvPr/>
        </p:nvSpPr>
        <p:spPr>
          <a:xfrm>
            <a:off x="1486469" y="4845600"/>
            <a:ext cx="429449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，在此录入上述图表的描述说明。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TextBox 506"/>
          <p:cNvSpPr txBox="1"/>
          <p:nvPr/>
        </p:nvSpPr>
        <p:spPr>
          <a:xfrm>
            <a:off x="6552038" y="4845600"/>
            <a:ext cx="429449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，在此录入上述图表的描述说明。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7"/>
          <p:cNvSpPr/>
          <p:nvPr/>
        </p:nvSpPr>
        <p:spPr bwMode="auto">
          <a:xfrm>
            <a:off x="2955672" y="1580669"/>
            <a:ext cx="2501457" cy="2136433"/>
          </a:xfrm>
          <a:custGeom>
            <a:avLst/>
            <a:gdLst>
              <a:gd name="T0" fmla="*/ 1992 w 2157"/>
              <a:gd name="T1" fmla="*/ 165 h 1842"/>
              <a:gd name="T2" fmla="*/ 1909 w 2157"/>
              <a:gd name="T3" fmla="*/ 177 h 1842"/>
              <a:gd name="T4" fmla="*/ 1839 w 2157"/>
              <a:gd name="T5" fmla="*/ 87 h 1842"/>
              <a:gd name="T6" fmla="*/ 1766 w 2157"/>
              <a:gd name="T7" fmla="*/ 90 h 1842"/>
              <a:gd name="T8" fmla="*/ 1763 w 2157"/>
              <a:gd name="T9" fmla="*/ 24 h 1842"/>
              <a:gd name="T10" fmla="*/ 1704 w 2157"/>
              <a:gd name="T11" fmla="*/ 33 h 1842"/>
              <a:gd name="T12" fmla="*/ 1729 w 2157"/>
              <a:gd name="T13" fmla="*/ 98 h 1842"/>
              <a:gd name="T14" fmla="*/ 1683 w 2157"/>
              <a:gd name="T15" fmla="*/ 292 h 1842"/>
              <a:gd name="T16" fmla="*/ 1660 w 2157"/>
              <a:gd name="T17" fmla="*/ 378 h 1842"/>
              <a:gd name="T18" fmla="*/ 1533 w 2157"/>
              <a:gd name="T19" fmla="*/ 424 h 1842"/>
              <a:gd name="T20" fmla="*/ 1463 w 2157"/>
              <a:gd name="T21" fmla="*/ 666 h 1842"/>
              <a:gd name="T22" fmla="*/ 1672 w 2157"/>
              <a:gd name="T23" fmla="*/ 606 h 1842"/>
              <a:gd name="T24" fmla="*/ 1782 w 2157"/>
              <a:gd name="T25" fmla="*/ 692 h 1842"/>
              <a:gd name="T26" fmla="*/ 1782 w 2157"/>
              <a:gd name="T27" fmla="*/ 753 h 1842"/>
              <a:gd name="T28" fmla="*/ 1584 w 2157"/>
              <a:gd name="T29" fmla="*/ 809 h 1842"/>
              <a:gd name="T30" fmla="*/ 1497 w 2157"/>
              <a:gd name="T31" fmla="*/ 924 h 1842"/>
              <a:gd name="T32" fmla="*/ 1376 w 2157"/>
              <a:gd name="T33" fmla="*/ 1005 h 1842"/>
              <a:gd name="T34" fmla="*/ 1206 w 2157"/>
              <a:gd name="T35" fmla="*/ 998 h 1842"/>
              <a:gd name="T36" fmla="*/ 1174 w 2157"/>
              <a:gd name="T37" fmla="*/ 1085 h 1842"/>
              <a:gd name="T38" fmla="*/ 1186 w 2157"/>
              <a:gd name="T39" fmla="*/ 1163 h 1842"/>
              <a:gd name="T40" fmla="*/ 1069 w 2157"/>
              <a:gd name="T41" fmla="*/ 1278 h 1842"/>
              <a:gd name="T42" fmla="*/ 1026 w 2157"/>
              <a:gd name="T43" fmla="*/ 1314 h 1842"/>
              <a:gd name="T44" fmla="*/ 737 w 2157"/>
              <a:gd name="T45" fmla="*/ 1345 h 1842"/>
              <a:gd name="T46" fmla="*/ 603 w 2157"/>
              <a:gd name="T47" fmla="*/ 1413 h 1842"/>
              <a:gd name="T48" fmla="*/ 460 w 2157"/>
              <a:gd name="T49" fmla="*/ 1374 h 1842"/>
              <a:gd name="T50" fmla="*/ 223 w 2157"/>
              <a:gd name="T51" fmla="*/ 1294 h 1842"/>
              <a:gd name="T52" fmla="*/ 2 w 2157"/>
              <a:gd name="T53" fmla="*/ 1275 h 1842"/>
              <a:gd name="T54" fmla="*/ 38 w 2157"/>
              <a:gd name="T55" fmla="*/ 1407 h 1842"/>
              <a:gd name="T56" fmla="*/ 90 w 2157"/>
              <a:gd name="T57" fmla="*/ 1497 h 1842"/>
              <a:gd name="T58" fmla="*/ 229 w 2157"/>
              <a:gd name="T59" fmla="*/ 1488 h 1842"/>
              <a:gd name="T60" fmla="*/ 230 w 2157"/>
              <a:gd name="T61" fmla="*/ 1596 h 1842"/>
              <a:gd name="T62" fmla="*/ 287 w 2157"/>
              <a:gd name="T63" fmla="*/ 1638 h 1842"/>
              <a:gd name="T64" fmla="*/ 382 w 2157"/>
              <a:gd name="T65" fmla="*/ 1710 h 1842"/>
              <a:gd name="T66" fmla="*/ 506 w 2157"/>
              <a:gd name="T67" fmla="*/ 1634 h 1842"/>
              <a:gd name="T68" fmla="*/ 567 w 2157"/>
              <a:gd name="T69" fmla="*/ 1628 h 1842"/>
              <a:gd name="T70" fmla="*/ 576 w 2157"/>
              <a:gd name="T71" fmla="*/ 1702 h 1842"/>
              <a:gd name="T72" fmla="*/ 626 w 2157"/>
              <a:gd name="T73" fmla="*/ 1836 h 1842"/>
              <a:gd name="T74" fmla="*/ 679 w 2157"/>
              <a:gd name="T75" fmla="*/ 1803 h 1842"/>
              <a:gd name="T76" fmla="*/ 790 w 2157"/>
              <a:gd name="T77" fmla="*/ 1651 h 1842"/>
              <a:gd name="T78" fmla="*/ 813 w 2157"/>
              <a:gd name="T79" fmla="*/ 1784 h 1842"/>
              <a:gd name="T80" fmla="*/ 909 w 2157"/>
              <a:gd name="T81" fmla="*/ 1834 h 1842"/>
              <a:gd name="T82" fmla="*/ 1044 w 2157"/>
              <a:gd name="T83" fmla="*/ 1675 h 1842"/>
              <a:gd name="T84" fmla="*/ 1136 w 2157"/>
              <a:gd name="T85" fmla="*/ 1610 h 1842"/>
              <a:gd name="T86" fmla="*/ 1248 w 2157"/>
              <a:gd name="T87" fmla="*/ 1536 h 1842"/>
              <a:gd name="T88" fmla="*/ 1324 w 2157"/>
              <a:gd name="T89" fmla="*/ 1492 h 1842"/>
              <a:gd name="T90" fmla="*/ 1382 w 2157"/>
              <a:gd name="T91" fmla="*/ 1421 h 1842"/>
              <a:gd name="T92" fmla="*/ 1429 w 2157"/>
              <a:gd name="T93" fmla="*/ 1308 h 1842"/>
              <a:gd name="T94" fmla="*/ 1498 w 2157"/>
              <a:gd name="T95" fmla="*/ 1357 h 1842"/>
              <a:gd name="T96" fmla="*/ 1613 w 2157"/>
              <a:gd name="T97" fmla="*/ 1258 h 1842"/>
              <a:gd name="T98" fmla="*/ 1713 w 2157"/>
              <a:gd name="T99" fmla="*/ 1223 h 1842"/>
              <a:gd name="T100" fmla="*/ 1758 w 2157"/>
              <a:gd name="T101" fmla="*/ 1271 h 1842"/>
              <a:gd name="T102" fmla="*/ 1840 w 2157"/>
              <a:gd name="T103" fmla="*/ 1330 h 1842"/>
              <a:gd name="T104" fmla="*/ 1964 w 2157"/>
              <a:gd name="T105" fmla="*/ 1203 h 1842"/>
              <a:gd name="T106" fmla="*/ 2099 w 2157"/>
              <a:gd name="T107" fmla="*/ 1123 h 1842"/>
              <a:gd name="T108" fmla="*/ 2114 w 2157"/>
              <a:gd name="T109" fmla="*/ 980 h 1842"/>
              <a:gd name="T110" fmla="*/ 2007 w 2157"/>
              <a:gd name="T111" fmla="*/ 952 h 1842"/>
              <a:gd name="T112" fmla="*/ 1925 w 2157"/>
              <a:gd name="T113" fmla="*/ 795 h 1842"/>
              <a:gd name="T114" fmla="*/ 1983 w 2157"/>
              <a:gd name="T115" fmla="*/ 773 h 1842"/>
              <a:gd name="T116" fmla="*/ 1963 w 2157"/>
              <a:gd name="T117" fmla="*/ 614 h 1842"/>
              <a:gd name="T118" fmla="*/ 2031 w 2157"/>
              <a:gd name="T119" fmla="*/ 510 h 1842"/>
              <a:gd name="T120" fmla="*/ 2093 w 2157"/>
              <a:gd name="T121" fmla="*/ 430 h 1842"/>
              <a:gd name="T122" fmla="*/ 2112 w 2157"/>
              <a:gd name="T123" fmla="*/ 310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57" h="1842">
                <a:moveTo>
                  <a:pt x="2114" y="196"/>
                </a:moveTo>
                <a:lnTo>
                  <a:pt x="2106" y="168"/>
                </a:lnTo>
                <a:lnTo>
                  <a:pt x="2084" y="132"/>
                </a:lnTo>
                <a:lnTo>
                  <a:pt x="2066" y="121"/>
                </a:lnTo>
                <a:lnTo>
                  <a:pt x="2047" y="132"/>
                </a:lnTo>
                <a:lnTo>
                  <a:pt x="2036" y="153"/>
                </a:lnTo>
                <a:lnTo>
                  <a:pt x="2035" y="156"/>
                </a:lnTo>
                <a:lnTo>
                  <a:pt x="2032" y="156"/>
                </a:lnTo>
                <a:lnTo>
                  <a:pt x="2031" y="156"/>
                </a:lnTo>
                <a:lnTo>
                  <a:pt x="1998" y="161"/>
                </a:lnTo>
                <a:lnTo>
                  <a:pt x="1998" y="161"/>
                </a:lnTo>
                <a:lnTo>
                  <a:pt x="1992" y="165"/>
                </a:lnTo>
                <a:lnTo>
                  <a:pt x="1990" y="166"/>
                </a:lnTo>
                <a:lnTo>
                  <a:pt x="1988" y="168"/>
                </a:lnTo>
                <a:lnTo>
                  <a:pt x="1981" y="177"/>
                </a:lnTo>
                <a:lnTo>
                  <a:pt x="1963" y="191"/>
                </a:lnTo>
                <a:lnTo>
                  <a:pt x="1958" y="195"/>
                </a:lnTo>
                <a:lnTo>
                  <a:pt x="1942" y="197"/>
                </a:lnTo>
                <a:lnTo>
                  <a:pt x="1942" y="197"/>
                </a:lnTo>
                <a:lnTo>
                  <a:pt x="1936" y="195"/>
                </a:lnTo>
                <a:lnTo>
                  <a:pt x="1928" y="191"/>
                </a:lnTo>
                <a:lnTo>
                  <a:pt x="1919" y="186"/>
                </a:lnTo>
                <a:lnTo>
                  <a:pt x="1910" y="179"/>
                </a:lnTo>
                <a:lnTo>
                  <a:pt x="1909" y="177"/>
                </a:lnTo>
                <a:lnTo>
                  <a:pt x="1909" y="177"/>
                </a:lnTo>
                <a:lnTo>
                  <a:pt x="1893" y="160"/>
                </a:lnTo>
                <a:lnTo>
                  <a:pt x="1881" y="147"/>
                </a:lnTo>
                <a:lnTo>
                  <a:pt x="1874" y="135"/>
                </a:lnTo>
                <a:lnTo>
                  <a:pt x="1872" y="131"/>
                </a:lnTo>
                <a:lnTo>
                  <a:pt x="1872" y="126"/>
                </a:lnTo>
                <a:lnTo>
                  <a:pt x="1872" y="95"/>
                </a:lnTo>
                <a:lnTo>
                  <a:pt x="1872" y="94"/>
                </a:lnTo>
                <a:lnTo>
                  <a:pt x="1872" y="93"/>
                </a:lnTo>
                <a:lnTo>
                  <a:pt x="1876" y="87"/>
                </a:lnTo>
                <a:lnTo>
                  <a:pt x="1840" y="74"/>
                </a:lnTo>
                <a:lnTo>
                  <a:pt x="1839" y="87"/>
                </a:lnTo>
                <a:lnTo>
                  <a:pt x="1839" y="87"/>
                </a:lnTo>
                <a:lnTo>
                  <a:pt x="1839" y="89"/>
                </a:lnTo>
                <a:lnTo>
                  <a:pt x="1837" y="93"/>
                </a:lnTo>
                <a:lnTo>
                  <a:pt x="1833" y="96"/>
                </a:lnTo>
                <a:lnTo>
                  <a:pt x="1830" y="98"/>
                </a:lnTo>
                <a:lnTo>
                  <a:pt x="1817" y="103"/>
                </a:lnTo>
                <a:lnTo>
                  <a:pt x="1813" y="102"/>
                </a:lnTo>
                <a:lnTo>
                  <a:pt x="1813" y="101"/>
                </a:lnTo>
                <a:lnTo>
                  <a:pt x="1794" y="97"/>
                </a:lnTo>
                <a:lnTo>
                  <a:pt x="1798" y="111"/>
                </a:lnTo>
                <a:lnTo>
                  <a:pt x="1767" y="90"/>
                </a:lnTo>
                <a:lnTo>
                  <a:pt x="1766" y="90"/>
                </a:lnTo>
                <a:lnTo>
                  <a:pt x="1765" y="89"/>
                </a:lnTo>
                <a:lnTo>
                  <a:pt x="1765" y="89"/>
                </a:lnTo>
                <a:lnTo>
                  <a:pt x="1765" y="89"/>
                </a:lnTo>
                <a:lnTo>
                  <a:pt x="1761" y="79"/>
                </a:lnTo>
                <a:lnTo>
                  <a:pt x="1759" y="69"/>
                </a:lnTo>
                <a:lnTo>
                  <a:pt x="1758" y="58"/>
                </a:lnTo>
                <a:lnTo>
                  <a:pt x="1758" y="48"/>
                </a:lnTo>
                <a:lnTo>
                  <a:pt x="1758" y="48"/>
                </a:lnTo>
                <a:lnTo>
                  <a:pt x="1758" y="40"/>
                </a:lnTo>
                <a:lnTo>
                  <a:pt x="1759" y="33"/>
                </a:lnTo>
                <a:lnTo>
                  <a:pt x="1760" y="27"/>
                </a:lnTo>
                <a:lnTo>
                  <a:pt x="1763" y="24"/>
                </a:lnTo>
                <a:lnTo>
                  <a:pt x="1770" y="10"/>
                </a:lnTo>
                <a:lnTo>
                  <a:pt x="1768" y="0"/>
                </a:lnTo>
                <a:lnTo>
                  <a:pt x="1737" y="4"/>
                </a:lnTo>
                <a:lnTo>
                  <a:pt x="1737" y="4"/>
                </a:lnTo>
                <a:lnTo>
                  <a:pt x="1731" y="6"/>
                </a:lnTo>
                <a:lnTo>
                  <a:pt x="1726" y="7"/>
                </a:lnTo>
                <a:lnTo>
                  <a:pt x="1721" y="9"/>
                </a:lnTo>
                <a:lnTo>
                  <a:pt x="1716" y="12"/>
                </a:lnTo>
                <a:lnTo>
                  <a:pt x="1713" y="17"/>
                </a:lnTo>
                <a:lnTo>
                  <a:pt x="1710" y="22"/>
                </a:lnTo>
                <a:lnTo>
                  <a:pt x="1706" y="27"/>
                </a:lnTo>
                <a:lnTo>
                  <a:pt x="1704" y="33"/>
                </a:lnTo>
                <a:lnTo>
                  <a:pt x="1704" y="34"/>
                </a:lnTo>
                <a:lnTo>
                  <a:pt x="1704" y="34"/>
                </a:lnTo>
                <a:lnTo>
                  <a:pt x="1686" y="63"/>
                </a:lnTo>
                <a:lnTo>
                  <a:pt x="1704" y="61"/>
                </a:lnTo>
                <a:lnTo>
                  <a:pt x="1705" y="61"/>
                </a:lnTo>
                <a:lnTo>
                  <a:pt x="1706" y="59"/>
                </a:lnTo>
                <a:lnTo>
                  <a:pt x="1707" y="63"/>
                </a:lnTo>
                <a:lnTo>
                  <a:pt x="1722" y="69"/>
                </a:lnTo>
                <a:lnTo>
                  <a:pt x="1724" y="69"/>
                </a:lnTo>
                <a:lnTo>
                  <a:pt x="1727" y="70"/>
                </a:lnTo>
                <a:lnTo>
                  <a:pt x="1727" y="73"/>
                </a:lnTo>
                <a:lnTo>
                  <a:pt x="1729" y="98"/>
                </a:lnTo>
                <a:lnTo>
                  <a:pt x="1737" y="122"/>
                </a:lnTo>
                <a:lnTo>
                  <a:pt x="1737" y="124"/>
                </a:lnTo>
                <a:lnTo>
                  <a:pt x="1737" y="125"/>
                </a:lnTo>
                <a:lnTo>
                  <a:pt x="1737" y="126"/>
                </a:lnTo>
                <a:lnTo>
                  <a:pt x="1697" y="205"/>
                </a:lnTo>
                <a:lnTo>
                  <a:pt x="1697" y="205"/>
                </a:lnTo>
                <a:lnTo>
                  <a:pt x="1695" y="210"/>
                </a:lnTo>
                <a:lnTo>
                  <a:pt x="1692" y="216"/>
                </a:lnTo>
                <a:lnTo>
                  <a:pt x="1688" y="235"/>
                </a:lnTo>
                <a:lnTo>
                  <a:pt x="1686" y="259"/>
                </a:lnTo>
                <a:lnTo>
                  <a:pt x="1683" y="289"/>
                </a:lnTo>
                <a:lnTo>
                  <a:pt x="1683" y="292"/>
                </a:lnTo>
                <a:lnTo>
                  <a:pt x="1668" y="322"/>
                </a:lnTo>
                <a:lnTo>
                  <a:pt x="1679" y="335"/>
                </a:lnTo>
                <a:lnTo>
                  <a:pt x="1679" y="337"/>
                </a:lnTo>
                <a:lnTo>
                  <a:pt x="1679" y="337"/>
                </a:lnTo>
                <a:lnTo>
                  <a:pt x="1679" y="349"/>
                </a:lnTo>
                <a:lnTo>
                  <a:pt x="1679" y="359"/>
                </a:lnTo>
                <a:lnTo>
                  <a:pt x="1676" y="365"/>
                </a:lnTo>
                <a:lnTo>
                  <a:pt x="1675" y="367"/>
                </a:lnTo>
                <a:lnTo>
                  <a:pt x="1674" y="369"/>
                </a:lnTo>
                <a:lnTo>
                  <a:pt x="1671" y="370"/>
                </a:lnTo>
                <a:lnTo>
                  <a:pt x="1671" y="370"/>
                </a:lnTo>
                <a:lnTo>
                  <a:pt x="1660" y="378"/>
                </a:lnTo>
                <a:lnTo>
                  <a:pt x="1643" y="395"/>
                </a:lnTo>
                <a:lnTo>
                  <a:pt x="1619" y="422"/>
                </a:lnTo>
                <a:lnTo>
                  <a:pt x="1589" y="458"/>
                </a:lnTo>
                <a:lnTo>
                  <a:pt x="1586" y="462"/>
                </a:lnTo>
                <a:lnTo>
                  <a:pt x="1584" y="461"/>
                </a:lnTo>
                <a:lnTo>
                  <a:pt x="1579" y="458"/>
                </a:lnTo>
                <a:lnTo>
                  <a:pt x="1579" y="458"/>
                </a:lnTo>
                <a:lnTo>
                  <a:pt x="1557" y="442"/>
                </a:lnTo>
                <a:lnTo>
                  <a:pt x="1548" y="435"/>
                </a:lnTo>
                <a:lnTo>
                  <a:pt x="1541" y="427"/>
                </a:lnTo>
                <a:lnTo>
                  <a:pt x="1541" y="427"/>
                </a:lnTo>
                <a:lnTo>
                  <a:pt x="1533" y="424"/>
                </a:lnTo>
                <a:lnTo>
                  <a:pt x="1522" y="422"/>
                </a:lnTo>
                <a:lnTo>
                  <a:pt x="1506" y="419"/>
                </a:lnTo>
                <a:lnTo>
                  <a:pt x="1485" y="419"/>
                </a:lnTo>
                <a:lnTo>
                  <a:pt x="1484" y="474"/>
                </a:lnTo>
                <a:lnTo>
                  <a:pt x="1483" y="475"/>
                </a:lnTo>
                <a:lnTo>
                  <a:pt x="1461" y="581"/>
                </a:lnTo>
                <a:lnTo>
                  <a:pt x="1461" y="581"/>
                </a:lnTo>
                <a:lnTo>
                  <a:pt x="1458" y="594"/>
                </a:lnTo>
                <a:lnTo>
                  <a:pt x="1456" y="610"/>
                </a:lnTo>
                <a:lnTo>
                  <a:pt x="1455" y="630"/>
                </a:lnTo>
                <a:lnTo>
                  <a:pt x="1455" y="655"/>
                </a:lnTo>
                <a:lnTo>
                  <a:pt x="1463" y="666"/>
                </a:lnTo>
                <a:lnTo>
                  <a:pt x="1470" y="652"/>
                </a:lnTo>
                <a:lnTo>
                  <a:pt x="1473" y="652"/>
                </a:lnTo>
                <a:lnTo>
                  <a:pt x="1474" y="649"/>
                </a:lnTo>
                <a:lnTo>
                  <a:pt x="1501" y="635"/>
                </a:lnTo>
                <a:lnTo>
                  <a:pt x="1578" y="646"/>
                </a:lnTo>
                <a:lnTo>
                  <a:pt x="1587" y="637"/>
                </a:lnTo>
                <a:lnTo>
                  <a:pt x="1597" y="618"/>
                </a:lnTo>
                <a:lnTo>
                  <a:pt x="1600" y="616"/>
                </a:lnTo>
                <a:lnTo>
                  <a:pt x="1600" y="616"/>
                </a:lnTo>
                <a:lnTo>
                  <a:pt x="1601" y="615"/>
                </a:lnTo>
                <a:lnTo>
                  <a:pt x="1632" y="610"/>
                </a:lnTo>
                <a:lnTo>
                  <a:pt x="1672" y="606"/>
                </a:lnTo>
                <a:lnTo>
                  <a:pt x="1672" y="606"/>
                </a:lnTo>
                <a:lnTo>
                  <a:pt x="1676" y="608"/>
                </a:lnTo>
                <a:lnTo>
                  <a:pt x="1681" y="611"/>
                </a:lnTo>
                <a:lnTo>
                  <a:pt x="1691" y="620"/>
                </a:lnTo>
                <a:lnTo>
                  <a:pt x="1703" y="633"/>
                </a:lnTo>
                <a:lnTo>
                  <a:pt x="1716" y="649"/>
                </a:lnTo>
                <a:lnTo>
                  <a:pt x="1716" y="649"/>
                </a:lnTo>
                <a:lnTo>
                  <a:pt x="1734" y="658"/>
                </a:lnTo>
                <a:lnTo>
                  <a:pt x="1748" y="667"/>
                </a:lnTo>
                <a:lnTo>
                  <a:pt x="1761" y="675"/>
                </a:lnTo>
                <a:lnTo>
                  <a:pt x="1773" y="683"/>
                </a:lnTo>
                <a:lnTo>
                  <a:pt x="1782" y="692"/>
                </a:lnTo>
                <a:lnTo>
                  <a:pt x="1789" y="699"/>
                </a:lnTo>
                <a:lnTo>
                  <a:pt x="1794" y="707"/>
                </a:lnTo>
                <a:lnTo>
                  <a:pt x="1797" y="714"/>
                </a:lnTo>
                <a:lnTo>
                  <a:pt x="1797" y="714"/>
                </a:lnTo>
                <a:lnTo>
                  <a:pt x="1799" y="721"/>
                </a:lnTo>
                <a:lnTo>
                  <a:pt x="1800" y="728"/>
                </a:lnTo>
                <a:lnTo>
                  <a:pt x="1799" y="733"/>
                </a:lnTo>
                <a:lnTo>
                  <a:pt x="1797" y="740"/>
                </a:lnTo>
                <a:lnTo>
                  <a:pt x="1797" y="740"/>
                </a:lnTo>
                <a:lnTo>
                  <a:pt x="1793" y="746"/>
                </a:lnTo>
                <a:lnTo>
                  <a:pt x="1789" y="749"/>
                </a:lnTo>
                <a:lnTo>
                  <a:pt x="1782" y="753"/>
                </a:lnTo>
                <a:lnTo>
                  <a:pt x="1773" y="754"/>
                </a:lnTo>
                <a:lnTo>
                  <a:pt x="1771" y="754"/>
                </a:lnTo>
                <a:lnTo>
                  <a:pt x="1771" y="754"/>
                </a:lnTo>
                <a:lnTo>
                  <a:pt x="1732" y="753"/>
                </a:lnTo>
                <a:lnTo>
                  <a:pt x="1702" y="753"/>
                </a:lnTo>
                <a:lnTo>
                  <a:pt x="1680" y="753"/>
                </a:lnTo>
                <a:lnTo>
                  <a:pt x="1666" y="755"/>
                </a:lnTo>
                <a:lnTo>
                  <a:pt x="1637" y="775"/>
                </a:lnTo>
                <a:lnTo>
                  <a:pt x="1637" y="775"/>
                </a:lnTo>
                <a:lnTo>
                  <a:pt x="1612" y="792"/>
                </a:lnTo>
                <a:lnTo>
                  <a:pt x="1592" y="804"/>
                </a:lnTo>
                <a:lnTo>
                  <a:pt x="1584" y="809"/>
                </a:lnTo>
                <a:lnTo>
                  <a:pt x="1576" y="812"/>
                </a:lnTo>
                <a:lnTo>
                  <a:pt x="1570" y="814"/>
                </a:lnTo>
                <a:lnTo>
                  <a:pt x="1564" y="815"/>
                </a:lnTo>
                <a:lnTo>
                  <a:pt x="1540" y="818"/>
                </a:lnTo>
                <a:lnTo>
                  <a:pt x="1525" y="879"/>
                </a:lnTo>
                <a:lnTo>
                  <a:pt x="1525" y="879"/>
                </a:lnTo>
                <a:lnTo>
                  <a:pt x="1522" y="892"/>
                </a:lnTo>
                <a:lnTo>
                  <a:pt x="1517" y="902"/>
                </a:lnTo>
                <a:lnTo>
                  <a:pt x="1511" y="911"/>
                </a:lnTo>
                <a:lnTo>
                  <a:pt x="1505" y="918"/>
                </a:lnTo>
                <a:lnTo>
                  <a:pt x="1505" y="918"/>
                </a:lnTo>
                <a:lnTo>
                  <a:pt x="1497" y="924"/>
                </a:lnTo>
                <a:lnTo>
                  <a:pt x="1486" y="929"/>
                </a:lnTo>
                <a:lnTo>
                  <a:pt x="1475" y="934"/>
                </a:lnTo>
                <a:lnTo>
                  <a:pt x="1461" y="937"/>
                </a:lnTo>
                <a:lnTo>
                  <a:pt x="1461" y="937"/>
                </a:lnTo>
                <a:lnTo>
                  <a:pt x="1445" y="941"/>
                </a:lnTo>
                <a:lnTo>
                  <a:pt x="1429" y="945"/>
                </a:lnTo>
                <a:lnTo>
                  <a:pt x="1414" y="952"/>
                </a:lnTo>
                <a:lnTo>
                  <a:pt x="1400" y="960"/>
                </a:lnTo>
                <a:lnTo>
                  <a:pt x="1380" y="1004"/>
                </a:lnTo>
                <a:lnTo>
                  <a:pt x="1379" y="1005"/>
                </a:lnTo>
                <a:lnTo>
                  <a:pt x="1377" y="1005"/>
                </a:lnTo>
                <a:lnTo>
                  <a:pt x="1376" y="1005"/>
                </a:lnTo>
                <a:lnTo>
                  <a:pt x="1321" y="1028"/>
                </a:lnTo>
                <a:lnTo>
                  <a:pt x="1317" y="1028"/>
                </a:lnTo>
                <a:lnTo>
                  <a:pt x="1289" y="1021"/>
                </a:lnTo>
                <a:lnTo>
                  <a:pt x="1289" y="1021"/>
                </a:lnTo>
                <a:lnTo>
                  <a:pt x="1274" y="1019"/>
                </a:lnTo>
                <a:lnTo>
                  <a:pt x="1261" y="1014"/>
                </a:lnTo>
                <a:lnTo>
                  <a:pt x="1249" y="1010"/>
                </a:lnTo>
                <a:lnTo>
                  <a:pt x="1240" y="1005"/>
                </a:lnTo>
                <a:lnTo>
                  <a:pt x="1240" y="1005"/>
                </a:lnTo>
                <a:lnTo>
                  <a:pt x="1229" y="1000"/>
                </a:lnTo>
                <a:lnTo>
                  <a:pt x="1217" y="998"/>
                </a:lnTo>
                <a:lnTo>
                  <a:pt x="1206" y="998"/>
                </a:lnTo>
                <a:lnTo>
                  <a:pt x="1193" y="1002"/>
                </a:lnTo>
                <a:lnTo>
                  <a:pt x="1193" y="1002"/>
                </a:lnTo>
                <a:lnTo>
                  <a:pt x="1187" y="1008"/>
                </a:lnTo>
                <a:lnTo>
                  <a:pt x="1183" y="1018"/>
                </a:lnTo>
                <a:lnTo>
                  <a:pt x="1179" y="1026"/>
                </a:lnTo>
                <a:lnTo>
                  <a:pt x="1177" y="1035"/>
                </a:lnTo>
                <a:lnTo>
                  <a:pt x="1175" y="1045"/>
                </a:lnTo>
                <a:lnTo>
                  <a:pt x="1172" y="1054"/>
                </a:lnTo>
                <a:lnTo>
                  <a:pt x="1172" y="1065"/>
                </a:lnTo>
                <a:lnTo>
                  <a:pt x="1172" y="1075"/>
                </a:lnTo>
                <a:lnTo>
                  <a:pt x="1172" y="1075"/>
                </a:lnTo>
                <a:lnTo>
                  <a:pt x="1174" y="1085"/>
                </a:lnTo>
                <a:lnTo>
                  <a:pt x="1176" y="1092"/>
                </a:lnTo>
                <a:lnTo>
                  <a:pt x="1178" y="1098"/>
                </a:lnTo>
                <a:lnTo>
                  <a:pt x="1181" y="1101"/>
                </a:lnTo>
                <a:lnTo>
                  <a:pt x="1190" y="1100"/>
                </a:lnTo>
                <a:lnTo>
                  <a:pt x="1199" y="1094"/>
                </a:lnTo>
                <a:lnTo>
                  <a:pt x="1201" y="1133"/>
                </a:lnTo>
                <a:lnTo>
                  <a:pt x="1201" y="1133"/>
                </a:lnTo>
                <a:lnTo>
                  <a:pt x="1200" y="1143"/>
                </a:lnTo>
                <a:lnTo>
                  <a:pt x="1198" y="1151"/>
                </a:lnTo>
                <a:lnTo>
                  <a:pt x="1193" y="1157"/>
                </a:lnTo>
                <a:lnTo>
                  <a:pt x="1186" y="1163"/>
                </a:lnTo>
                <a:lnTo>
                  <a:pt x="1186" y="1163"/>
                </a:lnTo>
                <a:lnTo>
                  <a:pt x="1182" y="1167"/>
                </a:lnTo>
                <a:lnTo>
                  <a:pt x="1174" y="1170"/>
                </a:lnTo>
                <a:lnTo>
                  <a:pt x="1154" y="1178"/>
                </a:lnTo>
                <a:lnTo>
                  <a:pt x="1145" y="1180"/>
                </a:lnTo>
                <a:lnTo>
                  <a:pt x="1145" y="1180"/>
                </a:lnTo>
                <a:lnTo>
                  <a:pt x="1139" y="1183"/>
                </a:lnTo>
                <a:lnTo>
                  <a:pt x="1132" y="1188"/>
                </a:lnTo>
                <a:lnTo>
                  <a:pt x="1126" y="1198"/>
                </a:lnTo>
                <a:lnTo>
                  <a:pt x="1116" y="1208"/>
                </a:lnTo>
                <a:lnTo>
                  <a:pt x="1096" y="1238"/>
                </a:lnTo>
                <a:lnTo>
                  <a:pt x="1069" y="1277"/>
                </a:lnTo>
                <a:lnTo>
                  <a:pt x="1069" y="1278"/>
                </a:lnTo>
                <a:lnTo>
                  <a:pt x="1068" y="1278"/>
                </a:lnTo>
                <a:lnTo>
                  <a:pt x="1032" y="1300"/>
                </a:lnTo>
                <a:lnTo>
                  <a:pt x="1032" y="1300"/>
                </a:lnTo>
                <a:lnTo>
                  <a:pt x="1036" y="1301"/>
                </a:lnTo>
                <a:lnTo>
                  <a:pt x="1039" y="1302"/>
                </a:lnTo>
                <a:lnTo>
                  <a:pt x="1041" y="1304"/>
                </a:lnTo>
                <a:lnTo>
                  <a:pt x="1041" y="1308"/>
                </a:lnTo>
                <a:lnTo>
                  <a:pt x="1041" y="1308"/>
                </a:lnTo>
                <a:lnTo>
                  <a:pt x="1040" y="1310"/>
                </a:lnTo>
                <a:lnTo>
                  <a:pt x="1036" y="1312"/>
                </a:lnTo>
                <a:lnTo>
                  <a:pt x="1032" y="1313"/>
                </a:lnTo>
                <a:lnTo>
                  <a:pt x="1026" y="1314"/>
                </a:lnTo>
                <a:lnTo>
                  <a:pt x="923" y="1312"/>
                </a:lnTo>
                <a:lnTo>
                  <a:pt x="923" y="1312"/>
                </a:lnTo>
                <a:lnTo>
                  <a:pt x="902" y="1312"/>
                </a:lnTo>
                <a:lnTo>
                  <a:pt x="882" y="1312"/>
                </a:lnTo>
                <a:lnTo>
                  <a:pt x="861" y="1313"/>
                </a:lnTo>
                <a:lnTo>
                  <a:pt x="842" y="1316"/>
                </a:lnTo>
                <a:lnTo>
                  <a:pt x="823" y="1319"/>
                </a:lnTo>
                <a:lnTo>
                  <a:pt x="805" y="1322"/>
                </a:lnTo>
                <a:lnTo>
                  <a:pt x="788" y="1327"/>
                </a:lnTo>
                <a:lnTo>
                  <a:pt x="771" y="1333"/>
                </a:lnTo>
                <a:lnTo>
                  <a:pt x="753" y="1339"/>
                </a:lnTo>
                <a:lnTo>
                  <a:pt x="737" y="1345"/>
                </a:lnTo>
                <a:lnTo>
                  <a:pt x="722" y="1353"/>
                </a:lnTo>
                <a:lnTo>
                  <a:pt x="708" y="1363"/>
                </a:lnTo>
                <a:lnTo>
                  <a:pt x="694" y="1372"/>
                </a:lnTo>
                <a:lnTo>
                  <a:pt x="680" y="1382"/>
                </a:lnTo>
                <a:lnTo>
                  <a:pt x="667" y="1394"/>
                </a:lnTo>
                <a:lnTo>
                  <a:pt x="655" y="1405"/>
                </a:lnTo>
                <a:lnTo>
                  <a:pt x="654" y="1406"/>
                </a:lnTo>
                <a:lnTo>
                  <a:pt x="651" y="1407"/>
                </a:lnTo>
                <a:lnTo>
                  <a:pt x="650" y="1407"/>
                </a:lnTo>
                <a:lnTo>
                  <a:pt x="608" y="1412"/>
                </a:lnTo>
                <a:lnTo>
                  <a:pt x="606" y="1413"/>
                </a:lnTo>
                <a:lnTo>
                  <a:pt x="603" y="1413"/>
                </a:lnTo>
                <a:lnTo>
                  <a:pt x="591" y="1384"/>
                </a:lnTo>
                <a:lnTo>
                  <a:pt x="547" y="1396"/>
                </a:lnTo>
                <a:lnTo>
                  <a:pt x="547" y="1396"/>
                </a:lnTo>
                <a:lnTo>
                  <a:pt x="538" y="1396"/>
                </a:lnTo>
                <a:lnTo>
                  <a:pt x="529" y="1395"/>
                </a:lnTo>
                <a:lnTo>
                  <a:pt x="519" y="1394"/>
                </a:lnTo>
                <a:lnTo>
                  <a:pt x="508" y="1391"/>
                </a:lnTo>
                <a:lnTo>
                  <a:pt x="497" y="1388"/>
                </a:lnTo>
                <a:lnTo>
                  <a:pt x="485" y="1384"/>
                </a:lnTo>
                <a:lnTo>
                  <a:pt x="473" y="1380"/>
                </a:lnTo>
                <a:lnTo>
                  <a:pt x="460" y="1374"/>
                </a:lnTo>
                <a:lnTo>
                  <a:pt x="460" y="1374"/>
                </a:lnTo>
                <a:lnTo>
                  <a:pt x="437" y="1363"/>
                </a:lnTo>
                <a:lnTo>
                  <a:pt x="416" y="1350"/>
                </a:lnTo>
                <a:lnTo>
                  <a:pt x="394" y="1336"/>
                </a:lnTo>
                <a:lnTo>
                  <a:pt x="373" y="1320"/>
                </a:lnTo>
                <a:lnTo>
                  <a:pt x="373" y="1320"/>
                </a:lnTo>
                <a:lnTo>
                  <a:pt x="359" y="1310"/>
                </a:lnTo>
                <a:lnTo>
                  <a:pt x="342" y="1302"/>
                </a:lnTo>
                <a:lnTo>
                  <a:pt x="325" y="1296"/>
                </a:lnTo>
                <a:lnTo>
                  <a:pt x="306" y="1292"/>
                </a:lnTo>
                <a:lnTo>
                  <a:pt x="267" y="1288"/>
                </a:lnTo>
                <a:lnTo>
                  <a:pt x="223" y="1294"/>
                </a:lnTo>
                <a:lnTo>
                  <a:pt x="223" y="1294"/>
                </a:lnTo>
                <a:lnTo>
                  <a:pt x="200" y="1296"/>
                </a:lnTo>
                <a:lnTo>
                  <a:pt x="176" y="1297"/>
                </a:lnTo>
                <a:lnTo>
                  <a:pt x="153" y="1297"/>
                </a:lnTo>
                <a:lnTo>
                  <a:pt x="132" y="1296"/>
                </a:lnTo>
                <a:lnTo>
                  <a:pt x="132" y="1296"/>
                </a:lnTo>
                <a:lnTo>
                  <a:pt x="104" y="1293"/>
                </a:lnTo>
                <a:lnTo>
                  <a:pt x="73" y="1287"/>
                </a:lnTo>
                <a:lnTo>
                  <a:pt x="40" y="1279"/>
                </a:lnTo>
                <a:lnTo>
                  <a:pt x="3" y="1269"/>
                </a:lnTo>
                <a:lnTo>
                  <a:pt x="0" y="1275"/>
                </a:lnTo>
                <a:lnTo>
                  <a:pt x="1" y="1275"/>
                </a:lnTo>
                <a:lnTo>
                  <a:pt x="2" y="1275"/>
                </a:lnTo>
                <a:lnTo>
                  <a:pt x="3" y="1277"/>
                </a:lnTo>
                <a:lnTo>
                  <a:pt x="3" y="1278"/>
                </a:lnTo>
                <a:lnTo>
                  <a:pt x="4" y="1290"/>
                </a:lnTo>
                <a:lnTo>
                  <a:pt x="16" y="1313"/>
                </a:lnTo>
                <a:lnTo>
                  <a:pt x="41" y="1344"/>
                </a:lnTo>
                <a:lnTo>
                  <a:pt x="42" y="1348"/>
                </a:lnTo>
                <a:lnTo>
                  <a:pt x="38" y="1371"/>
                </a:lnTo>
                <a:lnTo>
                  <a:pt x="38" y="1373"/>
                </a:lnTo>
                <a:lnTo>
                  <a:pt x="36" y="1373"/>
                </a:lnTo>
                <a:lnTo>
                  <a:pt x="22" y="1391"/>
                </a:lnTo>
                <a:lnTo>
                  <a:pt x="38" y="1407"/>
                </a:lnTo>
                <a:lnTo>
                  <a:pt x="38" y="1407"/>
                </a:lnTo>
                <a:lnTo>
                  <a:pt x="45" y="1415"/>
                </a:lnTo>
                <a:lnTo>
                  <a:pt x="47" y="1420"/>
                </a:lnTo>
                <a:lnTo>
                  <a:pt x="47" y="1423"/>
                </a:lnTo>
                <a:lnTo>
                  <a:pt x="50" y="1446"/>
                </a:lnTo>
                <a:lnTo>
                  <a:pt x="69" y="1465"/>
                </a:lnTo>
                <a:lnTo>
                  <a:pt x="69" y="1467"/>
                </a:lnTo>
                <a:lnTo>
                  <a:pt x="71" y="1483"/>
                </a:lnTo>
                <a:lnTo>
                  <a:pt x="71" y="1494"/>
                </a:lnTo>
                <a:lnTo>
                  <a:pt x="82" y="1504"/>
                </a:lnTo>
                <a:lnTo>
                  <a:pt x="89" y="1500"/>
                </a:lnTo>
                <a:lnTo>
                  <a:pt x="90" y="1497"/>
                </a:lnTo>
                <a:lnTo>
                  <a:pt x="90" y="1497"/>
                </a:lnTo>
                <a:lnTo>
                  <a:pt x="94" y="1491"/>
                </a:lnTo>
                <a:lnTo>
                  <a:pt x="98" y="1486"/>
                </a:lnTo>
                <a:lnTo>
                  <a:pt x="103" y="1483"/>
                </a:lnTo>
                <a:lnTo>
                  <a:pt x="109" y="1482"/>
                </a:lnTo>
                <a:lnTo>
                  <a:pt x="118" y="1477"/>
                </a:lnTo>
                <a:lnTo>
                  <a:pt x="182" y="1471"/>
                </a:lnTo>
                <a:lnTo>
                  <a:pt x="208" y="1462"/>
                </a:lnTo>
                <a:lnTo>
                  <a:pt x="211" y="1461"/>
                </a:lnTo>
                <a:lnTo>
                  <a:pt x="214" y="1458"/>
                </a:lnTo>
                <a:lnTo>
                  <a:pt x="227" y="1488"/>
                </a:lnTo>
                <a:lnTo>
                  <a:pt x="229" y="1488"/>
                </a:lnTo>
                <a:lnTo>
                  <a:pt x="229" y="1488"/>
                </a:lnTo>
                <a:lnTo>
                  <a:pt x="229" y="1488"/>
                </a:lnTo>
                <a:lnTo>
                  <a:pt x="229" y="1492"/>
                </a:lnTo>
                <a:lnTo>
                  <a:pt x="229" y="1498"/>
                </a:lnTo>
                <a:lnTo>
                  <a:pt x="227" y="1502"/>
                </a:lnTo>
                <a:lnTo>
                  <a:pt x="224" y="1507"/>
                </a:lnTo>
                <a:lnTo>
                  <a:pt x="190" y="1556"/>
                </a:lnTo>
                <a:lnTo>
                  <a:pt x="192" y="1564"/>
                </a:lnTo>
                <a:lnTo>
                  <a:pt x="208" y="1580"/>
                </a:lnTo>
                <a:lnTo>
                  <a:pt x="223" y="1591"/>
                </a:lnTo>
                <a:lnTo>
                  <a:pt x="224" y="1591"/>
                </a:lnTo>
                <a:lnTo>
                  <a:pt x="224" y="1591"/>
                </a:lnTo>
                <a:lnTo>
                  <a:pt x="230" y="1596"/>
                </a:lnTo>
                <a:lnTo>
                  <a:pt x="235" y="1602"/>
                </a:lnTo>
                <a:lnTo>
                  <a:pt x="240" y="1606"/>
                </a:lnTo>
                <a:lnTo>
                  <a:pt x="245" y="1608"/>
                </a:lnTo>
                <a:lnTo>
                  <a:pt x="245" y="1608"/>
                </a:lnTo>
                <a:lnTo>
                  <a:pt x="252" y="1611"/>
                </a:lnTo>
                <a:lnTo>
                  <a:pt x="258" y="1615"/>
                </a:lnTo>
                <a:lnTo>
                  <a:pt x="263" y="1620"/>
                </a:lnTo>
                <a:lnTo>
                  <a:pt x="269" y="1627"/>
                </a:lnTo>
                <a:lnTo>
                  <a:pt x="270" y="1631"/>
                </a:lnTo>
                <a:lnTo>
                  <a:pt x="283" y="1636"/>
                </a:lnTo>
                <a:lnTo>
                  <a:pt x="286" y="1638"/>
                </a:lnTo>
                <a:lnTo>
                  <a:pt x="287" y="1638"/>
                </a:lnTo>
                <a:lnTo>
                  <a:pt x="291" y="1650"/>
                </a:lnTo>
                <a:lnTo>
                  <a:pt x="291" y="1650"/>
                </a:lnTo>
                <a:lnTo>
                  <a:pt x="292" y="1664"/>
                </a:lnTo>
                <a:lnTo>
                  <a:pt x="298" y="1683"/>
                </a:lnTo>
                <a:lnTo>
                  <a:pt x="327" y="1688"/>
                </a:lnTo>
                <a:lnTo>
                  <a:pt x="330" y="1688"/>
                </a:lnTo>
                <a:lnTo>
                  <a:pt x="331" y="1689"/>
                </a:lnTo>
                <a:lnTo>
                  <a:pt x="331" y="1690"/>
                </a:lnTo>
                <a:lnTo>
                  <a:pt x="332" y="1693"/>
                </a:lnTo>
                <a:lnTo>
                  <a:pt x="341" y="1710"/>
                </a:lnTo>
                <a:lnTo>
                  <a:pt x="365" y="1718"/>
                </a:lnTo>
                <a:lnTo>
                  <a:pt x="382" y="1710"/>
                </a:lnTo>
                <a:lnTo>
                  <a:pt x="379" y="1701"/>
                </a:lnTo>
                <a:lnTo>
                  <a:pt x="364" y="1686"/>
                </a:lnTo>
                <a:lnTo>
                  <a:pt x="366" y="1683"/>
                </a:lnTo>
                <a:lnTo>
                  <a:pt x="366" y="1681"/>
                </a:lnTo>
                <a:lnTo>
                  <a:pt x="379" y="1656"/>
                </a:lnTo>
                <a:lnTo>
                  <a:pt x="409" y="1656"/>
                </a:lnTo>
                <a:lnTo>
                  <a:pt x="410" y="1657"/>
                </a:lnTo>
                <a:lnTo>
                  <a:pt x="451" y="1671"/>
                </a:lnTo>
                <a:lnTo>
                  <a:pt x="474" y="1667"/>
                </a:lnTo>
                <a:lnTo>
                  <a:pt x="492" y="1650"/>
                </a:lnTo>
                <a:lnTo>
                  <a:pt x="492" y="1650"/>
                </a:lnTo>
                <a:lnTo>
                  <a:pt x="506" y="1634"/>
                </a:lnTo>
                <a:lnTo>
                  <a:pt x="517" y="1624"/>
                </a:lnTo>
                <a:lnTo>
                  <a:pt x="522" y="1620"/>
                </a:lnTo>
                <a:lnTo>
                  <a:pt x="527" y="1619"/>
                </a:lnTo>
                <a:lnTo>
                  <a:pt x="531" y="1619"/>
                </a:lnTo>
                <a:lnTo>
                  <a:pt x="535" y="1620"/>
                </a:lnTo>
                <a:lnTo>
                  <a:pt x="544" y="1619"/>
                </a:lnTo>
                <a:lnTo>
                  <a:pt x="544" y="1619"/>
                </a:lnTo>
                <a:lnTo>
                  <a:pt x="556" y="1620"/>
                </a:lnTo>
                <a:lnTo>
                  <a:pt x="564" y="1622"/>
                </a:lnTo>
                <a:lnTo>
                  <a:pt x="564" y="1622"/>
                </a:lnTo>
                <a:lnTo>
                  <a:pt x="566" y="1625"/>
                </a:lnTo>
                <a:lnTo>
                  <a:pt x="567" y="1628"/>
                </a:lnTo>
                <a:lnTo>
                  <a:pt x="567" y="1628"/>
                </a:lnTo>
                <a:lnTo>
                  <a:pt x="568" y="1633"/>
                </a:lnTo>
                <a:lnTo>
                  <a:pt x="570" y="1640"/>
                </a:lnTo>
                <a:lnTo>
                  <a:pt x="579" y="1657"/>
                </a:lnTo>
                <a:lnTo>
                  <a:pt x="579" y="1658"/>
                </a:lnTo>
                <a:lnTo>
                  <a:pt x="579" y="1659"/>
                </a:lnTo>
                <a:lnTo>
                  <a:pt x="583" y="1675"/>
                </a:lnTo>
                <a:lnTo>
                  <a:pt x="583" y="1680"/>
                </a:lnTo>
                <a:lnTo>
                  <a:pt x="578" y="1700"/>
                </a:lnTo>
                <a:lnTo>
                  <a:pt x="578" y="1700"/>
                </a:lnTo>
                <a:lnTo>
                  <a:pt x="578" y="1701"/>
                </a:lnTo>
                <a:lnTo>
                  <a:pt x="576" y="1702"/>
                </a:lnTo>
                <a:lnTo>
                  <a:pt x="556" y="1726"/>
                </a:lnTo>
                <a:lnTo>
                  <a:pt x="554" y="1727"/>
                </a:lnTo>
                <a:lnTo>
                  <a:pt x="554" y="1727"/>
                </a:lnTo>
                <a:lnTo>
                  <a:pt x="511" y="1747"/>
                </a:lnTo>
                <a:lnTo>
                  <a:pt x="505" y="1758"/>
                </a:lnTo>
                <a:lnTo>
                  <a:pt x="499" y="1794"/>
                </a:lnTo>
                <a:lnTo>
                  <a:pt x="503" y="1811"/>
                </a:lnTo>
                <a:lnTo>
                  <a:pt x="514" y="1828"/>
                </a:lnTo>
                <a:lnTo>
                  <a:pt x="519" y="1832"/>
                </a:lnTo>
                <a:lnTo>
                  <a:pt x="532" y="1842"/>
                </a:lnTo>
                <a:lnTo>
                  <a:pt x="584" y="1842"/>
                </a:lnTo>
                <a:lnTo>
                  <a:pt x="626" y="1836"/>
                </a:lnTo>
                <a:lnTo>
                  <a:pt x="632" y="1829"/>
                </a:lnTo>
                <a:lnTo>
                  <a:pt x="632" y="1829"/>
                </a:lnTo>
                <a:lnTo>
                  <a:pt x="637" y="1826"/>
                </a:lnTo>
                <a:lnTo>
                  <a:pt x="641" y="1822"/>
                </a:lnTo>
                <a:lnTo>
                  <a:pt x="645" y="1820"/>
                </a:lnTo>
                <a:lnTo>
                  <a:pt x="648" y="1820"/>
                </a:lnTo>
                <a:lnTo>
                  <a:pt x="677" y="1824"/>
                </a:lnTo>
                <a:lnTo>
                  <a:pt x="679" y="1820"/>
                </a:lnTo>
                <a:lnTo>
                  <a:pt x="679" y="1820"/>
                </a:lnTo>
                <a:lnTo>
                  <a:pt x="678" y="1814"/>
                </a:lnTo>
                <a:lnTo>
                  <a:pt x="678" y="1808"/>
                </a:lnTo>
                <a:lnTo>
                  <a:pt x="679" y="1803"/>
                </a:lnTo>
                <a:lnTo>
                  <a:pt x="681" y="1797"/>
                </a:lnTo>
                <a:lnTo>
                  <a:pt x="694" y="1776"/>
                </a:lnTo>
                <a:lnTo>
                  <a:pt x="694" y="1737"/>
                </a:lnTo>
                <a:lnTo>
                  <a:pt x="694" y="1736"/>
                </a:lnTo>
                <a:lnTo>
                  <a:pt x="716" y="1673"/>
                </a:lnTo>
                <a:lnTo>
                  <a:pt x="717" y="1672"/>
                </a:lnTo>
                <a:lnTo>
                  <a:pt x="717" y="1671"/>
                </a:lnTo>
                <a:lnTo>
                  <a:pt x="718" y="1671"/>
                </a:lnTo>
                <a:lnTo>
                  <a:pt x="718" y="1670"/>
                </a:lnTo>
                <a:lnTo>
                  <a:pt x="756" y="1640"/>
                </a:lnTo>
                <a:lnTo>
                  <a:pt x="758" y="1638"/>
                </a:lnTo>
                <a:lnTo>
                  <a:pt x="790" y="1651"/>
                </a:lnTo>
                <a:lnTo>
                  <a:pt x="790" y="1651"/>
                </a:lnTo>
                <a:lnTo>
                  <a:pt x="790" y="1651"/>
                </a:lnTo>
                <a:lnTo>
                  <a:pt x="801" y="1661"/>
                </a:lnTo>
                <a:lnTo>
                  <a:pt x="809" y="1667"/>
                </a:lnTo>
                <a:lnTo>
                  <a:pt x="814" y="1674"/>
                </a:lnTo>
                <a:lnTo>
                  <a:pt x="815" y="1680"/>
                </a:lnTo>
                <a:lnTo>
                  <a:pt x="813" y="1706"/>
                </a:lnTo>
                <a:lnTo>
                  <a:pt x="803" y="1724"/>
                </a:lnTo>
                <a:lnTo>
                  <a:pt x="793" y="1748"/>
                </a:lnTo>
                <a:lnTo>
                  <a:pt x="793" y="1774"/>
                </a:lnTo>
                <a:lnTo>
                  <a:pt x="803" y="1787"/>
                </a:lnTo>
                <a:lnTo>
                  <a:pt x="813" y="1784"/>
                </a:lnTo>
                <a:lnTo>
                  <a:pt x="815" y="1783"/>
                </a:lnTo>
                <a:lnTo>
                  <a:pt x="834" y="1784"/>
                </a:lnTo>
                <a:lnTo>
                  <a:pt x="834" y="1784"/>
                </a:lnTo>
                <a:lnTo>
                  <a:pt x="840" y="1789"/>
                </a:lnTo>
                <a:lnTo>
                  <a:pt x="846" y="1795"/>
                </a:lnTo>
                <a:lnTo>
                  <a:pt x="851" y="1802"/>
                </a:lnTo>
                <a:lnTo>
                  <a:pt x="854" y="1811"/>
                </a:lnTo>
                <a:lnTo>
                  <a:pt x="866" y="1814"/>
                </a:lnTo>
                <a:lnTo>
                  <a:pt x="867" y="1814"/>
                </a:lnTo>
                <a:lnTo>
                  <a:pt x="867" y="1814"/>
                </a:lnTo>
                <a:lnTo>
                  <a:pt x="868" y="1814"/>
                </a:lnTo>
                <a:lnTo>
                  <a:pt x="909" y="1834"/>
                </a:lnTo>
                <a:lnTo>
                  <a:pt x="927" y="1839"/>
                </a:lnTo>
                <a:lnTo>
                  <a:pt x="953" y="1836"/>
                </a:lnTo>
                <a:lnTo>
                  <a:pt x="963" y="1821"/>
                </a:lnTo>
                <a:lnTo>
                  <a:pt x="978" y="1761"/>
                </a:lnTo>
                <a:lnTo>
                  <a:pt x="979" y="1729"/>
                </a:lnTo>
                <a:lnTo>
                  <a:pt x="979" y="1727"/>
                </a:lnTo>
                <a:lnTo>
                  <a:pt x="981" y="1726"/>
                </a:lnTo>
                <a:lnTo>
                  <a:pt x="982" y="1725"/>
                </a:lnTo>
                <a:lnTo>
                  <a:pt x="1005" y="1705"/>
                </a:lnTo>
                <a:lnTo>
                  <a:pt x="1019" y="1688"/>
                </a:lnTo>
                <a:lnTo>
                  <a:pt x="1020" y="1687"/>
                </a:lnTo>
                <a:lnTo>
                  <a:pt x="1044" y="1675"/>
                </a:lnTo>
                <a:lnTo>
                  <a:pt x="1059" y="1667"/>
                </a:lnTo>
                <a:lnTo>
                  <a:pt x="1076" y="1661"/>
                </a:lnTo>
                <a:lnTo>
                  <a:pt x="1067" y="1624"/>
                </a:lnTo>
                <a:lnTo>
                  <a:pt x="1108" y="1628"/>
                </a:lnTo>
                <a:lnTo>
                  <a:pt x="1108" y="1628"/>
                </a:lnTo>
                <a:lnTo>
                  <a:pt x="1108" y="1630"/>
                </a:lnTo>
                <a:lnTo>
                  <a:pt x="1108" y="1630"/>
                </a:lnTo>
                <a:lnTo>
                  <a:pt x="1130" y="1639"/>
                </a:lnTo>
                <a:lnTo>
                  <a:pt x="1130" y="1639"/>
                </a:lnTo>
                <a:lnTo>
                  <a:pt x="1130" y="1638"/>
                </a:lnTo>
                <a:lnTo>
                  <a:pt x="1136" y="1615"/>
                </a:lnTo>
                <a:lnTo>
                  <a:pt x="1136" y="1610"/>
                </a:lnTo>
                <a:lnTo>
                  <a:pt x="1139" y="1612"/>
                </a:lnTo>
                <a:lnTo>
                  <a:pt x="1142" y="1612"/>
                </a:lnTo>
                <a:lnTo>
                  <a:pt x="1161" y="1617"/>
                </a:lnTo>
                <a:lnTo>
                  <a:pt x="1171" y="1617"/>
                </a:lnTo>
                <a:lnTo>
                  <a:pt x="1190" y="1596"/>
                </a:lnTo>
                <a:lnTo>
                  <a:pt x="1191" y="1596"/>
                </a:lnTo>
                <a:lnTo>
                  <a:pt x="1192" y="1595"/>
                </a:lnTo>
                <a:lnTo>
                  <a:pt x="1193" y="1595"/>
                </a:lnTo>
                <a:lnTo>
                  <a:pt x="1217" y="1591"/>
                </a:lnTo>
                <a:lnTo>
                  <a:pt x="1238" y="1571"/>
                </a:lnTo>
                <a:lnTo>
                  <a:pt x="1248" y="1555"/>
                </a:lnTo>
                <a:lnTo>
                  <a:pt x="1248" y="1536"/>
                </a:lnTo>
                <a:lnTo>
                  <a:pt x="1248" y="1536"/>
                </a:lnTo>
                <a:lnTo>
                  <a:pt x="1249" y="1531"/>
                </a:lnTo>
                <a:lnTo>
                  <a:pt x="1251" y="1526"/>
                </a:lnTo>
                <a:lnTo>
                  <a:pt x="1255" y="1523"/>
                </a:lnTo>
                <a:lnTo>
                  <a:pt x="1260" y="1520"/>
                </a:lnTo>
                <a:lnTo>
                  <a:pt x="1260" y="1520"/>
                </a:lnTo>
                <a:lnTo>
                  <a:pt x="1262" y="1520"/>
                </a:lnTo>
                <a:lnTo>
                  <a:pt x="1263" y="1520"/>
                </a:lnTo>
                <a:lnTo>
                  <a:pt x="1286" y="1522"/>
                </a:lnTo>
                <a:lnTo>
                  <a:pt x="1295" y="1516"/>
                </a:lnTo>
                <a:lnTo>
                  <a:pt x="1300" y="1499"/>
                </a:lnTo>
                <a:lnTo>
                  <a:pt x="1324" y="1492"/>
                </a:lnTo>
                <a:lnTo>
                  <a:pt x="1325" y="1492"/>
                </a:lnTo>
                <a:lnTo>
                  <a:pt x="1326" y="1492"/>
                </a:lnTo>
                <a:lnTo>
                  <a:pt x="1326" y="1492"/>
                </a:lnTo>
                <a:lnTo>
                  <a:pt x="1356" y="1496"/>
                </a:lnTo>
                <a:lnTo>
                  <a:pt x="1380" y="1490"/>
                </a:lnTo>
                <a:lnTo>
                  <a:pt x="1395" y="1475"/>
                </a:lnTo>
                <a:lnTo>
                  <a:pt x="1404" y="1455"/>
                </a:lnTo>
                <a:lnTo>
                  <a:pt x="1387" y="1436"/>
                </a:lnTo>
                <a:lnTo>
                  <a:pt x="1387" y="1435"/>
                </a:lnTo>
                <a:lnTo>
                  <a:pt x="1387" y="1435"/>
                </a:lnTo>
                <a:lnTo>
                  <a:pt x="1382" y="1421"/>
                </a:lnTo>
                <a:lnTo>
                  <a:pt x="1382" y="1421"/>
                </a:lnTo>
                <a:lnTo>
                  <a:pt x="1377" y="1399"/>
                </a:lnTo>
                <a:lnTo>
                  <a:pt x="1377" y="1398"/>
                </a:lnTo>
                <a:lnTo>
                  <a:pt x="1389" y="1379"/>
                </a:lnTo>
                <a:lnTo>
                  <a:pt x="1389" y="1379"/>
                </a:lnTo>
                <a:lnTo>
                  <a:pt x="1389" y="1373"/>
                </a:lnTo>
                <a:lnTo>
                  <a:pt x="1391" y="1367"/>
                </a:lnTo>
                <a:lnTo>
                  <a:pt x="1396" y="1361"/>
                </a:lnTo>
                <a:lnTo>
                  <a:pt x="1402" y="1355"/>
                </a:lnTo>
                <a:lnTo>
                  <a:pt x="1415" y="1328"/>
                </a:lnTo>
                <a:lnTo>
                  <a:pt x="1415" y="1326"/>
                </a:lnTo>
                <a:lnTo>
                  <a:pt x="1416" y="1326"/>
                </a:lnTo>
                <a:lnTo>
                  <a:pt x="1429" y="1308"/>
                </a:lnTo>
                <a:lnTo>
                  <a:pt x="1446" y="1271"/>
                </a:lnTo>
                <a:lnTo>
                  <a:pt x="1463" y="1295"/>
                </a:lnTo>
                <a:lnTo>
                  <a:pt x="1464" y="1296"/>
                </a:lnTo>
                <a:lnTo>
                  <a:pt x="1464" y="1297"/>
                </a:lnTo>
                <a:lnTo>
                  <a:pt x="1470" y="1321"/>
                </a:lnTo>
                <a:lnTo>
                  <a:pt x="1470" y="1322"/>
                </a:lnTo>
                <a:lnTo>
                  <a:pt x="1475" y="1347"/>
                </a:lnTo>
                <a:lnTo>
                  <a:pt x="1491" y="1355"/>
                </a:lnTo>
                <a:lnTo>
                  <a:pt x="1492" y="1355"/>
                </a:lnTo>
                <a:lnTo>
                  <a:pt x="1492" y="1355"/>
                </a:lnTo>
                <a:lnTo>
                  <a:pt x="1492" y="1355"/>
                </a:lnTo>
                <a:lnTo>
                  <a:pt x="1498" y="1357"/>
                </a:lnTo>
                <a:lnTo>
                  <a:pt x="1499" y="1356"/>
                </a:lnTo>
                <a:lnTo>
                  <a:pt x="1513" y="1330"/>
                </a:lnTo>
                <a:lnTo>
                  <a:pt x="1522" y="1306"/>
                </a:lnTo>
                <a:lnTo>
                  <a:pt x="1525" y="1308"/>
                </a:lnTo>
                <a:lnTo>
                  <a:pt x="1529" y="1309"/>
                </a:lnTo>
                <a:lnTo>
                  <a:pt x="1564" y="1320"/>
                </a:lnTo>
                <a:lnTo>
                  <a:pt x="1581" y="1308"/>
                </a:lnTo>
                <a:lnTo>
                  <a:pt x="1582" y="1306"/>
                </a:lnTo>
                <a:lnTo>
                  <a:pt x="1585" y="1306"/>
                </a:lnTo>
                <a:lnTo>
                  <a:pt x="1601" y="1304"/>
                </a:lnTo>
                <a:lnTo>
                  <a:pt x="1613" y="1285"/>
                </a:lnTo>
                <a:lnTo>
                  <a:pt x="1613" y="1258"/>
                </a:lnTo>
                <a:lnTo>
                  <a:pt x="1621" y="1220"/>
                </a:lnTo>
                <a:lnTo>
                  <a:pt x="1625" y="1222"/>
                </a:lnTo>
                <a:lnTo>
                  <a:pt x="1628" y="1222"/>
                </a:lnTo>
                <a:lnTo>
                  <a:pt x="1655" y="1227"/>
                </a:lnTo>
                <a:lnTo>
                  <a:pt x="1666" y="1206"/>
                </a:lnTo>
                <a:lnTo>
                  <a:pt x="1668" y="1206"/>
                </a:lnTo>
                <a:lnTo>
                  <a:pt x="1671" y="1206"/>
                </a:lnTo>
                <a:lnTo>
                  <a:pt x="1695" y="1203"/>
                </a:lnTo>
                <a:lnTo>
                  <a:pt x="1698" y="1203"/>
                </a:lnTo>
                <a:lnTo>
                  <a:pt x="1698" y="1204"/>
                </a:lnTo>
                <a:lnTo>
                  <a:pt x="1700" y="1206"/>
                </a:lnTo>
                <a:lnTo>
                  <a:pt x="1713" y="1223"/>
                </a:lnTo>
                <a:lnTo>
                  <a:pt x="1713" y="1224"/>
                </a:lnTo>
                <a:lnTo>
                  <a:pt x="1714" y="1225"/>
                </a:lnTo>
                <a:lnTo>
                  <a:pt x="1714" y="1227"/>
                </a:lnTo>
                <a:lnTo>
                  <a:pt x="1716" y="1251"/>
                </a:lnTo>
                <a:lnTo>
                  <a:pt x="1728" y="1263"/>
                </a:lnTo>
                <a:lnTo>
                  <a:pt x="1745" y="1247"/>
                </a:lnTo>
                <a:lnTo>
                  <a:pt x="1748" y="1251"/>
                </a:lnTo>
                <a:lnTo>
                  <a:pt x="1748" y="1251"/>
                </a:lnTo>
                <a:lnTo>
                  <a:pt x="1753" y="1256"/>
                </a:lnTo>
                <a:lnTo>
                  <a:pt x="1755" y="1261"/>
                </a:lnTo>
                <a:lnTo>
                  <a:pt x="1757" y="1265"/>
                </a:lnTo>
                <a:lnTo>
                  <a:pt x="1758" y="1271"/>
                </a:lnTo>
                <a:lnTo>
                  <a:pt x="1758" y="1293"/>
                </a:lnTo>
                <a:lnTo>
                  <a:pt x="1748" y="1314"/>
                </a:lnTo>
                <a:lnTo>
                  <a:pt x="1755" y="1324"/>
                </a:lnTo>
                <a:lnTo>
                  <a:pt x="1767" y="1337"/>
                </a:lnTo>
                <a:lnTo>
                  <a:pt x="1817" y="1344"/>
                </a:lnTo>
                <a:lnTo>
                  <a:pt x="1818" y="1345"/>
                </a:lnTo>
                <a:lnTo>
                  <a:pt x="1818" y="1345"/>
                </a:lnTo>
                <a:lnTo>
                  <a:pt x="1822" y="1347"/>
                </a:lnTo>
                <a:lnTo>
                  <a:pt x="1822" y="1347"/>
                </a:lnTo>
                <a:lnTo>
                  <a:pt x="1825" y="1351"/>
                </a:lnTo>
                <a:lnTo>
                  <a:pt x="1839" y="1330"/>
                </a:lnTo>
                <a:lnTo>
                  <a:pt x="1840" y="1330"/>
                </a:lnTo>
                <a:lnTo>
                  <a:pt x="1853" y="1318"/>
                </a:lnTo>
                <a:lnTo>
                  <a:pt x="1848" y="1300"/>
                </a:lnTo>
                <a:lnTo>
                  <a:pt x="1834" y="1223"/>
                </a:lnTo>
                <a:lnTo>
                  <a:pt x="1870" y="1239"/>
                </a:lnTo>
                <a:lnTo>
                  <a:pt x="1871" y="1239"/>
                </a:lnTo>
                <a:lnTo>
                  <a:pt x="1872" y="1239"/>
                </a:lnTo>
                <a:lnTo>
                  <a:pt x="1888" y="1258"/>
                </a:lnTo>
                <a:lnTo>
                  <a:pt x="1897" y="1269"/>
                </a:lnTo>
                <a:lnTo>
                  <a:pt x="1912" y="1258"/>
                </a:lnTo>
                <a:lnTo>
                  <a:pt x="1963" y="1203"/>
                </a:lnTo>
                <a:lnTo>
                  <a:pt x="1963" y="1203"/>
                </a:lnTo>
                <a:lnTo>
                  <a:pt x="1964" y="1203"/>
                </a:lnTo>
                <a:lnTo>
                  <a:pt x="1982" y="1190"/>
                </a:lnTo>
                <a:lnTo>
                  <a:pt x="2003" y="1161"/>
                </a:lnTo>
                <a:lnTo>
                  <a:pt x="2004" y="1159"/>
                </a:lnTo>
                <a:lnTo>
                  <a:pt x="2031" y="1165"/>
                </a:lnTo>
                <a:lnTo>
                  <a:pt x="2045" y="1165"/>
                </a:lnTo>
                <a:lnTo>
                  <a:pt x="2045" y="1165"/>
                </a:lnTo>
                <a:lnTo>
                  <a:pt x="2045" y="1159"/>
                </a:lnTo>
                <a:lnTo>
                  <a:pt x="2046" y="1152"/>
                </a:lnTo>
                <a:lnTo>
                  <a:pt x="2049" y="1143"/>
                </a:lnTo>
                <a:lnTo>
                  <a:pt x="2069" y="1118"/>
                </a:lnTo>
                <a:lnTo>
                  <a:pt x="2075" y="1115"/>
                </a:lnTo>
                <a:lnTo>
                  <a:pt x="2099" y="1123"/>
                </a:lnTo>
                <a:lnTo>
                  <a:pt x="2129" y="1120"/>
                </a:lnTo>
                <a:lnTo>
                  <a:pt x="2148" y="1099"/>
                </a:lnTo>
                <a:lnTo>
                  <a:pt x="2157" y="1081"/>
                </a:lnTo>
                <a:lnTo>
                  <a:pt x="2152" y="1071"/>
                </a:lnTo>
                <a:lnTo>
                  <a:pt x="2134" y="1079"/>
                </a:lnTo>
                <a:lnTo>
                  <a:pt x="2133" y="1078"/>
                </a:lnTo>
                <a:lnTo>
                  <a:pt x="2132" y="1077"/>
                </a:lnTo>
                <a:lnTo>
                  <a:pt x="2110" y="1058"/>
                </a:lnTo>
                <a:lnTo>
                  <a:pt x="2109" y="1057"/>
                </a:lnTo>
                <a:lnTo>
                  <a:pt x="2117" y="1024"/>
                </a:lnTo>
                <a:lnTo>
                  <a:pt x="2120" y="999"/>
                </a:lnTo>
                <a:lnTo>
                  <a:pt x="2114" y="980"/>
                </a:lnTo>
                <a:lnTo>
                  <a:pt x="2097" y="973"/>
                </a:lnTo>
                <a:lnTo>
                  <a:pt x="2097" y="972"/>
                </a:lnTo>
                <a:lnTo>
                  <a:pt x="2095" y="971"/>
                </a:lnTo>
                <a:lnTo>
                  <a:pt x="2094" y="969"/>
                </a:lnTo>
                <a:lnTo>
                  <a:pt x="2079" y="941"/>
                </a:lnTo>
                <a:lnTo>
                  <a:pt x="2077" y="937"/>
                </a:lnTo>
                <a:lnTo>
                  <a:pt x="2057" y="961"/>
                </a:lnTo>
                <a:lnTo>
                  <a:pt x="2036" y="974"/>
                </a:lnTo>
                <a:lnTo>
                  <a:pt x="2031" y="976"/>
                </a:lnTo>
                <a:lnTo>
                  <a:pt x="2030" y="975"/>
                </a:lnTo>
                <a:lnTo>
                  <a:pt x="2029" y="973"/>
                </a:lnTo>
                <a:lnTo>
                  <a:pt x="2007" y="952"/>
                </a:lnTo>
                <a:lnTo>
                  <a:pt x="2007" y="951"/>
                </a:lnTo>
                <a:lnTo>
                  <a:pt x="1991" y="918"/>
                </a:lnTo>
                <a:lnTo>
                  <a:pt x="1991" y="917"/>
                </a:lnTo>
                <a:lnTo>
                  <a:pt x="1984" y="893"/>
                </a:lnTo>
                <a:lnTo>
                  <a:pt x="1984" y="892"/>
                </a:lnTo>
                <a:lnTo>
                  <a:pt x="1984" y="892"/>
                </a:lnTo>
                <a:lnTo>
                  <a:pt x="1984" y="855"/>
                </a:lnTo>
                <a:lnTo>
                  <a:pt x="1982" y="833"/>
                </a:lnTo>
                <a:lnTo>
                  <a:pt x="1965" y="827"/>
                </a:lnTo>
                <a:lnTo>
                  <a:pt x="1964" y="827"/>
                </a:lnTo>
                <a:lnTo>
                  <a:pt x="1964" y="826"/>
                </a:lnTo>
                <a:lnTo>
                  <a:pt x="1925" y="795"/>
                </a:lnTo>
                <a:lnTo>
                  <a:pt x="1927" y="792"/>
                </a:lnTo>
                <a:lnTo>
                  <a:pt x="1945" y="772"/>
                </a:lnTo>
                <a:lnTo>
                  <a:pt x="1945" y="771"/>
                </a:lnTo>
                <a:lnTo>
                  <a:pt x="1945" y="770"/>
                </a:lnTo>
                <a:lnTo>
                  <a:pt x="1948" y="770"/>
                </a:lnTo>
                <a:lnTo>
                  <a:pt x="1948" y="770"/>
                </a:lnTo>
                <a:lnTo>
                  <a:pt x="1968" y="768"/>
                </a:lnTo>
                <a:lnTo>
                  <a:pt x="1970" y="768"/>
                </a:lnTo>
                <a:lnTo>
                  <a:pt x="1970" y="768"/>
                </a:lnTo>
                <a:lnTo>
                  <a:pt x="1974" y="768"/>
                </a:lnTo>
                <a:lnTo>
                  <a:pt x="1979" y="770"/>
                </a:lnTo>
                <a:lnTo>
                  <a:pt x="1983" y="773"/>
                </a:lnTo>
                <a:lnTo>
                  <a:pt x="1987" y="777"/>
                </a:lnTo>
                <a:lnTo>
                  <a:pt x="2004" y="791"/>
                </a:lnTo>
                <a:lnTo>
                  <a:pt x="2022" y="776"/>
                </a:lnTo>
                <a:lnTo>
                  <a:pt x="2035" y="757"/>
                </a:lnTo>
                <a:lnTo>
                  <a:pt x="2035" y="743"/>
                </a:lnTo>
                <a:lnTo>
                  <a:pt x="2030" y="704"/>
                </a:lnTo>
                <a:lnTo>
                  <a:pt x="2027" y="688"/>
                </a:lnTo>
                <a:lnTo>
                  <a:pt x="2000" y="683"/>
                </a:lnTo>
                <a:lnTo>
                  <a:pt x="2000" y="667"/>
                </a:lnTo>
                <a:lnTo>
                  <a:pt x="1976" y="637"/>
                </a:lnTo>
                <a:lnTo>
                  <a:pt x="1975" y="636"/>
                </a:lnTo>
                <a:lnTo>
                  <a:pt x="1963" y="614"/>
                </a:lnTo>
                <a:lnTo>
                  <a:pt x="1960" y="612"/>
                </a:lnTo>
                <a:lnTo>
                  <a:pt x="1960" y="610"/>
                </a:lnTo>
                <a:lnTo>
                  <a:pt x="1960" y="610"/>
                </a:lnTo>
                <a:lnTo>
                  <a:pt x="1987" y="574"/>
                </a:lnTo>
                <a:lnTo>
                  <a:pt x="1987" y="573"/>
                </a:lnTo>
                <a:lnTo>
                  <a:pt x="1988" y="572"/>
                </a:lnTo>
                <a:lnTo>
                  <a:pt x="1988" y="571"/>
                </a:lnTo>
                <a:lnTo>
                  <a:pt x="1990" y="571"/>
                </a:lnTo>
                <a:lnTo>
                  <a:pt x="2002" y="569"/>
                </a:lnTo>
                <a:lnTo>
                  <a:pt x="2014" y="558"/>
                </a:lnTo>
                <a:lnTo>
                  <a:pt x="2030" y="510"/>
                </a:lnTo>
                <a:lnTo>
                  <a:pt x="2031" y="510"/>
                </a:lnTo>
                <a:lnTo>
                  <a:pt x="2031" y="509"/>
                </a:lnTo>
                <a:lnTo>
                  <a:pt x="2051" y="487"/>
                </a:lnTo>
                <a:lnTo>
                  <a:pt x="2051" y="486"/>
                </a:lnTo>
                <a:lnTo>
                  <a:pt x="2052" y="486"/>
                </a:lnTo>
                <a:lnTo>
                  <a:pt x="2053" y="486"/>
                </a:lnTo>
                <a:lnTo>
                  <a:pt x="2075" y="480"/>
                </a:lnTo>
                <a:lnTo>
                  <a:pt x="2075" y="482"/>
                </a:lnTo>
                <a:lnTo>
                  <a:pt x="2090" y="494"/>
                </a:lnTo>
                <a:lnTo>
                  <a:pt x="2094" y="495"/>
                </a:lnTo>
                <a:lnTo>
                  <a:pt x="2102" y="458"/>
                </a:lnTo>
                <a:lnTo>
                  <a:pt x="2094" y="431"/>
                </a:lnTo>
                <a:lnTo>
                  <a:pt x="2093" y="430"/>
                </a:lnTo>
                <a:lnTo>
                  <a:pt x="2093" y="427"/>
                </a:lnTo>
                <a:lnTo>
                  <a:pt x="2097" y="398"/>
                </a:lnTo>
                <a:lnTo>
                  <a:pt x="2097" y="395"/>
                </a:lnTo>
                <a:lnTo>
                  <a:pt x="2112" y="379"/>
                </a:lnTo>
                <a:lnTo>
                  <a:pt x="2121" y="362"/>
                </a:lnTo>
                <a:lnTo>
                  <a:pt x="2122" y="348"/>
                </a:lnTo>
                <a:lnTo>
                  <a:pt x="2122" y="348"/>
                </a:lnTo>
                <a:lnTo>
                  <a:pt x="2122" y="341"/>
                </a:lnTo>
                <a:lnTo>
                  <a:pt x="2120" y="333"/>
                </a:lnTo>
                <a:lnTo>
                  <a:pt x="2112" y="310"/>
                </a:lnTo>
                <a:lnTo>
                  <a:pt x="2112" y="310"/>
                </a:lnTo>
                <a:lnTo>
                  <a:pt x="2112" y="310"/>
                </a:lnTo>
                <a:lnTo>
                  <a:pt x="2112" y="282"/>
                </a:lnTo>
                <a:lnTo>
                  <a:pt x="2112" y="281"/>
                </a:lnTo>
                <a:lnTo>
                  <a:pt x="2117" y="254"/>
                </a:lnTo>
                <a:lnTo>
                  <a:pt x="2117" y="254"/>
                </a:lnTo>
                <a:lnTo>
                  <a:pt x="2112" y="241"/>
                </a:lnTo>
                <a:lnTo>
                  <a:pt x="2109" y="235"/>
                </a:lnTo>
                <a:lnTo>
                  <a:pt x="2109" y="229"/>
                </a:lnTo>
                <a:lnTo>
                  <a:pt x="2114" y="19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Freeform 38"/>
          <p:cNvSpPr/>
          <p:nvPr/>
        </p:nvSpPr>
        <p:spPr bwMode="auto">
          <a:xfrm>
            <a:off x="2475559" y="3028154"/>
            <a:ext cx="1596896" cy="1353537"/>
          </a:xfrm>
          <a:custGeom>
            <a:avLst/>
            <a:gdLst>
              <a:gd name="T0" fmla="*/ 809 w 1377"/>
              <a:gd name="T1" fmla="*/ 465 h 1167"/>
              <a:gd name="T2" fmla="*/ 777 w 1377"/>
              <a:gd name="T3" fmla="*/ 485 h 1167"/>
              <a:gd name="T4" fmla="*/ 689 w 1377"/>
              <a:gd name="T5" fmla="*/ 400 h 1167"/>
              <a:gd name="T6" fmla="*/ 666 w 1377"/>
              <a:gd name="T7" fmla="*/ 383 h 1167"/>
              <a:gd name="T8" fmla="*/ 627 w 1377"/>
              <a:gd name="T9" fmla="*/ 352 h 1167"/>
              <a:gd name="T10" fmla="*/ 587 w 1377"/>
              <a:gd name="T11" fmla="*/ 306 h 1167"/>
              <a:gd name="T12" fmla="*/ 599 w 1377"/>
              <a:gd name="T13" fmla="*/ 237 h 1167"/>
              <a:gd name="T14" fmla="*/ 508 w 1377"/>
              <a:gd name="T15" fmla="*/ 265 h 1167"/>
              <a:gd name="T16" fmla="*/ 469 w 1377"/>
              <a:gd name="T17" fmla="*/ 223 h 1167"/>
              <a:gd name="T18" fmla="*/ 414 w 1377"/>
              <a:gd name="T19" fmla="*/ 148 h 1167"/>
              <a:gd name="T20" fmla="*/ 405 w 1377"/>
              <a:gd name="T21" fmla="*/ 47 h 1167"/>
              <a:gd name="T22" fmla="*/ 324 w 1377"/>
              <a:gd name="T23" fmla="*/ 7 h 1167"/>
              <a:gd name="T24" fmla="*/ 289 w 1377"/>
              <a:gd name="T25" fmla="*/ 94 h 1167"/>
              <a:gd name="T26" fmla="*/ 187 w 1377"/>
              <a:gd name="T27" fmla="*/ 104 h 1167"/>
              <a:gd name="T28" fmla="*/ 108 w 1377"/>
              <a:gd name="T29" fmla="*/ 175 h 1167"/>
              <a:gd name="T30" fmla="*/ 75 w 1377"/>
              <a:gd name="T31" fmla="*/ 220 h 1167"/>
              <a:gd name="T32" fmla="*/ 0 w 1377"/>
              <a:gd name="T33" fmla="*/ 259 h 1167"/>
              <a:gd name="T34" fmla="*/ 98 w 1377"/>
              <a:gd name="T35" fmla="*/ 360 h 1167"/>
              <a:gd name="T36" fmla="*/ 206 w 1377"/>
              <a:gd name="T37" fmla="*/ 396 h 1167"/>
              <a:gd name="T38" fmla="*/ 332 w 1377"/>
              <a:gd name="T39" fmla="*/ 419 h 1167"/>
              <a:gd name="T40" fmla="*/ 438 w 1377"/>
              <a:gd name="T41" fmla="*/ 438 h 1167"/>
              <a:gd name="T42" fmla="*/ 533 w 1377"/>
              <a:gd name="T43" fmla="*/ 449 h 1167"/>
              <a:gd name="T44" fmla="*/ 610 w 1377"/>
              <a:gd name="T45" fmla="*/ 511 h 1167"/>
              <a:gd name="T46" fmla="*/ 724 w 1377"/>
              <a:gd name="T47" fmla="*/ 573 h 1167"/>
              <a:gd name="T48" fmla="*/ 828 w 1377"/>
              <a:gd name="T49" fmla="*/ 661 h 1167"/>
              <a:gd name="T50" fmla="*/ 820 w 1377"/>
              <a:gd name="T51" fmla="*/ 870 h 1167"/>
              <a:gd name="T52" fmla="*/ 754 w 1377"/>
              <a:gd name="T53" fmla="*/ 941 h 1167"/>
              <a:gd name="T54" fmla="*/ 761 w 1377"/>
              <a:gd name="T55" fmla="*/ 971 h 1167"/>
              <a:gd name="T56" fmla="*/ 676 w 1377"/>
              <a:gd name="T57" fmla="*/ 1007 h 1167"/>
              <a:gd name="T58" fmla="*/ 754 w 1377"/>
              <a:gd name="T59" fmla="*/ 1068 h 1167"/>
              <a:gd name="T60" fmla="*/ 784 w 1377"/>
              <a:gd name="T61" fmla="*/ 1027 h 1167"/>
              <a:gd name="T62" fmla="*/ 797 w 1377"/>
              <a:gd name="T63" fmla="*/ 1008 h 1167"/>
              <a:gd name="T64" fmla="*/ 862 w 1377"/>
              <a:gd name="T65" fmla="*/ 967 h 1167"/>
              <a:gd name="T66" fmla="*/ 966 w 1377"/>
              <a:gd name="T67" fmla="*/ 1038 h 1167"/>
              <a:gd name="T68" fmla="*/ 1006 w 1377"/>
              <a:gd name="T69" fmla="*/ 1094 h 1167"/>
              <a:gd name="T70" fmla="*/ 1018 w 1377"/>
              <a:gd name="T71" fmla="*/ 1148 h 1167"/>
              <a:gd name="T72" fmla="*/ 1102 w 1377"/>
              <a:gd name="T73" fmla="*/ 1123 h 1167"/>
              <a:gd name="T74" fmla="*/ 1100 w 1377"/>
              <a:gd name="T75" fmla="*/ 1075 h 1167"/>
              <a:gd name="T76" fmla="*/ 1177 w 1377"/>
              <a:gd name="T77" fmla="*/ 1040 h 1167"/>
              <a:gd name="T78" fmla="*/ 1155 w 1377"/>
              <a:gd name="T79" fmla="*/ 947 h 1167"/>
              <a:gd name="T80" fmla="*/ 1201 w 1377"/>
              <a:gd name="T81" fmla="*/ 878 h 1167"/>
              <a:gd name="T82" fmla="*/ 1265 w 1377"/>
              <a:gd name="T83" fmla="*/ 885 h 1167"/>
              <a:gd name="T84" fmla="*/ 1299 w 1377"/>
              <a:gd name="T85" fmla="*/ 848 h 1167"/>
              <a:gd name="T86" fmla="*/ 1366 w 1377"/>
              <a:gd name="T87" fmla="*/ 811 h 1167"/>
              <a:gd name="T88" fmla="*/ 1352 w 1377"/>
              <a:gd name="T89" fmla="*/ 726 h 1167"/>
              <a:gd name="T90" fmla="*/ 1267 w 1377"/>
              <a:gd name="T91" fmla="*/ 687 h 1167"/>
              <a:gd name="T92" fmla="*/ 1191 w 1377"/>
              <a:gd name="T93" fmla="*/ 721 h 1167"/>
              <a:gd name="T94" fmla="*/ 1231 w 1377"/>
              <a:gd name="T95" fmla="*/ 771 h 1167"/>
              <a:gd name="T96" fmla="*/ 1224 w 1377"/>
              <a:gd name="T97" fmla="*/ 816 h 1167"/>
              <a:gd name="T98" fmla="*/ 1175 w 1377"/>
              <a:gd name="T99" fmla="*/ 834 h 1167"/>
              <a:gd name="T100" fmla="*/ 1157 w 1377"/>
              <a:gd name="T101" fmla="*/ 877 h 1167"/>
              <a:gd name="T102" fmla="*/ 1126 w 1377"/>
              <a:gd name="T103" fmla="*/ 856 h 1167"/>
              <a:gd name="T104" fmla="*/ 1075 w 1377"/>
              <a:gd name="T105" fmla="*/ 814 h 1167"/>
              <a:gd name="T106" fmla="*/ 1082 w 1377"/>
              <a:gd name="T107" fmla="*/ 765 h 1167"/>
              <a:gd name="T108" fmla="*/ 1038 w 1377"/>
              <a:gd name="T109" fmla="*/ 657 h 1167"/>
              <a:gd name="T110" fmla="*/ 962 w 1377"/>
              <a:gd name="T111" fmla="*/ 608 h 1167"/>
              <a:gd name="T112" fmla="*/ 917 w 1377"/>
              <a:gd name="T113" fmla="*/ 590 h 1167"/>
              <a:gd name="T114" fmla="*/ 897 w 1377"/>
              <a:gd name="T115" fmla="*/ 545 h 1167"/>
              <a:gd name="T116" fmla="*/ 959 w 1377"/>
              <a:gd name="T117" fmla="*/ 469 h 1167"/>
              <a:gd name="T118" fmla="*/ 957 w 1377"/>
              <a:gd name="T119" fmla="*/ 385 h 1167"/>
              <a:gd name="T120" fmla="*/ 891 w 1377"/>
              <a:gd name="T121" fmla="*/ 433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77" h="1167">
                <a:moveTo>
                  <a:pt x="818" y="422"/>
                </a:moveTo>
                <a:lnTo>
                  <a:pt x="799" y="422"/>
                </a:lnTo>
                <a:lnTo>
                  <a:pt x="792" y="435"/>
                </a:lnTo>
                <a:lnTo>
                  <a:pt x="803" y="446"/>
                </a:lnTo>
                <a:lnTo>
                  <a:pt x="803" y="447"/>
                </a:lnTo>
                <a:lnTo>
                  <a:pt x="803" y="448"/>
                </a:lnTo>
                <a:lnTo>
                  <a:pt x="808" y="464"/>
                </a:lnTo>
                <a:lnTo>
                  <a:pt x="809" y="465"/>
                </a:lnTo>
                <a:lnTo>
                  <a:pt x="809" y="469"/>
                </a:lnTo>
                <a:lnTo>
                  <a:pt x="807" y="470"/>
                </a:lnTo>
                <a:lnTo>
                  <a:pt x="781" y="483"/>
                </a:lnTo>
                <a:lnTo>
                  <a:pt x="779" y="485"/>
                </a:lnTo>
                <a:lnTo>
                  <a:pt x="779" y="485"/>
                </a:lnTo>
                <a:lnTo>
                  <a:pt x="778" y="485"/>
                </a:lnTo>
                <a:lnTo>
                  <a:pt x="777" y="485"/>
                </a:lnTo>
                <a:lnTo>
                  <a:pt x="777" y="485"/>
                </a:lnTo>
                <a:lnTo>
                  <a:pt x="763" y="482"/>
                </a:lnTo>
                <a:lnTo>
                  <a:pt x="753" y="479"/>
                </a:lnTo>
                <a:lnTo>
                  <a:pt x="746" y="473"/>
                </a:lnTo>
                <a:lnTo>
                  <a:pt x="744" y="471"/>
                </a:lnTo>
                <a:lnTo>
                  <a:pt x="742" y="467"/>
                </a:lnTo>
                <a:lnTo>
                  <a:pt x="735" y="454"/>
                </a:lnTo>
                <a:lnTo>
                  <a:pt x="698" y="446"/>
                </a:lnTo>
                <a:lnTo>
                  <a:pt x="689" y="400"/>
                </a:lnTo>
                <a:lnTo>
                  <a:pt x="689" y="400"/>
                </a:lnTo>
                <a:lnTo>
                  <a:pt x="683" y="399"/>
                </a:lnTo>
                <a:lnTo>
                  <a:pt x="679" y="396"/>
                </a:lnTo>
                <a:lnTo>
                  <a:pt x="675" y="394"/>
                </a:lnTo>
                <a:lnTo>
                  <a:pt x="672" y="391"/>
                </a:lnTo>
                <a:lnTo>
                  <a:pt x="671" y="388"/>
                </a:lnTo>
                <a:lnTo>
                  <a:pt x="671" y="388"/>
                </a:lnTo>
                <a:lnTo>
                  <a:pt x="666" y="383"/>
                </a:lnTo>
                <a:lnTo>
                  <a:pt x="661" y="378"/>
                </a:lnTo>
                <a:lnTo>
                  <a:pt x="657" y="375"/>
                </a:lnTo>
                <a:lnTo>
                  <a:pt x="652" y="373"/>
                </a:lnTo>
                <a:lnTo>
                  <a:pt x="652" y="373"/>
                </a:lnTo>
                <a:lnTo>
                  <a:pt x="645" y="370"/>
                </a:lnTo>
                <a:lnTo>
                  <a:pt x="639" y="365"/>
                </a:lnTo>
                <a:lnTo>
                  <a:pt x="633" y="359"/>
                </a:lnTo>
                <a:lnTo>
                  <a:pt x="627" y="352"/>
                </a:lnTo>
                <a:lnTo>
                  <a:pt x="612" y="344"/>
                </a:lnTo>
                <a:lnTo>
                  <a:pt x="611" y="344"/>
                </a:lnTo>
                <a:lnTo>
                  <a:pt x="611" y="344"/>
                </a:lnTo>
                <a:lnTo>
                  <a:pt x="611" y="344"/>
                </a:lnTo>
                <a:lnTo>
                  <a:pt x="592" y="324"/>
                </a:lnTo>
                <a:lnTo>
                  <a:pt x="592" y="324"/>
                </a:lnTo>
                <a:lnTo>
                  <a:pt x="587" y="307"/>
                </a:lnTo>
                <a:lnTo>
                  <a:pt x="587" y="306"/>
                </a:lnTo>
                <a:lnTo>
                  <a:pt x="626" y="252"/>
                </a:lnTo>
                <a:lnTo>
                  <a:pt x="626" y="252"/>
                </a:lnTo>
                <a:lnTo>
                  <a:pt x="627" y="247"/>
                </a:lnTo>
                <a:lnTo>
                  <a:pt x="627" y="246"/>
                </a:lnTo>
                <a:lnTo>
                  <a:pt x="627" y="245"/>
                </a:lnTo>
                <a:lnTo>
                  <a:pt x="620" y="228"/>
                </a:lnTo>
                <a:lnTo>
                  <a:pt x="600" y="237"/>
                </a:lnTo>
                <a:lnTo>
                  <a:pt x="599" y="237"/>
                </a:lnTo>
                <a:lnTo>
                  <a:pt x="599" y="238"/>
                </a:lnTo>
                <a:lnTo>
                  <a:pt x="597" y="238"/>
                </a:lnTo>
                <a:lnTo>
                  <a:pt x="544" y="242"/>
                </a:lnTo>
                <a:lnTo>
                  <a:pt x="523" y="246"/>
                </a:lnTo>
                <a:lnTo>
                  <a:pt x="516" y="253"/>
                </a:lnTo>
                <a:lnTo>
                  <a:pt x="513" y="261"/>
                </a:lnTo>
                <a:lnTo>
                  <a:pt x="513" y="261"/>
                </a:lnTo>
                <a:lnTo>
                  <a:pt x="508" y="265"/>
                </a:lnTo>
                <a:lnTo>
                  <a:pt x="503" y="268"/>
                </a:lnTo>
                <a:lnTo>
                  <a:pt x="497" y="269"/>
                </a:lnTo>
                <a:lnTo>
                  <a:pt x="490" y="268"/>
                </a:lnTo>
                <a:lnTo>
                  <a:pt x="490" y="268"/>
                </a:lnTo>
                <a:lnTo>
                  <a:pt x="489" y="267"/>
                </a:lnTo>
                <a:lnTo>
                  <a:pt x="470" y="253"/>
                </a:lnTo>
                <a:lnTo>
                  <a:pt x="469" y="223"/>
                </a:lnTo>
                <a:lnTo>
                  <a:pt x="469" y="223"/>
                </a:lnTo>
                <a:lnTo>
                  <a:pt x="462" y="218"/>
                </a:lnTo>
                <a:lnTo>
                  <a:pt x="457" y="213"/>
                </a:lnTo>
                <a:lnTo>
                  <a:pt x="453" y="207"/>
                </a:lnTo>
                <a:lnTo>
                  <a:pt x="451" y="203"/>
                </a:lnTo>
                <a:lnTo>
                  <a:pt x="446" y="176"/>
                </a:lnTo>
                <a:lnTo>
                  <a:pt x="434" y="161"/>
                </a:lnTo>
                <a:lnTo>
                  <a:pt x="420" y="151"/>
                </a:lnTo>
                <a:lnTo>
                  <a:pt x="414" y="148"/>
                </a:lnTo>
                <a:lnTo>
                  <a:pt x="436" y="119"/>
                </a:lnTo>
                <a:lnTo>
                  <a:pt x="440" y="104"/>
                </a:lnTo>
                <a:lnTo>
                  <a:pt x="416" y="73"/>
                </a:lnTo>
                <a:lnTo>
                  <a:pt x="415" y="73"/>
                </a:lnTo>
                <a:lnTo>
                  <a:pt x="415" y="72"/>
                </a:lnTo>
                <a:lnTo>
                  <a:pt x="405" y="48"/>
                </a:lnTo>
                <a:lnTo>
                  <a:pt x="405" y="47"/>
                </a:lnTo>
                <a:lnTo>
                  <a:pt x="405" y="47"/>
                </a:lnTo>
                <a:lnTo>
                  <a:pt x="403" y="34"/>
                </a:lnTo>
                <a:lnTo>
                  <a:pt x="387" y="23"/>
                </a:lnTo>
                <a:lnTo>
                  <a:pt x="387" y="22"/>
                </a:lnTo>
                <a:lnTo>
                  <a:pt x="387" y="22"/>
                </a:lnTo>
                <a:lnTo>
                  <a:pt x="387" y="22"/>
                </a:lnTo>
                <a:lnTo>
                  <a:pt x="369" y="3"/>
                </a:lnTo>
                <a:lnTo>
                  <a:pt x="348" y="0"/>
                </a:lnTo>
                <a:lnTo>
                  <a:pt x="324" y="7"/>
                </a:lnTo>
                <a:lnTo>
                  <a:pt x="320" y="11"/>
                </a:lnTo>
                <a:lnTo>
                  <a:pt x="317" y="46"/>
                </a:lnTo>
                <a:lnTo>
                  <a:pt x="317" y="83"/>
                </a:lnTo>
                <a:lnTo>
                  <a:pt x="312" y="85"/>
                </a:lnTo>
                <a:lnTo>
                  <a:pt x="289" y="93"/>
                </a:lnTo>
                <a:lnTo>
                  <a:pt x="289" y="93"/>
                </a:lnTo>
                <a:lnTo>
                  <a:pt x="289" y="94"/>
                </a:lnTo>
                <a:lnTo>
                  <a:pt x="289" y="94"/>
                </a:lnTo>
                <a:lnTo>
                  <a:pt x="268" y="95"/>
                </a:lnTo>
                <a:lnTo>
                  <a:pt x="268" y="95"/>
                </a:lnTo>
                <a:lnTo>
                  <a:pt x="250" y="104"/>
                </a:lnTo>
                <a:lnTo>
                  <a:pt x="232" y="112"/>
                </a:lnTo>
                <a:lnTo>
                  <a:pt x="230" y="113"/>
                </a:lnTo>
                <a:lnTo>
                  <a:pt x="230" y="113"/>
                </a:lnTo>
                <a:lnTo>
                  <a:pt x="229" y="113"/>
                </a:lnTo>
                <a:lnTo>
                  <a:pt x="187" y="104"/>
                </a:lnTo>
                <a:lnTo>
                  <a:pt x="170" y="121"/>
                </a:lnTo>
                <a:lnTo>
                  <a:pt x="170" y="121"/>
                </a:lnTo>
                <a:lnTo>
                  <a:pt x="167" y="126"/>
                </a:lnTo>
                <a:lnTo>
                  <a:pt x="161" y="128"/>
                </a:lnTo>
                <a:lnTo>
                  <a:pt x="155" y="132"/>
                </a:lnTo>
                <a:lnTo>
                  <a:pt x="147" y="134"/>
                </a:lnTo>
                <a:lnTo>
                  <a:pt x="122" y="155"/>
                </a:lnTo>
                <a:lnTo>
                  <a:pt x="108" y="175"/>
                </a:lnTo>
                <a:lnTo>
                  <a:pt x="108" y="176"/>
                </a:lnTo>
                <a:lnTo>
                  <a:pt x="107" y="177"/>
                </a:lnTo>
                <a:lnTo>
                  <a:pt x="107" y="177"/>
                </a:lnTo>
                <a:lnTo>
                  <a:pt x="97" y="191"/>
                </a:lnTo>
                <a:lnTo>
                  <a:pt x="93" y="197"/>
                </a:lnTo>
                <a:lnTo>
                  <a:pt x="89" y="200"/>
                </a:lnTo>
                <a:lnTo>
                  <a:pt x="75" y="219"/>
                </a:lnTo>
                <a:lnTo>
                  <a:pt x="75" y="220"/>
                </a:lnTo>
                <a:lnTo>
                  <a:pt x="74" y="221"/>
                </a:lnTo>
                <a:lnTo>
                  <a:pt x="65" y="227"/>
                </a:lnTo>
                <a:lnTo>
                  <a:pt x="65" y="227"/>
                </a:lnTo>
                <a:lnTo>
                  <a:pt x="56" y="230"/>
                </a:lnTo>
                <a:lnTo>
                  <a:pt x="48" y="230"/>
                </a:lnTo>
                <a:lnTo>
                  <a:pt x="18" y="228"/>
                </a:lnTo>
                <a:lnTo>
                  <a:pt x="11" y="239"/>
                </a:lnTo>
                <a:lnTo>
                  <a:pt x="0" y="259"/>
                </a:lnTo>
                <a:lnTo>
                  <a:pt x="4" y="278"/>
                </a:lnTo>
                <a:lnTo>
                  <a:pt x="2" y="325"/>
                </a:lnTo>
                <a:lnTo>
                  <a:pt x="11" y="339"/>
                </a:lnTo>
                <a:lnTo>
                  <a:pt x="11" y="340"/>
                </a:lnTo>
                <a:lnTo>
                  <a:pt x="14" y="352"/>
                </a:lnTo>
                <a:lnTo>
                  <a:pt x="32" y="352"/>
                </a:lnTo>
                <a:lnTo>
                  <a:pt x="60" y="357"/>
                </a:lnTo>
                <a:lnTo>
                  <a:pt x="98" y="360"/>
                </a:lnTo>
                <a:lnTo>
                  <a:pt x="114" y="357"/>
                </a:lnTo>
                <a:lnTo>
                  <a:pt x="118" y="357"/>
                </a:lnTo>
                <a:lnTo>
                  <a:pt x="119" y="357"/>
                </a:lnTo>
                <a:lnTo>
                  <a:pt x="151" y="370"/>
                </a:lnTo>
                <a:lnTo>
                  <a:pt x="151" y="370"/>
                </a:lnTo>
                <a:lnTo>
                  <a:pt x="152" y="370"/>
                </a:lnTo>
                <a:lnTo>
                  <a:pt x="169" y="383"/>
                </a:lnTo>
                <a:lnTo>
                  <a:pt x="206" y="396"/>
                </a:lnTo>
                <a:lnTo>
                  <a:pt x="207" y="396"/>
                </a:lnTo>
                <a:lnTo>
                  <a:pt x="231" y="411"/>
                </a:lnTo>
                <a:lnTo>
                  <a:pt x="289" y="465"/>
                </a:lnTo>
                <a:lnTo>
                  <a:pt x="317" y="478"/>
                </a:lnTo>
                <a:lnTo>
                  <a:pt x="327" y="472"/>
                </a:lnTo>
                <a:lnTo>
                  <a:pt x="339" y="453"/>
                </a:lnTo>
                <a:lnTo>
                  <a:pt x="332" y="419"/>
                </a:lnTo>
                <a:lnTo>
                  <a:pt x="332" y="419"/>
                </a:lnTo>
                <a:lnTo>
                  <a:pt x="333" y="416"/>
                </a:lnTo>
                <a:lnTo>
                  <a:pt x="334" y="412"/>
                </a:lnTo>
                <a:lnTo>
                  <a:pt x="337" y="407"/>
                </a:lnTo>
                <a:lnTo>
                  <a:pt x="344" y="402"/>
                </a:lnTo>
                <a:lnTo>
                  <a:pt x="353" y="398"/>
                </a:lnTo>
                <a:lnTo>
                  <a:pt x="356" y="396"/>
                </a:lnTo>
                <a:lnTo>
                  <a:pt x="430" y="440"/>
                </a:lnTo>
                <a:lnTo>
                  <a:pt x="438" y="438"/>
                </a:lnTo>
                <a:lnTo>
                  <a:pt x="455" y="427"/>
                </a:lnTo>
                <a:lnTo>
                  <a:pt x="458" y="427"/>
                </a:lnTo>
                <a:lnTo>
                  <a:pt x="468" y="428"/>
                </a:lnTo>
                <a:lnTo>
                  <a:pt x="482" y="417"/>
                </a:lnTo>
                <a:lnTo>
                  <a:pt x="484" y="416"/>
                </a:lnTo>
                <a:lnTo>
                  <a:pt x="489" y="418"/>
                </a:lnTo>
                <a:lnTo>
                  <a:pt x="532" y="448"/>
                </a:lnTo>
                <a:lnTo>
                  <a:pt x="533" y="449"/>
                </a:lnTo>
                <a:lnTo>
                  <a:pt x="561" y="472"/>
                </a:lnTo>
                <a:lnTo>
                  <a:pt x="561" y="472"/>
                </a:lnTo>
                <a:lnTo>
                  <a:pt x="566" y="477"/>
                </a:lnTo>
                <a:lnTo>
                  <a:pt x="573" y="482"/>
                </a:lnTo>
                <a:lnTo>
                  <a:pt x="579" y="489"/>
                </a:lnTo>
                <a:lnTo>
                  <a:pt x="586" y="498"/>
                </a:lnTo>
                <a:lnTo>
                  <a:pt x="600" y="512"/>
                </a:lnTo>
                <a:lnTo>
                  <a:pt x="610" y="511"/>
                </a:lnTo>
                <a:lnTo>
                  <a:pt x="623" y="488"/>
                </a:lnTo>
                <a:lnTo>
                  <a:pt x="648" y="506"/>
                </a:lnTo>
                <a:lnTo>
                  <a:pt x="649" y="506"/>
                </a:lnTo>
                <a:lnTo>
                  <a:pt x="650" y="506"/>
                </a:lnTo>
                <a:lnTo>
                  <a:pt x="650" y="506"/>
                </a:lnTo>
                <a:lnTo>
                  <a:pt x="671" y="532"/>
                </a:lnTo>
                <a:lnTo>
                  <a:pt x="724" y="573"/>
                </a:lnTo>
                <a:lnTo>
                  <a:pt x="724" y="573"/>
                </a:lnTo>
                <a:lnTo>
                  <a:pt x="741" y="591"/>
                </a:lnTo>
                <a:lnTo>
                  <a:pt x="787" y="577"/>
                </a:lnTo>
                <a:lnTo>
                  <a:pt x="790" y="613"/>
                </a:lnTo>
                <a:lnTo>
                  <a:pt x="810" y="634"/>
                </a:lnTo>
                <a:lnTo>
                  <a:pt x="810" y="634"/>
                </a:lnTo>
                <a:lnTo>
                  <a:pt x="810" y="635"/>
                </a:lnTo>
                <a:lnTo>
                  <a:pt x="828" y="660"/>
                </a:lnTo>
                <a:lnTo>
                  <a:pt x="828" y="661"/>
                </a:lnTo>
                <a:lnTo>
                  <a:pt x="828" y="662"/>
                </a:lnTo>
                <a:lnTo>
                  <a:pt x="828" y="663"/>
                </a:lnTo>
                <a:lnTo>
                  <a:pt x="846" y="747"/>
                </a:lnTo>
                <a:lnTo>
                  <a:pt x="864" y="781"/>
                </a:lnTo>
                <a:lnTo>
                  <a:pt x="840" y="842"/>
                </a:lnTo>
                <a:lnTo>
                  <a:pt x="840" y="847"/>
                </a:lnTo>
                <a:lnTo>
                  <a:pt x="820" y="851"/>
                </a:lnTo>
                <a:lnTo>
                  <a:pt x="820" y="870"/>
                </a:lnTo>
                <a:lnTo>
                  <a:pt x="818" y="871"/>
                </a:lnTo>
                <a:lnTo>
                  <a:pt x="798" y="904"/>
                </a:lnTo>
                <a:lnTo>
                  <a:pt x="795" y="904"/>
                </a:lnTo>
                <a:lnTo>
                  <a:pt x="766" y="906"/>
                </a:lnTo>
                <a:lnTo>
                  <a:pt x="737" y="930"/>
                </a:lnTo>
                <a:lnTo>
                  <a:pt x="737" y="930"/>
                </a:lnTo>
                <a:lnTo>
                  <a:pt x="744" y="936"/>
                </a:lnTo>
                <a:lnTo>
                  <a:pt x="754" y="941"/>
                </a:lnTo>
                <a:lnTo>
                  <a:pt x="754" y="941"/>
                </a:lnTo>
                <a:lnTo>
                  <a:pt x="758" y="942"/>
                </a:lnTo>
                <a:lnTo>
                  <a:pt x="761" y="944"/>
                </a:lnTo>
                <a:lnTo>
                  <a:pt x="763" y="948"/>
                </a:lnTo>
                <a:lnTo>
                  <a:pt x="765" y="951"/>
                </a:lnTo>
                <a:lnTo>
                  <a:pt x="765" y="955"/>
                </a:lnTo>
                <a:lnTo>
                  <a:pt x="765" y="959"/>
                </a:lnTo>
                <a:lnTo>
                  <a:pt x="761" y="971"/>
                </a:lnTo>
                <a:lnTo>
                  <a:pt x="761" y="972"/>
                </a:lnTo>
                <a:lnTo>
                  <a:pt x="741" y="992"/>
                </a:lnTo>
                <a:lnTo>
                  <a:pt x="739" y="992"/>
                </a:lnTo>
                <a:lnTo>
                  <a:pt x="738" y="995"/>
                </a:lnTo>
                <a:lnTo>
                  <a:pt x="737" y="995"/>
                </a:lnTo>
                <a:lnTo>
                  <a:pt x="736" y="995"/>
                </a:lnTo>
                <a:lnTo>
                  <a:pt x="678" y="987"/>
                </a:lnTo>
                <a:lnTo>
                  <a:pt x="676" y="1007"/>
                </a:lnTo>
                <a:lnTo>
                  <a:pt x="682" y="1051"/>
                </a:lnTo>
                <a:lnTo>
                  <a:pt x="731" y="1071"/>
                </a:lnTo>
                <a:lnTo>
                  <a:pt x="731" y="1074"/>
                </a:lnTo>
                <a:lnTo>
                  <a:pt x="731" y="1074"/>
                </a:lnTo>
                <a:lnTo>
                  <a:pt x="749" y="1068"/>
                </a:lnTo>
                <a:lnTo>
                  <a:pt x="751" y="1067"/>
                </a:lnTo>
                <a:lnTo>
                  <a:pt x="753" y="1066"/>
                </a:lnTo>
                <a:lnTo>
                  <a:pt x="754" y="1068"/>
                </a:lnTo>
                <a:lnTo>
                  <a:pt x="755" y="1068"/>
                </a:lnTo>
                <a:lnTo>
                  <a:pt x="768" y="1075"/>
                </a:lnTo>
                <a:lnTo>
                  <a:pt x="789" y="1075"/>
                </a:lnTo>
                <a:lnTo>
                  <a:pt x="797" y="1074"/>
                </a:lnTo>
                <a:lnTo>
                  <a:pt x="789" y="1051"/>
                </a:lnTo>
                <a:lnTo>
                  <a:pt x="789" y="1051"/>
                </a:lnTo>
                <a:lnTo>
                  <a:pt x="789" y="1051"/>
                </a:lnTo>
                <a:lnTo>
                  <a:pt x="784" y="1027"/>
                </a:lnTo>
                <a:lnTo>
                  <a:pt x="784" y="1026"/>
                </a:lnTo>
                <a:lnTo>
                  <a:pt x="784" y="1023"/>
                </a:lnTo>
                <a:lnTo>
                  <a:pt x="785" y="1022"/>
                </a:lnTo>
                <a:lnTo>
                  <a:pt x="785" y="1021"/>
                </a:lnTo>
                <a:lnTo>
                  <a:pt x="792" y="1012"/>
                </a:lnTo>
                <a:lnTo>
                  <a:pt x="795" y="1010"/>
                </a:lnTo>
                <a:lnTo>
                  <a:pt x="795" y="1010"/>
                </a:lnTo>
                <a:lnTo>
                  <a:pt x="797" y="1008"/>
                </a:lnTo>
                <a:lnTo>
                  <a:pt x="809" y="990"/>
                </a:lnTo>
                <a:lnTo>
                  <a:pt x="810" y="989"/>
                </a:lnTo>
                <a:lnTo>
                  <a:pt x="832" y="972"/>
                </a:lnTo>
                <a:lnTo>
                  <a:pt x="833" y="972"/>
                </a:lnTo>
                <a:lnTo>
                  <a:pt x="833" y="971"/>
                </a:lnTo>
                <a:lnTo>
                  <a:pt x="834" y="971"/>
                </a:lnTo>
                <a:lnTo>
                  <a:pt x="834" y="971"/>
                </a:lnTo>
                <a:lnTo>
                  <a:pt x="862" y="967"/>
                </a:lnTo>
                <a:lnTo>
                  <a:pt x="862" y="974"/>
                </a:lnTo>
                <a:lnTo>
                  <a:pt x="862" y="974"/>
                </a:lnTo>
                <a:lnTo>
                  <a:pt x="862" y="985"/>
                </a:lnTo>
                <a:lnTo>
                  <a:pt x="864" y="992"/>
                </a:lnTo>
                <a:lnTo>
                  <a:pt x="869" y="1004"/>
                </a:lnTo>
                <a:lnTo>
                  <a:pt x="876" y="1019"/>
                </a:lnTo>
                <a:lnTo>
                  <a:pt x="900" y="1032"/>
                </a:lnTo>
                <a:lnTo>
                  <a:pt x="966" y="1038"/>
                </a:lnTo>
                <a:lnTo>
                  <a:pt x="970" y="1038"/>
                </a:lnTo>
                <a:lnTo>
                  <a:pt x="973" y="1038"/>
                </a:lnTo>
                <a:lnTo>
                  <a:pt x="973" y="1043"/>
                </a:lnTo>
                <a:lnTo>
                  <a:pt x="973" y="1045"/>
                </a:lnTo>
                <a:lnTo>
                  <a:pt x="971" y="1067"/>
                </a:lnTo>
                <a:lnTo>
                  <a:pt x="990" y="1087"/>
                </a:lnTo>
                <a:lnTo>
                  <a:pt x="1004" y="1093"/>
                </a:lnTo>
                <a:lnTo>
                  <a:pt x="1006" y="1094"/>
                </a:lnTo>
                <a:lnTo>
                  <a:pt x="1006" y="1096"/>
                </a:lnTo>
                <a:lnTo>
                  <a:pt x="1007" y="1098"/>
                </a:lnTo>
                <a:lnTo>
                  <a:pt x="1007" y="1106"/>
                </a:lnTo>
                <a:lnTo>
                  <a:pt x="1007" y="1118"/>
                </a:lnTo>
                <a:lnTo>
                  <a:pt x="1002" y="1142"/>
                </a:lnTo>
                <a:lnTo>
                  <a:pt x="1010" y="1148"/>
                </a:lnTo>
                <a:lnTo>
                  <a:pt x="1010" y="1148"/>
                </a:lnTo>
                <a:lnTo>
                  <a:pt x="1018" y="1148"/>
                </a:lnTo>
                <a:lnTo>
                  <a:pt x="1023" y="1148"/>
                </a:lnTo>
                <a:lnTo>
                  <a:pt x="1030" y="1151"/>
                </a:lnTo>
                <a:lnTo>
                  <a:pt x="1037" y="1154"/>
                </a:lnTo>
                <a:lnTo>
                  <a:pt x="1065" y="1167"/>
                </a:lnTo>
                <a:lnTo>
                  <a:pt x="1082" y="1154"/>
                </a:lnTo>
                <a:lnTo>
                  <a:pt x="1100" y="1134"/>
                </a:lnTo>
                <a:lnTo>
                  <a:pt x="1101" y="1125"/>
                </a:lnTo>
                <a:lnTo>
                  <a:pt x="1102" y="1123"/>
                </a:lnTo>
                <a:lnTo>
                  <a:pt x="1105" y="1122"/>
                </a:lnTo>
                <a:lnTo>
                  <a:pt x="1107" y="1120"/>
                </a:lnTo>
                <a:lnTo>
                  <a:pt x="1107" y="1117"/>
                </a:lnTo>
                <a:lnTo>
                  <a:pt x="1101" y="1092"/>
                </a:lnTo>
                <a:lnTo>
                  <a:pt x="1100" y="1078"/>
                </a:lnTo>
                <a:lnTo>
                  <a:pt x="1099" y="1077"/>
                </a:lnTo>
                <a:lnTo>
                  <a:pt x="1099" y="1076"/>
                </a:lnTo>
                <a:lnTo>
                  <a:pt x="1100" y="1075"/>
                </a:lnTo>
                <a:lnTo>
                  <a:pt x="1100" y="1074"/>
                </a:lnTo>
                <a:lnTo>
                  <a:pt x="1109" y="1058"/>
                </a:lnTo>
                <a:lnTo>
                  <a:pt x="1110" y="1057"/>
                </a:lnTo>
                <a:lnTo>
                  <a:pt x="1110" y="1057"/>
                </a:lnTo>
                <a:lnTo>
                  <a:pt x="1130" y="1044"/>
                </a:lnTo>
                <a:lnTo>
                  <a:pt x="1131" y="1044"/>
                </a:lnTo>
                <a:lnTo>
                  <a:pt x="1171" y="1044"/>
                </a:lnTo>
                <a:lnTo>
                  <a:pt x="1177" y="1040"/>
                </a:lnTo>
                <a:lnTo>
                  <a:pt x="1176" y="1021"/>
                </a:lnTo>
                <a:lnTo>
                  <a:pt x="1170" y="1003"/>
                </a:lnTo>
                <a:lnTo>
                  <a:pt x="1156" y="981"/>
                </a:lnTo>
                <a:lnTo>
                  <a:pt x="1155" y="980"/>
                </a:lnTo>
                <a:lnTo>
                  <a:pt x="1155" y="979"/>
                </a:lnTo>
                <a:lnTo>
                  <a:pt x="1155" y="948"/>
                </a:lnTo>
                <a:lnTo>
                  <a:pt x="1155" y="947"/>
                </a:lnTo>
                <a:lnTo>
                  <a:pt x="1155" y="947"/>
                </a:lnTo>
                <a:lnTo>
                  <a:pt x="1162" y="928"/>
                </a:lnTo>
                <a:lnTo>
                  <a:pt x="1162" y="928"/>
                </a:lnTo>
                <a:lnTo>
                  <a:pt x="1164" y="927"/>
                </a:lnTo>
                <a:lnTo>
                  <a:pt x="1164" y="927"/>
                </a:lnTo>
                <a:lnTo>
                  <a:pt x="1196" y="880"/>
                </a:lnTo>
                <a:lnTo>
                  <a:pt x="1197" y="879"/>
                </a:lnTo>
                <a:lnTo>
                  <a:pt x="1199" y="879"/>
                </a:lnTo>
                <a:lnTo>
                  <a:pt x="1201" y="878"/>
                </a:lnTo>
                <a:lnTo>
                  <a:pt x="1209" y="878"/>
                </a:lnTo>
                <a:lnTo>
                  <a:pt x="1220" y="879"/>
                </a:lnTo>
                <a:lnTo>
                  <a:pt x="1248" y="895"/>
                </a:lnTo>
                <a:lnTo>
                  <a:pt x="1266" y="900"/>
                </a:lnTo>
                <a:lnTo>
                  <a:pt x="1268" y="891"/>
                </a:lnTo>
                <a:lnTo>
                  <a:pt x="1265" y="889"/>
                </a:lnTo>
                <a:lnTo>
                  <a:pt x="1265" y="885"/>
                </a:lnTo>
                <a:lnTo>
                  <a:pt x="1265" y="885"/>
                </a:lnTo>
                <a:lnTo>
                  <a:pt x="1266" y="880"/>
                </a:lnTo>
                <a:lnTo>
                  <a:pt x="1268" y="875"/>
                </a:lnTo>
                <a:lnTo>
                  <a:pt x="1272" y="870"/>
                </a:lnTo>
                <a:lnTo>
                  <a:pt x="1276" y="865"/>
                </a:lnTo>
                <a:lnTo>
                  <a:pt x="1298" y="850"/>
                </a:lnTo>
                <a:lnTo>
                  <a:pt x="1299" y="849"/>
                </a:lnTo>
                <a:lnTo>
                  <a:pt x="1299" y="849"/>
                </a:lnTo>
                <a:lnTo>
                  <a:pt x="1299" y="848"/>
                </a:lnTo>
                <a:lnTo>
                  <a:pt x="1299" y="848"/>
                </a:lnTo>
                <a:lnTo>
                  <a:pt x="1314" y="843"/>
                </a:lnTo>
                <a:lnTo>
                  <a:pt x="1323" y="841"/>
                </a:lnTo>
                <a:lnTo>
                  <a:pt x="1343" y="839"/>
                </a:lnTo>
                <a:lnTo>
                  <a:pt x="1345" y="839"/>
                </a:lnTo>
                <a:lnTo>
                  <a:pt x="1345" y="839"/>
                </a:lnTo>
                <a:lnTo>
                  <a:pt x="1357" y="841"/>
                </a:lnTo>
                <a:lnTo>
                  <a:pt x="1366" y="811"/>
                </a:lnTo>
                <a:lnTo>
                  <a:pt x="1366" y="791"/>
                </a:lnTo>
                <a:lnTo>
                  <a:pt x="1366" y="791"/>
                </a:lnTo>
                <a:lnTo>
                  <a:pt x="1366" y="775"/>
                </a:lnTo>
                <a:lnTo>
                  <a:pt x="1367" y="769"/>
                </a:lnTo>
                <a:lnTo>
                  <a:pt x="1369" y="767"/>
                </a:lnTo>
                <a:lnTo>
                  <a:pt x="1377" y="751"/>
                </a:lnTo>
                <a:lnTo>
                  <a:pt x="1367" y="737"/>
                </a:lnTo>
                <a:lnTo>
                  <a:pt x="1352" y="726"/>
                </a:lnTo>
                <a:lnTo>
                  <a:pt x="1322" y="718"/>
                </a:lnTo>
                <a:lnTo>
                  <a:pt x="1322" y="718"/>
                </a:lnTo>
                <a:lnTo>
                  <a:pt x="1317" y="717"/>
                </a:lnTo>
                <a:lnTo>
                  <a:pt x="1309" y="713"/>
                </a:lnTo>
                <a:lnTo>
                  <a:pt x="1299" y="706"/>
                </a:lnTo>
                <a:lnTo>
                  <a:pt x="1287" y="697"/>
                </a:lnTo>
                <a:lnTo>
                  <a:pt x="1268" y="687"/>
                </a:lnTo>
                <a:lnTo>
                  <a:pt x="1267" y="687"/>
                </a:lnTo>
                <a:lnTo>
                  <a:pt x="1266" y="686"/>
                </a:lnTo>
                <a:lnTo>
                  <a:pt x="1244" y="660"/>
                </a:lnTo>
                <a:lnTo>
                  <a:pt x="1224" y="660"/>
                </a:lnTo>
                <a:lnTo>
                  <a:pt x="1223" y="659"/>
                </a:lnTo>
                <a:lnTo>
                  <a:pt x="1221" y="659"/>
                </a:lnTo>
                <a:lnTo>
                  <a:pt x="1203" y="650"/>
                </a:lnTo>
                <a:lnTo>
                  <a:pt x="1193" y="663"/>
                </a:lnTo>
                <a:lnTo>
                  <a:pt x="1191" y="721"/>
                </a:lnTo>
                <a:lnTo>
                  <a:pt x="1194" y="743"/>
                </a:lnTo>
                <a:lnTo>
                  <a:pt x="1202" y="743"/>
                </a:lnTo>
                <a:lnTo>
                  <a:pt x="1203" y="744"/>
                </a:lnTo>
                <a:lnTo>
                  <a:pt x="1220" y="748"/>
                </a:lnTo>
                <a:lnTo>
                  <a:pt x="1220" y="749"/>
                </a:lnTo>
                <a:lnTo>
                  <a:pt x="1220" y="751"/>
                </a:lnTo>
                <a:lnTo>
                  <a:pt x="1228" y="771"/>
                </a:lnTo>
                <a:lnTo>
                  <a:pt x="1231" y="771"/>
                </a:lnTo>
                <a:lnTo>
                  <a:pt x="1231" y="772"/>
                </a:lnTo>
                <a:lnTo>
                  <a:pt x="1231" y="772"/>
                </a:lnTo>
                <a:lnTo>
                  <a:pt x="1231" y="773"/>
                </a:lnTo>
                <a:lnTo>
                  <a:pt x="1225" y="811"/>
                </a:lnTo>
                <a:lnTo>
                  <a:pt x="1225" y="814"/>
                </a:lnTo>
                <a:lnTo>
                  <a:pt x="1225" y="815"/>
                </a:lnTo>
                <a:lnTo>
                  <a:pt x="1224" y="816"/>
                </a:lnTo>
                <a:lnTo>
                  <a:pt x="1224" y="816"/>
                </a:lnTo>
                <a:lnTo>
                  <a:pt x="1208" y="826"/>
                </a:lnTo>
                <a:lnTo>
                  <a:pt x="1204" y="827"/>
                </a:lnTo>
                <a:lnTo>
                  <a:pt x="1203" y="826"/>
                </a:lnTo>
                <a:lnTo>
                  <a:pt x="1202" y="826"/>
                </a:lnTo>
                <a:lnTo>
                  <a:pt x="1194" y="824"/>
                </a:lnTo>
                <a:lnTo>
                  <a:pt x="1175" y="831"/>
                </a:lnTo>
                <a:lnTo>
                  <a:pt x="1173" y="831"/>
                </a:lnTo>
                <a:lnTo>
                  <a:pt x="1175" y="834"/>
                </a:lnTo>
                <a:lnTo>
                  <a:pt x="1176" y="835"/>
                </a:lnTo>
                <a:lnTo>
                  <a:pt x="1179" y="869"/>
                </a:lnTo>
                <a:lnTo>
                  <a:pt x="1179" y="869"/>
                </a:lnTo>
                <a:lnTo>
                  <a:pt x="1179" y="871"/>
                </a:lnTo>
                <a:lnTo>
                  <a:pt x="1178" y="873"/>
                </a:lnTo>
                <a:lnTo>
                  <a:pt x="1176" y="875"/>
                </a:lnTo>
                <a:lnTo>
                  <a:pt x="1172" y="877"/>
                </a:lnTo>
                <a:lnTo>
                  <a:pt x="1157" y="877"/>
                </a:lnTo>
                <a:lnTo>
                  <a:pt x="1157" y="877"/>
                </a:lnTo>
                <a:lnTo>
                  <a:pt x="1153" y="875"/>
                </a:lnTo>
                <a:lnTo>
                  <a:pt x="1149" y="874"/>
                </a:lnTo>
                <a:lnTo>
                  <a:pt x="1144" y="870"/>
                </a:lnTo>
                <a:lnTo>
                  <a:pt x="1129" y="858"/>
                </a:lnTo>
                <a:lnTo>
                  <a:pt x="1128" y="857"/>
                </a:lnTo>
                <a:lnTo>
                  <a:pt x="1126" y="857"/>
                </a:lnTo>
                <a:lnTo>
                  <a:pt x="1126" y="856"/>
                </a:lnTo>
                <a:lnTo>
                  <a:pt x="1117" y="835"/>
                </a:lnTo>
                <a:lnTo>
                  <a:pt x="1117" y="835"/>
                </a:lnTo>
                <a:lnTo>
                  <a:pt x="1112" y="831"/>
                </a:lnTo>
                <a:lnTo>
                  <a:pt x="1097" y="826"/>
                </a:lnTo>
                <a:lnTo>
                  <a:pt x="1096" y="826"/>
                </a:lnTo>
                <a:lnTo>
                  <a:pt x="1094" y="826"/>
                </a:lnTo>
                <a:lnTo>
                  <a:pt x="1078" y="814"/>
                </a:lnTo>
                <a:lnTo>
                  <a:pt x="1075" y="814"/>
                </a:lnTo>
                <a:lnTo>
                  <a:pt x="1075" y="811"/>
                </a:lnTo>
                <a:lnTo>
                  <a:pt x="1075" y="811"/>
                </a:lnTo>
                <a:lnTo>
                  <a:pt x="1070" y="791"/>
                </a:lnTo>
                <a:lnTo>
                  <a:pt x="1073" y="775"/>
                </a:lnTo>
                <a:lnTo>
                  <a:pt x="1074" y="775"/>
                </a:lnTo>
                <a:lnTo>
                  <a:pt x="1074" y="773"/>
                </a:lnTo>
                <a:lnTo>
                  <a:pt x="1074" y="773"/>
                </a:lnTo>
                <a:lnTo>
                  <a:pt x="1082" y="765"/>
                </a:lnTo>
                <a:lnTo>
                  <a:pt x="1082" y="760"/>
                </a:lnTo>
                <a:lnTo>
                  <a:pt x="1074" y="738"/>
                </a:lnTo>
                <a:lnTo>
                  <a:pt x="1058" y="722"/>
                </a:lnTo>
                <a:lnTo>
                  <a:pt x="1058" y="720"/>
                </a:lnTo>
                <a:lnTo>
                  <a:pt x="1052" y="669"/>
                </a:lnTo>
                <a:lnTo>
                  <a:pt x="1041" y="658"/>
                </a:lnTo>
                <a:lnTo>
                  <a:pt x="1039" y="658"/>
                </a:lnTo>
                <a:lnTo>
                  <a:pt x="1038" y="657"/>
                </a:lnTo>
                <a:lnTo>
                  <a:pt x="1038" y="657"/>
                </a:lnTo>
                <a:lnTo>
                  <a:pt x="1028" y="634"/>
                </a:lnTo>
                <a:lnTo>
                  <a:pt x="984" y="629"/>
                </a:lnTo>
                <a:lnTo>
                  <a:pt x="984" y="629"/>
                </a:lnTo>
                <a:lnTo>
                  <a:pt x="978" y="626"/>
                </a:lnTo>
                <a:lnTo>
                  <a:pt x="971" y="621"/>
                </a:lnTo>
                <a:lnTo>
                  <a:pt x="966" y="615"/>
                </a:lnTo>
                <a:lnTo>
                  <a:pt x="962" y="608"/>
                </a:lnTo>
                <a:lnTo>
                  <a:pt x="942" y="608"/>
                </a:lnTo>
                <a:lnTo>
                  <a:pt x="942" y="608"/>
                </a:lnTo>
                <a:lnTo>
                  <a:pt x="937" y="606"/>
                </a:lnTo>
                <a:lnTo>
                  <a:pt x="932" y="603"/>
                </a:lnTo>
                <a:lnTo>
                  <a:pt x="926" y="598"/>
                </a:lnTo>
                <a:lnTo>
                  <a:pt x="919" y="592"/>
                </a:lnTo>
                <a:lnTo>
                  <a:pt x="917" y="590"/>
                </a:lnTo>
                <a:lnTo>
                  <a:pt x="917" y="590"/>
                </a:lnTo>
                <a:lnTo>
                  <a:pt x="910" y="581"/>
                </a:lnTo>
                <a:lnTo>
                  <a:pt x="903" y="568"/>
                </a:lnTo>
                <a:lnTo>
                  <a:pt x="903" y="568"/>
                </a:lnTo>
                <a:lnTo>
                  <a:pt x="901" y="567"/>
                </a:lnTo>
                <a:lnTo>
                  <a:pt x="897" y="548"/>
                </a:lnTo>
                <a:lnTo>
                  <a:pt x="897" y="548"/>
                </a:lnTo>
                <a:lnTo>
                  <a:pt x="897" y="547"/>
                </a:lnTo>
                <a:lnTo>
                  <a:pt x="897" y="545"/>
                </a:lnTo>
                <a:lnTo>
                  <a:pt x="897" y="545"/>
                </a:lnTo>
                <a:lnTo>
                  <a:pt x="905" y="508"/>
                </a:lnTo>
                <a:lnTo>
                  <a:pt x="905" y="506"/>
                </a:lnTo>
                <a:lnTo>
                  <a:pt x="912" y="490"/>
                </a:lnTo>
                <a:lnTo>
                  <a:pt x="912" y="489"/>
                </a:lnTo>
                <a:lnTo>
                  <a:pt x="912" y="488"/>
                </a:lnTo>
                <a:lnTo>
                  <a:pt x="913" y="488"/>
                </a:lnTo>
                <a:lnTo>
                  <a:pt x="959" y="469"/>
                </a:lnTo>
                <a:lnTo>
                  <a:pt x="978" y="447"/>
                </a:lnTo>
                <a:lnTo>
                  <a:pt x="981" y="428"/>
                </a:lnTo>
                <a:lnTo>
                  <a:pt x="979" y="416"/>
                </a:lnTo>
                <a:lnTo>
                  <a:pt x="979" y="416"/>
                </a:lnTo>
                <a:lnTo>
                  <a:pt x="970" y="396"/>
                </a:lnTo>
                <a:lnTo>
                  <a:pt x="967" y="389"/>
                </a:lnTo>
                <a:lnTo>
                  <a:pt x="966" y="384"/>
                </a:lnTo>
                <a:lnTo>
                  <a:pt x="957" y="385"/>
                </a:lnTo>
                <a:lnTo>
                  <a:pt x="940" y="384"/>
                </a:lnTo>
                <a:lnTo>
                  <a:pt x="940" y="384"/>
                </a:lnTo>
                <a:lnTo>
                  <a:pt x="936" y="387"/>
                </a:lnTo>
                <a:lnTo>
                  <a:pt x="931" y="393"/>
                </a:lnTo>
                <a:lnTo>
                  <a:pt x="913" y="412"/>
                </a:lnTo>
                <a:lnTo>
                  <a:pt x="893" y="432"/>
                </a:lnTo>
                <a:lnTo>
                  <a:pt x="892" y="432"/>
                </a:lnTo>
                <a:lnTo>
                  <a:pt x="891" y="433"/>
                </a:lnTo>
                <a:lnTo>
                  <a:pt x="891" y="433"/>
                </a:lnTo>
                <a:lnTo>
                  <a:pt x="871" y="436"/>
                </a:lnTo>
                <a:lnTo>
                  <a:pt x="863" y="438"/>
                </a:lnTo>
                <a:lnTo>
                  <a:pt x="857" y="436"/>
                </a:lnTo>
                <a:lnTo>
                  <a:pt x="818" y="42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Freeform 39"/>
          <p:cNvSpPr/>
          <p:nvPr/>
        </p:nvSpPr>
        <p:spPr bwMode="auto">
          <a:xfrm>
            <a:off x="3609739" y="3497889"/>
            <a:ext cx="323554" cy="532368"/>
          </a:xfrm>
          <a:custGeom>
            <a:avLst/>
            <a:gdLst>
              <a:gd name="T0" fmla="*/ 139 w 277"/>
              <a:gd name="T1" fmla="*/ 89 h 461"/>
              <a:gd name="T2" fmla="*/ 139 w 277"/>
              <a:gd name="T3" fmla="*/ 130 h 461"/>
              <a:gd name="T4" fmla="*/ 126 w 277"/>
              <a:gd name="T5" fmla="*/ 165 h 461"/>
              <a:gd name="T6" fmla="*/ 126 w 277"/>
              <a:gd name="T7" fmla="*/ 171 h 461"/>
              <a:gd name="T8" fmla="*/ 121 w 277"/>
              <a:gd name="T9" fmla="*/ 181 h 461"/>
              <a:gd name="T10" fmla="*/ 113 w 277"/>
              <a:gd name="T11" fmla="*/ 187 h 461"/>
              <a:gd name="T12" fmla="*/ 111 w 277"/>
              <a:gd name="T13" fmla="*/ 186 h 461"/>
              <a:gd name="T14" fmla="*/ 65 w 277"/>
              <a:gd name="T15" fmla="*/ 196 h 461"/>
              <a:gd name="T16" fmla="*/ 19 w 277"/>
              <a:gd name="T17" fmla="*/ 204 h 461"/>
              <a:gd name="T18" fmla="*/ 12 w 277"/>
              <a:gd name="T19" fmla="*/ 212 h 461"/>
              <a:gd name="T20" fmla="*/ 58 w 277"/>
              <a:gd name="T21" fmla="*/ 217 h 461"/>
              <a:gd name="T22" fmla="*/ 61 w 277"/>
              <a:gd name="T23" fmla="*/ 218 h 461"/>
              <a:gd name="T24" fmla="*/ 72 w 277"/>
              <a:gd name="T25" fmla="*/ 247 h 461"/>
              <a:gd name="T26" fmla="*/ 84 w 277"/>
              <a:gd name="T27" fmla="*/ 255 h 461"/>
              <a:gd name="T28" fmla="*/ 89 w 277"/>
              <a:gd name="T29" fmla="*/ 264 h 461"/>
              <a:gd name="T30" fmla="*/ 90 w 277"/>
              <a:gd name="T31" fmla="*/ 280 h 461"/>
              <a:gd name="T32" fmla="*/ 106 w 277"/>
              <a:gd name="T33" fmla="*/ 326 h 461"/>
              <a:gd name="T34" fmla="*/ 107 w 277"/>
              <a:gd name="T35" fmla="*/ 327 h 461"/>
              <a:gd name="T36" fmla="*/ 115 w 277"/>
              <a:gd name="T37" fmla="*/ 351 h 461"/>
              <a:gd name="T38" fmla="*/ 107 w 277"/>
              <a:gd name="T39" fmla="*/ 377 h 461"/>
              <a:gd name="T40" fmla="*/ 108 w 277"/>
              <a:gd name="T41" fmla="*/ 400 h 461"/>
              <a:gd name="T42" fmla="*/ 123 w 277"/>
              <a:gd name="T43" fmla="*/ 410 h 461"/>
              <a:gd name="T44" fmla="*/ 147 w 277"/>
              <a:gd name="T45" fmla="*/ 421 h 461"/>
              <a:gd name="T46" fmla="*/ 159 w 277"/>
              <a:gd name="T47" fmla="*/ 444 h 461"/>
              <a:gd name="T48" fmla="*/ 166 w 277"/>
              <a:gd name="T49" fmla="*/ 447 h 461"/>
              <a:gd name="T50" fmla="*/ 174 w 277"/>
              <a:gd name="T51" fmla="*/ 454 h 461"/>
              <a:gd name="T52" fmla="*/ 187 w 277"/>
              <a:gd name="T53" fmla="*/ 461 h 461"/>
              <a:gd name="T54" fmla="*/ 183 w 277"/>
              <a:gd name="T55" fmla="*/ 435 h 461"/>
              <a:gd name="T56" fmla="*/ 183 w 277"/>
              <a:gd name="T57" fmla="*/ 427 h 461"/>
              <a:gd name="T58" fmla="*/ 184 w 277"/>
              <a:gd name="T59" fmla="*/ 421 h 461"/>
              <a:gd name="T60" fmla="*/ 189 w 277"/>
              <a:gd name="T61" fmla="*/ 416 h 461"/>
              <a:gd name="T62" fmla="*/ 194 w 277"/>
              <a:gd name="T63" fmla="*/ 413 h 461"/>
              <a:gd name="T64" fmla="*/ 213 w 277"/>
              <a:gd name="T65" fmla="*/ 407 h 461"/>
              <a:gd name="T66" fmla="*/ 215 w 277"/>
              <a:gd name="T67" fmla="*/ 406 h 461"/>
              <a:gd name="T68" fmla="*/ 224 w 277"/>
              <a:gd name="T69" fmla="*/ 410 h 461"/>
              <a:gd name="T70" fmla="*/ 235 w 277"/>
              <a:gd name="T71" fmla="*/ 402 h 461"/>
              <a:gd name="T72" fmla="*/ 232 w 277"/>
              <a:gd name="T73" fmla="*/ 357 h 461"/>
              <a:gd name="T74" fmla="*/ 210 w 277"/>
              <a:gd name="T75" fmla="*/ 350 h 461"/>
              <a:gd name="T76" fmla="*/ 205 w 277"/>
              <a:gd name="T77" fmla="*/ 349 h 461"/>
              <a:gd name="T78" fmla="*/ 201 w 277"/>
              <a:gd name="T79" fmla="*/ 256 h 461"/>
              <a:gd name="T80" fmla="*/ 222 w 277"/>
              <a:gd name="T81" fmla="*/ 228 h 461"/>
              <a:gd name="T82" fmla="*/ 264 w 277"/>
              <a:gd name="T83" fmla="*/ 242 h 461"/>
              <a:gd name="T84" fmla="*/ 277 w 277"/>
              <a:gd name="T85" fmla="*/ 164 h 461"/>
              <a:gd name="T86" fmla="*/ 271 w 277"/>
              <a:gd name="T87" fmla="*/ 153 h 461"/>
              <a:gd name="T88" fmla="*/ 262 w 277"/>
              <a:gd name="T89" fmla="*/ 146 h 461"/>
              <a:gd name="T90" fmla="*/ 255 w 277"/>
              <a:gd name="T91" fmla="*/ 146 h 461"/>
              <a:gd name="T92" fmla="*/ 232 w 277"/>
              <a:gd name="T93" fmla="*/ 149 h 461"/>
              <a:gd name="T94" fmla="*/ 230 w 277"/>
              <a:gd name="T95" fmla="*/ 146 h 461"/>
              <a:gd name="T96" fmla="*/ 216 w 277"/>
              <a:gd name="T97" fmla="*/ 128 h 461"/>
              <a:gd name="T98" fmla="*/ 215 w 277"/>
              <a:gd name="T99" fmla="*/ 97 h 461"/>
              <a:gd name="T100" fmla="*/ 224 w 277"/>
              <a:gd name="T101" fmla="*/ 73 h 461"/>
              <a:gd name="T102" fmla="*/ 225 w 277"/>
              <a:gd name="T103" fmla="*/ 68 h 461"/>
              <a:gd name="T104" fmla="*/ 227 w 277"/>
              <a:gd name="T105" fmla="*/ 61 h 461"/>
              <a:gd name="T106" fmla="*/ 235 w 277"/>
              <a:gd name="T107" fmla="*/ 51 h 461"/>
              <a:gd name="T108" fmla="*/ 218 w 277"/>
              <a:gd name="T109" fmla="*/ 13 h 461"/>
              <a:gd name="T110" fmla="*/ 161 w 277"/>
              <a:gd name="T111" fmla="*/ 29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7" h="461">
                <a:moveTo>
                  <a:pt x="161" y="29"/>
                </a:moveTo>
                <a:lnTo>
                  <a:pt x="139" y="89"/>
                </a:lnTo>
                <a:lnTo>
                  <a:pt x="139" y="129"/>
                </a:lnTo>
                <a:lnTo>
                  <a:pt x="139" y="130"/>
                </a:lnTo>
                <a:lnTo>
                  <a:pt x="128" y="151"/>
                </a:lnTo>
                <a:lnTo>
                  <a:pt x="126" y="165"/>
                </a:lnTo>
                <a:lnTo>
                  <a:pt x="126" y="165"/>
                </a:lnTo>
                <a:lnTo>
                  <a:pt x="126" y="171"/>
                </a:lnTo>
                <a:lnTo>
                  <a:pt x="124" y="177"/>
                </a:lnTo>
                <a:lnTo>
                  <a:pt x="121" y="181"/>
                </a:lnTo>
                <a:lnTo>
                  <a:pt x="115" y="186"/>
                </a:lnTo>
                <a:lnTo>
                  <a:pt x="113" y="187"/>
                </a:lnTo>
                <a:lnTo>
                  <a:pt x="112" y="187"/>
                </a:lnTo>
                <a:lnTo>
                  <a:pt x="111" y="186"/>
                </a:lnTo>
                <a:lnTo>
                  <a:pt x="81" y="183"/>
                </a:lnTo>
                <a:lnTo>
                  <a:pt x="65" y="196"/>
                </a:lnTo>
                <a:lnTo>
                  <a:pt x="19" y="204"/>
                </a:lnTo>
                <a:lnTo>
                  <a:pt x="19" y="204"/>
                </a:lnTo>
                <a:lnTo>
                  <a:pt x="0" y="204"/>
                </a:lnTo>
                <a:lnTo>
                  <a:pt x="12" y="212"/>
                </a:lnTo>
                <a:lnTo>
                  <a:pt x="56" y="217"/>
                </a:lnTo>
                <a:lnTo>
                  <a:pt x="58" y="217"/>
                </a:lnTo>
                <a:lnTo>
                  <a:pt x="60" y="217"/>
                </a:lnTo>
                <a:lnTo>
                  <a:pt x="61" y="218"/>
                </a:lnTo>
                <a:lnTo>
                  <a:pt x="61" y="219"/>
                </a:lnTo>
                <a:lnTo>
                  <a:pt x="72" y="247"/>
                </a:lnTo>
                <a:lnTo>
                  <a:pt x="84" y="255"/>
                </a:lnTo>
                <a:lnTo>
                  <a:pt x="84" y="255"/>
                </a:lnTo>
                <a:lnTo>
                  <a:pt x="87" y="259"/>
                </a:lnTo>
                <a:lnTo>
                  <a:pt x="89" y="264"/>
                </a:lnTo>
                <a:lnTo>
                  <a:pt x="90" y="271"/>
                </a:lnTo>
                <a:lnTo>
                  <a:pt x="90" y="280"/>
                </a:lnTo>
                <a:lnTo>
                  <a:pt x="91" y="313"/>
                </a:lnTo>
                <a:lnTo>
                  <a:pt x="106" y="326"/>
                </a:lnTo>
                <a:lnTo>
                  <a:pt x="107" y="326"/>
                </a:lnTo>
                <a:lnTo>
                  <a:pt x="107" y="327"/>
                </a:lnTo>
                <a:lnTo>
                  <a:pt x="108" y="327"/>
                </a:lnTo>
                <a:lnTo>
                  <a:pt x="115" y="351"/>
                </a:lnTo>
                <a:lnTo>
                  <a:pt x="115" y="365"/>
                </a:lnTo>
                <a:lnTo>
                  <a:pt x="107" y="377"/>
                </a:lnTo>
                <a:lnTo>
                  <a:pt x="105" y="388"/>
                </a:lnTo>
                <a:lnTo>
                  <a:pt x="108" y="400"/>
                </a:lnTo>
                <a:lnTo>
                  <a:pt x="123" y="410"/>
                </a:lnTo>
                <a:lnTo>
                  <a:pt x="123" y="410"/>
                </a:lnTo>
                <a:lnTo>
                  <a:pt x="142" y="418"/>
                </a:lnTo>
                <a:lnTo>
                  <a:pt x="147" y="421"/>
                </a:lnTo>
                <a:lnTo>
                  <a:pt x="151" y="426"/>
                </a:lnTo>
                <a:lnTo>
                  <a:pt x="159" y="444"/>
                </a:lnTo>
                <a:lnTo>
                  <a:pt x="159" y="444"/>
                </a:lnTo>
                <a:lnTo>
                  <a:pt x="166" y="447"/>
                </a:lnTo>
                <a:lnTo>
                  <a:pt x="170" y="451"/>
                </a:lnTo>
                <a:lnTo>
                  <a:pt x="174" y="454"/>
                </a:lnTo>
                <a:lnTo>
                  <a:pt x="176" y="458"/>
                </a:lnTo>
                <a:lnTo>
                  <a:pt x="187" y="461"/>
                </a:lnTo>
                <a:lnTo>
                  <a:pt x="189" y="461"/>
                </a:lnTo>
                <a:lnTo>
                  <a:pt x="183" y="435"/>
                </a:lnTo>
                <a:lnTo>
                  <a:pt x="183" y="435"/>
                </a:lnTo>
                <a:lnTo>
                  <a:pt x="183" y="427"/>
                </a:lnTo>
                <a:lnTo>
                  <a:pt x="183" y="423"/>
                </a:lnTo>
                <a:lnTo>
                  <a:pt x="184" y="421"/>
                </a:lnTo>
                <a:lnTo>
                  <a:pt x="184" y="421"/>
                </a:lnTo>
                <a:lnTo>
                  <a:pt x="189" y="416"/>
                </a:lnTo>
                <a:lnTo>
                  <a:pt x="191" y="414"/>
                </a:lnTo>
                <a:lnTo>
                  <a:pt x="194" y="413"/>
                </a:lnTo>
                <a:lnTo>
                  <a:pt x="213" y="407"/>
                </a:lnTo>
                <a:lnTo>
                  <a:pt x="213" y="407"/>
                </a:lnTo>
                <a:lnTo>
                  <a:pt x="214" y="406"/>
                </a:lnTo>
                <a:lnTo>
                  <a:pt x="215" y="406"/>
                </a:lnTo>
                <a:lnTo>
                  <a:pt x="216" y="407"/>
                </a:lnTo>
                <a:lnTo>
                  <a:pt x="224" y="410"/>
                </a:lnTo>
                <a:lnTo>
                  <a:pt x="235" y="404"/>
                </a:lnTo>
                <a:lnTo>
                  <a:pt x="235" y="402"/>
                </a:lnTo>
                <a:lnTo>
                  <a:pt x="239" y="371"/>
                </a:lnTo>
                <a:lnTo>
                  <a:pt x="232" y="357"/>
                </a:lnTo>
                <a:lnTo>
                  <a:pt x="222" y="351"/>
                </a:lnTo>
                <a:lnTo>
                  <a:pt x="210" y="350"/>
                </a:lnTo>
                <a:lnTo>
                  <a:pt x="208" y="350"/>
                </a:lnTo>
                <a:lnTo>
                  <a:pt x="205" y="349"/>
                </a:lnTo>
                <a:lnTo>
                  <a:pt x="200" y="318"/>
                </a:lnTo>
                <a:lnTo>
                  <a:pt x="201" y="256"/>
                </a:lnTo>
                <a:lnTo>
                  <a:pt x="203" y="254"/>
                </a:lnTo>
                <a:lnTo>
                  <a:pt x="222" y="228"/>
                </a:lnTo>
                <a:lnTo>
                  <a:pt x="248" y="242"/>
                </a:lnTo>
                <a:lnTo>
                  <a:pt x="264" y="242"/>
                </a:lnTo>
                <a:lnTo>
                  <a:pt x="277" y="164"/>
                </a:lnTo>
                <a:lnTo>
                  <a:pt x="277" y="164"/>
                </a:lnTo>
                <a:lnTo>
                  <a:pt x="273" y="159"/>
                </a:lnTo>
                <a:lnTo>
                  <a:pt x="271" y="153"/>
                </a:lnTo>
                <a:lnTo>
                  <a:pt x="266" y="149"/>
                </a:lnTo>
                <a:lnTo>
                  <a:pt x="262" y="146"/>
                </a:lnTo>
                <a:lnTo>
                  <a:pt x="255" y="145"/>
                </a:lnTo>
                <a:lnTo>
                  <a:pt x="255" y="146"/>
                </a:lnTo>
                <a:lnTo>
                  <a:pt x="250" y="146"/>
                </a:lnTo>
                <a:lnTo>
                  <a:pt x="232" y="149"/>
                </a:lnTo>
                <a:lnTo>
                  <a:pt x="231" y="147"/>
                </a:lnTo>
                <a:lnTo>
                  <a:pt x="230" y="146"/>
                </a:lnTo>
                <a:lnTo>
                  <a:pt x="216" y="129"/>
                </a:lnTo>
                <a:lnTo>
                  <a:pt x="216" y="128"/>
                </a:lnTo>
                <a:lnTo>
                  <a:pt x="215" y="126"/>
                </a:lnTo>
                <a:lnTo>
                  <a:pt x="215" y="97"/>
                </a:lnTo>
                <a:lnTo>
                  <a:pt x="219" y="79"/>
                </a:lnTo>
                <a:lnTo>
                  <a:pt x="224" y="73"/>
                </a:lnTo>
                <a:lnTo>
                  <a:pt x="224" y="73"/>
                </a:lnTo>
                <a:lnTo>
                  <a:pt x="225" y="68"/>
                </a:lnTo>
                <a:lnTo>
                  <a:pt x="225" y="65"/>
                </a:lnTo>
                <a:lnTo>
                  <a:pt x="227" y="61"/>
                </a:lnTo>
                <a:lnTo>
                  <a:pt x="231" y="57"/>
                </a:lnTo>
                <a:lnTo>
                  <a:pt x="235" y="51"/>
                </a:lnTo>
                <a:lnTo>
                  <a:pt x="237" y="30"/>
                </a:lnTo>
                <a:lnTo>
                  <a:pt x="218" y="13"/>
                </a:lnTo>
                <a:lnTo>
                  <a:pt x="194" y="0"/>
                </a:lnTo>
                <a:lnTo>
                  <a:pt x="161" y="2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Freeform 40"/>
          <p:cNvSpPr/>
          <p:nvPr/>
        </p:nvSpPr>
        <p:spPr bwMode="auto">
          <a:xfrm>
            <a:off x="558588" y="2092159"/>
            <a:ext cx="2285754" cy="1732807"/>
          </a:xfrm>
          <a:custGeom>
            <a:avLst/>
            <a:gdLst>
              <a:gd name="T0" fmla="*/ 1901 w 1971"/>
              <a:gd name="T1" fmla="*/ 624 h 1492"/>
              <a:gd name="T2" fmla="*/ 1844 w 1971"/>
              <a:gd name="T3" fmla="*/ 605 h 1492"/>
              <a:gd name="T4" fmla="*/ 1772 w 1971"/>
              <a:gd name="T5" fmla="*/ 540 h 1492"/>
              <a:gd name="T6" fmla="*/ 1705 w 1971"/>
              <a:gd name="T7" fmla="*/ 512 h 1492"/>
              <a:gd name="T8" fmla="*/ 1560 w 1971"/>
              <a:gd name="T9" fmla="*/ 485 h 1492"/>
              <a:gd name="T10" fmla="*/ 1562 w 1971"/>
              <a:gd name="T11" fmla="*/ 412 h 1492"/>
              <a:gd name="T12" fmla="*/ 1560 w 1971"/>
              <a:gd name="T13" fmla="*/ 179 h 1492"/>
              <a:gd name="T14" fmla="*/ 1483 w 1971"/>
              <a:gd name="T15" fmla="*/ 143 h 1492"/>
              <a:gd name="T16" fmla="*/ 1441 w 1971"/>
              <a:gd name="T17" fmla="*/ 92 h 1492"/>
              <a:gd name="T18" fmla="*/ 1339 w 1971"/>
              <a:gd name="T19" fmla="*/ 22 h 1492"/>
              <a:gd name="T20" fmla="*/ 1278 w 1971"/>
              <a:gd name="T21" fmla="*/ 71 h 1492"/>
              <a:gd name="T22" fmla="*/ 1228 w 1971"/>
              <a:gd name="T23" fmla="*/ 115 h 1492"/>
              <a:gd name="T24" fmla="*/ 1205 w 1971"/>
              <a:gd name="T25" fmla="*/ 197 h 1492"/>
              <a:gd name="T26" fmla="*/ 1163 w 1971"/>
              <a:gd name="T27" fmla="*/ 224 h 1492"/>
              <a:gd name="T28" fmla="*/ 1018 w 1971"/>
              <a:gd name="T29" fmla="*/ 159 h 1492"/>
              <a:gd name="T30" fmla="*/ 926 w 1971"/>
              <a:gd name="T31" fmla="*/ 349 h 1492"/>
              <a:gd name="T32" fmla="*/ 881 w 1971"/>
              <a:gd name="T33" fmla="*/ 349 h 1492"/>
              <a:gd name="T34" fmla="*/ 778 w 1971"/>
              <a:gd name="T35" fmla="*/ 331 h 1492"/>
              <a:gd name="T36" fmla="*/ 744 w 1971"/>
              <a:gd name="T37" fmla="*/ 387 h 1492"/>
              <a:gd name="T38" fmla="*/ 713 w 1971"/>
              <a:gd name="T39" fmla="*/ 589 h 1492"/>
              <a:gd name="T40" fmla="*/ 701 w 1971"/>
              <a:gd name="T41" fmla="*/ 590 h 1492"/>
              <a:gd name="T42" fmla="*/ 684 w 1971"/>
              <a:gd name="T43" fmla="*/ 595 h 1492"/>
              <a:gd name="T44" fmla="*/ 623 w 1971"/>
              <a:gd name="T45" fmla="*/ 672 h 1492"/>
              <a:gd name="T46" fmla="*/ 497 w 1971"/>
              <a:gd name="T47" fmla="*/ 707 h 1492"/>
              <a:gd name="T48" fmla="*/ 379 w 1971"/>
              <a:gd name="T49" fmla="*/ 713 h 1492"/>
              <a:gd name="T50" fmla="*/ 278 w 1971"/>
              <a:gd name="T51" fmla="*/ 765 h 1492"/>
              <a:gd name="T52" fmla="*/ 156 w 1971"/>
              <a:gd name="T53" fmla="*/ 749 h 1492"/>
              <a:gd name="T54" fmla="*/ 100 w 1971"/>
              <a:gd name="T55" fmla="*/ 728 h 1492"/>
              <a:gd name="T56" fmla="*/ 30 w 1971"/>
              <a:gd name="T57" fmla="*/ 776 h 1492"/>
              <a:gd name="T58" fmla="*/ 19 w 1971"/>
              <a:gd name="T59" fmla="*/ 813 h 1492"/>
              <a:gd name="T60" fmla="*/ 14 w 1971"/>
              <a:gd name="T61" fmla="*/ 859 h 1492"/>
              <a:gd name="T62" fmla="*/ 80 w 1971"/>
              <a:gd name="T63" fmla="*/ 918 h 1492"/>
              <a:gd name="T64" fmla="*/ 27 w 1971"/>
              <a:gd name="T65" fmla="*/ 1079 h 1492"/>
              <a:gd name="T66" fmla="*/ 42 w 1971"/>
              <a:gd name="T67" fmla="*/ 1113 h 1492"/>
              <a:gd name="T68" fmla="*/ 115 w 1971"/>
              <a:gd name="T69" fmla="*/ 1169 h 1492"/>
              <a:gd name="T70" fmla="*/ 182 w 1971"/>
              <a:gd name="T71" fmla="*/ 1262 h 1492"/>
              <a:gd name="T72" fmla="*/ 268 w 1971"/>
              <a:gd name="T73" fmla="*/ 1442 h 1492"/>
              <a:gd name="T74" fmla="*/ 302 w 1971"/>
              <a:gd name="T75" fmla="*/ 1482 h 1492"/>
              <a:gd name="T76" fmla="*/ 393 w 1971"/>
              <a:gd name="T77" fmla="*/ 1489 h 1492"/>
              <a:gd name="T78" fmla="*/ 412 w 1971"/>
              <a:gd name="T79" fmla="*/ 1440 h 1492"/>
              <a:gd name="T80" fmla="*/ 439 w 1971"/>
              <a:gd name="T81" fmla="*/ 1409 h 1492"/>
              <a:gd name="T82" fmla="*/ 476 w 1971"/>
              <a:gd name="T83" fmla="*/ 1403 h 1492"/>
              <a:gd name="T84" fmla="*/ 665 w 1971"/>
              <a:gd name="T85" fmla="*/ 1403 h 1492"/>
              <a:gd name="T86" fmla="*/ 700 w 1971"/>
              <a:gd name="T87" fmla="*/ 1410 h 1492"/>
              <a:gd name="T88" fmla="*/ 760 w 1971"/>
              <a:gd name="T89" fmla="*/ 1452 h 1492"/>
              <a:gd name="T90" fmla="*/ 1005 w 1971"/>
              <a:gd name="T91" fmla="*/ 1428 h 1492"/>
              <a:gd name="T92" fmla="*/ 1137 w 1971"/>
              <a:gd name="T93" fmla="*/ 1404 h 1492"/>
              <a:gd name="T94" fmla="*/ 1273 w 1971"/>
              <a:gd name="T95" fmla="*/ 1445 h 1492"/>
              <a:gd name="T96" fmla="*/ 1403 w 1971"/>
              <a:gd name="T97" fmla="*/ 1482 h 1492"/>
              <a:gd name="T98" fmla="*/ 1438 w 1971"/>
              <a:gd name="T99" fmla="*/ 1395 h 1492"/>
              <a:gd name="T100" fmla="*/ 1446 w 1971"/>
              <a:gd name="T101" fmla="*/ 1349 h 1492"/>
              <a:gd name="T102" fmla="*/ 1393 w 1971"/>
              <a:gd name="T103" fmla="*/ 1296 h 1492"/>
              <a:gd name="T104" fmla="*/ 1426 w 1971"/>
              <a:gd name="T105" fmla="*/ 1204 h 1492"/>
              <a:gd name="T106" fmla="*/ 1594 w 1971"/>
              <a:gd name="T107" fmla="*/ 1179 h 1492"/>
              <a:gd name="T108" fmla="*/ 1644 w 1971"/>
              <a:gd name="T109" fmla="*/ 1113 h 1492"/>
              <a:gd name="T110" fmla="*/ 1656 w 1971"/>
              <a:gd name="T111" fmla="*/ 1032 h 1492"/>
              <a:gd name="T112" fmla="*/ 1714 w 1971"/>
              <a:gd name="T113" fmla="*/ 1020 h 1492"/>
              <a:gd name="T114" fmla="*/ 1801 w 1971"/>
              <a:gd name="T115" fmla="*/ 926 h 1492"/>
              <a:gd name="T116" fmla="*/ 1841 w 1971"/>
              <a:gd name="T117" fmla="*/ 898 h 1492"/>
              <a:gd name="T118" fmla="*/ 1957 w 1971"/>
              <a:gd name="T119" fmla="*/ 879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971" h="1492">
                <a:moveTo>
                  <a:pt x="1969" y="804"/>
                </a:moveTo>
                <a:lnTo>
                  <a:pt x="1970" y="802"/>
                </a:lnTo>
                <a:lnTo>
                  <a:pt x="1971" y="802"/>
                </a:lnTo>
                <a:lnTo>
                  <a:pt x="1971" y="801"/>
                </a:lnTo>
                <a:lnTo>
                  <a:pt x="1932" y="691"/>
                </a:lnTo>
                <a:lnTo>
                  <a:pt x="1908" y="672"/>
                </a:lnTo>
                <a:lnTo>
                  <a:pt x="1908" y="669"/>
                </a:lnTo>
                <a:lnTo>
                  <a:pt x="1901" y="624"/>
                </a:lnTo>
                <a:lnTo>
                  <a:pt x="1851" y="617"/>
                </a:lnTo>
                <a:lnTo>
                  <a:pt x="1849" y="617"/>
                </a:lnTo>
                <a:lnTo>
                  <a:pt x="1847" y="617"/>
                </a:lnTo>
                <a:lnTo>
                  <a:pt x="1847" y="616"/>
                </a:lnTo>
                <a:lnTo>
                  <a:pt x="1846" y="613"/>
                </a:lnTo>
                <a:lnTo>
                  <a:pt x="1846" y="612"/>
                </a:lnTo>
                <a:lnTo>
                  <a:pt x="1846" y="612"/>
                </a:lnTo>
                <a:lnTo>
                  <a:pt x="1844" y="605"/>
                </a:lnTo>
                <a:lnTo>
                  <a:pt x="1839" y="600"/>
                </a:lnTo>
                <a:lnTo>
                  <a:pt x="1830" y="586"/>
                </a:lnTo>
                <a:lnTo>
                  <a:pt x="1816" y="572"/>
                </a:lnTo>
                <a:lnTo>
                  <a:pt x="1800" y="557"/>
                </a:lnTo>
                <a:lnTo>
                  <a:pt x="1800" y="557"/>
                </a:lnTo>
                <a:lnTo>
                  <a:pt x="1790" y="550"/>
                </a:lnTo>
                <a:lnTo>
                  <a:pt x="1781" y="545"/>
                </a:lnTo>
                <a:lnTo>
                  <a:pt x="1772" y="540"/>
                </a:lnTo>
                <a:lnTo>
                  <a:pt x="1762" y="536"/>
                </a:lnTo>
                <a:lnTo>
                  <a:pt x="1762" y="536"/>
                </a:lnTo>
                <a:lnTo>
                  <a:pt x="1750" y="531"/>
                </a:lnTo>
                <a:lnTo>
                  <a:pt x="1739" y="524"/>
                </a:lnTo>
                <a:lnTo>
                  <a:pt x="1739" y="524"/>
                </a:lnTo>
                <a:lnTo>
                  <a:pt x="1731" y="519"/>
                </a:lnTo>
                <a:lnTo>
                  <a:pt x="1720" y="516"/>
                </a:lnTo>
                <a:lnTo>
                  <a:pt x="1705" y="512"/>
                </a:lnTo>
                <a:lnTo>
                  <a:pt x="1687" y="510"/>
                </a:lnTo>
                <a:lnTo>
                  <a:pt x="1664" y="507"/>
                </a:lnTo>
                <a:lnTo>
                  <a:pt x="1638" y="504"/>
                </a:lnTo>
                <a:lnTo>
                  <a:pt x="1608" y="503"/>
                </a:lnTo>
                <a:lnTo>
                  <a:pt x="1573" y="502"/>
                </a:lnTo>
                <a:lnTo>
                  <a:pt x="1570" y="502"/>
                </a:lnTo>
                <a:lnTo>
                  <a:pt x="1570" y="502"/>
                </a:lnTo>
                <a:lnTo>
                  <a:pt x="1560" y="485"/>
                </a:lnTo>
                <a:lnTo>
                  <a:pt x="1560" y="485"/>
                </a:lnTo>
                <a:lnTo>
                  <a:pt x="1553" y="469"/>
                </a:lnTo>
                <a:lnTo>
                  <a:pt x="1552" y="462"/>
                </a:lnTo>
                <a:lnTo>
                  <a:pt x="1549" y="454"/>
                </a:lnTo>
                <a:lnTo>
                  <a:pt x="1549" y="454"/>
                </a:lnTo>
                <a:lnTo>
                  <a:pt x="1551" y="447"/>
                </a:lnTo>
                <a:lnTo>
                  <a:pt x="1553" y="438"/>
                </a:lnTo>
                <a:lnTo>
                  <a:pt x="1562" y="412"/>
                </a:lnTo>
                <a:lnTo>
                  <a:pt x="1577" y="374"/>
                </a:lnTo>
                <a:lnTo>
                  <a:pt x="1600" y="326"/>
                </a:lnTo>
                <a:lnTo>
                  <a:pt x="1583" y="272"/>
                </a:lnTo>
                <a:lnTo>
                  <a:pt x="1583" y="272"/>
                </a:lnTo>
                <a:lnTo>
                  <a:pt x="1564" y="187"/>
                </a:lnTo>
                <a:lnTo>
                  <a:pt x="1564" y="187"/>
                </a:lnTo>
                <a:lnTo>
                  <a:pt x="1563" y="183"/>
                </a:lnTo>
                <a:lnTo>
                  <a:pt x="1560" y="179"/>
                </a:lnTo>
                <a:lnTo>
                  <a:pt x="1554" y="174"/>
                </a:lnTo>
                <a:lnTo>
                  <a:pt x="1547" y="170"/>
                </a:lnTo>
                <a:lnTo>
                  <a:pt x="1539" y="166"/>
                </a:lnTo>
                <a:lnTo>
                  <a:pt x="1529" y="162"/>
                </a:lnTo>
                <a:lnTo>
                  <a:pt x="1505" y="154"/>
                </a:lnTo>
                <a:lnTo>
                  <a:pt x="1505" y="154"/>
                </a:lnTo>
                <a:lnTo>
                  <a:pt x="1494" y="149"/>
                </a:lnTo>
                <a:lnTo>
                  <a:pt x="1483" y="143"/>
                </a:lnTo>
                <a:lnTo>
                  <a:pt x="1483" y="143"/>
                </a:lnTo>
                <a:lnTo>
                  <a:pt x="1474" y="139"/>
                </a:lnTo>
                <a:lnTo>
                  <a:pt x="1466" y="132"/>
                </a:lnTo>
                <a:lnTo>
                  <a:pt x="1460" y="123"/>
                </a:lnTo>
                <a:lnTo>
                  <a:pt x="1455" y="114"/>
                </a:lnTo>
                <a:lnTo>
                  <a:pt x="1455" y="114"/>
                </a:lnTo>
                <a:lnTo>
                  <a:pt x="1450" y="102"/>
                </a:lnTo>
                <a:lnTo>
                  <a:pt x="1441" y="92"/>
                </a:lnTo>
                <a:lnTo>
                  <a:pt x="1431" y="84"/>
                </a:lnTo>
                <a:lnTo>
                  <a:pt x="1426" y="80"/>
                </a:lnTo>
                <a:lnTo>
                  <a:pt x="1419" y="77"/>
                </a:lnTo>
                <a:lnTo>
                  <a:pt x="1418" y="76"/>
                </a:lnTo>
                <a:lnTo>
                  <a:pt x="1417" y="75"/>
                </a:lnTo>
                <a:lnTo>
                  <a:pt x="1403" y="0"/>
                </a:lnTo>
                <a:lnTo>
                  <a:pt x="1344" y="6"/>
                </a:lnTo>
                <a:lnTo>
                  <a:pt x="1339" y="22"/>
                </a:lnTo>
                <a:lnTo>
                  <a:pt x="1339" y="22"/>
                </a:lnTo>
                <a:lnTo>
                  <a:pt x="1333" y="38"/>
                </a:lnTo>
                <a:lnTo>
                  <a:pt x="1327" y="51"/>
                </a:lnTo>
                <a:lnTo>
                  <a:pt x="1325" y="54"/>
                </a:lnTo>
                <a:lnTo>
                  <a:pt x="1322" y="57"/>
                </a:lnTo>
                <a:lnTo>
                  <a:pt x="1318" y="59"/>
                </a:lnTo>
                <a:lnTo>
                  <a:pt x="1316" y="60"/>
                </a:lnTo>
                <a:lnTo>
                  <a:pt x="1278" y="71"/>
                </a:lnTo>
                <a:lnTo>
                  <a:pt x="1278" y="71"/>
                </a:lnTo>
                <a:lnTo>
                  <a:pt x="1262" y="78"/>
                </a:lnTo>
                <a:lnTo>
                  <a:pt x="1249" y="85"/>
                </a:lnTo>
                <a:lnTo>
                  <a:pt x="1240" y="93"/>
                </a:lnTo>
                <a:lnTo>
                  <a:pt x="1233" y="100"/>
                </a:lnTo>
                <a:lnTo>
                  <a:pt x="1233" y="100"/>
                </a:lnTo>
                <a:lnTo>
                  <a:pt x="1231" y="106"/>
                </a:lnTo>
                <a:lnTo>
                  <a:pt x="1228" y="115"/>
                </a:lnTo>
                <a:lnTo>
                  <a:pt x="1225" y="125"/>
                </a:lnTo>
                <a:lnTo>
                  <a:pt x="1223" y="139"/>
                </a:lnTo>
                <a:lnTo>
                  <a:pt x="1223" y="139"/>
                </a:lnTo>
                <a:lnTo>
                  <a:pt x="1218" y="167"/>
                </a:lnTo>
                <a:lnTo>
                  <a:pt x="1215" y="178"/>
                </a:lnTo>
                <a:lnTo>
                  <a:pt x="1212" y="186"/>
                </a:lnTo>
                <a:lnTo>
                  <a:pt x="1212" y="186"/>
                </a:lnTo>
                <a:lnTo>
                  <a:pt x="1205" y="197"/>
                </a:lnTo>
                <a:lnTo>
                  <a:pt x="1198" y="206"/>
                </a:lnTo>
                <a:lnTo>
                  <a:pt x="1193" y="211"/>
                </a:lnTo>
                <a:lnTo>
                  <a:pt x="1188" y="214"/>
                </a:lnTo>
                <a:lnTo>
                  <a:pt x="1183" y="218"/>
                </a:lnTo>
                <a:lnTo>
                  <a:pt x="1176" y="220"/>
                </a:lnTo>
                <a:lnTo>
                  <a:pt x="1176" y="220"/>
                </a:lnTo>
                <a:lnTo>
                  <a:pt x="1170" y="222"/>
                </a:lnTo>
                <a:lnTo>
                  <a:pt x="1163" y="224"/>
                </a:lnTo>
                <a:lnTo>
                  <a:pt x="1157" y="224"/>
                </a:lnTo>
                <a:lnTo>
                  <a:pt x="1149" y="224"/>
                </a:lnTo>
                <a:lnTo>
                  <a:pt x="1131" y="220"/>
                </a:lnTo>
                <a:lnTo>
                  <a:pt x="1113" y="214"/>
                </a:lnTo>
                <a:lnTo>
                  <a:pt x="1092" y="205"/>
                </a:lnTo>
                <a:lnTo>
                  <a:pt x="1070" y="193"/>
                </a:lnTo>
                <a:lnTo>
                  <a:pt x="1044" y="178"/>
                </a:lnTo>
                <a:lnTo>
                  <a:pt x="1018" y="159"/>
                </a:lnTo>
                <a:lnTo>
                  <a:pt x="918" y="287"/>
                </a:lnTo>
                <a:lnTo>
                  <a:pt x="931" y="338"/>
                </a:lnTo>
                <a:lnTo>
                  <a:pt x="932" y="338"/>
                </a:lnTo>
                <a:lnTo>
                  <a:pt x="933" y="342"/>
                </a:lnTo>
                <a:lnTo>
                  <a:pt x="931" y="343"/>
                </a:lnTo>
                <a:lnTo>
                  <a:pt x="931" y="344"/>
                </a:lnTo>
                <a:lnTo>
                  <a:pt x="931" y="344"/>
                </a:lnTo>
                <a:lnTo>
                  <a:pt x="926" y="349"/>
                </a:lnTo>
                <a:lnTo>
                  <a:pt x="922" y="352"/>
                </a:lnTo>
                <a:lnTo>
                  <a:pt x="916" y="355"/>
                </a:lnTo>
                <a:lnTo>
                  <a:pt x="910" y="357"/>
                </a:lnTo>
                <a:lnTo>
                  <a:pt x="910" y="357"/>
                </a:lnTo>
                <a:lnTo>
                  <a:pt x="904" y="358"/>
                </a:lnTo>
                <a:lnTo>
                  <a:pt x="896" y="357"/>
                </a:lnTo>
                <a:lnTo>
                  <a:pt x="889" y="353"/>
                </a:lnTo>
                <a:lnTo>
                  <a:pt x="881" y="349"/>
                </a:lnTo>
                <a:lnTo>
                  <a:pt x="881" y="349"/>
                </a:lnTo>
                <a:lnTo>
                  <a:pt x="876" y="346"/>
                </a:lnTo>
                <a:lnTo>
                  <a:pt x="869" y="343"/>
                </a:lnTo>
                <a:lnTo>
                  <a:pt x="852" y="338"/>
                </a:lnTo>
                <a:lnTo>
                  <a:pt x="828" y="335"/>
                </a:lnTo>
                <a:lnTo>
                  <a:pt x="798" y="332"/>
                </a:lnTo>
                <a:lnTo>
                  <a:pt x="778" y="331"/>
                </a:lnTo>
                <a:lnTo>
                  <a:pt x="778" y="331"/>
                </a:lnTo>
                <a:lnTo>
                  <a:pt x="748" y="329"/>
                </a:lnTo>
                <a:lnTo>
                  <a:pt x="715" y="335"/>
                </a:lnTo>
                <a:lnTo>
                  <a:pt x="729" y="355"/>
                </a:lnTo>
                <a:lnTo>
                  <a:pt x="729" y="355"/>
                </a:lnTo>
                <a:lnTo>
                  <a:pt x="737" y="367"/>
                </a:lnTo>
                <a:lnTo>
                  <a:pt x="742" y="375"/>
                </a:lnTo>
                <a:lnTo>
                  <a:pt x="744" y="382"/>
                </a:lnTo>
                <a:lnTo>
                  <a:pt x="744" y="387"/>
                </a:lnTo>
                <a:lnTo>
                  <a:pt x="732" y="465"/>
                </a:lnTo>
                <a:lnTo>
                  <a:pt x="737" y="508"/>
                </a:lnTo>
                <a:lnTo>
                  <a:pt x="739" y="508"/>
                </a:lnTo>
                <a:lnTo>
                  <a:pt x="739" y="509"/>
                </a:lnTo>
                <a:lnTo>
                  <a:pt x="737" y="510"/>
                </a:lnTo>
                <a:lnTo>
                  <a:pt x="737" y="510"/>
                </a:lnTo>
                <a:lnTo>
                  <a:pt x="713" y="589"/>
                </a:lnTo>
                <a:lnTo>
                  <a:pt x="713" y="589"/>
                </a:lnTo>
                <a:lnTo>
                  <a:pt x="712" y="594"/>
                </a:lnTo>
                <a:lnTo>
                  <a:pt x="711" y="597"/>
                </a:lnTo>
                <a:lnTo>
                  <a:pt x="709" y="598"/>
                </a:lnTo>
                <a:lnTo>
                  <a:pt x="708" y="598"/>
                </a:lnTo>
                <a:lnTo>
                  <a:pt x="705" y="598"/>
                </a:lnTo>
                <a:lnTo>
                  <a:pt x="705" y="597"/>
                </a:lnTo>
                <a:lnTo>
                  <a:pt x="701" y="590"/>
                </a:lnTo>
                <a:lnTo>
                  <a:pt x="701" y="590"/>
                </a:lnTo>
                <a:lnTo>
                  <a:pt x="695" y="580"/>
                </a:lnTo>
                <a:lnTo>
                  <a:pt x="693" y="578"/>
                </a:lnTo>
                <a:lnTo>
                  <a:pt x="691" y="578"/>
                </a:lnTo>
                <a:lnTo>
                  <a:pt x="691" y="578"/>
                </a:lnTo>
                <a:lnTo>
                  <a:pt x="688" y="580"/>
                </a:lnTo>
                <a:lnTo>
                  <a:pt x="686" y="583"/>
                </a:lnTo>
                <a:lnTo>
                  <a:pt x="685" y="588"/>
                </a:lnTo>
                <a:lnTo>
                  <a:pt x="684" y="595"/>
                </a:lnTo>
                <a:lnTo>
                  <a:pt x="684" y="595"/>
                </a:lnTo>
                <a:lnTo>
                  <a:pt x="681" y="603"/>
                </a:lnTo>
                <a:lnTo>
                  <a:pt x="678" y="611"/>
                </a:lnTo>
                <a:lnTo>
                  <a:pt x="674" y="618"/>
                </a:lnTo>
                <a:lnTo>
                  <a:pt x="670" y="626"/>
                </a:lnTo>
                <a:lnTo>
                  <a:pt x="658" y="640"/>
                </a:lnTo>
                <a:lnTo>
                  <a:pt x="645" y="655"/>
                </a:lnTo>
                <a:lnTo>
                  <a:pt x="623" y="672"/>
                </a:lnTo>
                <a:lnTo>
                  <a:pt x="612" y="677"/>
                </a:lnTo>
                <a:lnTo>
                  <a:pt x="612" y="677"/>
                </a:lnTo>
                <a:lnTo>
                  <a:pt x="610" y="677"/>
                </a:lnTo>
                <a:lnTo>
                  <a:pt x="532" y="679"/>
                </a:lnTo>
                <a:lnTo>
                  <a:pt x="502" y="707"/>
                </a:lnTo>
                <a:lnTo>
                  <a:pt x="500" y="707"/>
                </a:lnTo>
                <a:lnTo>
                  <a:pt x="498" y="707"/>
                </a:lnTo>
                <a:lnTo>
                  <a:pt x="497" y="707"/>
                </a:lnTo>
                <a:lnTo>
                  <a:pt x="413" y="696"/>
                </a:lnTo>
                <a:lnTo>
                  <a:pt x="413" y="696"/>
                </a:lnTo>
                <a:lnTo>
                  <a:pt x="404" y="705"/>
                </a:lnTo>
                <a:lnTo>
                  <a:pt x="399" y="708"/>
                </a:lnTo>
                <a:lnTo>
                  <a:pt x="394" y="711"/>
                </a:lnTo>
                <a:lnTo>
                  <a:pt x="389" y="712"/>
                </a:lnTo>
                <a:lnTo>
                  <a:pt x="384" y="713"/>
                </a:lnTo>
                <a:lnTo>
                  <a:pt x="379" y="713"/>
                </a:lnTo>
                <a:lnTo>
                  <a:pt x="373" y="713"/>
                </a:lnTo>
                <a:lnTo>
                  <a:pt x="373" y="713"/>
                </a:lnTo>
                <a:lnTo>
                  <a:pt x="369" y="712"/>
                </a:lnTo>
                <a:lnTo>
                  <a:pt x="363" y="711"/>
                </a:lnTo>
                <a:lnTo>
                  <a:pt x="349" y="713"/>
                </a:lnTo>
                <a:lnTo>
                  <a:pt x="332" y="718"/>
                </a:lnTo>
                <a:lnTo>
                  <a:pt x="313" y="724"/>
                </a:lnTo>
                <a:lnTo>
                  <a:pt x="278" y="765"/>
                </a:lnTo>
                <a:lnTo>
                  <a:pt x="277" y="767"/>
                </a:lnTo>
                <a:lnTo>
                  <a:pt x="224" y="768"/>
                </a:lnTo>
                <a:lnTo>
                  <a:pt x="224" y="723"/>
                </a:lnTo>
                <a:lnTo>
                  <a:pt x="190" y="723"/>
                </a:lnTo>
                <a:lnTo>
                  <a:pt x="184" y="743"/>
                </a:lnTo>
                <a:lnTo>
                  <a:pt x="159" y="749"/>
                </a:lnTo>
                <a:lnTo>
                  <a:pt x="156" y="749"/>
                </a:lnTo>
                <a:lnTo>
                  <a:pt x="156" y="749"/>
                </a:lnTo>
                <a:lnTo>
                  <a:pt x="155" y="747"/>
                </a:lnTo>
                <a:lnTo>
                  <a:pt x="153" y="747"/>
                </a:lnTo>
                <a:lnTo>
                  <a:pt x="153" y="747"/>
                </a:lnTo>
                <a:lnTo>
                  <a:pt x="142" y="740"/>
                </a:lnTo>
                <a:lnTo>
                  <a:pt x="128" y="735"/>
                </a:lnTo>
                <a:lnTo>
                  <a:pt x="115" y="731"/>
                </a:lnTo>
                <a:lnTo>
                  <a:pt x="100" y="728"/>
                </a:lnTo>
                <a:lnTo>
                  <a:pt x="100" y="728"/>
                </a:lnTo>
                <a:lnTo>
                  <a:pt x="95" y="728"/>
                </a:lnTo>
                <a:lnTo>
                  <a:pt x="90" y="729"/>
                </a:lnTo>
                <a:lnTo>
                  <a:pt x="81" y="732"/>
                </a:lnTo>
                <a:lnTo>
                  <a:pt x="70" y="740"/>
                </a:lnTo>
                <a:lnTo>
                  <a:pt x="56" y="751"/>
                </a:lnTo>
                <a:lnTo>
                  <a:pt x="56" y="751"/>
                </a:lnTo>
                <a:lnTo>
                  <a:pt x="41" y="763"/>
                </a:lnTo>
                <a:lnTo>
                  <a:pt x="30" y="776"/>
                </a:lnTo>
                <a:lnTo>
                  <a:pt x="21" y="787"/>
                </a:lnTo>
                <a:lnTo>
                  <a:pt x="14" y="798"/>
                </a:lnTo>
                <a:lnTo>
                  <a:pt x="14" y="798"/>
                </a:lnTo>
                <a:lnTo>
                  <a:pt x="16" y="800"/>
                </a:lnTo>
                <a:lnTo>
                  <a:pt x="18" y="804"/>
                </a:lnTo>
                <a:lnTo>
                  <a:pt x="19" y="808"/>
                </a:lnTo>
                <a:lnTo>
                  <a:pt x="19" y="813"/>
                </a:lnTo>
                <a:lnTo>
                  <a:pt x="19" y="813"/>
                </a:lnTo>
                <a:lnTo>
                  <a:pt x="23" y="825"/>
                </a:lnTo>
                <a:lnTo>
                  <a:pt x="23" y="838"/>
                </a:lnTo>
                <a:lnTo>
                  <a:pt x="23" y="838"/>
                </a:lnTo>
                <a:lnTo>
                  <a:pt x="22" y="845"/>
                </a:lnTo>
                <a:lnTo>
                  <a:pt x="19" y="851"/>
                </a:lnTo>
                <a:lnTo>
                  <a:pt x="17" y="855"/>
                </a:lnTo>
                <a:lnTo>
                  <a:pt x="14" y="859"/>
                </a:lnTo>
                <a:lnTo>
                  <a:pt x="14" y="859"/>
                </a:lnTo>
                <a:lnTo>
                  <a:pt x="9" y="863"/>
                </a:lnTo>
                <a:lnTo>
                  <a:pt x="6" y="870"/>
                </a:lnTo>
                <a:lnTo>
                  <a:pt x="3" y="879"/>
                </a:lnTo>
                <a:lnTo>
                  <a:pt x="0" y="893"/>
                </a:lnTo>
                <a:lnTo>
                  <a:pt x="19" y="906"/>
                </a:lnTo>
                <a:lnTo>
                  <a:pt x="46" y="878"/>
                </a:lnTo>
                <a:lnTo>
                  <a:pt x="80" y="916"/>
                </a:lnTo>
                <a:lnTo>
                  <a:pt x="80" y="918"/>
                </a:lnTo>
                <a:lnTo>
                  <a:pt x="87" y="985"/>
                </a:lnTo>
                <a:lnTo>
                  <a:pt x="87" y="986"/>
                </a:lnTo>
                <a:lnTo>
                  <a:pt x="86" y="986"/>
                </a:lnTo>
                <a:lnTo>
                  <a:pt x="66" y="1077"/>
                </a:lnTo>
                <a:lnTo>
                  <a:pt x="62" y="1077"/>
                </a:lnTo>
                <a:lnTo>
                  <a:pt x="62" y="1077"/>
                </a:lnTo>
                <a:lnTo>
                  <a:pt x="44" y="1077"/>
                </a:lnTo>
                <a:lnTo>
                  <a:pt x="27" y="1079"/>
                </a:lnTo>
                <a:lnTo>
                  <a:pt x="16" y="1081"/>
                </a:lnTo>
                <a:lnTo>
                  <a:pt x="9" y="1084"/>
                </a:lnTo>
                <a:lnTo>
                  <a:pt x="9" y="1084"/>
                </a:lnTo>
                <a:lnTo>
                  <a:pt x="10" y="1087"/>
                </a:lnTo>
                <a:lnTo>
                  <a:pt x="11" y="1089"/>
                </a:lnTo>
                <a:lnTo>
                  <a:pt x="18" y="1096"/>
                </a:lnTo>
                <a:lnTo>
                  <a:pt x="29" y="1104"/>
                </a:lnTo>
                <a:lnTo>
                  <a:pt x="42" y="1113"/>
                </a:lnTo>
                <a:lnTo>
                  <a:pt x="60" y="1111"/>
                </a:lnTo>
                <a:lnTo>
                  <a:pt x="63" y="1111"/>
                </a:lnTo>
                <a:lnTo>
                  <a:pt x="64" y="1112"/>
                </a:lnTo>
                <a:lnTo>
                  <a:pt x="104" y="1151"/>
                </a:lnTo>
                <a:lnTo>
                  <a:pt x="104" y="1151"/>
                </a:lnTo>
                <a:lnTo>
                  <a:pt x="110" y="1155"/>
                </a:lnTo>
                <a:lnTo>
                  <a:pt x="113" y="1162"/>
                </a:lnTo>
                <a:lnTo>
                  <a:pt x="115" y="1169"/>
                </a:lnTo>
                <a:lnTo>
                  <a:pt x="115" y="1177"/>
                </a:lnTo>
                <a:lnTo>
                  <a:pt x="113" y="1187"/>
                </a:lnTo>
                <a:lnTo>
                  <a:pt x="110" y="1197"/>
                </a:lnTo>
                <a:lnTo>
                  <a:pt x="105" y="1208"/>
                </a:lnTo>
                <a:lnTo>
                  <a:pt x="98" y="1221"/>
                </a:lnTo>
                <a:lnTo>
                  <a:pt x="104" y="1259"/>
                </a:lnTo>
                <a:lnTo>
                  <a:pt x="120" y="1262"/>
                </a:lnTo>
                <a:lnTo>
                  <a:pt x="182" y="1262"/>
                </a:lnTo>
                <a:lnTo>
                  <a:pt x="150" y="1291"/>
                </a:lnTo>
                <a:lnTo>
                  <a:pt x="168" y="1300"/>
                </a:lnTo>
                <a:lnTo>
                  <a:pt x="168" y="1300"/>
                </a:lnTo>
                <a:lnTo>
                  <a:pt x="192" y="1314"/>
                </a:lnTo>
                <a:lnTo>
                  <a:pt x="258" y="1341"/>
                </a:lnTo>
                <a:lnTo>
                  <a:pt x="259" y="1342"/>
                </a:lnTo>
                <a:lnTo>
                  <a:pt x="261" y="1342"/>
                </a:lnTo>
                <a:lnTo>
                  <a:pt x="268" y="1442"/>
                </a:lnTo>
                <a:lnTo>
                  <a:pt x="268" y="1442"/>
                </a:lnTo>
                <a:lnTo>
                  <a:pt x="269" y="1449"/>
                </a:lnTo>
                <a:lnTo>
                  <a:pt x="271" y="1456"/>
                </a:lnTo>
                <a:lnTo>
                  <a:pt x="275" y="1461"/>
                </a:lnTo>
                <a:lnTo>
                  <a:pt x="279" y="1467"/>
                </a:lnTo>
                <a:lnTo>
                  <a:pt x="285" y="1473"/>
                </a:lnTo>
                <a:lnTo>
                  <a:pt x="293" y="1477"/>
                </a:lnTo>
                <a:lnTo>
                  <a:pt x="302" y="1482"/>
                </a:lnTo>
                <a:lnTo>
                  <a:pt x="313" y="1485"/>
                </a:lnTo>
                <a:lnTo>
                  <a:pt x="317" y="1483"/>
                </a:lnTo>
                <a:lnTo>
                  <a:pt x="318" y="1483"/>
                </a:lnTo>
                <a:lnTo>
                  <a:pt x="319" y="1483"/>
                </a:lnTo>
                <a:lnTo>
                  <a:pt x="387" y="1492"/>
                </a:lnTo>
                <a:lnTo>
                  <a:pt x="392" y="1492"/>
                </a:lnTo>
                <a:lnTo>
                  <a:pt x="392" y="1491"/>
                </a:lnTo>
                <a:lnTo>
                  <a:pt x="393" y="1489"/>
                </a:lnTo>
                <a:lnTo>
                  <a:pt x="393" y="1489"/>
                </a:lnTo>
                <a:lnTo>
                  <a:pt x="402" y="1472"/>
                </a:lnTo>
                <a:lnTo>
                  <a:pt x="405" y="1464"/>
                </a:lnTo>
                <a:lnTo>
                  <a:pt x="405" y="1461"/>
                </a:lnTo>
                <a:lnTo>
                  <a:pt x="405" y="1461"/>
                </a:lnTo>
                <a:lnTo>
                  <a:pt x="405" y="1453"/>
                </a:lnTo>
                <a:lnTo>
                  <a:pt x="408" y="1445"/>
                </a:lnTo>
                <a:lnTo>
                  <a:pt x="412" y="1440"/>
                </a:lnTo>
                <a:lnTo>
                  <a:pt x="419" y="1434"/>
                </a:lnTo>
                <a:lnTo>
                  <a:pt x="419" y="1434"/>
                </a:lnTo>
                <a:lnTo>
                  <a:pt x="425" y="1428"/>
                </a:lnTo>
                <a:lnTo>
                  <a:pt x="431" y="1422"/>
                </a:lnTo>
                <a:lnTo>
                  <a:pt x="435" y="1417"/>
                </a:lnTo>
                <a:lnTo>
                  <a:pt x="437" y="1410"/>
                </a:lnTo>
                <a:lnTo>
                  <a:pt x="439" y="1409"/>
                </a:lnTo>
                <a:lnTo>
                  <a:pt x="439" y="1409"/>
                </a:lnTo>
                <a:lnTo>
                  <a:pt x="441" y="1406"/>
                </a:lnTo>
                <a:lnTo>
                  <a:pt x="443" y="1403"/>
                </a:lnTo>
                <a:lnTo>
                  <a:pt x="447" y="1402"/>
                </a:lnTo>
                <a:lnTo>
                  <a:pt x="451" y="1401"/>
                </a:lnTo>
                <a:lnTo>
                  <a:pt x="456" y="1400"/>
                </a:lnTo>
                <a:lnTo>
                  <a:pt x="461" y="1401"/>
                </a:lnTo>
                <a:lnTo>
                  <a:pt x="475" y="1403"/>
                </a:lnTo>
                <a:lnTo>
                  <a:pt x="476" y="1403"/>
                </a:lnTo>
                <a:lnTo>
                  <a:pt x="476" y="1403"/>
                </a:lnTo>
                <a:lnTo>
                  <a:pt x="499" y="1417"/>
                </a:lnTo>
                <a:lnTo>
                  <a:pt x="576" y="1430"/>
                </a:lnTo>
                <a:lnTo>
                  <a:pt x="623" y="1427"/>
                </a:lnTo>
                <a:lnTo>
                  <a:pt x="656" y="1413"/>
                </a:lnTo>
                <a:lnTo>
                  <a:pt x="656" y="1413"/>
                </a:lnTo>
                <a:lnTo>
                  <a:pt x="661" y="1408"/>
                </a:lnTo>
                <a:lnTo>
                  <a:pt x="665" y="1403"/>
                </a:lnTo>
                <a:lnTo>
                  <a:pt x="671" y="1398"/>
                </a:lnTo>
                <a:lnTo>
                  <a:pt x="671" y="1398"/>
                </a:lnTo>
                <a:lnTo>
                  <a:pt x="676" y="1398"/>
                </a:lnTo>
                <a:lnTo>
                  <a:pt x="681" y="1400"/>
                </a:lnTo>
                <a:lnTo>
                  <a:pt x="688" y="1403"/>
                </a:lnTo>
                <a:lnTo>
                  <a:pt x="695" y="1408"/>
                </a:lnTo>
                <a:lnTo>
                  <a:pt x="700" y="1410"/>
                </a:lnTo>
                <a:lnTo>
                  <a:pt x="700" y="1410"/>
                </a:lnTo>
                <a:lnTo>
                  <a:pt x="703" y="1413"/>
                </a:lnTo>
                <a:lnTo>
                  <a:pt x="707" y="1419"/>
                </a:lnTo>
                <a:lnTo>
                  <a:pt x="713" y="1435"/>
                </a:lnTo>
                <a:lnTo>
                  <a:pt x="737" y="1452"/>
                </a:lnTo>
                <a:lnTo>
                  <a:pt x="756" y="1452"/>
                </a:lnTo>
                <a:lnTo>
                  <a:pt x="757" y="1452"/>
                </a:lnTo>
                <a:lnTo>
                  <a:pt x="759" y="1452"/>
                </a:lnTo>
                <a:lnTo>
                  <a:pt x="760" y="1452"/>
                </a:lnTo>
                <a:lnTo>
                  <a:pt x="786" y="1464"/>
                </a:lnTo>
                <a:lnTo>
                  <a:pt x="834" y="1460"/>
                </a:lnTo>
                <a:lnTo>
                  <a:pt x="860" y="1451"/>
                </a:lnTo>
                <a:lnTo>
                  <a:pt x="929" y="1458"/>
                </a:lnTo>
                <a:lnTo>
                  <a:pt x="958" y="1449"/>
                </a:lnTo>
                <a:lnTo>
                  <a:pt x="994" y="1435"/>
                </a:lnTo>
                <a:lnTo>
                  <a:pt x="994" y="1435"/>
                </a:lnTo>
                <a:lnTo>
                  <a:pt x="1005" y="1428"/>
                </a:lnTo>
                <a:lnTo>
                  <a:pt x="1021" y="1422"/>
                </a:lnTo>
                <a:lnTo>
                  <a:pt x="1088" y="1422"/>
                </a:lnTo>
                <a:lnTo>
                  <a:pt x="1112" y="1414"/>
                </a:lnTo>
                <a:lnTo>
                  <a:pt x="1112" y="1414"/>
                </a:lnTo>
                <a:lnTo>
                  <a:pt x="1119" y="1410"/>
                </a:lnTo>
                <a:lnTo>
                  <a:pt x="1126" y="1406"/>
                </a:lnTo>
                <a:lnTo>
                  <a:pt x="1133" y="1405"/>
                </a:lnTo>
                <a:lnTo>
                  <a:pt x="1137" y="1404"/>
                </a:lnTo>
                <a:lnTo>
                  <a:pt x="1176" y="1404"/>
                </a:lnTo>
                <a:lnTo>
                  <a:pt x="1194" y="1418"/>
                </a:lnTo>
                <a:lnTo>
                  <a:pt x="1246" y="1428"/>
                </a:lnTo>
                <a:lnTo>
                  <a:pt x="1246" y="1428"/>
                </a:lnTo>
                <a:lnTo>
                  <a:pt x="1252" y="1429"/>
                </a:lnTo>
                <a:lnTo>
                  <a:pt x="1257" y="1433"/>
                </a:lnTo>
                <a:lnTo>
                  <a:pt x="1264" y="1438"/>
                </a:lnTo>
                <a:lnTo>
                  <a:pt x="1273" y="1445"/>
                </a:lnTo>
                <a:lnTo>
                  <a:pt x="1295" y="1460"/>
                </a:lnTo>
                <a:lnTo>
                  <a:pt x="1297" y="1463"/>
                </a:lnTo>
                <a:lnTo>
                  <a:pt x="1347" y="1464"/>
                </a:lnTo>
                <a:lnTo>
                  <a:pt x="1347" y="1464"/>
                </a:lnTo>
                <a:lnTo>
                  <a:pt x="1348" y="1464"/>
                </a:lnTo>
                <a:lnTo>
                  <a:pt x="1371" y="1475"/>
                </a:lnTo>
                <a:lnTo>
                  <a:pt x="1402" y="1482"/>
                </a:lnTo>
                <a:lnTo>
                  <a:pt x="1403" y="1482"/>
                </a:lnTo>
                <a:lnTo>
                  <a:pt x="1428" y="1485"/>
                </a:lnTo>
                <a:lnTo>
                  <a:pt x="1435" y="1471"/>
                </a:lnTo>
                <a:lnTo>
                  <a:pt x="1425" y="1446"/>
                </a:lnTo>
                <a:lnTo>
                  <a:pt x="1419" y="1422"/>
                </a:lnTo>
                <a:lnTo>
                  <a:pt x="1419" y="1421"/>
                </a:lnTo>
                <a:lnTo>
                  <a:pt x="1418" y="1421"/>
                </a:lnTo>
                <a:lnTo>
                  <a:pt x="1422" y="1418"/>
                </a:lnTo>
                <a:lnTo>
                  <a:pt x="1438" y="1395"/>
                </a:lnTo>
                <a:lnTo>
                  <a:pt x="1438" y="1394"/>
                </a:lnTo>
                <a:lnTo>
                  <a:pt x="1438" y="1394"/>
                </a:lnTo>
                <a:lnTo>
                  <a:pt x="1439" y="1394"/>
                </a:lnTo>
                <a:lnTo>
                  <a:pt x="1439" y="1393"/>
                </a:lnTo>
                <a:lnTo>
                  <a:pt x="1457" y="1380"/>
                </a:lnTo>
                <a:lnTo>
                  <a:pt x="1457" y="1380"/>
                </a:lnTo>
                <a:lnTo>
                  <a:pt x="1453" y="1373"/>
                </a:lnTo>
                <a:lnTo>
                  <a:pt x="1446" y="1349"/>
                </a:lnTo>
                <a:lnTo>
                  <a:pt x="1446" y="1349"/>
                </a:lnTo>
                <a:lnTo>
                  <a:pt x="1445" y="1346"/>
                </a:lnTo>
                <a:lnTo>
                  <a:pt x="1443" y="1343"/>
                </a:lnTo>
                <a:lnTo>
                  <a:pt x="1435" y="1338"/>
                </a:lnTo>
                <a:lnTo>
                  <a:pt x="1435" y="1338"/>
                </a:lnTo>
                <a:lnTo>
                  <a:pt x="1417" y="1318"/>
                </a:lnTo>
                <a:lnTo>
                  <a:pt x="1394" y="1299"/>
                </a:lnTo>
                <a:lnTo>
                  <a:pt x="1393" y="1296"/>
                </a:lnTo>
                <a:lnTo>
                  <a:pt x="1390" y="1295"/>
                </a:lnTo>
                <a:lnTo>
                  <a:pt x="1391" y="1294"/>
                </a:lnTo>
                <a:lnTo>
                  <a:pt x="1391" y="1292"/>
                </a:lnTo>
                <a:lnTo>
                  <a:pt x="1395" y="1269"/>
                </a:lnTo>
                <a:lnTo>
                  <a:pt x="1395" y="1252"/>
                </a:lnTo>
                <a:lnTo>
                  <a:pt x="1384" y="1223"/>
                </a:lnTo>
                <a:lnTo>
                  <a:pt x="1412" y="1217"/>
                </a:lnTo>
                <a:lnTo>
                  <a:pt x="1426" y="1204"/>
                </a:lnTo>
                <a:lnTo>
                  <a:pt x="1459" y="1204"/>
                </a:lnTo>
                <a:lnTo>
                  <a:pt x="1493" y="1199"/>
                </a:lnTo>
                <a:lnTo>
                  <a:pt x="1494" y="1199"/>
                </a:lnTo>
                <a:lnTo>
                  <a:pt x="1517" y="1201"/>
                </a:lnTo>
                <a:lnTo>
                  <a:pt x="1544" y="1191"/>
                </a:lnTo>
                <a:lnTo>
                  <a:pt x="1573" y="1187"/>
                </a:lnTo>
                <a:lnTo>
                  <a:pt x="1593" y="1179"/>
                </a:lnTo>
                <a:lnTo>
                  <a:pt x="1594" y="1179"/>
                </a:lnTo>
                <a:lnTo>
                  <a:pt x="1647" y="1169"/>
                </a:lnTo>
                <a:lnTo>
                  <a:pt x="1655" y="1161"/>
                </a:lnTo>
                <a:lnTo>
                  <a:pt x="1652" y="1152"/>
                </a:lnTo>
                <a:lnTo>
                  <a:pt x="1643" y="1135"/>
                </a:lnTo>
                <a:lnTo>
                  <a:pt x="1643" y="1134"/>
                </a:lnTo>
                <a:lnTo>
                  <a:pt x="1642" y="1132"/>
                </a:lnTo>
                <a:lnTo>
                  <a:pt x="1642" y="1131"/>
                </a:lnTo>
                <a:lnTo>
                  <a:pt x="1644" y="1113"/>
                </a:lnTo>
                <a:lnTo>
                  <a:pt x="1646" y="1112"/>
                </a:lnTo>
                <a:lnTo>
                  <a:pt x="1646" y="1087"/>
                </a:lnTo>
                <a:lnTo>
                  <a:pt x="1641" y="1065"/>
                </a:lnTo>
                <a:lnTo>
                  <a:pt x="1641" y="1065"/>
                </a:lnTo>
                <a:lnTo>
                  <a:pt x="1641" y="1064"/>
                </a:lnTo>
                <a:lnTo>
                  <a:pt x="1652" y="1038"/>
                </a:lnTo>
                <a:lnTo>
                  <a:pt x="1652" y="1038"/>
                </a:lnTo>
                <a:lnTo>
                  <a:pt x="1656" y="1032"/>
                </a:lnTo>
                <a:lnTo>
                  <a:pt x="1660" y="1027"/>
                </a:lnTo>
                <a:lnTo>
                  <a:pt x="1665" y="1024"/>
                </a:lnTo>
                <a:lnTo>
                  <a:pt x="1671" y="1022"/>
                </a:lnTo>
                <a:lnTo>
                  <a:pt x="1702" y="1025"/>
                </a:lnTo>
                <a:lnTo>
                  <a:pt x="1702" y="1025"/>
                </a:lnTo>
                <a:lnTo>
                  <a:pt x="1706" y="1024"/>
                </a:lnTo>
                <a:lnTo>
                  <a:pt x="1710" y="1022"/>
                </a:lnTo>
                <a:lnTo>
                  <a:pt x="1714" y="1020"/>
                </a:lnTo>
                <a:lnTo>
                  <a:pt x="1719" y="1017"/>
                </a:lnTo>
                <a:lnTo>
                  <a:pt x="1766" y="954"/>
                </a:lnTo>
                <a:lnTo>
                  <a:pt x="1766" y="953"/>
                </a:lnTo>
                <a:lnTo>
                  <a:pt x="1767" y="950"/>
                </a:lnTo>
                <a:lnTo>
                  <a:pt x="1793" y="930"/>
                </a:lnTo>
                <a:lnTo>
                  <a:pt x="1796" y="927"/>
                </a:lnTo>
                <a:lnTo>
                  <a:pt x="1796" y="927"/>
                </a:lnTo>
                <a:lnTo>
                  <a:pt x="1801" y="926"/>
                </a:lnTo>
                <a:lnTo>
                  <a:pt x="1807" y="924"/>
                </a:lnTo>
                <a:lnTo>
                  <a:pt x="1815" y="919"/>
                </a:lnTo>
                <a:lnTo>
                  <a:pt x="1821" y="914"/>
                </a:lnTo>
                <a:lnTo>
                  <a:pt x="1821" y="914"/>
                </a:lnTo>
                <a:lnTo>
                  <a:pt x="1827" y="907"/>
                </a:lnTo>
                <a:lnTo>
                  <a:pt x="1832" y="901"/>
                </a:lnTo>
                <a:lnTo>
                  <a:pt x="1837" y="899"/>
                </a:lnTo>
                <a:lnTo>
                  <a:pt x="1841" y="898"/>
                </a:lnTo>
                <a:lnTo>
                  <a:pt x="1883" y="906"/>
                </a:lnTo>
                <a:lnTo>
                  <a:pt x="1917" y="889"/>
                </a:lnTo>
                <a:lnTo>
                  <a:pt x="1917" y="889"/>
                </a:lnTo>
                <a:lnTo>
                  <a:pt x="1918" y="889"/>
                </a:lnTo>
                <a:lnTo>
                  <a:pt x="1918" y="889"/>
                </a:lnTo>
                <a:lnTo>
                  <a:pt x="1919" y="889"/>
                </a:lnTo>
                <a:lnTo>
                  <a:pt x="1940" y="887"/>
                </a:lnTo>
                <a:lnTo>
                  <a:pt x="1957" y="879"/>
                </a:lnTo>
                <a:lnTo>
                  <a:pt x="1957" y="852"/>
                </a:lnTo>
                <a:lnTo>
                  <a:pt x="1962" y="816"/>
                </a:lnTo>
                <a:lnTo>
                  <a:pt x="1962" y="815"/>
                </a:lnTo>
                <a:lnTo>
                  <a:pt x="1962" y="815"/>
                </a:lnTo>
                <a:lnTo>
                  <a:pt x="1962" y="814"/>
                </a:lnTo>
                <a:lnTo>
                  <a:pt x="1969" y="805"/>
                </a:lnTo>
                <a:lnTo>
                  <a:pt x="1969" y="804"/>
                </a:lnTo>
                <a:close/>
              </a:path>
            </a:pathLst>
          </a:custGeom>
          <a:solidFill>
            <a:srgbClr val="89BB3E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Freeform 41"/>
          <p:cNvSpPr/>
          <p:nvPr/>
        </p:nvSpPr>
        <p:spPr bwMode="auto">
          <a:xfrm>
            <a:off x="2040675" y="3452657"/>
            <a:ext cx="1419465" cy="1022983"/>
          </a:xfrm>
          <a:custGeom>
            <a:avLst/>
            <a:gdLst>
              <a:gd name="T0" fmla="*/ 727 w 1226"/>
              <a:gd name="T1" fmla="*/ 88 h 882"/>
              <a:gd name="T2" fmla="*/ 692 w 1226"/>
              <a:gd name="T3" fmla="*/ 127 h 882"/>
              <a:gd name="T4" fmla="*/ 540 w 1226"/>
              <a:gd name="T5" fmla="*/ 30 h 882"/>
              <a:gd name="T6" fmla="*/ 491 w 1226"/>
              <a:gd name="T7" fmla="*/ 7 h 882"/>
              <a:gd name="T8" fmla="*/ 389 w 1226"/>
              <a:gd name="T9" fmla="*/ 0 h 882"/>
              <a:gd name="T10" fmla="*/ 322 w 1226"/>
              <a:gd name="T11" fmla="*/ 22 h 882"/>
              <a:gd name="T12" fmla="*/ 244 w 1226"/>
              <a:gd name="T13" fmla="*/ 44 h 882"/>
              <a:gd name="T14" fmla="*/ 141 w 1226"/>
              <a:gd name="T15" fmla="*/ 58 h 882"/>
              <a:gd name="T16" fmla="*/ 149 w 1226"/>
              <a:gd name="T17" fmla="*/ 137 h 882"/>
              <a:gd name="T18" fmla="*/ 174 w 1226"/>
              <a:gd name="T19" fmla="*/ 162 h 882"/>
              <a:gd name="T20" fmla="*/ 197 w 1226"/>
              <a:gd name="T21" fmla="*/ 214 h 882"/>
              <a:gd name="T22" fmla="*/ 170 w 1226"/>
              <a:gd name="T23" fmla="*/ 296 h 882"/>
              <a:gd name="T24" fmla="*/ 165 w 1226"/>
              <a:gd name="T25" fmla="*/ 318 h 882"/>
              <a:gd name="T26" fmla="*/ 145 w 1226"/>
              <a:gd name="T27" fmla="*/ 327 h 882"/>
              <a:gd name="T28" fmla="*/ 89 w 1226"/>
              <a:gd name="T29" fmla="*/ 317 h 882"/>
              <a:gd name="T30" fmla="*/ 28 w 1226"/>
              <a:gd name="T31" fmla="*/ 372 h 882"/>
              <a:gd name="T32" fmla="*/ 10 w 1226"/>
              <a:gd name="T33" fmla="*/ 384 h 882"/>
              <a:gd name="T34" fmla="*/ 6 w 1226"/>
              <a:gd name="T35" fmla="*/ 412 h 882"/>
              <a:gd name="T36" fmla="*/ 28 w 1226"/>
              <a:gd name="T37" fmla="*/ 470 h 882"/>
              <a:gd name="T38" fmla="*/ 2 w 1226"/>
              <a:gd name="T39" fmla="*/ 561 h 882"/>
              <a:gd name="T40" fmla="*/ 63 w 1226"/>
              <a:gd name="T41" fmla="*/ 640 h 882"/>
              <a:gd name="T42" fmla="*/ 103 w 1226"/>
              <a:gd name="T43" fmla="*/ 638 h 882"/>
              <a:gd name="T44" fmla="*/ 126 w 1226"/>
              <a:gd name="T45" fmla="*/ 634 h 882"/>
              <a:gd name="T46" fmla="*/ 159 w 1226"/>
              <a:gd name="T47" fmla="*/ 672 h 882"/>
              <a:gd name="T48" fmla="*/ 196 w 1226"/>
              <a:gd name="T49" fmla="*/ 694 h 882"/>
              <a:gd name="T50" fmla="*/ 244 w 1226"/>
              <a:gd name="T51" fmla="*/ 717 h 882"/>
              <a:gd name="T52" fmla="*/ 353 w 1226"/>
              <a:gd name="T53" fmla="*/ 753 h 882"/>
              <a:gd name="T54" fmla="*/ 460 w 1226"/>
              <a:gd name="T55" fmla="*/ 750 h 882"/>
              <a:gd name="T56" fmla="*/ 514 w 1226"/>
              <a:gd name="T57" fmla="*/ 812 h 882"/>
              <a:gd name="T58" fmla="*/ 529 w 1226"/>
              <a:gd name="T59" fmla="*/ 839 h 882"/>
              <a:gd name="T60" fmla="*/ 554 w 1226"/>
              <a:gd name="T61" fmla="*/ 874 h 882"/>
              <a:gd name="T62" fmla="*/ 612 w 1226"/>
              <a:gd name="T63" fmla="*/ 837 h 882"/>
              <a:gd name="T64" fmla="*/ 672 w 1226"/>
              <a:gd name="T65" fmla="*/ 837 h 882"/>
              <a:gd name="T66" fmla="*/ 685 w 1226"/>
              <a:gd name="T67" fmla="*/ 789 h 882"/>
              <a:gd name="T68" fmla="*/ 730 w 1226"/>
              <a:gd name="T69" fmla="*/ 694 h 882"/>
              <a:gd name="T70" fmla="*/ 726 w 1226"/>
              <a:gd name="T71" fmla="*/ 631 h 882"/>
              <a:gd name="T72" fmla="*/ 805 w 1226"/>
              <a:gd name="T73" fmla="*/ 626 h 882"/>
              <a:gd name="T74" fmla="*/ 846 w 1226"/>
              <a:gd name="T75" fmla="*/ 685 h 882"/>
              <a:gd name="T76" fmla="*/ 860 w 1226"/>
              <a:gd name="T77" fmla="*/ 698 h 882"/>
              <a:gd name="T78" fmla="*/ 880 w 1226"/>
              <a:gd name="T79" fmla="*/ 718 h 882"/>
              <a:gd name="T80" fmla="*/ 903 w 1226"/>
              <a:gd name="T81" fmla="*/ 753 h 882"/>
              <a:gd name="T82" fmla="*/ 984 w 1226"/>
              <a:gd name="T83" fmla="*/ 783 h 882"/>
              <a:gd name="T84" fmla="*/ 1005 w 1226"/>
              <a:gd name="T85" fmla="*/ 784 h 882"/>
              <a:gd name="T86" fmla="*/ 1058 w 1226"/>
              <a:gd name="T87" fmla="*/ 768 h 882"/>
              <a:gd name="T88" fmla="*/ 1052 w 1226"/>
              <a:gd name="T89" fmla="*/ 734 h 882"/>
              <a:gd name="T90" fmla="*/ 1063 w 1226"/>
              <a:gd name="T91" fmla="*/ 722 h 882"/>
              <a:gd name="T92" fmla="*/ 1048 w 1226"/>
              <a:gd name="T93" fmla="*/ 694 h 882"/>
              <a:gd name="T94" fmla="*/ 1043 w 1226"/>
              <a:gd name="T95" fmla="*/ 607 h 882"/>
              <a:gd name="T96" fmla="*/ 1128 w 1226"/>
              <a:gd name="T97" fmla="*/ 590 h 882"/>
              <a:gd name="T98" fmla="*/ 1101 w 1226"/>
              <a:gd name="T99" fmla="*/ 570 h 882"/>
              <a:gd name="T100" fmla="*/ 1108 w 1226"/>
              <a:gd name="T101" fmla="*/ 556 h 882"/>
              <a:gd name="T102" fmla="*/ 1205 w 1226"/>
              <a:gd name="T103" fmla="*/ 470 h 882"/>
              <a:gd name="T104" fmla="*/ 1209 w 1226"/>
              <a:gd name="T105" fmla="*/ 387 h 882"/>
              <a:gd name="T106" fmla="*/ 1155 w 1226"/>
              <a:gd name="T107" fmla="*/ 255 h 882"/>
              <a:gd name="T108" fmla="*/ 1112 w 1226"/>
              <a:gd name="T109" fmla="*/ 239 h 882"/>
              <a:gd name="T110" fmla="*/ 996 w 1226"/>
              <a:gd name="T111" fmla="*/ 156 h 882"/>
              <a:gd name="T112" fmla="*/ 971 w 1226"/>
              <a:gd name="T113" fmla="*/ 162 h 882"/>
              <a:gd name="T114" fmla="*/ 901 w 1226"/>
              <a:gd name="T115" fmla="*/ 94 h 882"/>
              <a:gd name="T116" fmla="*/ 847 w 1226"/>
              <a:gd name="T117" fmla="*/ 78 h 882"/>
              <a:gd name="T118" fmla="*/ 819 w 1226"/>
              <a:gd name="T119" fmla="*/ 84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26" h="882">
                <a:moveTo>
                  <a:pt x="732" y="46"/>
                </a:moveTo>
                <a:lnTo>
                  <a:pt x="721" y="54"/>
                </a:lnTo>
                <a:lnTo>
                  <a:pt x="721" y="54"/>
                </a:lnTo>
                <a:lnTo>
                  <a:pt x="722" y="66"/>
                </a:lnTo>
                <a:lnTo>
                  <a:pt x="727" y="85"/>
                </a:lnTo>
                <a:lnTo>
                  <a:pt x="727" y="88"/>
                </a:lnTo>
                <a:lnTo>
                  <a:pt x="728" y="89"/>
                </a:lnTo>
                <a:lnTo>
                  <a:pt x="727" y="89"/>
                </a:lnTo>
                <a:lnTo>
                  <a:pt x="714" y="118"/>
                </a:lnTo>
                <a:lnTo>
                  <a:pt x="696" y="125"/>
                </a:lnTo>
                <a:lnTo>
                  <a:pt x="693" y="127"/>
                </a:lnTo>
                <a:lnTo>
                  <a:pt x="692" y="127"/>
                </a:lnTo>
                <a:lnTo>
                  <a:pt x="659" y="113"/>
                </a:lnTo>
                <a:lnTo>
                  <a:pt x="658" y="113"/>
                </a:lnTo>
                <a:lnTo>
                  <a:pt x="658" y="112"/>
                </a:lnTo>
                <a:lnTo>
                  <a:pt x="599" y="57"/>
                </a:lnTo>
                <a:lnTo>
                  <a:pt x="576" y="44"/>
                </a:lnTo>
                <a:lnTo>
                  <a:pt x="540" y="30"/>
                </a:lnTo>
                <a:lnTo>
                  <a:pt x="540" y="29"/>
                </a:lnTo>
                <a:lnTo>
                  <a:pt x="540" y="29"/>
                </a:lnTo>
                <a:lnTo>
                  <a:pt x="539" y="29"/>
                </a:lnTo>
                <a:lnTo>
                  <a:pt x="539" y="29"/>
                </a:lnTo>
                <a:lnTo>
                  <a:pt x="522" y="16"/>
                </a:lnTo>
                <a:lnTo>
                  <a:pt x="491" y="7"/>
                </a:lnTo>
                <a:lnTo>
                  <a:pt x="475" y="8"/>
                </a:lnTo>
                <a:lnTo>
                  <a:pt x="474" y="8"/>
                </a:lnTo>
                <a:lnTo>
                  <a:pt x="435" y="6"/>
                </a:lnTo>
                <a:lnTo>
                  <a:pt x="434" y="6"/>
                </a:lnTo>
                <a:lnTo>
                  <a:pt x="405" y="0"/>
                </a:lnTo>
                <a:lnTo>
                  <a:pt x="389" y="0"/>
                </a:lnTo>
                <a:lnTo>
                  <a:pt x="375" y="10"/>
                </a:lnTo>
                <a:lnTo>
                  <a:pt x="375" y="10"/>
                </a:lnTo>
                <a:lnTo>
                  <a:pt x="370" y="12"/>
                </a:lnTo>
                <a:lnTo>
                  <a:pt x="363" y="14"/>
                </a:lnTo>
                <a:lnTo>
                  <a:pt x="347" y="16"/>
                </a:lnTo>
                <a:lnTo>
                  <a:pt x="322" y="22"/>
                </a:lnTo>
                <a:lnTo>
                  <a:pt x="300" y="29"/>
                </a:lnTo>
                <a:lnTo>
                  <a:pt x="299" y="30"/>
                </a:lnTo>
                <a:lnTo>
                  <a:pt x="299" y="31"/>
                </a:lnTo>
                <a:lnTo>
                  <a:pt x="299" y="30"/>
                </a:lnTo>
                <a:lnTo>
                  <a:pt x="271" y="33"/>
                </a:lnTo>
                <a:lnTo>
                  <a:pt x="244" y="44"/>
                </a:lnTo>
                <a:lnTo>
                  <a:pt x="244" y="44"/>
                </a:lnTo>
                <a:lnTo>
                  <a:pt x="240" y="44"/>
                </a:lnTo>
                <a:lnTo>
                  <a:pt x="217" y="41"/>
                </a:lnTo>
                <a:lnTo>
                  <a:pt x="182" y="46"/>
                </a:lnTo>
                <a:lnTo>
                  <a:pt x="153" y="46"/>
                </a:lnTo>
                <a:lnTo>
                  <a:pt x="141" y="58"/>
                </a:lnTo>
                <a:lnTo>
                  <a:pt x="140" y="58"/>
                </a:lnTo>
                <a:lnTo>
                  <a:pt x="126" y="61"/>
                </a:lnTo>
                <a:lnTo>
                  <a:pt x="132" y="76"/>
                </a:lnTo>
                <a:lnTo>
                  <a:pt x="132" y="99"/>
                </a:lnTo>
                <a:lnTo>
                  <a:pt x="128" y="120"/>
                </a:lnTo>
                <a:lnTo>
                  <a:pt x="149" y="137"/>
                </a:lnTo>
                <a:lnTo>
                  <a:pt x="150" y="137"/>
                </a:lnTo>
                <a:lnTo>
                  <a:pt x="150" y="137"/>
                </a:lnTo>
                <a:lnTo>
                  <a:pt x="150" y="137"/>
                </a:lnTo>
                <a:lnTo>
                  <a:pt x="167" y="156"/>
                </a:lnTo>
                <a:lnTo>
                  <a:pt x="167" y="156"/>
                </a:lnTo>
                <a:lnTo>
                  <a:pt x="174" y="162"/>
                </a:lnTo>
                <a:lnTo>
                  <a:pt x="178" y="168"/>
                </a:lnTo>
                <a:lnTo>
                  <a:pt x="181" y="172"/>
                </a:lnTo>
                <a:lnTo>
                  <a:pt x="182" y="178"/>
                </a:lnTo>
                <a:lnTo>
                  <a:pt x="188" y="196"/>
                </a:lnTo>
                <a:lnTo>
                  <a:pt x="197" y="214"/>
                </a:lnTo>
                <a:lnTo>
                  <a:pt x="197" y="214"/>
                </a:lnTo>
                <a:lnTo>
                  <a:pt x="196" y="215"/>
                </a:lnTo>
                <a:lnTo>
                  <a:pt x="195" y="215"/>
                </a:lnTo>
                <a:lnTo>
                  <a:pt x="172" y="232"/>
                </a:lnTo>
                <a:lnTo>
                  <a:pt x="156" y="253"/>
                </a:lnTo>
                <a:lnTo>
                  <a:pt x="159" y="271"/>
                </a:lnTo>
                <a:lnTo>
                  <a:pt x="170" y="296"/>
                </a:lnTo>
                <a:lnTo>
                  <a:pt x="172" y="298"/>
                </a:lnTo>
                <a:lnTo>
                  <a:pt x="172" y="298"/>
                </a:lnTo>
                <a:lnTo>
                  <a:pt x="172" y="300"/>
                </a:lnTo>
                <a:lnTo>
                  <a:pt x="169" y="310"/>
                </a:lnTo>
                <a:lnTo>
                  <a:pt x="169" y="310"/>
                </a:lnTo>
                <a:lnTo>
                  <a:pt x="165" y="318"/>
                </a:lnTo>
                <a:lnTo>
                  <a:pt x="162" y="320"/>
                </a:lnTo>
                <a:lnTo>
                  <a:pt x="160" y="322"/>
                </a:lnTo>
                <a:lnTo>
                  <a:pt x="160" y="322"/>
                </a:lnTo>
                <a:lnTo>
                  <a:pt x="158" y="325"/>
                </a:lnTo>
                <a:lnTo>
                  <a:pt x="154" y="326"/>
                </a:lnTo>
                <a:lnTo>
                  <a:pt x="145" y="327"/>
                </a:lnTo>
                <a:lnTo>
                  <a:pt x="135" y="326"/>
                </a:lnTo>
                <a:lnTo>
                  <a:pt x="121" y="322"/>
                </a:lnTo>
                <a:lnTo>
                  <a:pt x="91" y="317"/>
                </a:lnTo>
                <a:lnTo>
                  <a:pt x="90" y="317"/>
                </a:lnTo>
                <a:lnTo>
                  <a:pt x="90" y="317"/>
                </a:lnTo>
                <a:lnTo>
                  <a:pt x="89" y="317"/>
                </a:lnTo>
                <a:lnTo>
                  <a:pt x="67" y="306"/>
                </a:lnTo>
                <a:lnTo>
                  <a:pt x="32" y="304"/>
                </a:lnTo>
                <a:lnTo>
                  <a:pt x="33" y="306"/>
                </a:lnTo>
                <a:lnTo>
                  <a:pt x="30" y="366"/>
                </a:lnTo>
                <a:lnTo>
                  <a:pt x="30" y="366"/>
                </a:lnTo>
                <a:lnTo>
                  <a:pt x="28" y="372"/>
                </a:lnTo>
                <a:lnTo>
                  <a:pt x="25" y="375"/>
                </a:lnTo>
                <a:lnTo>
                  <a:pt x="20" y="379"/>
                </a:lnTo>
                <a:lnTo>
                  <a:pt x="15" y="380"/>
                </a:lnTo>
                <a:lnTo>
                  <a:pt x="15" y="380"/>
                </a:lnTo>
                <a:lnTo>
                  <a:pt x="11" y="381"/>
                </a:lnTo>
                <a:lnTo>
                  <a:pt x="10" y="384"/>
                </a:lnTo>
                <a:lnTo>
                  <a:pt x="9" y="389"/>
                </a:lnTo>
                <a:lnTo>
                  <a:pt x="9" y="396"/>
                </a:lnTo>
                <a:lnTo>
                  <a:pt x="9" y="397"/>
                </a:lnTo>
                <a:lnTo>
                  <a:pt x="8" y="397"/>
                </a:lnTo>
                <a:lnTo>
                  <a:pt x="6" y="412"/>
                </a:lnTo>
                <a:lnTo>
                  <a:pt x="6" y="412"/>
                </a:lnTo>
                <a:lnTo>
                  <a:pt x="16" y="422"/>
                </a:lnTo>
                <a:lnTo>
                  <a:pt x="20" y="427"/>
                </a:lnTo>
                <a:lnTo>
                  <a:pt x="23" y="430"/>
                </a:lnTo>
                <a:lnTo>
                  <a:pt x="28" y="460"/>
                </a:lnTo>
                <a:lnTo>
                  <a:pt x="28" y="470"/>
                </a:lnTo>
                <a:lnTo>
                  <a:pt x="28" y="470"/>
                </a:lnTo>
                <a:lnTo>
                  <a:pt x="26" y="478"/>
                </a:lnTo>
                <a:lnTo>
                  <a:pt x="24" y="486"/>
                </a:lnTo>
                <a:lnTo>
                  <a:pt x="16" y="510"/>
                </a:lnTo>
                <a:lnTo>
                  <a:pt x="0" y="540"/>
                </a:lnTo>
                <a:lnTo>
                  <a:pt x="0" y="547"/>
                </a:lnTo>
                <a:lnTo>
                  <a:pt x="2" y="561"/>
                </a:lnTo>
                <a:lnTo>
                  <a:pt x="18" y="582"/>
                </a:lnTo>
                <a:lnTo>
                  <a:pt x="18" y="582"/>
                </a:lnTo>
                <a:lnTo>
                  <a:pt x="24" y="590"/>
                </a:lnTo>
                <a:lnTo>
                  <a:pt x="26" y="595"/>
                </a:lnTo>
                <a:lnTo>
                  <a:pt x="41" y="616"/>
                </a:lnTo>
                <a:lnTo>
                  <a:pt x="63" y="640"/>
                </a:lnTo>
                <a:lnTo>
                  <a:pt x="63" y="640"/>
                </a:lnTo>
                <a:lnTo>
                  <a:pt x="73" y="649"/>
                </a:lnTo>
                <a:lnTo>
                  <a:pt x="77" y="651"/>
                </a:lnTo>
                <a:lnTo>
                  <a:pt x="80" y="651"/>
                </a:lnTo>
                <a:lnTo>
                  <a:pt x="103" y="638"/>
                </a:lnTo>
                <a:lnTo>
                  <a:pt x="103" y="638"/>
                </a:lnTo>
                <a:lnTo>
                  <a:pt x="110" y="633"/>
                </a:lnTo>
                <a:lnTo>
                  <a:pt x="113" y="632"/>
                </a:lnTo>
                <a:lnTo>
                  <a:pt x="117" y="631"/>
                </a:lnTo>
                <a:lnTo>
                  <a:pt x="117" y="631"/>
                </a:lnTo>
                <a:lnTo>
                  <a:pt x="121" y="632"/>
                </a:lnTo>
                <a:lnTo>
                  <a:pt x="126" y="634"/>
                </a:lnTo>
                <a:lnTo>
                  <a:pt x="140" y="642"/>
                </a:lnTo>
                <a:lnTo>
                  <a:pt x="140" y="642"/>
                </a:lnTo>
                <a:lnTo>
                  <a:pt x="141" y="642"/>
                </a:lnTo>
                <a:lnTo>
                  <a:pt x="141" y="643"/>
                </a:lnTo>
                <a:lnTo>
                  <a:pt x="153" y="658"/>
                </a:lnTo>
                <a:lnTo>
                  <a:pt x="159" y="672"/>
                </a:lnTo>
                <a:lnTo>
                  <a:pt x="164" y="679"/>
                </a:lnTo>
                <a:lnTo>
                  <a:pt x="168" y="681"/>
                </a:lnTo>
                <a:lnTo>
                  <a:pt x="183" y="692"/>
                </a:lnTo>
                <a:lnTo>
                  <a:pt x="192" y="693"/>
                </a:lnTo>
                <a:lnTo>
                  <a:pt x="192" y="693"/>
                </a:lnTo>
                <a:lnTo>
                  <a:pt x="196" y="694"/>
                </a:lnTo>
                <a:lnTo>
                  <a:pt x="199" y="696"/>
                </a:lnTo>
                <a:lnTo>
                  <a:pt x="205" y="703"/>
                </a:lnTo>
                <a:lnTo>
                  <a:pt x="205" y="703"/>
                </a:lnTo>
                <a:lnTo>
                  <a:pt x="209" y="705"/>
                </a:lnTo>
                <a:lnTo>
                  <a:pt x="216" y="709"/>
                </a:lnTo>
                <a:lnTo>
                  <a:pt x="244" y="717"/>
                </a:lnTo>
                <a:lnTo>
                  <a:pt x="245" y="717"/>
                </a:lnTo>
                <a:lnTo>
                  <a:pt x="282" y="731"/>
                </a:lnTo>
                <a:lnTo>
                  <a:pt x="283" y="731"/>
                </a:lnTo>
                <a:lnTo>
                  <a:pt x="284" y="731"/>
                </a:lnTo>
                <a:lnTo>
                  <a:pt x="309" y="743"/>
                </a:lnTo>
                <a:lnTo>
                  <a:pt x="353" y="753"/>
                </a:lnTo>
                <a:lnTo>
                  <a:pt x="354" y="755"/>
                </a:lnTo>
                <a:lnTo>
                  <a:pt x="411" y="757"/>
                </a:lnTo>
                <a:lnTo>
                  <a:pt x="436" y="748"/>
                </a:lnTo>
                <a:lnTo>
                  <a:pt x="459" y="748"/>
                </a:lnTo>
                <a:lnTo>
                  <a:pt x="459" y="749"/>
                </a:lnTo>
                <a:lnTo>
                  <a:pt x="460" y="750"/>
                </a:lnTo>
                <a:lnTo>
                  <a:pt x="480" y="774"/>
                </a:lnTo>
                <a:lnTo>
                  <a:pt x="480" y="774"/>
                </a:lnTo>
                <a:lnTo>
                  <a:pt x="480" y="775"/>
                </a:lnTo>
                <a:lnTo>
                  <a:pt x="491" y="795"/>
                </a:lnTo>
                <a:lnTo>
                  <a:pt x="501" y="805"/>
                </a:lnTo>
                <a:lnTo>
                  <a:pt x="514" y="812"/>
                </a:lnTo>
                <a:lnTo>
                  <a:pt x="516" y="813"/>
                </a:lnTo>
                <a:lnTo>
                  <a:pt x="516" y="813"/>
                </a:lnTo>
                <a:lnTo>
                  <a:pt x="517" y="814"/>
                </a:lnTo>
                <a:lnTo>
                  <a:pt x="528" y="838"/>
                </a:lnTo>
                <a:lnTo>
                  <a:pt x="528" y="839"/>
                </a:lnTo>
                <a:lnTo>
                  <a:pt x="529" y="839"/>
                </a:lnTo>
                <a:lnTo>
                  <a:pt x="529" y="841"/>
                </a:lnTo>
                <a:lnTo>
                  <a:pt x="535" y="867"/>
                </a:lnTo>
                <a:lnTo>
                  <a:pt x="552" y="874"/>
                </a:lnTo>
                <a:lnTo>
                  <a:pt x="553" y="874"/>
                </a:lnTo>
                <a:lnTo>
                  <a:pt x="554" y="874"/>
                </a:lnTo>
                <a:lnTo>
                  <a:pt x="554" y="874"/>
                </a:lnTo>
                <a:lnTo>
                  <a:pt x="568" y="882"/>
                </a:lnTo>
                <a:lnTo>
                  <a:pt x="586" y="878"/>
                </a:lnTo>
                <a:lnTo>
                  <a:pt x="591" y="860"/>
                </a:lnTo>
                <a:lnTo>
                  <a:pt x="591" y="859"/>
                </a:lnTo>
                <a:lnTo>
                  <a:pt x="592" y="858"/>
                </a:lnTo>
                <a:lnTo>
                  <a:pt x="612" y="837"/>
                </a:lnTo>
                <a:lnTo>
                  <a:pt x="635" y="843"/>
                </a:lnTo>
                <a:lnTo>
                  <a:pt x="635" y="845"/>
                </a:lnTo>
                <a:lnTo>
                  <a:pt x="647" y="869"/>
                </a:lnTo>
                <a:lnTo>
                  <a:pt x="670" y="861"/>
                </a:lnTo>
                <a:lnTo>
                  <a:pt x="672" y="838"/>
                </a:lnTo>
                <a:lnTo>
                  <a:pt x="672" y="837"/>
                </a:lnTo>
                <a:lnTo>
                  <a:pt x="672" y="836"/>
                </a:lnTo>
                <a:lnTo>
                  <a:pt x="673" y="835"/>
                </a:lnTo>
                <a:lnTo>
                  <a:pt x="688" y="826"/>
                </a:lnTo>
                <a:lnTo>
                  <a:pt x="685" y="792"/>
                </a:lnTo>
                <a:lnTo>
                  <a:pt x="685" y="790"/>
                </a:lnTo>
                <a:lnTo>
                  <a:pt x="685" y="789"/>
                </a:lnTo>
                <a:lnTo>
                  <a:pt x="685" y="789"/>
                </a:lnTo>
                <a:lnTo>
                  <a:pt x="703" y="751"/>
                </a:lnTo>
                <a:lnTo>
                  <a:pt x="721" y="744"/>
                </a:lnTo>
                <a:lnTo>
                  <a:pt x="714" y="710"/>
                </a:lnTo>
                <a:lnTo>
                  <a:pt x="732" y="710"/>
                </a:lnTo>
                <a:lnTo>
                  <a:pt x="730" y="694"/>
                </a:lnTo>
                <a:lnTo>
                  <a:pt x="721" y="662"/>
                </a:lnTo>
                <a:lnTo>
                  <a:pt x="721" y="662"/>
                </a:lnTo>
                <a:lnTo>
                  <a:pt x="721" y="659"/>
                </a:lnTo>
                <a:lnTo>
                  <a:pt x="724" y="637"/>
                </a:lnTo>
                <a:lnTo>
                  <a:pt x="724" y="633"/>
                </a:lnTo>
                <a:lnTo>
                  <a:pt x="726" y="631"/>
                </a:lnTo>
                <a:lnTo>
                  <a:pt x="738" y="616"/>
                </a:lnTo>
                <a:lnTo>
                  <a:pt x="741" y="614"/>
                </a:lnTo>
                <a:lnTo>
                  <a:pt x="744" y="614"/>
                </a:lnTo>
                <a:lnTo>
                  <a:pt x="776" y="619"/>
                </a:lnTo>
                <a:lnTo>
                  <a:pt x="779" y="619"/>
                </a:lnTo>
                <a:lnTo>
                  <a:pt x="805" y="626"/>
                </a:lnTo>
                <a:lnTo>
                  <a:pt x="828" y="619"/>
                </a:lnTo>
                <a:lnTo>
                  <a:pt x="840" y="646"/>
                </a:lnTo>
                <a:lnTo>
                  <a:pt x="842" y="647"/>
                </a:lnTo>
                <a:lnTo>
                  <a:pt x="842" y="666"/>
                </a:lnTo>
                <a:lnTo>
                  <a:pt x="846" y="685"/>
                </a:lnTo>
                <a:lnTo>
                  <a:pt x="846" y="685"/>
                </a:lnTo>
                <a:lnTo>
                  <a:pt x="848" y="689"/>
                </a:lnTo>
                <a:lnTo>
                  <a:pt x="851" y="694"/>
                </a:lnTo>
                <a:lnTo>
                  <a:pt x="854" y="696"/>
                </a:lnTo>
                <a:lnTo>
                  <a:pt x="858" y="698"/>
                </a:lnTo>
                <a:lnTo>
                  <a:pt x="860" y="698"/>
                </a:lnTo>
                <a:lnTo>
                  <a:pt x="860" y="698"/>
                </a:lnTo>
                <a:lnTo>
                  <a:pt x="868" y="700"/>
                </a:lnTo>
                <a:lnTo>
                  <a:pt x="872" y="703"/>
                </a:lnTo>
                <a:lnTo>
                  <a:pt x="877" y="708"/>
                </a:lnTo>
                <a:lnTo>
                  <a:pt x="878" y="712"/>
                </a:lnTo>
                <a:lnTo>
                  <a:pt x="878" y="712"/>
                </a:lnTo>
                <a:lnTo>
                  <a:pt x="880" y="718"/>
                </a:lnTo>
                <a:lnTo>
                  <a:pt x="883" y="724"/>
                </a:lnTo>
                <a:lnTo>
                  <a:pt x="887" y="729"/>
                </a:lnTo>
                <a:lnTo>
                  <a:pt x="893" y="736"/>
                </a:lnTo>
                <a:lnTo>
                  <a:pt x="903" y="752"/>
                </a:lnTo>
                <a:lnTo>
                  <a:pt x="903" y="752"/>
                </a:lnTo>
                <a:lnTo>
                  <a:pt x="903" y="753"/>
                </a:lnTo>
                <a:lnTo>
                  <a:pt x="911" y="767"/>
                </a:lnTo>
                <a:lnTo>
                  <a:pt x="922" y="766"/>
                </a:lnTo>
                <a:lnTo>
                  <a:pt x="942" y="748"/>
                </a:lnTo>
                <a:lnTo>
                  <a:pt x="956" y="775"/>
                </a:lnTo>
                <a:lnTo>
                  <a:pt x="982" y="783"/>
                </a:lnTo>
                <a:lnTo>
                  <a:pt x="984" y="783"/>
                </a:lnTo>
                <a:lnTo>
                  <a:pt x="985" y="784"/>
                </a:lnTo>
                <a:lnTo>
                  <a:pt x="998" y="810"/>
                </a:lnTo>
                <a:lnTo>
                  <a:pt x="1004" y="813"/>
                </a:lnTo>
                <a:lnTo>
                  <a:pt x="1005" y="790"/>
                </a:lnTo>
                <a:lnTo>
                  <a:pt x="1005" y="789"/>
                </a:lnTo>
                <a:lnTo>
                  <a:pt x="1005" y="784"/>
                </a:lnTo>
                <a:lnTo>
                  <a:pt x="1058" y="783"/>
                </a:lnTo>
                <a:lnTo>
                  <a:pt x="1059" y="779"/>
                </a:lnTo>
                <a:lnTo>
                  <a:pt x="1059" y="779"/>
                </a:lnTo>
                <a:lnTo>
                  <a:pt x="1060" y="774"/>
                </a:lnTo>
                <a:lnTo>
                  <a:pt x="1060" y="771"/>
                </a:lnTo>
                <a:lnTo>
                  <a:pt x="1058" y="768"/>
                </a:lnTo>
                <a:lnTo>
                  <a:pt x="1058" y="768"/>
                </a:lnTo>
                <a:lnTo>
                  <a:pt x="1055" y="758"/>
                </a:lnTo>
                <a:lnTo>
                  <a:pt x="1052" y="747"/>
                </a:lnTo>
                <a:lnTo>
                  <a:pt x="1052" y="747"/>
                </a:lnTo>
                <a:lnTo>
                  <a:pt x="1052" y="740"/>
                </a:lnTo>
                <a:lnTo>
                  <a:pt x="1052" y="734"/>
                </a:lnTo>
                <a:lnTo>
                  <a:pt x="1053" y="729"/>
                </a:lnTo>
                <a:lnTo>
                  <a:pt x="1055" y="727"/>
                </a:lnTo>
                <a:lnTo>
                  <a:pt x="1055" y="727"/>
                </a:lnTo>
                <a:lnTo>
                  <a:pt x="1057" y="724"/>
                </a:lnTo>
                <a:lnTo>
                  <a:pt x="1060" y="722"/>
                </a:lnTo>
                <a:lnTo>
                  <a:pt x="1063" y="722"/>
                </a:lnTo>
                <a:lnTo>
                  <a:pt x="1067" y="724"/>
                </a:lnTo>
                <a:lnTo>
                  <a:pt x="1089" y="731"/>
                </a:lnTo>
                <a:lnTo>
                  <a:pt x="1091" y="714"/>
                </a:lnTo>
                <a:lnTo>
                  <a:pt x="1051" y="696"/>
                </a:lnTo>
                <a:lnTo>
                  <a:pt x="1049" y="696"/>
                </a:lnTo>
                <a:lnTo>
                  <a:pt x="1048" y="694"/>
                </a:lnTo>
                <a:lnTo>
                  <a:pt x="1048" y="693"/>
                </a:lnTo>
                <a:lnTo>
                  <a:pt x="1048" y="692"/>
                </a:lnTo>
                <a:lnTo>
                  <a:pt x="1042" y="643"/>
                </a:lnTo>
                <a:lnTo>
                  <a:pt x="1043" y="614"/>
                </a:lnTo>
                <a:lnTo>
                  <a:pt x="1043" y="609"/>
                </a:lnTo>
                <a:lnTo>
                  <a:pt x="1043" y="607"/>
                </a:lnTo>
                <a:lnTo>
                  <a:pt x="1109" y="616"/>
                </a:lnTo>
                <a:lnTo>
                  <a:pt x="1126" y="600"/>
                </a:lnTo>
                <a:lnTo>
                  <a:pt x="1126" y="600"/>
                </a:lnTo>
                <a:lnTo>
                  <a:pt x="1128" y="595"/>
                </a:lnTo>
                <a:lnTo>
                  <a:pt x="1128" y="592"/>
                </a:lnTo>
                <a:lnTo>
                  <a:pt x="1128" y="590"/>
                </a:lnTo>
                <a:lnTo>
                  <a:pt x="1126" y="587"/>
                </a:lnTo>
                <a:lnTo>
                  <a:pt x="1126" y="587"/>
                </a:lnTo>
                <a:lnTo>
                  <a:pt x="1115" y="583"/>
                </a:lnTo>
                <a:lnTo>
                  <a:pt x="1107" y="578"/>
                </a:lnTo>
                <a:lnTo>
                  <a:pt x="1103" y="572"/>
                </a:lnTo>
                <a:lnTo>
                  <a:pt x="1101" y="570"/>
                </a:lnTo>
                <a:lnTo>
                  <a:pt x="1100" y="568"/>
                </a:lnTo>
                <a:lnTo>
                  <a:pt x="1100" y="568"/>
                </a:lnTo>
                <a:lnTo>
                  <a:pt x="1101" y="564"/>
                </a:lnTo>
                <a:lnTo>
                  <a:pt x="1103" y="561"/>
                </a:lnTo>
                <a:lnTo>
                  <a:pt x="1104" y="559"/>
                </a:lnTo>
                <a:lnTo>
                  <a:pt x="1108" y="556"/>
                </a:lnTo>
                <a:lnTo>
                  <a:pt x="1136" y="529"/>
                </a:lnTo>
                <a:lnTo>
                  <a:pt x="1166" y="528"/>
                </a:lnTo>
                <a:lnTo>
                  <a:pt x="1182" y="500"/>
                </a:lnTo>
                <a:lnTo>
                  <a:pt x="1182" y="475"/>
                </a:lnTo>
                <a:lnTo>
                  <a:pt x="1205" y="470"/>
                </a:lnTo>
                <a:lnTo>
                  <a:pt x="1205" y="470"/>
                </a:lnTo>
                <a:lnTo>
                  <a:pt x="1213" y="450"/>
                </a:lnTo>
                <a:lnTo>
                  <a:pt x="1217" y="439"/>
                </a:lnTo>
                <a:lnTo>
                  <a:pt x="1226" y="419"/>
                </a:lnTo>
                <a:lnTo>
                  <a:pt x="1209" y="388"/>
                </a:lnTo>
                <a:lnTo>
                  <a:pt x="1209" y="387"/>
                </a:lnTo>
                <a:lnTo>
                  <a:pt x="1209" y="387"/>
                </a:lnTo>
                <a:lnTo>
                  <a:pt x="1209" y="386"/>
                </a:lnTo>
                <a:lnTo>
                  <a:pt x="1199" y="344"/>
                </a:lnTo>
                <a:lnTo>
                  <a:pt x="1199" y="343"/>
                </a:lnTo>
                <a:lnTo>
                  <a:pt x="1191" y="301"/>
                </a:lnTo>
                <a:lnTo>
                  <a:pt x="1177" y="277"/>
                </a:lnTo>
                <a:lnTo>
                  <a:pt x="1155" y="255"/>
                </a:lnTo>
                <a:lnTo>
                  <a:pt x="1155" y="254"/>
                </a:lnTo>
                <a:lnTo>
                  <a:pt x="1155" y="253"/>
                </a:lnTo>
                <a:lnTo>
                  <a:pt x="1154" y="251"/>
                </a:lnTo>
                <a:lnTo>
                  <a:pt x="1153" y="229"/>
                </a:lnTo>
                <a:lnTo>
                  <a:pt x="1113" y="241"/>
                </a:lnTo>
                <a:lnTo>
                  <a:pt x="1112" y="239"/>
                </a:lnTo>
                <a:lnTo>
                  <a:pt x="1093" y="219"/>
                </a:lnTo>
                <a:lnTo>
                  <a:pt x="1040" y="178"/>
                </a:lnTo>
                <a:lnTo>
                  <a:pt x="1037" y="178"/>
                </a:lnTo>
                <a:lnTo>
                  <a:pt x="1018" y="151"/>
                </a:lnTo>
                <a:lnTo>
                  <a:pt x="1004" y="143"/>
                </a:lnTo>
                <a:lnTo>
                  <a:pt x="996" y="156"/>
                </a:lnTo>
                <a:lnTo>
                  <a:pt x="996" y="159"/>
                </a:lnTo>
                <a:lnTo>
                  <a:pt x="994" y="160"/>
                </a:lnTo>
                <a:lnTo>
                  <a:pt x="993" y="160"/>
                </a:lnTo>
                <a:lnTo>
                  <a:pt x="990" y="160"/>
                </a:lnTo>
                <a:lnTo>
                  <a:pt x="974" y="161"/>
                </a:lnTo>
                <a:lnTo>
                  <a:pt x="971" y="162"/>
                </a:lnTo>
                <a:lnTo>
                  <a:pt x="970" y="162"/>
                </a:lnTo>
                <a:lnTo>
                  <a:pt x="931" y="118"/>
                </a:lnTo>
                <a:lnTo>
                  <a:pt x="931" y="118"/>
                </a:lnTo>
                <a:lnTo>
                  <a:pt x="924" y="115"/>
                </a:lnTo>
                <a:lnTo>
                  <a:pt x="917" y="109"/>
                </a:lnTo>
                <a:lnTo>
                  <a:pt x="901" y="94"/>
                </a:lnTo>
                <a:lnTo>
                  <a:pt x="883" y="81"/>
                </a:lnTo>
                <a:lnTo>
                  <a:pt x="882" y="80"/>
                </a:lnTo>
                <a:lnTo>
                  <a:pt x="861" y="68"/>
                </a:lnTo>
                <a:lnTo>
                  <a:pt x="850" y="77"/>
                </a:lnTo>
                <a:lnTo>
                  <a:pt x="848" y="80"/>
                </a:lnTo>
                <a:lnTo>
                  <a:pt x="847" y="78"/>
                </a:lnTo>
                <a:lnTo>
                  <a:pt x="846" y="78"/>
                </a:lnTo>
                <a:lnTo>
                  <a:pt x="835" y="76"/>
                </a:lnTo>
                <a:lnTo>
                  <a:pt x="823" y="82"/>
                </a:lnTo>
                <a:lnTo>
                  <a:pt x="822" y="83"/>
                </a:lnTo>
                <a:lnTo>
                  <a:pt x="820" y="84"/>
                </a:lnTo>
                <a:lnTo>
                  <a:pt x="819" y="84"/>
                </a:lnTo>
                <a:lnTo>
                  <a:pt x="803" y="88"/>
                </a:lnTo>
                <a:lnTo>
                  <a:pt x="803" y="88"/>
                </a:lnTo>
                <a:lnTo>
                  <a:pt x="732" y="46"/>
                </a:lnTo>
                <a:lnTo>
                  <a:pt x="732" y="4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Freeform 42"/>
          <p:cNvSpPr/>
          <p:nvPr/>
        </p:nvSpPr>
        <p:spPr bwMode="auto">
          <a:xfrm>
            <a:off x="2854780" y="4165960"/>
            <a:ext cx="1235073" cy="1082135"/>
          </a:xfrm>
          <a:custGeom>
            <a:avLst/>
            <a:gdLst>
              <a:gd name="T0" fmla="*/ 40 w 1063"/>
              <a:gd name="T1" fmla="*/ 75 h 932"/>
              <a:gd name="T2" fmla="*/ 13 w 1063"/>
              <a:gd name="T3" fmla="*/ 172 h 932"/>
              <a:gd name="T4" fmla="*/ 60 w 1063"/>
              <a:gd name="T5" fmla="*/ 210 h 932"/>
              <a:gd name="T6" fmla="*/ 109 w 1063"/>
              <a:gd name="T7" fmla="*/ 293 h 932"/>
              <a:gd name="T8" fmla="*/ 112 w 1063"/>
              <a:gd name="T9" fmla="*/ 354 h 932"/>
              <a:gd name="T10" fmla="*/ 128 w 1063"/>
              <a:gd name="T11" fmla="*/ 403 h 932"/>
              <a:gd name="T12" fmla="*/ 138 w 1063"/>
              <a:gd name="T13" fmla="*/ 433 h 932"/>
              <a:gd name="T14" fmla="*/ 134 w 1063"/>
              <a:gd name="T15" fmla="*/ 484 h 932"/>
              <a:gd name="T16" fmla="*/ 132 w 1063"/>
              <a:gd name="T17" fmla="*/ 571 h 932"/>
              <a:gd name="T18" fmla="*/ 131 w 1063"/>
              <a:gd name="T19" fmla="*/ 648 h 932"/>
              <a:gd name="T20" fmla="*/ 155 w 1063"/>
              <a:gd name="T21" fmla="*/ 668 h 932"/>
              <a:gd name="T22" fmla="*/ 167 w 1063"/>
              <a:gd name="T23" fmla="*/ 698 h 932"/>
              <a:gd name="T24" fmla="*/ 182 w 1063"/>
              <a:gd name="T25" fmla="*/ 675 h 932"/>
              <a:gd name="T26" fmla="*/ 187 w 1063"/>
              <a:gd name="T27" fmla="*/ 637 h 932"/>
              <a:gd name="T28" fmla="*/ 225 w 1063"/>
              <a:gd name="T29" fmla="*/ 638 h 932"/>
              <a:gd name="T30" fmla="*/ 258 w 1063"/>
              <a:gd name="T31" fmla="*/ 716 h 932"/>
              <a:gd name="T32" fmla="*/ 299 w 1063"/>
              <a:gd name="T33" fmla="*/ 707 h 932"/>
              <a:gd name="T34" fmla="*/ 361 w 1063"/>
              <a:gd name="T35" fmla="*/ 841 h 932"/>
              <a:gd name="T36" fmla="*/ 371 w 1063"/>
              <a:gd name="T37" fmla="*/ 903 h 932"/>
              <a:gd name="T38" fmla="*/ 395 w 1063"/>
              <a:gd name="T39" fmla="*/ 888 h 932"/>
              <a:gd name="T40" fmla="*/ 397 w 1063"/>
              <a:gd name="T41" fmla="*/ 931 h 932"/>
              <a:gd name="T42" fmla="*/ 435 w 1063"/>
              <a:gd name="T43" fmla="*/ 897 h 932"/>
              <a:gd name="T44" fmla="*/ 496 w 1063"/>
              <a:gd name="T45" fmla="*/ 889 h 932"/>
              <a:gd name="T46" fmla="*/ 497 w 1063"/>
              <a:gd name="T47" fmla="*/ 810 h 932"/>
              <a:gd name="T48" fmla="*/ 526 w 1063"/>
              <a:gd name="T49" fmla="*/ 770 h 932"/>
              <a:gd name="T50" fmla="*/ 591 w 1063"/>
              <a:gd name="T51" fmla="*/ 661 h 932"/>
              <a:gd name="T52" fmla="*/ 665 w 1063"/>
              <a:gd name="T53" fmla="*/ 699 h 932"/>
              <a:gd name="T54" fmla="*/ 678 w 1063"/>
              <a:gd name="T55" fmla="*/ 726 h 932"/>
              <a:gd name="T56" fmla="*/ 695 w 1063"/>
              <a:gd name="T57" fmla="*/ 713 h 932"/>
              <a:gd name="T58" fmla="*/ 749 w 1063"/>
              <a:gd name="T59" fmla="*/ 709 h 932"/>
              <a:gd name="T60" fmla="*/ 821 w 1063"/>
              <a:gd name="T61" fmla="*/ 744 h 932"/>
              <a:gd name="T62" fmla="*/ 798 w 1063"/>
              <a:gd name="T63" fmla="*/ 693 h 932"/>
              <a:gd name="T64" fmla="*/ 803 w 1063"/>
              <a:gd name="T65" fmla="*/ 629 h 932"/>
              <a:gd name="T66" fmla="*/ 822 w 1063"/>
              <a:gd name="T67" fmla="*/ 607 h 932"/>
              <a:gd name="T68" fmla="*/ 770 w 1063"/>
              <a:gd name="T69" fmla="*/ 492 h 932"/>
              <a:gd name="T70" fmla="*/ 945 w 1063"/>
              <a:gd name="T71" fmla="*/ 420 h 932"/>
              <a:gd name="T72" fmla="*/ 1006 w 1063"/>
              <a:gd name="T73" fmla="*/ 337 h 932"/>
              <a:gd name="T74" fmla="*/ 1058 w 1063"/>
              <a:gd name="T75" fmla="*/ 245 h 932"/>
              <a:gd name="T76" fmla="*/ 963 w 1063"/>
              <a:gd name="T77" fmla="*/ 221 h 932"/>
              <a:gd name="T78" fmla="*/ 944 w 1063"/>
              <a:gd name="T79" fmla="*/ 214 h 932"/>
              <a:gd name="T80" fmla="*/ 920 w 1063"/>
              <a:gd name="T81" fmla="*/ 220 h 932"/>
              <a:gd name="T82" fmla="*/ 908 w 1063"/>
              <a:gd name="T83" fmla="*/ 197 h 932"/>
              <a:gd name="T84" fmla="*/ 872 w 1063"/>
              <a:gd name="T85" fmla="*/ 186 h 932"/>
              <a:gd name="T86" fmla="*/ 795 w 1063"/>
              <a:gd name="T87" fmla="*/ 175 h 932"/>
              <a:gd name="T88" fmla="*/ 754 w 1063"/>
              <a:gd name="T89" fmla="*/ 190 h 932"/>
              <a:gd name="T90" fmla="*/ 685 w 1063"/>
              <a:gd name="T91" fmla="*/ 180 h 932"/>
              <a:gd name="T92" fmla="*/ 656 w 1063"/>
              <a:gd name="T93" fmla="*/ 117 h 932"/>
              <a:gd name="T94" fmla="*/ 539 w 1063"/>
              <a:gd name="T95" fmla="*/ 46 h 932"/>
              <a:gd name="T96" fmla="*/ 494 w 1063"/>
              <a:gd name="T97" fmla="*/ 17 h 932"/>
              <a:gd name="T98" fmla="*/ 482 w 1063"/>
              <a:gd name="T99" fmla="*/ 95 h 932"/>
              <a:gd name="T100" fmla="*/ 424 w 1063"/>
              <a:gd name="T101" fmla="*/ 99 h 932"/>
              <a:gd name="T102" fmla="*/ 392 w 1063"/>
              <a:gd name="T103" fmla="*/ 130 h 932"/>
              <a:gd name="T104" fmla="*/ 368 w 1063"/>
              <a:gd name="T105" fmla="*/ 144 h 932"/>
              <a:gd name="T106" fmla="*/ 361 w 1063"/>
              <a:gd name="T107" fmla="*/ 179 h 932"/>
              <a:gd name="T108" fmla="*/ 285 w 1063"/>
              <a:gd name="T109" fmla="*/ 204 h 932"/>
              <a:gd name="T110" fmla="*/ 205 w 1063"/>
              <a:gd name="T111" fmla="*/ 164 h 932"/>
              <a:gd name="T112" fmla="*/ 168 w 1063"/>
              <a:gd name="T113" fmla="*/ 111 h 932"/>
              <a:gd name="T114" fmla="*/ 149 w 1063"/>
              <a:gd name="T115" fmla="*/ 93 h 932"/>
              <a:gd name="T116" fmla="*/ 126 w 1063"/>
              <a:gd name="T117" fmla="*/ 33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63" h="932">
                <a:moveTo>
                  <a:pt x="100" y="23"/>
                </a:moveTo>
                <a:lnTo>
                  <a:pt x="71" y="14"/>
                </a:lnTo>
                <a:lnTo>
                  <a:pt x="42" y="10"/>
                </a:lnTo>
                <a:lnTo>
                  <a:pt x="33" y="22"/>
                </a:lnTo>
                <a:lnTo>
                  <a:pt x="31" y="42"/>
                </a:lnTo>
                <a:lnTo>
                  <a:pt x="32" y="44"/>
                </a:lnTo>
                <a:lnTo>
                  <a:pt x="40" y="75"/>
                </a:lnTo>
                <a:lnTo>
                  <a:pt x="41" y="99"/>
                </a:lnTo>
                <a:lnTo>
                  <a:pt x="41" y="107"/>
                </a:lnTo>
                <a:lnTo>
                  <a:pt x="26" y="107"/>
                </a:lnTo>
                <a:lnTo>
                  <a:pt x="33" y="135"/>
                </a:lnTo>
                <a:lnTo>
                  <a:pt x="10" y="143"/>
                </a:lnTo>
                <a:lnTo>
                  <a:pt x="0" y="162"/>
                </a:lnTo>
                <a:lnTo>
                  <a:pt x="13" y="172"/>
                </a:lnTo>
                <a:lnTo>
                  <a:pt x="15" y="173"/>
                </a:lnTo>
                <a:lnTo>
                  <a:pt x="15" y="173"/>
                </a:lnTo>
                <a:lnTo>
                  <a:pt x="57" y="206"/>
                </a:lnTo>
                <a:lnTo>
                  <a:pt x="59" y="207"/>
                </a:lnTo>
                <a:lnTo>
                  <a:pt x="60" y="207"/>
                </a:lnTo>
                <a:lnTo>
                  <a:pt x="60" y="209"/>
                </a:lnTo>
                <a:lnTo>
                  <a:pt x="60" y="210"/>
                </a:lnTo>
                <a:lnTo>
                  <a:pt x="65" y="241"/>
                </a:lnTo>
                <a:lnTo>
                  <a:pt x="85" y="268"/>
                </a:lnTo>
                <a:lnTo>
                  <a:pt x="85" y="268"/>
                </a:lnTo>
                <a:lnTo>
                  <a:pt x="94" y="280"/>
                </a:lnTo>
                <a:lnTo>
                  <a:pt x="107" y="292"/>
                </a:lnTo>
                <a:lnTo>
                  <a:pt x="108" y="292"/>
                </a:lnTo>
                <a:lnTo>
                  <a:pt x="109" y="293"/>
                </a:lnTo>
                <a:lnTo>
                  <a:pt x="109" y="295"/>
                </a:lnTo>
                <a:lnTo>
                  <a:pt x="108" y="297"/>
                </a:lnTo>
                <a:lnTo>
                  <a:pt x="108" y="324"/>
                </a:lnTo>
                <a:lnTo>
                  <a:pt x="108" y="324"/>
                </a:lnTo>
                <a:lnTo>
                  <a:pt x="110" y="331"/>
                </a:lnTo>
                <a:lnTo>
                  <a:pt x="111" y="342"/>
                </a:lnTo>
                <a:lnTo>
                  <a:pt x="112" y="354"/>
                </a:lnTo>
                <a:lnTo>
                  <a:pt x="112" y="370"/>
                </a:lnTo>
                <a:lnTo>
                  <a:pt x="112" y="370"/>
                </a:lnTo>
                <a:lnTo>
                  <a:pt x="119" y="381"/>
                </a:lnTo>
                <a:lnTo>
                  <a:pt x="125" y="390"/>
                </a:lnTo>
                <a:lnTo>
                  <a:pt x="127" y="398"/>
                </a:lnTo>
                <a:lnTo>
                  <a:pt x="128" y="403"/>
                </a:lnTo>
                <a:lnTo>
                  <a:pt x="128" y="403"/>
                </a:lnTo>
                <a:lnTo>
                  <a:pt x="130" y="408"/>
                </a:lnTo>
                <a:lnTo>
                  <a:pt x="131" y="415"/>
                </a:lnTo>
                <a:lnTo>
                  <a:pt x="138" y="432"/>
                </a:lnTo>
                <a:lnTo>
                  <a:pt x="138" y="432"/>
                </a:lnTo>
                <a:lnTo>
                  <a:pt x="138" y="433"/>
                </a:lnTo>
                <a:lnTo>
                  <a:pt x="138" y="433"/>
                </a:lnTo>
                <a:lnTo>
                  <a:pt x="138" y="433"/>
                </a:lnTo>
                <a:lnTo>
                  <a:pt x="139" y="445"/>
                </a:lnTo>
                <a:lnTo>
                  <a:pt x="139" y="456"/>
                </a:lnTo>
                <a:lnTo>
                  <a:pt x="138" y="467"/>
                </a:lnTo>
                <a:lnTo>
                  <a:pt x="135" y="477"/>
                </a:lnTo>
                <a:lnTo>
                  <a:pt x="135" y="477"/>
                </a:lnTo>
                <a:lnTo>
                  <a:pt x="135" y="480"/>
                </a:lnTo>
                <a:lnTo>
                  <a:pt x="134" y="484"/>
                </a:lnTo>
                <a:lnTo>
                  <a:pt x="136" y="494"/>
                </a:lnTo>
                <a:lnTo>
                  <a:pt x="142" y="507"/>
                </a:lnTo>
                <a:lnTo>
                  <a:pt x="150" y="523"/>
                </a:lnTo>
                <a:lnTo>
                  <a:pt x="151" y="524"/>
                </a:lnTo>
                <a:lnTo>
                  <a:pt x="152" y="526"/>
                </a:lnTo>
                <a:lnTo>
                  <a:pt x="151" y="528"/>
                </a:lnTo>
                <a:lnTo>
                  <a:pt x="132" y="571"/>
                </a:lnTo>
                <a:lnTo>
                  <a:pt x="132" y="571"/>
                </a:lnTo>
                <a:lnTo>
                  <a:pt x="135" y="583"/>
                </a:lnTo>
                <a:lnTo>
                  <a:pt x="136" y="593"/>
                </a:lnTo>
                <a:lnTo>
                  <a:pt x="132" y="633"/>
                </a:lnTo>
                <a:lnTo>
                  <a:pt x="132" y="633"/>
                </a:lnTo>
                <a:lnTo>
                  <a:pt x="131" y="641"/>
                </a:lnTo>
                <a:lnTo>
                  <a:pt x="131" y="648"/>
                </a:lnTo>
                <a:lnTo>
                  <a:pt x="132" y="652"/>
                </a:lnTo>
                <a:lnTo>
                  <a:pt x="134" y="654"/>
                </a:lnTo>
                <a:lnTo>
                  <a:pt x="135" y="656"/>
                </a:lnTo>
                <a:lnTo>
                  <a:pt x="143" y="660"/>
                </a:lnTo>
                <a:lnTo>
                  <a:pt x="143" y="660"/>
                </a:lnTo>
                <a:lnTo>
                  <a:pt x="150" y="664"/>
                </a:lnTo>
                <a:lnTo>
                  <a:pt x="155" y="668"/>
                </a:lnTo>
                <a:lnTo>
                  <a:pt x="157" y="673"/>
                </a:lnTo>
                <a:lnTo>
                  <a:pt x="157" y="677"/>
                </a:lnTo>
                <a:lnTo>
                  <a:pt x="156" y="698"/>
                </a:lnTo>
                <a:lnTo>
                  <a:pt x="163" y="700"/>
                </a:lnTo>
                <a:lnTo>
                  <a:pt x="164" y="701"/>
                </a:lnTo>
                <a:lnTo>
                  <a:pt x="167" y="698"/>
                </a:lnTo>
                <a:lnTo>
                  <a:pt x="167" y="698"/>
                </a:lnTo>
                <a:lnTo>
                  <a:pt x="172" y="691"/>
                </a:lnTo>
                <a:lnTo>
                  <a:pt x="174" y="688"/>
                </a:lnTo>
                <a:lnTo>
                  <a:pt x="175" y="683"/>
                </a:lnTo>
                <a:lnTo>
                  <a:pt x="178" y="680"/>
                </a:lnTo>
                <a:lnTo>
                  <a:pt x="179" y="677"/>
                </a:lnTo>
                <a:lnTo>
                  <a:pt x="179" y="677"/>
                </a:lnTo>
                <a:lnTo>
                  <a:pt x="182" y="675"/>
                </a:lnTo>
                <a:lnTo>
                  <a:pt x="186" y="673"/>
                </a:lnTo>
                <a:lnTo>
                  <a:pt x="190" y="666"/>
                </a:lnTo>
                <a:lnTo>
                  <a:pt x="190" y="666"/>
                </a:lnTo>
                <a:lnTo>
                  <a:pt x="191" y="656"/>
                </a:lnTo>
                <a:lnTo>
                  <a:pt x="190" y="650"/>
                </a:lnTo>
                <a:lnTo>
                  <a:pt x="189" y="643"/>
                </a:lnTo>
                <a:lnTo>
                  <a:pt x="187" y="637"/>
                </a:lnTo>
                <a:lnTo>
                  <a:pt x="192" y="636"/>
                </a:lnTo>
                <a:lnTo>
                  <a:pt x="192" y="636"/>
                </a:lnTo>
                <a:lnTo>
                  <a:pt x="205" y="634"/>
                </a:lnTo>
                <a:lnTo>
                  <a:pt x="215" y="634"/>
                </a:lnTo>
                <a:lnTo>
                  <a:pt x="219" y="634"/>
                </a:lnTo>
                <a:lnTo>
                  <a:pt x="222" y="636"/>
                </a:lnTo>
                <a:lnTo>
                  <a:pt x="225" y="638"/>
                </a:lnTo>
                <a:lnTo>
                  <a:pt x="227" y="641"/>
                </a:lnTo>
                <a:lnTo>
                  <a:pt x="236" y="665"/>
                </a:lnTo>
                <a:lnTo>
                  <a:pt x="236" y="666"/>
                </a:lnTo>
                <a:lnTo>
                  <a:pt x="236" y="667"/>
                </a:lnTo>
                <a:lnTo>
                  <a:pt x="241" y="707"/>
                </a:lnTo>
                <a:lnTo>
                  <a:pt x="257" y="716"/>
                </a:lnTo>
                <a:lnTo>
                  <a:pt x="258" y="716"/>
                </a:lnTo>
                <a:lnTo>
                  <a:pt x="259" y="716"/>
                </a:lnTo>
                <a:lnTo>
                  <a:pt x="268" y="724"/>
                </a:lnTo>
                <a:lnTo>
                  <a:pt x="278" y="713"/>
                </a:lnTo>
                <a:lnTo>
                  <a:pt x="289" y="705"/>
                </a:lnTo>
                <a:lnTo>
                  <a:pt x="293" y="705"/>
                </a:lnTo>
                <a:lnTo>
                  <a:pt x="293" y="705"/>
                </a:lnTo>
                <a:lnTo>
                  <a:pt x="299" y="707"/>
                </a:lnTo>
                <a:lnTo>
                  <a:pt x="302" y="711"/>
                </a:lnTo>
                <a:lnTo>
                  <a:pt x="306" y="716"/>
                </a:lnTo>
                <a:lnTo>
                  <a:pt x="308" y="722"/>
                </a:lnTo>
                <a:lnTo>
                  <a:pt x="314" y="753"/>
                </a:lnTo>
                <a:lnTo>
                  <a:pt x="315" y="759"/>
                </a:lnTo>
                <a:lnTo>
                  <a:pt x="347" y="829"/>
                </a:lnTo>
                <a:lnTo>
                  <a:pt x="361" y="841"/>
                </a:lnTo>
                <a:lnTo>
                  <a:pt x="362" y="842"/>
                </a:lnTo>
                <a:lnTo>
                  <a:pt x="362" y="844"/>
                </a:lnTo>
                <a:lnTo>
                  <a:pt x="368" y="873"/>
                </a:lnTo>
                <a:lnTo>
                  <a:pt x="368" y="873"/>
                </a:lnTo>
                <a:lnTo>
                  <a:pt x="370" y="901"/>
                </a:lnTo>
                <a:lnTo>
                  <a:pt x="371" y="903"/>
                </a:lnTo>
                <a:lnTo>
                  <a:pt x="371" y="903"/>
                </a:lnTo>
                <a:lnTo>
                  <a:pt x="377" y="895"/>
                </a:lnTo>
                <a:lnTo>
                  <a:pt x="383" y="891"/>
                </a:lnTo>
                <a:lnTo>
                  <a:pt x="388" y="887"/>
                </a:lnTo>
                <a:lnTo>
                  <a:pt x="389" y="887"/>
                </a:lnTo>
                <a:lnTo>
                  <a:pt x="392" y="887"/>
                </a:lnTo>
                <a:lnTo>
                  <a:pt x="392" y="887"/>
                </a:lnTo>
                <a:lnTo>
                  <a:pt x="395" y="888"/>
                </a:lnTo>
                <a:lnTo>
                  <a:pt x="396" y="891"/>
                </a:lnTo>
                <a:lnTo>
                  <a:pt x="397" y="893"/>
                </a:lnTo>
                <a:lnTo>
                  <a:pt x="397" y="896"/>
                </a:lnTo>
                <a:lnTo>
                  <a:pt x="397" y="903"/>
                </a:lnTo>
                <a:lnTo>
                  <a:pt x="397" y="925"/>
                </a:lnTo>
                <a:lnTo>
                  <a:pt x="397" y="931"/>
                </a:lnTo>
                <a:lnTo>
                  <a:pt x="397" y="931"/>
                </a:lnTo>
                <a:lnTo>
                  <a:pt x="402" y="932"/>
                </a:lnTo>
                <a:lnTo>
                  <a:pt x="405" y="931"/>
                </a:lnTo>
                <a:lnTo>
                  <a:pt x="409" y="930"/>
                </a:lnTo>
                <a:lnTo>
                  <a:pt x="410" y="927"/>
                </a:lnTo>
                <a:lnTo>
                  <a:pt x="422" y="911"/>
                </a:lnTo>
                <a:lnTo>
                  <a:pt x="435" y="897"/>
                </a:lnTo>
                <a:lnTo>
                  <a:pt x="435" y="897"/>
                </a:lnTo>
                <a:lnTo>
                  <a:pt x="442" y="893"/>
                </a:lnTo>
                <a:lnTo>
                  <a:pt x="448" y="889"/>
                </a:lnTo>
                <a:lnTo>
                  <a:pt x="455" y="887"/>
                </a:lnTo>
                <a:lnTo>
                  <a:pt x="462" y="886"/>
                </a:lnTo>
                <a:lnTo>
                  <a:pt x="463" y="886"/>
                </a:lnTo>
                <a:lnTo>
                  <a:pt x="489" y="893"/>
                </a:lnTo>
                <a:lnTo>
                  <a:pt x="496" y="889"/>
                </a:lnTo>
                <a:lnTo>
                  <a:pt x="509" y="872"/>
                </a:lnTo>
                <a:lnTo>
                  <a:pt x="506" y="846"/>
                </a:lnTo>
                <a:lnTo>
                  <a:pt x="506" y="846"/>
                </a:lnTo>
                <a:lnTo>
                  <a:pt x="502" y="834"/>
                </a:lnTo>
                <a:lnTo>
                  <a:pt x="498" y="825"/>
                </a:lnTo>
                <a:lnTo>
                  <a:pt x="496" y="817"/>
                </a:lnTo>
                <a:lnTo>
                  <a:pt x="497" y="810"/>
                </a:lnTo>
                <a:lnTo>
                  <a:pt x="501" y="789"/>
                </a:lnTo>
                <a:lnTo>
                  <a:pt x="501" y="786"/>
                </a:lnTo>
                <a:lnTo>
                  <a:pt x="502" y="784"/>
                </a:lnTo>
                <a:lnTo>
                  <a:pt x="502" y="784"/>
                </a:lnTo>
                <a:lnTo>
                  <a:pt x="525" y="770"/>
                </a:lnTo>
                <a:lnTo>
                  <a:pt x="526" y="770"/>
                </a:lnTo>
                <a:lnTo>
                  <a:pt x="526" y="770"/>
                </a:lnTo>
                <a:lnTo>
                  <a:pt x="543" y="760"/>
                </a:lnTo>
                <a:lnTo>
                  <a:pt x="562" y="731"/>
                </a:lnTo>
                <a:lnTo>
                  <a:pt x="565" y="711"/>
                </a:lnTo>
                <a:lnTo>
                  <a:pt x="543" y="660"/>
                </a:lnTo>
                <a:lnTo>
                  <a:pt x="591" y="682"/>
                </a:lnTo>
                <a:lnTo>
                  <a:pt x="591" y="661"/>
                </a:lnTo>
                <a:lnTo>
                  <a:pt x="591" y="661"/>
                </a:lnTo>
                <a:lnTo>
                  <a:pt x="591" y="660"/>
                </a:lnTo>
                <a:lnTo>
                  <a:pt x="609" y="644"/>
                </a:lnTo>
                <a:lnTo>
                  <a:pt x="645" y="635"/>
                </a:lnTo>
                <a:lnTo>
                  <a:pt x="647" y="635"/>
                </a:lnTo>
                <a:lnTo>
                  <a:pt x="668" y="680"/>
                </a:lnTo>
                <a:lnTo>
                  <a:pt x="668" y="682"/>
                </a:lnTo>
                <a:lnTo>
                  <a:pt x="665" y="699"/>
                </a:lnTo>
                <a:lnTo>
                  <a:pt x="668" y="715"/>
                </a:lnTo>
                <a:lnTo>
                  <a:pt x="668" y="715"/>
                </a:lnTo>
                <a:lnTo>
                  <a:pt x="670" y="720"/>
                </a:lnTo>
                <a:lnTo>
                  <a:pt x="672" y="723"/>
                </a:lnTo>
                <a:lnTo>
                  <a:pt x="676" y="724"/>
                </a:lnTo>
                <a:lnTo>
                  <a:pt x="678" y="726"/>
                </a:lnTo>
                <a:lnTo>
                  <a:pt x="678" y="726"/>
                </a:lnTo>
                <a:lnTo>
                  <a:pt x="681" y="724"/>
                </a:lnTo>
                <a:lnTo>
                  <a:pt x="686" y="723"/>
                </a:lnTo>
                <a:lnTo>
                  <a:pt x="689" y="720"/>
                </a:lnTo>
                <a:lnTo>
                  <a:pt x="693" y="716"/>
                </a:lnTo>
                <a:lnTo>
                  <a:pt x="694" y="713"/>
                </a:lnTo>
                <a:lnTo>
                  <a:pt x="694" y="713"/>
                </a:lnTo>
                <a:lnTo>
                  <a:pt x="695" y="713"/>
                </a:lnTo>
                <a:lnTo>
                  <a:pt x="724" y="704"/>
                </a:lnTo>
                <a:lnTo>
                  <a:pt x="724" y="704"/>
                </a:lnTo>
                <a:lnTo>
                  <a:pt x="725" y="704"/>
                </a:lnTo>
                <a:lnTo>
                  <a:pt x="725" y="704"/>
                </a:lnTo>
                <a:lnTo>
                  <a:pt x="735" y="705"/>
                </a:lnTo>
                <a:lnTo>
                  <a:pt x="743" y="706"/>
                </a:lnTo>
                <a:lnTo>
                  <a:pt x="749" y="709"/>
                </a:lnTo>
                <a:lnTo>
                  <a:pt x="752" y="715"/>
                </a:lnTo>
                <a:lnTo>
                  <a:pt x="755" y="747"/>
                </a:lnTo>
                <a:lnTo>
                  <a:pt x="755" y="748"/>
                </a:lnTo>
                <a:lnTo>
                  <a:pt x="760" y="750"/>
                </a:lnTo>
                <a:lnTo>
                  <a:pt x="773" y="753"/>
                </a:lnTo>
                <a:lnTo>
                  <a:pt x="790" y="752"/>
                </a:lnTo>
                <a:lnTo>
                  <a:pt x="821" y="744"/>
                </a:lnTo>
                <a:lnTo>
                  <a:pt x="840" y="728"/>
                </a:lnTo>
                <a:lnTo>
                  <a:pt x="841" y="715"/>
                </a:lnTo>
                <a:lnTo>
                  <a:pt x="831" y="705"/>
                </a:lnTo>
                <a:lnTo>
                  <a:pt x="801" y="695"/>
                </a:lnTo>
                <a:lnTo>
                  <a:pt x="801" y="695"/>
                </a:lnTo>
                <a:lnTo>
                  <a:pt x="798" y="693"/>
                </a:lnTo>
                <a:lnTo>
                  <a:pt x="798" y="693"/>
                </a:lnTo>
                <a:lnTo>
                  <a:pt x="798" y="691"/>
                </a:lnTo>
                <a:lnTo>
                  <a:pt x="762" y="656"/>
                </a:lnTo>
                <a:lnTo>
                  <a:pt x="765" y="653"/>
                </a:lnTo>
                <a:lnTo>
                  <a:pt x="783" y="637"/>
                </a:lnTo>
                <a:lnTo>
                  <a:pt x="785" y="636"/>
                </a:lnTo>
                <a:lnTo>
                  <a:pt x="785" y="636"/>
                </a:lnTo>
                <a:lnTo>
                  <a:pt x="803" y="629"/>
                </a:lnTo>
                <a:lnTo>
                  <a:pt x="803" y="629"/>
                </a:lnTo>
                <a:lnTo>
                  <a:pt x="806" y="629"/>
                </a:lnTo>
                <a:lnTo>
                  <a:pt x="830" y="634"/>
                </a:lnTo>
                <a:lnTo>
                  <a:pt x="831" y="634"/>
                </a:lnTo>
                <a:lnTo>
                  <a:pt x="833" y="635"/>
                </a:lnTo>
                <a:lnTo>
                  <a:pt x="833" y="625"/>
                </a:lnTo>
                <a:lnTo>
                  <a:pt x="822" y="607"/>
                </a:lnTo>
                <a:lnTo>
                  <a:pt x="805" y="598"/>
                </a:lnTo>
                <a:lnTo>
                  <a:pt x="782" y="565"/>
                </a:lnTo>
                <a:lnTo>
                  <a:pt x="782" y="565"/>
                </a:lnTo>
                <a:lnTo>
                  <a:pt x="781" y="564"/>
                </a:lnTo>
                <a:lnTo>
                  <a:pt x="781" y="563"/>
                </a:lnTo>
                <a:lnTo>
                  <a:pt x="770" y="523"/>
                </a:lnTo>
                <a:lnTo>
                  <a:pt x="770" y="492"/>
                </a:lnTo>
                <a:lnTo>
                  <a:pt x="789" y="475"/>
                </a:lnTo>
                <a:lnTo>
                  <a:pt x="819" y="475"/>
                </a:lnTo>
                <a:lnTo>
                  <a:pt x="886" y="480"/>
                </a:lnTo>
                <a:lnTo>
                  <a:pt x="917" y="436"/>
                </a:lnTo>
                <a:lnTo>
                  <a:pt x="917" y="433"/>
                </a:lnTo>
                <a:lnTo>
                  <a:pt x="920" y="433"/>
                </a:lnTo>
                <a:lnTo>
                  <a:pt x="945" y="420"/>
                </a:lnTo>
                <a:lnTo>
                  <a:pt x="959" y="393"/>
                </a:lnTo>
                <a:lnTo>
                  <a:pt x="960" y="392"/>
                </a:lnTo>
                <a:lnTo>
                  <a:pt x="991" y="367"/>
                </a:lnTo>
                <a:lnTo>
                  <a:pt x="1004" y="339"/>
                </a:lnTo>
                <a:lnTo>
                  <a:pt x="1004" y="338"/>
                </a:lnTo>
                <a:lnTo>
                  <a:pt x="1006" y="338"/>
                </a:lnTo>
                <a:lnTo>
                  <a:pt x="1006" y="337"/>
                </a:lnTo>
                <a:lnTo>
                  <a:pt x="1006" y="337"/>
                </a:lnTo>
                <a:lnTo>
                  <a:pt x="1018" y="326"/>
                </a:lnTo>
                <a:lnTo>
                  <a:pt x="1032" y="301"/>
                </a:lnTo>
                <a:lnTo>
                  <a:pt x="1038" y="264"/>
                </a:lnTo>
                <a:lnTo>
                  <a:pt x="1038" y="260"/>
                </a:lnTo>
                <a:lnTo>
                  <a:pt x="1039" y="259"/>
                </a:lnTo>
                <a:lnTo>
                  <a:pt x="1058" y="245"/>
                </a:lnTo>
                <a:lnTo>
                  <a:pt x="1063" y="241"/>
                </a:lnTo>
                <a:lnTo>
                  <a:pt x="1034" y="236"/>
                </a:lnTo>
                <a:lnTo>
                  <a:pt x="985" y="238"/>
                </a:lnTo>
                <a:lnTo>
                  <a:pt x="984" y="237"/>
                </a:lnTo>
                <a:lnTo>
                  <a:pt x="965" y="222"/>
                </a:lnTo>
                <a:lnTo>
                  <a:pt x="963" y="222"/>
                </a:lnTo>
                <a:lnTo>
                  <a:pt x="963" y="221"/>
                </a:lnTo>
                <a:lnTo>
                  <a:pt x="963" y="221"/>
                </a:lnTo>
                <a:lnTo>
                  <a:pt x="954" y="206"/>
                </a:lnTo>
                <a:lnTo>
                  <a:pt x="952" y="207"/>
                </a:lnTo>
                <a:lnTo>
                  <a:pt x="951" y="210"/>
                </a:lnTo>
                <a:lnTo>
                  <a:pt x="951" y="210"/>
                </a:lnTo>
                <a:lnTo>
                  <a:pt x="948" y="212"/>
                </a:lnTo>
                <a:lnTo>
                  <a:pt x="944" y="214"/>
                </a:lnTo>
                <a:lnTo>
                  <a:pt x="935" y="216"/>
                </a:lnTo>
                <a:lnTo>
                  <a:pt x="928" y="219"/>
                </a:lnTo>
                <a:lnTo>
                  <a:pt x="928" y="219"/>
                </a:lnTo>
                <a:lnTo>
                  <a:pt x="924" y="220"/>
                </a:lnTo>
                <a:lnTo>
                  <a:pt x="922" y="220"/>
                </a:lnTo>
                <a:lnTo>
                  <a:pt x="920" y="220"/>
                </a:lnTo>
                <a:lnTo>
                  <a:pt x="920" y="220"/>
                </a:lnTo>
                <a:lnTo>
                  <a:pt x="919" y="219"/>
                </a:lnTo>
                <a:lnTo>
                  <a:pt x="917" y="218"/>
                </a:lnTo>
                <a:lnTo>
                  <a:pt x="914" y="210"/>
                </a:lnTo>
                <a:lnTo>
                  <a:pt x="914" y="210"/>
                </a:lnTo>
                <a:lnTo>
                  <a:pt x="913" y="205"/>
                </a:lnTo>
                <a:lnTo>
                  <a:pt x="911" y="202"/>
                </a:lnTo>
                <a:lnTo>
                  <a:pt x="908" y="197"/>
                </a:lnTo>
                <a:lnTo>
                  <a:pt x="904" y="193"/>
                </a:lnTo>
                <a:lnTo>
                  <a:pt x="901" y="191"/>
                </a:lnTo>
                <a:lnTo>
                  <a:pt x="901" y="189"/>
                </a:lnTo>
                <a:lnTo>
                  <a:pt x="900" y="189"/>
                </a:lnTo>
                <a:lnTo>
                  <a:pt x="894" y="174"/>
                </a:lnTo>
                <a:lnTo>
                  <a:pt x="890" y="174"/>
                </a:lnTo>
                <a:lnTo>
                  <a:pt x="872" y="186"/>
                </a:lnTo>
                <a:lnTo>
                  <a:pt x="870" y="187"/>
                </a:lnTo>
                <a:lnTo>
                  <a:pt x="869" y="187"/>
                </a:lnTo>
                <a:lnTo>
                  <a:pt x="827" y="196"/>
                </a:lnTo>
                <a:lnTo>
                  <a:pt x="825" y="196"/>
                </a:lnTo>
                <a:lnTo>
                  <a:pt x="822" y="195"/>
                </a:lnTo>
                <a:lnTo>
                  <a:pt x="795" y="175"/>
                </a:lnTo>
                <a:lnTo>
                  <a:pt x="795" y="175"/>
                </a:lnTo>
                <a:lnTo>
                  <a:pt x="794" y="174"/>
                </a:lnTo>
                <a:lnTo>
                  <a:pt x="794" y="173"/>
                </a:lnTo>
                <a:lnTo>
                  <a:pt x="791" y="173"/>
                </a:lnTo>
                <a:lnTo>
                  <a:pt x="785" y="158"/>
                </a:lnTo>
                <a:lnTo>
                  <a:pt x="764" y="180"/>
                </a:lnTo>
                <a:lnTo>
                  <a:pt x="764" y="180"/>
                </a:lnTo>
                <a:lnTo>
                  <a:pt x="754" y="190"/>
                </a:lnTo>
                <a:lnTo>
                  <a:pt x="746" y="197"/>
                </a:lnTo>
                <a:lnTo>
                  <a:pt x="741" y="198"/>
                </a:lnTo>
                <a:lnTo>
                  <a:pt x="738" y="198"/>
                </a:lnTo>
                <a:lnTo>
                  <a:pt x="734" y="198"/>
                </a:lnTo>
                <a:lnTo>
                  <a:pt x="732" y="197"/>
                </a:lnTo>
                <a:lnTo>
                  <a:pt x="703" y="182"/>
                </a:lnTo>
                <a:lnTo>
                  <a:pt x="685" y="180"/>
                </a:lnTo>
                <a:lnTo>
                  <a:pt x="681" y="181"/>
                </a:lnTo>
                <a:lnTo>
                  <a:pt x="664" y="167"/>
                </a:lnTo>
                <a:lnTo>
                  <a:pt x="663" y="166"/>
                </a:lnTo>
                <a:lnTo>
                  <a:pt x="659" y="165"/>
                </a:lnTo>
                <a:lnTo>
                  <a:pt x="668" y="133"/>
                </a:lnTo>
                <a:lnTo>
                  <a:pt x="668" y="122"/>
                </a:lnTo>
                <a:lnTo>
                  <a:pt x="656" y="117"/>
                </a:lnTo>
                <a:lnTo>
                  <a:pt x="655" y="117"/>
                </a:lnTo>
                <a:lnTo>
                  <a:pt x="630" y="89"/>
                </a:lnTo>
                <a:lnTo>
                  <a:pt x="631" y="69"/>
                </a:lnTo>
                <a:lnTo>
                  <a:pt x="568" y="63"/>
                </a:lnTo>
                <a:lnTo>
                  <a:pt x="544" y="49"/>
                </a:lnTo>
                <a:lnTo>
                  <a:pt x="544" y="49"/>
                </a:lnTo>
                <a:lnTo>
                  <a:pt x="539" y="46"/>
                </a:lnTo>
                <a:lnTo>
                  <a:pt x="536" y="41"/>
                </a:lnTo>
                <a:lnTo>
                  <a:pt x="533" y="34"/>
                </a:lnTo>
                <a:lnTo>
                  <a:pt x="529" y="26"/>
                </a:lnTo>
                <a:lnTo>
                  <a:pt x="526" y="18"/>
                </a:lnTo>
                <a:lnTo>
                  <a:pt x="521" y="0"/>
                </a:lnTo>
                <a:lnTo>
                  <a:pt x="513" y="1"/>
                </a:lnTo>
                <a:lnTo>
                  <a:pt x="494" y="17"/>
                </a:lnTo>
                <a:lnTo>
                  <a:pt x="471" y="45"/>
                </a:lnTo>
                <a:lnTo>
                  <a:pt x="475" y="65"/>
                </a:lnTo>
                <a:lnTo>
                  <a:pt x="482" y="92"/>
                </a:lnTo>
                <a:lnTo>
                  <a:pt x="482" y="93"/>
                </a:lnTo>
                <a:lnTo>
                  <a:pt x="483" y="93"/>
                </a:lnTo>
                <a:lnTo>
                  <a:pt x="482" y="94"/>
                </a:lnTo>
                <a:lnTo>
                  <a:pt x="482" y="95"/>
                </a:lnTo>
                <a:lnTo>
                  <a:pt x="482" y="95"/>
                </a:lnTo>
                <a:lnTo>
                  <a:pt x="480" y="100"/>
                </a:lnTo>
                <a:lnTo>
                  <a:pt x="475" y="103"/>
                </a:lnTo>
                <a:lnTo>
                  <a:pt x="470" y="105"/>
                </a:lnTo>
                <a:lnTo>
                  <a:pt x="462" y="107"/>
                </a:lnTo>
                <a:lnTo>
                  <a:pt x="438" y="107"/>
                </a:lnTo>
                <a:lnTo>
                  <a:pt x="424" y="99"/>
                </a:lnTo>
                <a:lnTo>
                  <a:pt x="405" y="107"/>
                </a:lnTo>
                <a:lnTo>
                  <a:pt x="402" y="108"/>
                </a:lnTo>
                <a:lnTo>
                  <a:pt x="399" y="107"/>
                </a:lnTo>
                <a:lnTo>
                  <a:pt x="396" y="123"/>
                </a:lnTo>
                <a:lnTo>
                  <a:pt x="395" y="126"/>
                </a:lnTo>
                <a:lnTo>
                  <a:pt x="395" y="130"/>
                </a:lnTo>
                <a:lnTo>
                  <a:pt x="392" y="130"/>
                </a:lnTo>
                <a:lnTo>
                  <a:pt x="362" y="119"/>
                </a:lnTo>
                <a:lnTo>
                  <a:pt x="362" y="119"/>
                </a:lnTo>
                <a:lnTo>
                  <a:pt x="362" y="126"/>
                </a:lnTo>
                <a:lnTo>
                  <a:pt x="363" y="133"/>
                </a:lnTo>
                <a:lnTo>
                  <a:pt x="364" y="139"/>
                </a:lnTo>
                <a:lnTo>
                  <a:pt x="368" y="144"/>
                </a:lnTo>
                <a:lnTo>
                  <a:pt x="368" y="144"/>
                </a:lnTo>
                <a:lnTo>
                  <a:pt x="370" y="151"/>
                </a:lnTo>
                <a:lnTo>
                  <a:pt x="371" y="156"/>
                </a:lnTo>
                <a:lnTo>
                  <a:pt x="371" y="162"/>
                </a:lnTo>
                <a:lnTo>
                  <a:pt x="369" y="166"/>
                </a:lnTo>
                <a:lnTo>
                  <a:pt x="365" y="177"/>
                </a:lnTo>
                <a:lnTo>
                  <a:pt x="365" y="177"/>
                </a:lnTo>
                <a:lnTo>
                  <a:pt x="361" y="179"/>
                </a:lnTo>
                <a:lnTo>
                  <a:pt x="355" y="180"/>
                </a:lnTo>
                <a:lnTo>
                  <a:pt x="346" y="180"/>
                </a:lnTo>
                <a:lnTo>
                  <a:pt x="336" y="180"/>
                </a:lnTo>
                <a:lnTo>
                  <a:pt x="315" y="180"/>
                </a:lnTo>
                <a:lnTo>
                  <a:pt x="314" y="214"/>
                </a:lnTo>
                <a:lnTo>
                  <a:pt x="286" y="204"/>
                </a:lnTo>
                <a:lnTo>
                  <a:pt x="285" y="204"/>
                </a:lnTo>
                <a:lnTo>
                  <a:pt x="284" y="203"/>
                </a:lnTo>
                <a:lnTo>
                  <a:pt x="272" y="178"/>
                </a:lnTo>
                <a:lnTo>
                  <a:pt x="242" y="167"/>
                </a:lnTo>
                <a:lnTo>
                  <a:pt x="235" y="152"/>
                </a:lnTo>
                <a:lnTo>
                  <a:pt x="223" y="160"/>
                </a:lnTo>
                <a:lnTo>
                  <a:pt x="222" y="160"/>
                </a:lnTo>
                <a:lnTo>
                  <a:pt x="205" y="164"/>
                </a:lnTo>
                <a:lnTo>
                  <a:pt x="199" y="164"/>
                </a:lnTo>
                <a:lnTo>
                  <a:pt x="190" y="142"/>
                </a:lnTo>
                <a:lnTo>
                  <a:pt x="180" y="130"/>
                </a:lnTo>
                <a:lnTo>
                  <a:pt x="179" y="128"/>
                </a:lnTo>
                <a:lnTo>
                  <a:pt x="179" y="128"/>
                </a:lnTo>
                <a:lnTo>
                  <a:pt x="173" y="119"/>
                </a:lnTo>
                <a:lnTo>
                  <a:pt x="168" y="111"/>
                </a:lnTo>
                <a:lnTo>
                  <a:pt x="163" y="99"/>
                </a:lnTo>
                <a:lnTo>
                  <a:pt x="163" y="99"/>
                </a:lnTo>
                <a:lnTo>
                  <a:pt x="162" y="97"/>
                </a:lnTo>
                <a:lnTo>
                  <a:pt x="160" y="96"/>
                </a:lnTo>
                <a:lnTo>
                  <a:pt x="158" y="95"/>
                </a:lnTo>
                <a:lnTo>
                  <a:pt x="154" y="94"/>
                </a:lnTo>
                <a:lnTo>
                  <a:pt x="149" y="93"/>
                </a:lnTo>
                <a:lnTo>
                  <a:pt x="149" y="93"/>
                </a:lnTo>
                <a:lnTo>
                  <a:pt x="143" y="89"/>
                </a:lnTo>
                <a:lnTo>
                  <a:pt x="138" y="85"/>
                </a:lnTo>
                <a:lnTo>
                  <a:pt x="134" y="79"/>
                </a:lnTo>
                <a:lnTo>
                  <a:pt x="131" y="71"/>
                </a:lnTo>
                <a:lnTo>
                  <a:pt x="126" y="50"/>
                </a:lnTo>
                <a:lnTo>
                  <a:pt x="126" y="33"/>
                </a:lnTo>
                <a:lnTo>
                  <a:pt x="118" y="18"/>
                </a:lnTo>
                <a:lnTo>
                  <a:pt x="103" y="23"/>
                </a:lnTo>
                <a:lnTo>
                  <a:pt x="102" y="23"/>
                </a:lnTo>
                <a:lnTo>
                  <a:pt x="101" y="23"/>
                </a:lnTo>
                <a:lnTo>
                  <a:pt x="100" y="2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Freeform 43"/>
          <p:cNvSpPr/>
          <p:nvPr/>
        </p:nvSpPr>
        <p:spPr bwMode="auto">
          <a:xfrm>
            <a:off x="812562" y="3731020"/>
            <a:ext cx="2202257" cy="1336141"/>
          </a:xfrm>
          <a:custGeom>
            <a:avLst/>
            <a:gdLst>
              <a:gd name="T0" fmla="*/ 204 w 1899"/>
              <a:gd name="T1" fmla="*/ 34 h 1153"/>
              <a:gd name="T2" fmla="*/ 191 w 1899"/>
              <a:gd name="T3" fmla="*/ 72 h 1153"/>
              <a:gd name="T4" fmla="*/ 99 w 1899"/>
              <a:gd name="T5" fmla="*/ 85 h 1153"/>
              <a:gd name="T6" fmla="*/ 71 w 1899"/>
              <a:gd name="T7" fmla="*/ 138 h 1153"/>
              <a:gd name="T8" fmla="*/ 83 w 1899"/>
              <a:gd name="T9" fmla="*/ 226 h 1153"/>
              <a:gd name="T10" fmla="*/ 85 w 1899"/>
              <a:gd name="T11" fmla="*/ 294 h 1153"/>
              <a:gd name="T12" fmla="*/ 26 w 1899"/>
              <a:gd name="T13" fmla="*/ 357 h 1153"/>
              <a:gd name="T14" fmla="*/ 2 w 1899"/>
              <a:gd name="T15" fmla="*/ 402 h 1153"/>
              <a:gd name="T16" fmla="*/ 43 w 1899"/>
              <a:gd name="T17" fmla="*/ 451 h 1153"/>
              <a:gd name="T18" fmla="*/ 90 w 1899"/>
              <a:gd name="T19" fmla="*/ 499 h 1153"/>
              <a:gd name="T20" fmla="*/ 192 w 1899"/>
              <a:gd name="T21" fmla="*/ 616 h 1153"/>
              <a:gd name="T22" fmla="*/ 282 w 1899"/>
              <a:gd name="T23" fmla="*/ 624 h 1153"/>
              <a:gd name="T24" fmla="*/ 440 w 1899"/>
              <a:gd name="T25" fmla="*/ 754 h 1153"/>
              <a:gd name="T26" fmla="*/ 567 w 1899"/>
              <a:gd name="T27" fmla="*/ 883 h 1153"/>
              <a:gd name="T28" fmla="*/ 690 w 1899"/>
              <a:gd name="T29" fmla="*/ 941 h 1153"/>
              <a:gd name="T30" fmla="*/ 823 w 1899"/>
              <a:gd name="T31" fmla="*/ 972 h 1153"/>
              <a:gd name="T32" fmla="*/ 902 w 1899"/>
              <a:gd name="T33" fmla="*/ 979 h 1153"/>
              <a:gd name="T34" fmla="*/ 890 w 1899"/>
              <a:gd name="T35" fmla="*/ 1011 h 1153"/>
              <a:gd name="T36" fmla="*/ 894 w 1899"/>
              <a:gd name="T37" fmla="*/ 1053 h 1153"/>
              <a:gd name="T38" fmla="*/ 949 w 1899"/>
              <a:gd name="T39" fmla="*/ 993 h 1153"/>
              <a:gd name="T40" fmla="*/ 1008 w 1899"/>
              <a:gd name="T41" fmla="*/ 967 h 1153"/>
              <a:gd name="T42" fmla="*/ 1162 w 1899"/>
              <a:gd name="T43" fmla="*/ 1063 h 1153"/>
              <a:gd name="T44" fmla="*/ 1221 w 1899"/>
              <a:gd name="T45" fmla="*/ 1150 h 1153"/>
              <a:gd name="T46" fmla="*/ 1445 w 1899"/>
              <a:gd name="T47" fmla="*/ 1079 h 1153"/>
              <a:gd name="T48" fmla="*/ 1602 w 1899"/>
              <a:gd name="T49" fmla="*/ 1021 h 1153"/>
              <a:gd name="T50" fmla="*/ 1719 w 1899"/>
              <a:gd name="T51" fmla="*/ 1087 h 1153"/>
              <a:gd name="T52" fmla="*/ 1724 w 1899"/>
              <a:gd name="T53" fmla="*/ 1029 h 1153"/>
              <a:gd name="T54" fmla="*/ 1745 w 1899"/>
              <a:gd name="T55" fmla="*/ 1005 h 1153"/>
              <a:gd name="T56" fmla="*/ 1798 w 1899"/>
              <a:gd name="T57" fmla="*/ 1051 h 1153"/>
              <a:gd name="T58" fmla="*/ 1840 w 1899"/>
              <a:gd name="T59" fmla="*/ 1026 h 1153"/>
              <a:gd name="T60" fmla="*/ 1840 w 1899"/>
              <a:gd name="T61" fmla="*/ 982 h 1153"/>
              <a:gd name="T62" fmla="*/ 1882 w 1899"/>
              <a:gd name="T63" fmla="*/ 864 h 1153"/>
              <a:gd name="T64" fmla="*/ 1877 w 1899"/>
              <a:gd name="T65" fmla="*/ 787 h 1153"/>
              <a:gd name="T66" fmla="*/ 1861 w 1899"/>
              <a:gd name="T67" fmla="*/ 749 h 1153"/>
              <a:gd name="T68" fmla="*/ 1844 w 1899"/>
              <a:gd name="T69" fmla="*/ 663 h 1153"/>
              <a:gd name="T70" fmla="*/ 1790 w 1899"/>
              <a:gd name="T71" fmla="*/ 577 h 1153"/>
              <a:gd name="T72" fmla="*/ 1739 w 1899"/>
              <a:gd name="T73" fmla="*/ 626 h 1153"/>
              <a:gd name="T74" fmla="*/ 1605 w 1899"/>
              <a:gd name="T75" fmla="*/ 644 h 1153"/>
              <a:gd name="T76" fmla="*/ 1526 w 1899"/>
              <a:gd name="T77" fmla="*/ 541 h 1153"/>
              <a:gd name="T78" fmla="*/ 1352 w 1899"/>
              <a:gd name="T79" fmla="*/ 511 h 1153"/>
              <a:gd name="T80" fmla="*/ 1253 w 1899"/>
              <a:gd name="T81" fmla="*/ 469 h 1153"/>
              <a:gd name="T82" fmla="*/ 1199 w 1899"/>
              <a:gd name="T83" fmla="*/ 425 h 1153"/>
              <a:gd name="T84" fmla="*/ 1142 w 1899"/>
              <a:gd name="T85" fmla="*/ 423 h 1153"/>
              <a:gd name="T86" fmla="*/ 1077 w 1899"/>
              <a:gd name="T87" fmla="*/ 369 h 1153"/>
              <a:gd name="T88" fmla="*/ 1044 w 1899"/>
              <a:gd name="T89" fmla="*/ 310 h 1153"/>
              <a:gd name="T90" fmla="*/ 1067 w 1899"/>
              <a:gd name="T91" fmla="*/ 193 h 1153"/>
              <a:gd name="T92" fmla="*/ 1064 w 1899"/>
              <a:gd name="T93" fmla="*/ 130 h 1153"/>
              <a:gd name="T94" fmla="*/ 1076 w 1899"/>
              <a:gd name="T95" fmla="*/ 117 h 1153"/>
              <a:gd name="T96" fmla="*/ 1074 w 1899"/>
              <a:gd name="T97" fmla="*/ 62 h 1153"/>
              <a:gd name="T98" fmla="*/ 971 w 1899"/>
              <a:gd name="T99" fmla="*/ 18 h 1153"/>
              <a:gd name="T100" fmla="*/ 899 w 1899"/>
              <a:gd name="T101" fmla="*/ 14 h 1153"/>
              <a:gd name="T102" fmla="*/ 776 w 1899"/>
              <a:gd name="T103" fmla="*/ 38 h 1153"/>
              <a:gd name="T104" fmla="*/ 663 w 1899"/>
              <a:gd name="T105" fmla="*/ 54 h 1153"/>
              <a:gd name="T106" fmla="*/ 515 w 1899"/>
              <a:gd name="T107" fmla="*/ 54 h 1153"/>
              <a:gd name="T108" fmla="*/ 480 w 1899"/>
              <a:gd name="T109" fmla="*/ 21 h 1153"/>
              <a:gd name="T110" fmla="*/ 406 w 1899"/>
              <a:gd name="T111" fmla="*/ 28 h 1153"/>
              <a:gd name="T112" fmla="*/ 276 w 1899"/>
              <a:gd name="T113" fmla="*/ 16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99" h="1153">
                <a:moveTo>
                  <a:pt x="231" y="4"/>
                </a:moveTo>
                <a:lnTo>
                  <a:pt x="231" y="5"/>
                </a:lnTo>
                <a:lnTo>
                  <a:pt x="231" y="5"/>
                </a:lnTo>
                <a:lnTo>
                  <a:pt x="227" y="12"/>
                </a:lnTo>
                <a:lnTo>
                  <a:pt x="222" y="18"/>
                </a:lnTo>
                <a:lnTo>
                  <a:pt x="208" y="31"/>
                </a:lnTo>
                <a:lnTo>
                  <a:pt x="208" y="31"/>
                </a:lnTo>
                <a:lnTo>
                  <a:pt x="204" y="34"/>
                </a:lnTo>
                <a:lnTo>
                  <a:pt x="200" y="38"/>
                </a:lnTo>
                <a:lnTo>
                  <a:pt x="199" y="43"/>
                </a:lnTo>
                <a:lnTo>
                  <a:pt x="199" y="48"/>
                </a:lnTo>
                <a:lnTo>
                  <a:pt x="199" y="52"/>
                </a:lnTo>
                <a:lnTo>
                  <a:pt x="199" y="52"/>
                </a:lnTo>
                <a:lnTo>
                  <a:pt x="198" y="57"/>
                </a:lnTo>
                <a:lnTo>
                  <a:pt x="196" y="63"/>
                </a:lnTo>
                <a:lnTo>
                  <a:pt x="191" y="72"/>
                </a:lnTo>
                <a:lnTo>
                  <a:pt x="185" y="81"/>
                </a:lnTo>
                <a:lnTo>
                  <a:pt x="184" y="88"/>
                </a:lnTo>
                <a:lnTo>
                  <a:pt x="184" y="88"/>
                </a:lnTo>
                <a:lnTo>
                  <a:pt x="182" y="91"/>
                </a:lnTo>
                <a:lnTo>
                  <a:pt x="179" y="92"/>
                </a:lnTo>
                <a:lnTo>
                  <a:pt x="174" y="93"/>
                </a:lnTo>
                <a:lnTo>
                  <a:pt x="168" y="94"/>
                </a:lnTo>
                <a:lnTo>
                  <a:pt x="99" y="85"/>
                </a:lnTo>
                <a:lnTo>
                  <a:pt x="99" y="87"/>
                </a:lnTo>
                <a:lnTo>
                  <a:pt x="95" y="102"/>
                </a:lnTo>
                <a:lnTo>
                  <a:pt x="95" y="103"/>
                </a:lnTo>
                <a:lnTo>
                  <a:pt x="94" y="104"/>
                </a:lnTo>
                <a:lnTo>
                  <a:pt x="94" y="104"/>
                </a:lnTo>
                <a:lnTo>
                  <a:pt x="94" y="104"/>
                </a:lnTo>
                <a:lnTo>
                  <a:pt x="81" y="123"/>
                </a:lnTo>
                <a:lnTo>
                  <a:pt x="71" y="138"/>
                </a:lnTo>
                <a:lnTo>
                  <a:pt x="65" y="150"/>
                </a:lnTo>
                <a:lnTo>
                  <a:pt x="63" y="156"/>
                </a:lnTo>
                <a:lnTo>
                  <a:pt x="62" y="161"/>
                </a:lnTo>
                <a:lnTo>
                  <a:pt x="62" y="161"/>
                </a:lnTo>
                <a:lnTo>
                  <a:pt x="63" y="167"/>
                </a:lnTo>
                <a:lnTo>
                  <a:pt x="66" y="181"/>
                </a:lnTo>
                <a:lnTo>
                  <a:pt x="73" y="201"/>
                </a:lnTo>
                <a:lnTo>
                  <a:pt x="83" y="226"/>
                </a:lnTo>
                <a:lnTo>
                  <a:pt x="95" y="251"/>
                </a:lnTo>
                <a:lnTo>
                  <a:pt x="95" y="251"/>
                </a:lnTo>
                <a:lnTo>
                  <a:pt x="96" y="256"/>
                </a:lnTo>
                <a:lnTo>
                  <a:pt x="97" y="260"/>
                </a:lnTo>
                <a:lnTo>
                  <a:pt x="96" y="266"/>
                </a:lnTo>
                <a:lnTo>
                  <a:pt x="96" y="271"/>
                </a:lnTo>
                <a:lnTo>
                  <a:pt x="91" y="282"/>
                </a:lnTo>
                <a:lnTo>
                  <a:pt x="85" y="294"/>
                </a:lnTo>
                <a:lnTo>
                  <a:pt x="63" y="315"/>
                </a:lnTo>
                <a:lnTo>
                  <a:pt x="27" y="315"/>
                </a:lnTo>
                <a:lnTo>
                  <a:pt x="19" y="275"/>
                </a:lnTo>
                <a:lnTo>
                  <a:pt x="10" y="324"/>
                </a:lnTo>
                <a:lnTo>
                  <a:pt x="26" y="350"/>
                </a:lnTo>
                <a:lnTo>
                  <a:pt x="26" y="350"/>
                </a:lnTo>
                <a:lnTo>
                  <a:pt x="26" y="354"/>
                </a:lnTo>
                <a:lnTo>
                  <a:pt x="26" y="357"/>
                </a:lnTo>
                <a:lnTo>
                  <a:pt x="23" y="359"/>
                </a:lnTo>
                <a:lnTo>
                  <a:pt x="23" y="359"/>
                </a:lnTo>
                <a:lnTo>
                  <a:pt x="19" y="363"/>
                </a:lnTo>
                <a:lnTo>
                  <a:pt x="15" y="370"/>
                </a:lnTo>
                <a:lnTo>
                  <a:pt x="9" y="382"/>
                </a:lnTo>
                <a:lnTo>
                  <a:pt x="4" y="396"/>
                </a:lnTo>
                <a:lnTo>
                  <a:pt x="4" y="396"/>
                </a:lnTo>
                <a:lnTo>
                  <a:pt x="2" y="402"/>
                </a:lnTo>
                <a:lnTo>
                  <a:pt x="1" y="409"/>
                </a:lnTo>
                <a:lnTo>
                  <a:pt x="0" y="416"/>
                </a:lnTo>
                <a:lnTo>
                  <a:pt x="1" y="423"/>
                </a:lnTo>
                <a:lnTo>
                  <a:pt x="3" y="430"/>
                </a:lnTo>
                <a:lnTo>
                  <a:pt x="6" y="437"/>
                </a:lnTo>
                <a:lnTo>
                  <a:pt x="10" y="444"/>
                </a:lnTo>
                <a:lnTo>
                  <a:pt x="15" y="451"/>
                </a:lnTo>
                <a:lnTo>
                  <a:pt x="43" y="451"/>
                </a:lnTo>
                <a:lnTo>
                  <a:pt x="43" y="451"/>
                </a:lnTo>
                <a:lnTo>
                  <a:pt x="48" y="453"/>
                </a:lnTo>
                <a:lnTo>
                  <a:pt x="53" y="455"/>
                </a:lnTo>
                <a:lnTo>
                  <a:pt x="62" y="464"/>
                </a:lnTo>
                <a:lnTo>
                  <a:pt x="74" y="478"/>
                </a:lnTo>
                <a:lnTo>
                  <a:pt x="88" y="496"/>
                </a:lnTo>
                <a:lnTo>
                  <a:pt x="90" y="499"/>
                </a:lnTo>
                <a:lnTo>
                  <a:pt x="90" y="499"/>
                </a:lnTo>
                <a:lnTo>
                  <a:pt x="90" y="499"/>
                </a:lnTo>
                <a:lnTo>
                  <a:pt x="90" y="506"/>
                </a:lnTo>
                <a:lnTo>
                  <a:pt x="93" y="510"/>
                </a:lnTo>
                <a:lnTo>
                  <a:pt x="95" y="515"/>
                </a:lnTo>
                <a:lnTo>
                  <a:pt x="99" y="518"/>
                </a:lnTo>
                <a:lnTo>
                  <a:pt x="164" y="578"/>
                </a:lnTo>
                <a:lnTo>
                  <a:pt x="164" y="579"/>
                </a:lnTo>
                <a:lnTo>
                  <a:pt x="192" y="616"/>
                </a:lnTo>
                <a:lnTo>
                  <a:pt x="209" y="616"/>
                </a:lnTo>
                <a:lnTo>
                  <a:pt x="228" y="582"/>
                </a:lnTo>
                <a:lnTo>
                  <a:pt x="230" y="580"/>
                </a:lnTo>
                <a:lnTo>
                  <a:pt x="231" y="579"/>
                </a:lnTo>
                <a:lnTo>
                  <a:pt x="276" y="590"/>
                </a:lnTo>
                <a:lnTo>
                  <a:pt x="276" y="592"/>
                </a:lnTo>
                <a:lnTo>
                  <a:pt x="276" y="594"/>
                </a:lnTo>
                <a:lnTo>
                  <a:pt x="282" y="624"/>
                </a:lnTo>
                <a:lnTo>
                  <a:pt x="335" y="685"/>
                </a:lnTo>
                <a:lnTo>
                  <a:pt x="354" y="692"/>
                </a:lnTo>
                <a:lnTo>
                  <a:pt x="355" y="694"/>
                </a:lnTo>
                <a:lnTo>
                  <a:pt x="363" y="699"/>
                </a:lnTo>
                <a:lnTo>
                  <a:pt x="364" y="700"/>
                </a:lnTo>
                <a:lnTo>
                  <a:pt x="404" y="759"/>
                </a:lnTo>
                <a:lnTo>
                  <a:pt x="436" y="754"/>
                </a:lnTo>
                <a:lnTo>
                  <a:pt x="440" y="754"/>
                </a:lnTo>
                <a:lnTo>
                  <a:pt x="441" y="754"/>
                </a:lnTo>
                <a:lnTo>
                  <a:pt x="443" y="757"/>
                </a:lnTo>
                <a:lnTo>
                  <a:pt x="444" y="759"/>
                </a:lnTo>
                <a:lnTo>
                  <a:pt x="472" y="817"/>
                </a:lnTo>
                <a:lnTo>
                  <a:pt x="506" y="838"/>
                </a:lnTo>
                <a:lnTo>
                  <a:pt x="534" y="845"/>
                </a:lnTo>
                <a:lnTo>
                  <a:pt x="546" y="883"/>
                </a:lnTo>
                <a:lnTo>
                  <a:pt x="567" y="883"/>
                </a:lnTo>
                <a:lnTo>
                  <a:pt x="568" y="884"/>
                </a:lnTo>
                <a:lnTo>
                  <a:pt x="568" y="884"/>
                </a:lnTo>
                <a:lnTo>
                  <a:pt x="611" y="908"/>
                </a:lnTo>
                <a:lnTo>
                  <a:pt x="611" y="909"/>
                </a:lnTo>
                <a:lnTo>
                  <a:pt x="611" y="909"/>
                </a:lnTo>
                <a:lnTo>
                  <a:pt x="614" y="910"/>
                </a:lnTo>
                <a:lnTo>
                  <a:pt x="645" y="949"/>
                </a:lnTo>
                <a:lnTo>
                  <a:pt x="690" y="941"/>
                </a:lnTo>
                <a:lnTo>
                  <a:pt x="693" y="941"/>
                </a:lnTo>
                <a:lnTo>
                  <a:pt x="710" y="948"/>
                </a:lnTo>
                <a:lnTo>
                  <a:pt x="711" y="948"/>
                </a:lnTo>
                <a:lnTo>
                  <a:pt x="740" y="973"/>
                </a:lnTo>
                <a:lnTo>
                  <a:pt x="792" y="977"/>
                </a:lnTo>
                <a:lnTo>
                  <a:pt x="823" y="972"/>
                </a:lnTo>
                <a:lnTo>
                  <a:pt x="823" y="972"/>
                </a:lnTo>
                <a:lnTo>
                  <a:pt x="823" y="972"/>
                </a:lnTo>
                <a:lnTo>
                  <a:pt x="838" y="970"/>
                </a:lnTo>
                <a:lnTo>
                  <a:pt x="852" y="969"/>
                </a:lnTo>
                <a:lnTo>
                  <a:pt x="864" y="969"/>
                </a:lnTo>
                <a:lnTo>
                  <a:pt x="875" y="969"/>
                </a:lnTo>
                <a:lnTo>
                  <a:pt x="884" y="971"/>
                </a:lnTo>
                <a:lnTo>
                  <a:pt x="892" y="973"/>
                </a:lnTo>
                <a:lnTo>
                  <a:pt x="898" y="975"/>
                </a:lnTo>
                <a:lnTo>
                  <a:pt x="902" y="979"/>
                </a:lnTo>
                <a:lnTo>
                  <a:pt x="902" y="979"/>
                </a:lnTo>
                <a:lnTo>
                  <a:pt x="903" y="983"/>
                </a:lnTo>
                <a:lnTo>
                  <a:pt x="905" y="987"/>
                </a:lnTo>
                <a:lnTo>
                  <a:pt x="905" y="990"/>
                </a:lnTo>
                <a:lnTo>
                  <a:pt x="903" y="994"/>
                </a:lnTo>
                <a:lnTo>
                  <a:pt x="902" y="998"/>
                </a:lnTo>
                <a:lnTo>
                  <a:pt x="899" y="1002"/>
                </a:lnTo>
                <a:lnTo>
                  <a:pt x="890" y="1011"/>
                </a:lnTo>
                <a:lnTo>
                  <a:pt x="878" y="1022"/>
                </a:lnTo>
                <a:lnTo>
                  <a:pt x="878" y="1022"/>
                </a:lnTo>
                <a:lnTo>
                  <a:pt x="877" y="1026"/>
                </a:lnTo>
                <a:lnTo>
                  <a:pt x="877" y="1028"/>
                </a:lnTo>
                <a:lnTo>
                  <a:pt x="877" y="1032"/>
                </a:lnTo>
                <a:lnTo>
                  <a:pt x="879" y="1035"/>
                </a:lnTo>
                <a:lnTo>
                  <a:pt x="885" y="1043"/>
                </a:lnTo>
                <a:lnTo>
                  <a:pt x="894" y="1053"/>
                </a:lnTo>
                <a:lnTo>
                  <a:pt x="895" y="1056"/>
                </a:lnTo>
                <a:lnTo>
                  <a:pt x="894" y="1056"/>
                </a:lnTo>
                <a:lnTo>
                  <a:pt x="905" y="1063"/>
                </a:lnTo>
                <a:lnTo>
                  <a:pt x="908" y="1059"/>
                </a:lnTo>
                <a:lnTo>
                  <a:pt x="908" y="1059"/>
                </a:lnTo>
                <a:lnTo>
                  <a:pt x="930" y="1021"/>
                </a:lnTo>
                <a:lnTo>
                  <a:pt x="939" y="1006"/>
                </a:lnTo>
                <a:lnTo>
                  <a:pt x="949" y="993"/>
                </a:lnTo>
                <a:lnTo>
                  <a:pt x="957" y="982"/>
                </a:lnTo>
                <a:lnTo>
                  <a:pt x="965" y="974"/>
                </a:lnTo>
                <a:lnTo>
                  <a:pt x="972" y="969"/>
                </a:lnTo>
                <a:lnTo>
                  <a:pt x="979" y="965"/>
                </a:lnTo>
                <a:lnTo>
                  <a:pt x="979" y="965"/>
                </a:lnTo>
                <a:lnTo>
                  <a:pt x="987" y="964"/>
                </a:lnTo>
                <a:lnTo>
                  <a:pt x="996" y="964"/>
                </a:lnTo>
                <a:lnTo>
                  <a:pt x="1008" y="967"/>
                </a:lnTo>
                <a:lnTo>
                  <a:pt x="1021" y="972"/>
                </a:lnTo>
                <a:lnTo>
                  <a:pt x="1036" y="979"/>
                </a:lnTo>
                <a:lnTo>
                  <a:pt x="1053" y="988"/>
                </a:lnTo>
                <a:lnTo>
                  <a:pt x="1095" y="1011"/>
                </a:lnTo>
                <a:lnTo>
                  <a:pt x="1167" y="1024"/>
                </a:lnTo>
                <a:lnTo>
                  <a:pt x="1166" y="1027"/>
                </a:lnTo>
                <a:lnTo>
                  <a:pt x="1166" y="1029"/>
                </a:lnTo>
                <a:lnTo>
                  <a:pt x="1162" y="1063"/>
                </a:lnTo>
                <a:lnTo>
                  <a:pt x="1198" y="1067"/>
                </a:lnTo>
                <a:lnTo>
                  <a:pt x="1197" y="1114"/>
                </a:lnTo>
                <a:lnTo>
                  <a:pt x="1197" y="1114"/>
                </a:lnTo>
                <a:lnTo>
                  <a:pt x="1205" y="1128"/>
                </a:lnTo>
                <a:lnTo>
                  <a:pt x="1211" y="1138"/>
                </a:lnTo>
                <a:lnTo>
                  <a:pt x="1217" y="1145"/>
                </a:lnTo>
                <a:lnTo>
                  <a:pt x="1221" y="1150"/>
                </a:lnTo>
                <a:lnTo>
                  <a:pt x="1221" y="1150"/>
                </a:lnTo>
                <a:lnTo>
                  <a:pt x="1225" y="1152"/>
                </a:lnTo>
                <a:lnTo>
                  <a:pt x="1232" y="1153"/>
                </a:lnTo>
                <a:lnTo>
                  <a:pt x="1254" y="1153"/>
                </a:lnTo>
                <a:lnTo>
                  <a:pt x="1286" y="1153"/>
                </a:lnTo>
                <a:lnTo>
                  <a:pt x="1328" y="1150"/>
                </a:lnTo>
                <a:lnTo>
                  <a:pt x="1366" y="1130"/>
                </a:lnTo>
                <a:lnTo>
                  <a:pt x="1403" y="1080"/>
                </a:lnTo>
                <a:lnTo>
                  <a:pt x="1445" y="1079"/>
                </a:lnTo>
                <a:lnTo>
                  <a:pt x="1466" y="1073"/>
                </a:lnTo>
                <a:lnTo>
                  <a:pt x="1545" y="1027"/>
                </a:lnTo>
                <a:lnTo>
                  <a:pt x="1546" y="1027"/>
                </a:lnTo>
                <a:lnTo>
                  <a:pt x="1547" y="1026"/>
                </a:lnTo>
                <a:lnTo>
                  <a:pt x="1547" y="1026"/>
                </a:lnTo>
                <a:lnTo>
                  <a:pt x="1547" y="1026"/>
                </a:lnTo>
                <a:lnTo>
                  <a:pt x="1578" y="1022"/>
                </a:lnTo>
                <a:lnTo>
                  <a:pt x="1602" y="1021"/>
                </a:lnTo>
                <a:lnTo>
                  <a:pt x="1618" y="1022"/>
                </a:lnTo>
                <a:lnTo>
                  <a:pt x="1624" y="1024"/>
                </a:lnTo>
                <a:lnTo>
                  <a:pt x="1627" y="1026"/>
                </a:lnTo>
                <a:lnTo>
                  <a:pt x="1679" y="1069"/>
                </a:lnTo>
                <a:lnTo>
                  <a:pt x="1695" y="1075"/>
                </a:lnTo>
                <a:lnTo>
                  <a:pt x="1697" y="1077"/>
                </a:lnTo>
                <a:lnTo>
                  <a:pt x="1718" y="1085"/>
                </a:lnTo>
                <a:lnTo>
                  <a:pt x="1719" y="1087"/>
                </a:lnTo>
                <a:lnTo>
                  <a:pt x="1719" y="1083"/>
                </a:lnTo>
                <a:lnTo>
                  <a:pt x="1719" y="1082"/>
                </a:lnTo>
                <a:lnTo>
                  <a:pt x="1719" y="1081"/>
                </a:lnTo>
                <a:lnTo>
                  <a:pt x="1719" y="1080"/>
                </a:lnTo>
                <a:lnTo>
                  <a:pt x="1728" y="1043"/>
                </a:lnTo>
                <a:lnTo>
                  <a:pt x="1728" y="1043"/>
                </a:lnTo>
                <a:lnTo>
                  <a:pt x="1726" y="1036"/>
                </a:lnTo>
                <a:lnTo>
                  <a:pt x="1724" y="1029"/>
                </a:lnTo>
                <a:lnTo>
                  <a:pt x="1726" y="1022"/>
                </a:lnTo>
                <a:lnTo>
                  <a:pt x="1728" y="1017"/>
                </a:lnTo>
                <a:lnTo>
                  <a:pt x="1728" y="1017"/>
                </a:lnTo>
                <a:lnTo>
                  <a:pt x="1730" y="1013"/>
                </a:lnTo>
                <a:lnTo>
                  <a:pt x="1734" y="1010"/>
                </a:lnTo>
                <a:lnTo>
                  <a:pt x="1739" y="1006"/>
                </a:lnTo>
                <a:lnTo>
                  <a:pt x="1745" y="1005"/>
                </a:lnTo>
                <a:lnTo>
                  <a:pt x="1745" y="1005"/>
                </a:lnTo>
                <a:lnTo>
                  <a:pt x="1752" y="1004"/>
                </a:lnTo>
                <a:lnTo>
                  <a:pt x="1759" y="1005"/>
                </a:lnTo>
                <a:lnTo>
                  <a:pt x="1766" y="1009"/>
                </a:lnTo>
                <a:lnTo>
                  <a:pt x="1773" y="1013"/>
                </a:lnTo>
                <a:lnTo>
                  <a:pt x="1778" y="1020"/>
                </a:lnTo>
                <a:lnTo>
                  <a:pt x="1785" y="1029"/>
                </a:lnTo>
                <a:lnTo>
                  <a:pt x="1791" y="1038"/>
                </a:lnTo>
                <a:lnTo>
                  <a:pt x="1798" y="1051"/>
                </a:lnTo>
                <a:lnTo>
                  <a:pt x="1800" y="1052"/>
                </a:lnTo>
                <a:lnTo>
                  <a:pt x="1801" y="1052"/>
                </a:lnTo>
                <a:lnTo>
                  <a:pt x="1831" y="1038"/>
                </a:lnTo>
                <a:lnTo>
                  <a:pt x="1831" y="1038"/>
                </a:lnTo>
                <a:lnTo>
                  <a:pt x="1836" y="1037"/>
                </a:lnTo>
                <a:lnTo>
                  <a:pt x="1838" y="1034"/>
                </a:lnTo>
                <a:lnTo>
                  <a:pt x="1839" y="1029"/>
                </a:lnTo>
                <a:lnTo>
                  <a:pt x="1840" y="1026"/>
                </a:lnTo>
                <a:lnTo>
                  <a:pt x="1833" y="1004"/>
                </a:lnTo>
                <a:lnTo>
                  <a:pt x="1833" y="1002"/>
                </a:lnTo>
                <a:lnTo>
                  <a:pt x="1833" y="1002"/>
                </a:lnTo>
                <a:lnTo>
                  <a:pt x="1833" y="995"/>
                </a:lnTo>
                <a:lnTo>
                  <a:pt x="1834" y="989"/>
                </a:lnTo>
                <a:lnTo>
                  <a:pt x="1836" y="987"/>
                </a:lnTo>
                <a:lnTo>
                  <a:pt x="1838" y="985"/>
                </a:lnTo>
                <a:lnTo>
                  <a:pt x="1840" y="982"/>
                </a:lnTo>
                <a:lnTo>
                  <a:pt x="1844" y="980"/>
                </a:lnTo>
                <a:lnTo>
                  <a:pt x="1854" y="972"/>
                </a:lnTo>
                <a:lnTo>
                  <a:pt x="1881" y="943"/>
                </a:lnTo>
                <a:lnTo>
                  <a:pt x="1899" y="903"/>
                </a:lnTo>
                <a:lnTo>
                  <a:pt x="1899" y="903"/>
                </a:lnTo>
                <a:lnTo>
                  <a:pt x="1889" y="885"/>
                </a:lnTo>
                <a:lnTo>
                  <a:pt x="1884" y="870"/>
                </a:lnTo>
                <a:lnTo>
                  <a:pt x="1882" y="864"/>
                </a:lnTo>
                <a:lnTo>
                  <a:pt x="1881" y="857"/>
                </a:lnTo>
                <a:lnTo>
                  <a:pt x="1882" y="853"/>
                </a:lnTo>
                <a:lnTo>
                  <a:pt x="1884" y="847"/>
                </a:lnTo>
                <a:lnTo>
                  <a:pt x="1887" y="814"/>
                </a:lnTo>
                <a:lnTo>
                  <a:pt x="1887" y="814"/>
                </a:lnTo>
                <a:lnTo>
                  <a:pt x="1882" y="804"/>
                </a:lnTo>
                <a:lnTo>
                  <a:pt x="1879" y="796"/>
                </a:lnTo>
                <a:lnTo>
                  <a:pt x="1877" y="787"/>
                </a:lnTo>
                <a:lnTo>
                  <a:pt x="1876" y="781"/>
                </a:lnTo>
                <a:lnTo>
                  <a:pt x="1876" y="781"/>
                </a:lnTo>
                <a:lnTo>
                  <a:pt x="1876" y="777"/>
                </a:lnTo>
                <a:lnTo>
                  <a:pt x="1872" y="770"/>
                </a:lnTo>
                <a:lnTo>
                  <a:pt x="1868" y="762"/>
                </a:lnTo>
                <a:lnTo>
                  <a:pt x="1862" y="752"/>
                </a:lnTo>
                <a:lnTo>
                  <a:pt x="1861" y="752"/>
                </a:lnTo>
                <a:lnTo>
                  <a:pt x="1861" y="749"/>
                </a:lnTo>
                <a:lnTo>
                  <a:pt x="1857" y="705"/>
                </a:lnTo>
                <a:lnTo>
                  <a:pt x="1857" y="705"/>
                </a:lnTo>
                <a:lnTo>
                  <a:pt x="1855" y="692"/>
                </a:lnTo>
                <a:lnTo>
                  <a:pt x="1856" y="684"/>
                </a:lnTo>
                <a:lnTo>
                  <a:pt x="1857" y="676"/>
                </a:lnTo>
                <a:lnTo>
                  <a:pt x="1857" y="676"/>
                </a:lnTo>
                <a:lnTo>
                  <a:pt x="1849" y="669"/>
                </a:lnTo>
                <a:lnTo>
                  <a:pt x="1844" y="663"/>
                </a:lnTo>
                <a:lnTo>
                  <a:pt x="1838" y="657"/>
                </a:lnTo>
                <a:lnTo>
                  <a:pt x="1833" y="650"/>
                </a:lnTo>
                <a:lnTo>
                  <a:pt x="1816" y="626"/>
                </a:lnTo>
                <a:lnTo>
                  <a:pt x="1815" y="625"/>
                </a:lnTo>
                <a:lnTo>
                  <a:pt x="1815" y="622"/>
                </a:lnTo>
                <a:lnTo>
                  <a:pt x="1815" y="621"/>
                </a:lnTo>
                <a:lnTo>
                  <a:pt x="1808" y="592"/>
                </a:lnTo>
                <a:lnTo>
                  <a:pt x="1790" y="577"/>
                </a:lnTo>
                <a:lnTo>
                  <a:pt x="1790" y="578"/>
                </a:lnTo>
                <a:lnTo>
                  <a:pt x="1755" y="550"/>
                </a:lnTo>
                <a:lnTo>
                  <a:pt x="1755" y="553"/>
                </a:lnTo>
                <a:lnTo>
                  <a:pt x="1760" y="590"/>
                </a:lnTo>
                <a:lnTo>
                  <a:pt x="1760" y="592"/>
                </a:lnTo>
                <a:lnTo>
                  <a:pt x="1760" y="595"/>
                </a:lnTo>
                <a:lnTo>
                  <a:pt x="1742" y="603"/>
                </a:lnTo>
                <a:lnTo>
                  <a:pt x="1739" y="626"/>
                </a:lnTo>
                <a:lnTo>
                  <a:pt x="1739" y="629"/>
                </a:lnTo>
                <a:lnTo>
                  <a:pt x="1697" y="647"/>
                </a:lnTo>
                <a:lnTo>
                  <a:pt x="1683" y="613"/>
                </a:lnTo>
                <a:lnTo>
                  <a:pt x="1674" y="611"/>
                </a:lnTo>
                <a:lnTo>
                  <a:pt x="1661" y="624"/>
                </a:lnTo>
                <a:lnTo>
                  <a:pt x="1652" y="648"/>
                </a:lnTo>
                <a:lnTo>
                  <a:pt x="1623" y="657"/>
                </a:lnTo>
                <a:lnTo>
                  <a:pt x="1605" y="644"/>
                </a:lnTo>
                <a:lnTo>
                  <a:pt x="1581" y="637"/>
                </a:lnTo>
                <a:lnTo>
                  <a:pt x="1574" y="603"/>
                </a:lnTo>
                <a:lnTo>
                  <a:pt x="1564" y="582"/>
                </a:lnTo>
                <a:lnTo>
                  <a:pt x="1549" y="577"/>
                </a:lnTo>
                <a:lnTo>
                  <a:pt x="1548" y="574"/>
                </a:lnTo>
                <a:lnTo>
                  <a:pt x="1538" y="561"/>
                </a:lnTo>
                <a:lnTo>
                  <a:pt x="1538" y="561"/>
                </a:lnTo>
                <a:lnTo>
                  <a:pt x="1526" y="541"/>
                </a:lnTo>
                <a:lnTo>
                  <a:pt x="1510" y="519"/>
                </a:lnTo>
                <a:lnTo>
                  <a:pt x="1495" y="519"/>
                </a:lnTo>
                <a:lnTo>
                  <a:pt x="1471" y="528"/>
                </a:lnTo>
                <a:lnTo>
                  <a:pt x="1470" y="530"/>
                </a:lnTo>
                <a:lnTo>
                  <a:pt x="1408" y="526"/>
                </a:lnTo>
                <a:lnTo>
                  <a:pt x="1361" y="516"/>
                </a:lnTo>
                <a:lnTo>
                  <a:pt x="1361" y="516"/>
                </a:lnTo>
                <a:lnTo>
                  <a:pt x="1352" y="511"/>
                </a:lnTo>
                <a:lnTo>
                  <a:pt x="1336" y="502"/>
                </a:lnTo>
                <a:lnTo>
                  <a:pt x="1300" y="490"/>
                </a:lnTo>
                <a:lnTo>
                  <a:pt x="1300" y="490"/>
                </a:lnTo>
                <a:lnTo>
                  <a:pt x="1281" y="484"/>
                </a:lnTo>
                <a:lnTo>
                  <a:pt x="1266" y="479"/>
                </a:lnTo>
                <a:lnTo>
                  <a:pt x="1257" y="475"/>
                </a:lnTo>
                <a:lnTo>
                  <a:pt x="1255" y="471"/>
                </a:lnTo>
                <a:lnTo>
                  <a:pt x="1253" y="469"/>
                </a:lnTo>
                <a:lnTo>
                  <a:pt x="1247" y="465"/>
                </a:lnTo>
                <a:lnTo>
                  <a:pt x="1238" y="463"/>
                </a:lnTo>
                <a:lnTo>
                  <a:pt x="1216" y="451"/>
                </a:lnTo>
                <a:lnTo>
                  <a:pt x="1214" y="449"/>
                </a:lnTo>
                <a:lnTo>
                  <a:pt x="1214" y="449"/>
                </a:lnTo>
                <a:lnTo>
                  <a:pt x="1208" y="443"/>
                </a:lnTo>
                <a:lnTo>
                  <a:pt x="1205" y="437"/>
                </a:lnTo>
                <a:lnTo>
                  <a:pt x="1199" y="425"/>
                </a:lnTo>
                <a:lnTo>
                  <a:pt x="1190" y="410"/>
                </a:lnTo>
                <a:lnTo>
                  <a:pt x="1174" y="404"/>
                </a:lnTo>
                <a:lnTo>
                  <a:pt x="1168" y="407"/>
                </a:lnTo>
                <a:lnTo>
                  <a:pt x="1162" y="412"/>
                </a:lnTo>
                <a:lnTo>
                  <a:pt x="1159" y="415"/>
                </a:lnTo>
                <a:lnTo>
                  <a:pt x="1159" y="415"/>
                </a:lnTo>
                <a:lnTo>
                  <a:pt x="1150" y="420"/>
                </a:lnTo>
                <a:lnTo>
                  <a:pt x="1142" y="423"/>
                </a:lnTo>
                <a:lnTo>
                  <a:pt x="1142" y="423"/>
                </a:lnTo>
                <a:lnTo>
                  <a:pt x="1134" y="423"/>
                </a:lnTo>
                <a:lnTo>
                  <a:pt x="1127" y="421"/>
                </a:lnTo>
                <a:lnTo>
                  <a:pt x="1119" y="416"/>
                </a:lnTo>
                <a:lnTo>
                  <a:pt x="1111" y="408"/>
                </a:lnTo>
                <a:lnTo>
                  <a:pt x="1088" y="384"/>
                </a:lnTo>
                <a:lnTo>
                  <a:pt x="1088" y="384"/>
                </a:lnTo>
                <a:lnTo>
                  <a:pt x="1077" y="369"/>
                </a:lnTo>
                <a:lnTo>
                  <a:pt x="1072" y="359"/>
                </a:lnTo>
                <a:lnTo>
                  <a:pt x="1065" y="350"/>
                </a:lnTo>
                <a:lnTo>
                  <a:pt x="1065" y="350"/>
                </a:lnTo>
                <a:lnTo>
                  <a:pt x="1055" y="337"/>
                </a:lnTo>
                <a:lnTo>
                  <a:pt x="1047" y="324"/>
                </a:lnTo>
                <a:lnTo>
                  <a:pt x="1047" y="324"/>
                </a:lnTo>
                <a:lnTo>
                  <a:pt x="1044" y="318"/>
                </a:lnTo>
                <a:lnTo>
                  <a:pt x="1044" y="310"/>
                </a:lnTo>
                <a:lnTo>
                  <a:pt x="1044" y="302"/>
                </a:lnTo>
                <a:lnTo>
                  <a:pt x="1045" y="295"/>
                </a:lnTo>
                <a:lnTo>
                  <a:pt x="1045" y="294"/>
                </a:lnTo>
                <a:lnTo>
                  <a:pt x="1045" y="294"/>
                </a:lnTo>
                <a:lnTo>
                  <a:pt x="1061" y="267"/>
                </a:lnTo>
                <a:lnTo>
                  <a:pt x="1069" y="240"/>
                </a:lnTo>
                <a:lnTo>
                  <a:pt x="1074" y="221"/>
                </a:lnTo>
                <a:lnTo>
                  <a:pt x="1067" y="193"/>
                </a:lnTo>
                <a:lnTo>
                  <a:pt x="1050" y="178"/>
                </a:lnTo>
                <a:lnTo>
                  <a:pt x="1053" y="155"/>
                </a:lnTo>
                <a:lnTo>
                  <a:pt x="1053" y="155"/>
                </a:lnTo>
                <a:lnTo>
                  <a:pt x="1055" y="143"/>
                </a:lnTo>
                <a:lnTo>
                  <a:pt x="1056" y="139"/>
                </a:lnTo>
                <a:lnTo>
                  <a:pt x="1058" y="135"/>
                </a:lnTo>
                <a:lnTo>
                  <a:pt x="1060" y="132"/>
                </a:lnTo>
                <a:lnTo>
                  <a:pt x="1064" y="130"/>
                </a:lnTo>
                <a:lnTo>
                  <a:pt x="1067" y="127"/>
                </a:lnTo>
                <a:lnTo>
                  <a:pt x="1072" y="126"/>
                </a:lnTo>
                <a:lnTo>
                  <a:pt x="1072" y="126"/>
                </a:lnTo>
                <a:lnTo>
                  <a:pt x="1074" y="125"/>
                </a:lnTo>
                <a:lnTo>
                  <a:pt x="1075" y="124"/>
                </a:lnTo>
                <a:lnTo>
                  <a:pt x="1076" y="122"/>
                </a:lnTo>
                <a:lnTo>
                  <a:pt x="1076" y="118"/>
                </a:lnTo>
                <a:lnTo>
                  <a:pt x="1076" y="117"/>
                </a:lnTo>
                <a:lnTo>
                  <a:pt x="1077" y="93"/>
                </a:lnTo>
                <a:lnTo>
                  <a:pt x="1077" y="92"/>
                </a:lnTo>
                <a:lnTo>
                  <a:pt x="1077" y="92"/>
                </a:lnTo>
                <a:lnTo>
                  <a:pt x="1077" y="63"/>
                </a:lnTo>
                <a:lnTo>
                  <a:pt x="1075" y="63"/>
                </a:lnTo>
                <a:lnTo>
                  <a:pt x="1074" y="62"/>
                </a:lnTo>
                <a:lnTo>
                  <a:pt x="1074" y="62"/>
                </a:lnTo>
                <a:lnTo>
                  <a:pt x="1074" y="62"/>
                </a:lnTo>
                <a:lnTo>
                  <a:pt x="1068" y="60"/>
                </a:lnTo>
                <a:lnTo>
                  <a:pt x="1068" y="59"/>
                </a:lnTo>
                <a:lnTo>
                  <a:pt x="1067" y="59"/>
                </a:lnTo>
                <a:lnTo>
                  <a:pt x="1045" y="45"/>
                </a:lnTo>
                <a:lnTo>
                  <a:pt x="1045" y="45"/>
                </a:lnTo>
                <a:lnTo>
                  <a:pt x="1044" y="45"/>
                </a:lnTo>
                <a:lnTo>
                  <a:pt x="1028" y="30"/>
                </a:lnTo>
                <a:lnTo>
                  <a:pt x="971" y="18"/>
                </a:lnTo>
                <a:lnTo>
                  <a:pt x="971" y="18"/>
                </a:lnTo>
                <a:lnTo>
                  <a:pt x="953" y="6"/>
                </a:lnTo>
                <a:lnTo>
                  <a:pt x="919" y="6"/>
                </a:lnTo>
                <a:lnTo>
                  <a:pt x="919" y="6"/>
                </a:lnTo>
                <a:lnTo>
                  <a:pt x="915" y="6"/>
                </a:lnTo>
                <a:lnTo>
                  <a:pt x="910" y="8"/>
                </a:lnTo>
                <a:lnTo>
                  <a:pt x="900" y="14"/>
                </a:lnTo>
                <a:lnTo>
                  <a:pt x="899" y="14"/>
                </a:lnTo>
                <a:lnTo>
                  <a:pt x="871" y="24"/>
                </a:lnTo>
                <a:lnTo>
                  <a:pt x="805" y="24"/>
                </a:lnTo>
                <a:lnTo>
                  <a:pt x="805" y="24"/>
                </a:lnTo>
                <a:lnTo>
                  <a:pt x="792" y="28"/>
                </a:lnTo>
                <a:lnTo>
                  <a:pt x="787" y="30"/>
                </a:lnTo>
                <a:lnTo>
                  <a:pt x="782" y="33"/>
                </a:lnTo>
                <a:lnTo>
                  <a:pt x="782" y="33"/>
                </a:lnTo>
                <a:lnTo>
                  <a:pt x="776" y="38"/>
                </a:lnTo>
                <a:lnTo>
                  <a:pt x="767" y="41"/>
                </a:lnTo>
                <a:lnTo>
                  <a:pt x="744" y="51"/>
                </a:lnTo>
                <a:lnTo>
                  <a:pt x="712" y="57"/>
                </a:lnTo>
                <a:lnTo>
                  <a:pt x="712" y="59"/>
                </a:lnTo>
                <a:lnTo>
                  <a:pt x="710" y="59"/>
                </a:lnTo>
                <a:lnTo>
                  <a:pt x="665" y="54"/>
                </a:lnTo>
                <a:lnTo>
                  <a:pt x="662" y="53"/>
                </a:lnTo>
                <a:lnTo>
                  <a:pt x="663" y="54"/>
                </a:lnTo>
                <a:lnTo>
                  <a:pt x="662" y="53"/>
                </a:lnTo>
                <a:lnTo>
                  <a:pt x="646" y="52"/>
                </a:lnTo>
                <a:lnTo>
                  <a:pt x="619" y="60"/>
                </a:lnTo>
                <a:lnTo>
                  <a:pt x="566" y="65"/>
                </a:lnTo>
                <a:lnTo>
                  <a:pt x="564" y="65"/>
                </a:lnTo>
                <a:lnTo>
                  <a:pt x="563" y="63"/>
                </a:lnTo>
                <a:lnTo>
                  <a:pt x="537" y="54"/>
                </a:lnTo>
                <a:lnTo>
                  <a:pt x="515" y="54"/>
                </a:lnTo>
                <a:lnTo>
                  <a:pt x="515" y="54"/>
                </a:lnTo>
                <a:lnTo>
                  <a:pt x="508" y="52"/>
                </a:lnTo>
                <a:lnTo>
                  <a:pt x="500" y="46"/>
                </a:lnTo>
                <a:lnTo>
                  <a:pt x="491" y="39"/>
                </a:lnTo>
                <a:lnTo>
                  <a:pt x="483" y="30"/>
                </a:lnTo>
                <a:lnTo>
                  <a:pt x="481" y="28"/>
                </a:lnTo>
                <a:lnTo>
                  <a:pt x="481" y="28"/>
                </a:lnTo>
                <a:lnTo>
                  <a:pt x="480" y="21"/>
                </a:lnTo>
                <a:lnTo>
                  <a:pt x="477" y="15"/>
                </a:lnTo>
                <a:lnTo>
                  <a:pt x="474" y="9"/>
                </a:lnTo>
                <a:lnTo>
                  <a:pt x="468" y="6"/>
                </a:lnTo>
                <a:lnTo>
                  <a:pt x="457" y="0"/>
                </a:lnTo>
                <a:lnTo>
                  <a:pt x="448" y="9"/>
                </a:lnTo>
                <a:lnTo>
                  <a:pt x="446" y="12"/>
                </a:lnTo>
                <a:lnTo>
                  <a:pt x="408" y="28"/>
                </a:lnTo>
                <a:lnTo>
                  <a:pt x="406" y="28"/>
                </a:lnTo>
                <a:lnTo>
                  <a:pt x="404" y="28"/>
                </a:lnTo>
                <a:lnTo>
                  <a:pt x="357" y="32"/>
                </a:lnTo>
                <a:lnTo>
                  <a:pt x="357" y="32"/>
                </a:lnTo>
                <a:lnTo>
                  <a:pt x="350" y="31"/>
                </a:lnTo>
                <a:lnTo>
                  <a:pt x="341" y="30"/>
                </a:lnTo>
                <a:lnTo>
                  <a:pt x="318" y="24"/>
                </a:lnTo>
                <a:lnTo>
                  <a:pt x="277" y="16"/>
                </a:lnTo>
                <a:lnTo>
                  <a:pt x="276" y="16"/>
                </a:lnTo>
                <a:lnTo>
                  <a:pt x="276" y="16"/>
                </a:lnTo>
                <a:lnTo>
                  <a:pt x="252" y="4"/>
                </a:lnTo>
                <a:lnTo>
                  <a:pt x="231" y="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Freeform 44"/>
          <p:cNvSpPr/>
          <p:nvPr/>
        </p:nvSpPr>
        <p:spPr bwMode="auto">
          <a:xfrm>
            <a:off x="2819988" y="4844469"/>
            <a:ext cx="995016" cy="1040381"/>
          </a:xfrm>
          <a:custGeom>
            <a:avLst/>
            <a:gdLst>
              <a:gd name="T0" fmla="*/ 20 w 858"/>
              <a:gd name="T1" fmla="*/ 557 h 896"/>
              <a:gd name="T2" fmla="*/ 122 w 858"/>
              <a:gd name="T3" fmla="*/ 546 h 896"/>
              <a:gd name="T4" fmla="*/ 115 w 858"/>
              <a:gd name="T5" fmla="*/ 643 h 896"/>
              <a:gd name="T6" fmla="*/ 155 w 858"/>
              <a:gd name="T7" fmla="*/ 732 h 896"/>
              <a:gd name="T8" fmla="*/ 174 w 858"/>
              <a:gd name="T9" fmla="*/ 765 h 896"/>
              <a:gd name="T10" fmla="*/ 213 w 858"/>
              <a:gd name="T11" fmla="*/ 781 h 896"/>
              <a:gd name="T12" fmla="*/ 290 w 858"/>
              <a:gd name="T13" fmla="*/ 853 h 896"/>
              <a:gd name="T14" fmla="*/ 362 w 858"/>
              <a:gd name="T15" fmla="*/ 882 h 896"/>
              <a:gd name="T16" fmla="*/ 411 w 858"/>
              <a:gd name="T17" fmla="*/ 860 h 896"/>
              <a:gd name="T18" fmla="*/ 410 w 858"/>
              <a:gd name="T19" fmla="*/ 737 h 896"/>
              <a:gd name="T20" fmla="*/ 514 w 858"/>
              <a:gd name="T21" fmla="*/ 734 h 896"/>
              <a:gd name="T22" fmla="*/ 557 w 858"/>
              <a:gd name="T23" fmla="*/ 730 h 896"/>
              <a:gd name="T24" fmla="*/ 661 w 858"/>
              <a:gd name="T25" fmla="*/ 704 h 896"/>
              <a:gd name="T26" fmla="*/ 797 w 858"/>
              <a:gd name="T27" fmla="*/ 644 h 896"/>
              <a:gd name="T28" fmla="*/ 813 w 858"/>
              <a:gd name="T29" fmla="*/ 651 h 896"/>
              <a:gd name="T30" fmla="*/ 853 w 858"/>
              <a:gd name="T31" fmla="*/ 582 h 896"/>
              <a:gd name="T32" fmla="*/ 811 w 858"/>
              <a:gd name="T33" fmla="*/ 591 h 896"/>
              <a:gd name="T34" fmla="*/ 764 w 858"/>
              <a:gd name="T35" fmla="*/ 586 h 896"/>
              <a:gd name="T36" fmla="*/ 743 w 858"/>
              <a:gd name="T37" fmla="*/ 537 h 896"/>
              <a:gd name="T38" fmla="*/ 696 w 858"/>
              <a:gd name="T39" fmla="*/ 529 h 896"/>
              <a:gd name="T40" fmla="*/ 706 w 858"/>
              <a:gd name="T41" fmla="*/ 466 h 896"/>
              <a:gd name="T42" fmla="*/ 682 w 858"/>
              <a:gd name="T43" fmla="*/ 374 h 896"/>
              <a:gd name="T44" fmla="*/ 635 w 858"/>
              <a:gd name="T45" fmla="*/ 295 h 896"/>
              <a:gd name="T46" fmla="*/ 599 w 858"/>
              <a:gd name="T47" fmla="*/ 225 h 896"/>
              <a:gd name="T48" fmla="*/ 622 w 858"/>
              <a:gd name="T49" fmla="*/ 198 h 896"/>
              <a:gd name="T50" fmla="*/ 723 w 858"/>
              <a:gd name="T51" fmla="*/ 193 h 896"/>
              <a:gd name="T52" fmla="*/ 771 w 858"/>
              <a:gd name="T53" fmla="*/ 135 h 896"/>
              <a:gd name="T54" fmla="*/ 715 w 858"/>
              <a:gd name="T55" fmla="*/ 154 h 896"/>
              <a:gd name="T56" fmla="*/ 685 w 858"/>
              <a:gd name="T57" fmla="*/ 135 h 896"/>
              <a:gd name="T58" fmla="*/ 684 w 858"/>
              <a:gd name="T59" fmla="*/ 98 h 896"/>
              <a:gd name="T60" fmla="*/ 608 w 858"/>
              <a:gd name="T61" fmla="*/ 122 h 896"/>
              <a:gd name="T62" fmla="*/ 581 w 858"/>
              <a:gd name="T63" fmla="*/ 185 h 896"/>
              <a:gd name="T64" fmla="*/ 542 w 858"/>
              <a:gd name="T65" fmla="*/ 239 h 896"/>
              <a:gd name="T66" fmla="*/ 552 w 858"/>
              <a:gd name="T67" fmla="*/ 294 h 896"/>
              <a:gd name="T68" fmla="*/ 524 w 858"/>
              <a:gd name="T69" fmla="*/ 322 h 896"/>
              <a:gd name="T70" fmla="*/ 488 w 858"/>
              <a:gd name="T71" fmla="*/ 316 h 896"/>
              <a:gd name="T72" fmla="*/ 453 w 858"/>
              <a:gd name="T73" fmla="*/ 349 h 896"/>
              <a:gd name="T74" fmla="*/ 425 w 858"/>
              <a:gd name="T75" fmla="*/ 359 h 896"/>
              <a:gd name="T76" fmla="*/ 417 w 858"/>
              <a:gd name="T77" fmla="*/ 339 h 896"/>
              <a:gd name="T78" fmla="*/ 406 w 858"/>
              <a:gd name="T79" fmla="*/ 333 h 896"/>
              <a:gd name="T80" fmla="*/ 390 w 858"/>
              <a:gd name="T81" fmla="*/ 325 h 896"/>
              <a:gd name="T82" fmla="*/ 368 w 858"/>
              <a:gd name="T83" fmla="*/ 252 h 896"/>
              <a:gd name="T84" fmla="*/ 331 w 858"/>
              <a:gd name="T85" fmla="*/ 174 h 896"/>
              <a:gd name="T86" fmla="*/ 307 w 858"/>
              <a:gd name="T87" fmla="*/ 151 h 896"/>
              <a:gd name="T88" fmla="*/ 282 w 858"/>
              <a:gd name="T89" fmla="*/ 143 h 896"/>
              <a:gd name="T90" fmla="*/ 258 w 858"/>
              <a:gd name="T91" fmla="*/ 104 h 896"/>
              <a:gd name="T92" fmla="*/ 235 w 858"/>
              <a:gd name="T93" fmla="*/ 69 h 896"/>
              <a:gd name="T94" fmla="*/ 227 w 858"/>
              <a:gd name="T95" fmla="*/ 96 h 896"/>
              <a:gd name="T96" fmla="*/ 206 w 858"/>
              <a:gd name="T97" fmla="*/ 123 h 896"/>
              <a:gd name="T98" fmla="*/ 182 w 858"/>
              <a:gd name="T99" fmla="*/ 124 h 896"/>
              <a:gd name="T100" fmla="*/ 175 w 858"/>
              <a:gd name="T101" fmla="*/ 98 h 896"/>
              <a:gd name="T102" fmla="*/ 150 w 858"/>
              <a:gd name="T103" fmla="*/ 69 h 896"/>
              <a:gd name="T104" fmla="*/ 116 w 858"/>
              <a:gd name="T105" fmla="*/ 39 h 896"/>
              <a:gd name="T106" fmla="*/ 122 w 858"/>
              <a:gd name="T107" fmla="*/ 73 h 896"/>
              <a:gd name="T108" fmla="*/ 78 w 858"/>
              <a:gd name="T109" fmla="*/ 102 h 896"/>
              <a:gd name="T110" fmla="*/ 84 w 858"/>
              <a:gd name="T111" fmla="*/ 161 h 896"/>
              <a:gd name="T112" fmla="*/ 114 w 858"/>
              <a:gd name="T113" fmla="*/ 155 h 896"/>
              <a:gd name="T114" fmla="*/ 130 w 858"/>
              <a:gd name="T115" fmla="*/ 276 h 896"/>
              <a:gd name="T116" fmla="*/ 109 w 858"/>
              <a:gd name="T117" fmla="*/ 377 h 896"/>
              <a:gd name="T118" fmla="*/ 81 w 858"/>
              <a:gd name="T119" fmla="*/ 384 h 896"/>
              <a:gd name="T120" fmla="*/ 17 w 858"/>
              <a:gd name="T121" fmla="*/ 471 h 896"/>
              <a:gd name="T122" fmla="*/ 6 w 858"/>
              <a:gd name="T123" fmla="*/ 483 h 896"/>
              <a:gd name="T124" fmla="*/ 15 w 858"/>
              <a:gd name="T125" fmla="*/ 535 h 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58" h="896">
                <a:moveTo>
                  <a:pt x="5" y="549"/>
                </a:moveTo>
                <a:lnTo>
                  <a:pt x="0" y="563"/>
                </a:lnTo>
                <a:lnTo>
                  <a:pt x="0" y="563"/>
                </a:lnTo>
                <a:lnTo>
                  <a:pt x="6" y="563"/>
                </a:lnTo>
                <a:lnTo>
                  <a:pt x="13" y="561"/>
                </a:lnTo>
                <a:lnTo>
                  <a:pt x="20" y="557"/>
                </a:lnTo>
                <a:lnTo>
                  <a:pt x="27" y="552"/>
                </a:lnTo>
                <a:lnTo>
                  <a:pt x="28" y="551"/>
                </a:lnTo>
                <a:lnTo>
                  <a:pt x="30" y="551"/>
                </a:lnTo>
                <a:lnTo>
                  <a:pt x="78" y="545"/>
                </a:lnTo>
                <a:lnTo>
                  <a:pt x="110" y="529"/>
                </a:lnTo>
                <a:lnTo>
                  <a:pt x="122" y="546"/>
                </a:lnTo>
                <a:lnTo>
                  <a:pt x="124" y="547"/>
                </a:lnTo>
                <a:lnTo>
                  <a:pt x="110" y="570"/>
                </a:lnTo>
                <a:lnTo>
                  <a:pt x="127" y="586"/>
                </a:lnTo>
                <a:lnTo>
                  <a:pt x="127" y="589"/>
                </a:lnTo>
                <a:lnTo>
                  <a:pt x="127" y="592"/>
                </a:lnTo>
                <a:lnTo>
                  <a:pt x="115" y="643"/>
                </a:lnTo>
                <a:lnTo>
                  <a:pt x="146" y="665"/>
                </a:lnTo>
                <a:lnTo>
                  <a:pt x="203" y="668"/>
                </a:lnTo>
                <a:lnTo>
                  <a:pt x="195" y="679"/>
                </a:lnTo>
                <a:lnTo>
                  <a:pt x="195" y="679"/>
                </a:lnTo>
                <a:lnTo>
                  <a:pt x="171" y="709"/>
                </a:lnTo>
                <a:lnTo>
                  <a:pt x="155" y="732"/>
                </a:lnTo>
                <a:lnTo>
                  <a:pt x="144" y="749"/>
                </a:lnTo>
                <a:lnTo>
                  <a:pt x="143" y="755"/>
                </a:lnTo>
                <a:lnTo>
                  <a:pt x="142" y="758"/>
                </a:lnTo>
                <a:lnTo>
                  <a:pt x="164" y="764"/>
                </a:lnTo>
                <a:lnTo>
                  <a:pt x="164" y="764"/>
                </a:lnTo>
                <a:lnTo>
                  <a:pt x="174" y="765"/>
                </a:lnTo>
                <a:lnTo>
                  <a:pt x="183" y="766"/>
                </a:lnTo>
                <a:lnTo>
                  <a:pt x="191" y="769"/>
                </a:lnTo>
                <a:lnTo>
                  <a:pt x="198" y="771"/>
                </a:lnTo>
                <a:lnTo>
                  <a:pt x="205" y="774"/>
                </a:lnTo>
                <a:lnTo>
                  <a:pt x="210" y="778"/>
                </a:lnTo>
                <a:lnTo>
                  <a:pt x="213" y="781"/>
                </a:lnTo>
                <a:lnTo>
                  <a:pt x="217" y="786"/>
                </a:lnTo>
                <a:lnTo>
                  <a:pt x="217" y="786"/>
                </a:lnTo>
                <a:lnTo>
                  <a:pt x="227" y="808"/>
                </a:lnTo>
                <a:lnTo>
                  <a:pt x="237" y="832"/>
                </a:lnTo>
                <a:lnTo>
                  <a:pt x="269" y="849"/>
                </a:lnTo>
                <a:lnTo>
                  <a:pt x="290" y="853"/>
                </a:lnTo>
                <a:lnTo>
                  <a:pt x="332" y="817"/>
                </a:lnTo>
                <a:lnTo>
                  <a:pt x="354" y="849"/>
                </a:lnTo>
                <a:lnTo>
                  <a:pt x="354" y="851"/>
                </a:lnTo>
                <a:lnTo>
                  <a:pt x="354" y="851"/>
                </a:lnTo>
                <a:lnTo>
                  <a:pt x="355" y="852"/>
                </a:lnTo>
                <a:lnTo>
                  <a:pt x="362" y="882"/>
                </a:lnTo>
                <a:lnTo>
                  <a:pt x="380" y="886"/>
                </a:lnTo>
                <a:lnTo>
                  <a:pt x="380" y="886"/>
                </a:lnTo>
                <a:lnTo>
                  <a:pt x="408" y="896"/>
                </a:lnTo>
                <a:lnTo>
                  <a:pt x="416" y="892"/>
                </a:lnTo>
                <a:lnTo>
                  <a:pt x="416" y="891"/>
                </a:lnTo>
                <a:lnTo>
                  <a:pt x="411" y="860"/>
                </a:lnTo>
                <a:lnTo>
                  <a:pt x="410" y="859"/>
                </a:lnTo>
                <a:lnTo>
                  <a:pt x="394" y="788"/>
                </a:lnTo>
                <a:lnTo>
                  <a:pt x="394" y="786"/>
                </a:lnTo>
                <a:lnTo>
                  <a:pt x="403" y="735"/>
                </a:lnTo>
                <a:lnTo>
                  <a:pt x="406" y="737"/>
                </a:lnTo>
                <a:lnTo>
                  <a:pt x="410" y="737"/>
                </a:lnTo>
                <a:lnTo>
                  <a:pt x="442" y="739"/>
                </a:lnTo>
                <a:lnTo>
                  <a:pt x="483" y="709"/>
                </a:lnTo>
                <a:lnTo>
                  <a:pt x="487" y="711"/>
                </a:lnTo>
                <a:lnTo>
                  <a:pt x="487" y="711"/>
                </a:lnTo>
                <a:lnTo>
                  <a:pt x="502" y="724"/>
                </a:lnTo>
                <a:lnTo>
                  <a:pt x="514" y="734"/>
                </a:lnTo>
                <a:lnTo>
                  <a:pt x="524" y="743"/>
                </a:lnTo>
                <a:lnTo>
                  <a:pt x="530" y="751"/>
                </a:lnTo>
                <a:lnTo>
                  <a:pt x="530" y="751"/>
                </a:lnTo>
                <a:lnTo>
                  <a:pt x="537" y="748"/>
                </a:lnTo>
                <a:lnTo>
                  <a:pt x="545" y="740"/>
                </a:lnTo>
                <a:lnTo>
                  <a:pt x="557" y="730"/>
                </a:lnTo>
                <a:lnTo>
                  <a:pt x="569" y="715"/>
                </a:lnTo>
                <a:lnTo>
                  <a:pt x="570" y="714"/>
                </a:lnTo>
                <a:lnTo>
                  <a:pt x="573" y="711"/>
                </a:lnTo>
                <a:lnTo>
                  <a:pt x="633" y="727"/>
                </a:lnTo>
                <a:lnTo>
                  <a:pt x="660" y="706"/>
                </a:lnTo>
                <a:lnTo>
                  <a:pt x="661" y="704"/>
                </a:lnTo>
                <a:lnTo>
                  <a:pt x="662" y="703"/>
                </a:lnTo>
                <a:lnTo>
                  <a:pt x="663" y="703"/>
                </a:lnTo>
                <a:lnTo>
                  <a:pt x="664" y="704"/>
                </a:lnTo>
                <a:lnTo>
                  <a:pt x="690" y="709"/>
                </a:lnTo>
                <a:lnTo>
                  <a:pt x="772" y="637"/>
                </a:lnTo>
                <a:lnTo>
                  <a:pt x="797" y="644"/>
                </a:lnTo>
                <a:lnTo>
                  <a:pt x="797" y="644"/>
                </a:lnTo>
                <a:lnTo>
                  <a:pt x="798" y="645"/>
                </a:lnTo>
                <a:lnTo>
                  <a:pt x="800" y="646"/>
                </a:lnTo>
                <a:lnTo>
                  <a:pt x="801" y="647"/>
                </a:lnTo>
                <a:lnTo>
                  <a:pt x="808" y="659"/>
                </a:lnTo>
                <a:lnTo>
                  <a:pt x="813" y="651"/>
                </a:lnTo>
                <a:lnTo>
                  <a:pt x="814" y="651"/>
                </a:lnTo>
                <a:lnTo>
                  <a:pt x="814" y="649"/>
                </a:lnTo>
                <a:lnTo>
                  <a:pt x="816" y="649"/>
                </a:lnTo>
                <a:lnTo>
                  <a:pt x="840" y="637"/>
                </a:lnTo>
                <a:lnTo>
                  <a:pt x="858" y="620"/>
                </a:lnTo>
                <a:lnTo>
                  <a:pt x="853" y="582"/>
                </a:lnTo>
                <a:lnTo>
                  <a:pt x="850" y="577"/>
                </a:lnTo>
                <a:lnTo>
                  <a:pt x="827" y="586"/>
                </a:lnTo>
                <a:lnTo>
                  <a:pt x="827" y="586"/>
                </a:lnTo>
                <a:lnTo>
                  <a:pt x="827" y="586"/>
                </a:lnTo>
                <a:lnTo>
                  <a:pt x="817" y="590"/>
                </a:lnTo>
                <a:lnTo>
                  <a:pt x="811" y="591"/>
                </a:lnTo>
                <a:lnTo>
                  <a:pt x="805" y="592"/>
                </a:lnTo>
                <a:lnTo>
                  <a:pt x="778" y="592"/>
                </a:lnTo>
                <a:lnTo>
                  <a:pt x="778" y="592"/>
                </a:lnTo>
                <a:lnTo>
                  <a:pt x="772" y="591"/>
                </a:lnTo>
                <a:lnTo>
                  <a:pt x="767" y="589"/>
                </a:lnTo>
                <a:lnTo>
                  <a:pt x="764" y="586"/>
                </a:lnTo>
                <a:lnTo>
                  <a:pt x="762" y="583"/>
                </a:lnTo>
                <a:lnTo>
                  <a:pt x="759" y="545"/>
                </a:lnTo>
                <a:lnTo>
                  <a:pt x="759" y="545"/>
                </a:lnTo>
                <a:lnTo>
                  <a:pt x="749" y="539"/>
                </a:lnTo>
                <a:lnTo>
                  <a:pt x="746" y="538"/>
                </a:lnTo>
                <a:lnTo>
                  <a:pt x="743" y="537"/>
                </a:lnTo>
                <a:lnTo>
                  <a:pt x="738" y="539"/>
                </a:lnTo>
                <a:lnTo>
                  <a:pt x="729" y="545"/>
                </a:lnTo>
                <a:lnTo>
                  <a:pt x="711" y="549"/>
                </a:lnTo>
                <a:lnTo>
                  <a:pt x="707" y="549"/>
                </a:lnTo>
                <a:lnTo>
                  <a:pt x="706" y="546"/>
                </a:lnTo>
                <a:lnTo>
                  <a:pt x="696" y="529"/>
                </a:lnTo>
                <a:lnTo>
                  <a:pt x="695" y="513"/>
                </a:lnTo>
                <a:lnTo>
                  <a:pt x="695" y="513"/>
                </a:lnTo>
                <a:lnTo>
                  <a:pt x="704" y="467"/>
                </a:lnTo>
                <a:lnTo>
                  <a:pt x="704" y="467"/>
                </a:lnTo>
                <a:lnTo>
                  <a:pt x="706" y="467"/>
                </a:lnTo>
                <a:lnTo>
                  <a:pt x="706" y="466"/>
                </a:lnTo>
                <a:lnTo>
                  <a:pt x="717" y="443"/>
                </a:lnTo>
                <a:lnTo>
                  <a:pt x="683" y="412"/>
                </a:lnTo>
                <a:lnTo>
                  <a:pt x="682" y="411"/>
                </a:lnTo>
                <a:lnTo>
                  <a:pt x="680" y="410"/>
                </a:lnTo>
                <a:lnTo>
                  <a:pt x="680" y="375"/>
                </a:lnTo>
                <a:lnTo>
                  <a:pt x="682" y="374"/>
                </a:lnTo>
                <a:lnTo>
                  <a:pt x="701" y="318"/>
                </a:lnTo>
                <a:lnTo>
                  <a:pt x="688" y="288"/>
                </a:lnTo>
                <a:lnTo>
                  <a:pt x="678" y="286"/>
                </a:lnTo>
                <a:lnTo>
                  <a:pt x="664" y="287"/>
                </a:lnTo>
                <a:lnTo>
                  <a:pt x="652" y="308"/>
                </a:lnTo>
                <a:lnTo>
                  <a:pt x="635" y="295"/>
                </a:lnTo>
                <a:lnTo>
                  <a:pt x="617" y="286"/>
                </a:lnTo>
                <a:lnTo>
                  <a:pt x="604" y="252"/>
                </a:lnTo>
                <a:lnTo>
                  <a:pt x="604" y="252"/>
                </a:lnTo>
                <a:lnTo>
                  <a:pt x="604" y="252"/>
                </a:lnTo>
                <a:lnTo>
                  <a:pt x="599" y="228"/>
                </a:lnTo>
                <a:lnTo>
                  <a:pt x="599" y="225"/>
                </a:lnTo>
                <a:lnTo>
                  <a:pt x="598" y="224"/>
                </a:lnTo>
                <a:lnTo>
                  <a:pt x="601" y="222"/>
                </a:lnTo>
                <a:lnTo>
                  <a:pt x="617" y="200"/>
                </a:lnTo>
                <a:lnTo>
                  <a:pt x="621" y="198"/>
                </a:lnTo>
                <a:lnTo>
                  <a:pt x="621" y="198"/>
                </a:lnTo>
                <a:lnTo>
                  <a:pt x="622" y="198"/>
                </a:lnTo>
                <a:lnTo>
                  <a:pt x="635" y="196"/>
                </a:lnTo>
                <a:lnTo>
                  <a:pt x="647" y="191"/>
                </a:lnTo>
                <a:lnTo>
                  <a:pt x="710" y="189"/>
                </a:lnTo>
                <a:lnTo>
                  <a:pt x="711" y="189"/>
                </a:lnTo>
                <a:lnTo>
                  <a:pt x="720" y="192"/>
                </a:lnTo>
                <a:lnTo>
                  <a:pt x="723" y="193"/>
                </a:lnTo>
                <a:lnTo>
                  <a:pt x="732" y="198"/>
                </a:lnTo>
                <a:lnTo>
                  <a:pt x="749" y="190"/>
                </a:lnTo>
                <a:lnTo>
                  <a:pt x="764" y="179"/>
                </a:lnTo>
                <a:lnTo>
                  <a:pt x="771" y="167"/>
                </a:lnTo>
                <a:lnTo>
                  <a:pt x="772" y="161"/>
                </a:lnTo>
                <a:lnTo>
                  <a:pt x="771" y="135"/>
                </a:lnTo>
                <a:lnTo>
                  <a:pt x="757" y="133"/>
                </a:lnTo>
                <a:lnTo>
                  <a:pt x="732" y="141"/>
                </a:lnTo>
                <a:lnTo>
                  <a:pt x="732" y="141"/>
                </a:lnTo>
                <a:lnTo>
                  <a:pt x="726" y="146"/>
                </a:lnTo>
                <a:lnTo>
                  <a:pt x="720" y="151"/>
                </a:lnTo>
                <a:lnTo>
                  <a:pt x="715" y="154"/>
                </a:lnTo>
                <a:lnTo>
                  <a:pt x="708" y="155"/>
                </a:lnTo>
                <a:lnTo>
                  <a:pt x="708" y="155"/>
                </a:lnTo>
                <a:lnTo>
                  <a:pt x="702" y="154"/>
                </a:lnTo>
                <a:lnTo>
                  <a:pt x="696" y="150"/>
                </a:lnTo>
                <a:lnTo>
                  <a:pt x="691" y="143"/>
                </a:lnTo>
                <a:lnTo>
                  <a:pt x="685" y="135"/>
                </a:lnTo>
                <a:lnTo>
                  <a:pt x="685" y="135"/>
                </a:lnTo>
                <a:lnTo>
                  <a:pt x="684" y="135"/>
                </a:lnTo>
                <a:lnTo>
                  <a:pt x="684" y="134"/>
                </a:lnTo>
                <a:lnTo>
                  <a:pt x="683" y="116"/>
                </a:lnTo>
                <a:lnTo>
                  <a:pt x="683" y="114"/>
                </a:lnTo>
                <a:lnTo>
                  <a:pt x="684" y="98"/>
                </a:lnTo>
                <a:lnTo>
                  <a:pt x="670" y="66"/>
                </a:lnTo>
                <a:lnTo>
                  <a:pt x="645" y="73"/>
                </a:lnTo>
                <a:lnTo>
                  <a:pt x="635" y="82"/>
                </a:lnTo>
                <a:lnTo>
                  <a:pt x="638" y="119"/>
                </a:lnTo>
                <a:lnTo>
                  <a:pt x="598" y="100"/>
                </a:lnTo>
                <a:lnTo>
                  <a:pt x="608" y="122"/>
                </a:lnTo>
                <a:lnTo>
                  <a:pt x="609" y="123"/>
                </a:lnTo>
                <a:lnTo>
                  <a:pt x="609" y="126"/>
                </a:lnTo>
                <a:lnTo>
                  <a:pt x="605" y="150"/>
                </a:lnTo>
                <a:lnTo>
                  <a:pt x="605" y="153"/>
                </a:lnTo>
                <a:lnTo>
                  <a:pt x="604" y="153"/>
                </a:lnTo>
                <a:lnTo>
                  <a:pt x="581" y="185"/>
                </a:lnTo>
                <a:lnTo>
                  <a:pt x="581" y="185"/>
                </a:lnTo>
                <a:lnTo>
                  <a:pt x="544" y="208"/>
                </a:lnTo>
                <a:lnTo>
                  <a:pt x="540" y="230"/>
                </a:lnTo>
                <a:lnTo>
                  <a:pt x="540" y="230"/>
                </a:lnTo>
                <a:lnTo>
                  <a:pt x="541" y="233"/>
                </a:lnTo>
                <a:lnTo>
                  <a:pt x="542" y="239"/>
                </a:lnTo>
                <a:lnTo>
                  <a:pt x="550" y="255"/>
                </a:lnTo>
                <a:lnTo>
                  <a:pt x="551" y="256"/>
                </a:lnTo>
                <a:lnTo>
                  <a:pt x="551" y="257"/>
                </a:lnTo>
                <a:lnTo>
                  <a:pt x="553" y="290"/>
                </a:lnTo>
                <a:lnTo>
                  <a:pt x="553" y="293"/>
                </a:lnTo>
                <a:lnTo>
                  <a:pt x="552" y="294"/>
                </a:lnTo>
                <a:lnTo>
                  <a:pt x="537" y="314"/>
                </a:lnTo>
                <a:lnTo>
                  <a:pt x="537" y="314"/>
                </a:lnTo>
                <a:lnTo>
                  <a:pt x="536" y="315"/>
                </a:lnTo>
                <a:lnTo>
                  <a:pt x="535" y="315"/>
                </a:lnTo>
                <a:lnTo>
                  <a:pt x="525" y="322"/>
                </a:lnTo>
                <a:lnTo>
                  <a:pt x="524" y="322"/>
                </a:lnTo>
                <a:lnTo>
                  <a:pt x="522" y="322"/>
                </a:lnTo>
                <a:lnTo>
                  <a:pt x="521" y="322"/>
                </a:lnTo>
                <a:lnTo>
                  <a:pt x="520" y="322"/>
                </a:lnTo>
                <a:lnTo>
                  <a:pt x="491" y="316"/>
                </a:lnTo>
                <a:lnTo>
                  <a:pt x="491" y="316"/>
                </a:lnTo>
                <a:lnTo>
                  <a:pt x="488" y="316"/>
                </a:lnTo>
                <a:lnTo>
                  <a:pt x="483" y="318"/>
                </a:lnTo>
                <a:lnTo>
                  <a:pt x="479" y="320"/>
                </a:lnTo>
                <a:lnTo>
                  <a:pt x="475" y="323"/>
                </a:lnTo>
                <a:lnTo>
                  <a:pt x="463" y="337"/>
                </a:lnTo>
                <a:lnTo>
                  <a:pt x="453" y="349"/>
                </a:lnTo>
                <a:lnTo>
                  <a:pt x="453" y="349"/>
                </a:lnTo>
                <a:lnTo>
                  <a:pt x="448" y="355"/>
                </a:lnTo>
                <a:lnTo>
                  <a:pt x="446" y="357"/>
                </a:lnTo>
                <a:lnTo>
                  <a:pt x="442" y="359"/>
                </a:lnTo>
                <a:lnTo>
                  <a:pt x="434" y="361"/>
                </a:lnTo>
                <a:lnTo>
                  <a:pt x="425" y="359"/>
                </a:lnTo>
                <a:lnTo>
                  <a:pt x="425" y="359"/>
                </a:lnTo>
                <a:lnTo>
                  <a:pt x="423" y="358"/>
                </a:lnTo>
                <a:lnTo>
                  <a:pt x="420" y="357"/>
                </a:lnTo>
                <a:lnTo>
                  <a:pt x="418" y="355"/>
                </a:lnTo>
                <a:lnTo>
                  <a:pt x="417" y="353"/>
                </a:lnTo>
                <a:lnTo>
                  <a:pt x="416" y="347"/>
                </a:lnTo>
                <a:lnTo>
                  <a:pt x="417" y="339"/>
                </a:lnTo>
                <a:lnTo>
                  <a:pt x="417" y="331"/>
                </a:lnTo>
                <a:lnTo>
                  <a:pt x="416" y="322"/>
                </a:lnTo>
                <a:lnTo>
                  <a:pt x="411" y="328"/>
                </a:lnTo>
                <a:lnTo>
                  <a:pt x="411" y="328"/>
                </a:lnTo>
                <a:lnTo>
                  <a:pt x="408" y="331"/>
                </a:lnTo>
                <a:lnTo>
                  <a:pt x="406" y="333"/>
                </a:lnTo>
                <a:lnTo>
                  <a:pt x="402" y="334"/>
                </a:lnTo>
                <a:lnTo>
                  <a:pt x="399" y="334"/>
                </a:lnTo>
                <a:lnTo>
                  <a:pt x="399" y="334"/>
                </a:lnTo>
                <a:lnTo>
                  <a:pt x="395" y="333"/>
                </a:lnTo>
                <a:lnTo>
                  <a:pt x="392" y="330"/>
                </a:lnTo>
                <a:lnTo>
                  <a:pt x="390" y="325"/>
                </a:lnTo>
                <a:lnTo>
                  <a:pt x="388" y="319"/>
                </a:lnTo>
                <a:lnTo>
                  <a:pt x="388" y="318"/>
                </a:lnTo>
                <a:lnTo>
                  <a:pt x="385" y="291"/>
                </a:lnTo>
                <a:lnTo>
                  <a:pt x="379" y="264"/>
                </a:lnTo>
                <a:lnTo>
                  <a:pt x="368" y="252"/>
                </a:lnTo>
                <a:lnTo>
                  <a:pt x="368" y="252"/>
                </a:lnTo>
                <a:lnTo>
                  <a:pt x="367" y="251"/>
                </a:lnTo>
                <a:lnTo>
                  <a:pt x="340" y="192"/>
                </a:lnTo>
                <a:lnTo>
                  <a:pt x="339" y="191"/>
                </a:lnTo>
                <a:lnTo>
                  <a:pt x="332" y="175"/>
                </a:lnTo>
                <a:lnTo>
                  <a:pt x="332" y="174"/>
                </a:lnTo>
                <a:lnTo>
                  <a:pt x="331" y="174"/>
                </a:lnTo>
                <a:lnTo>
                  <a:pt x="331" y="171"/>
                </a:lnTo>
                <a:lnTo>
                  <a:pt x="327" y="141"/>
                </a:lnTo>
                <a:lnTo>
                  <a:pt x="323" y="136"/>
                </a:lnTo>
                <a:lnTo>
                  <a:pt x="317" y="139"/>
                </a:lnTo>
                <a:lnTo>
                  <a:pt x="317" y="139"/>
                </a:lnTo>
                <a:lnTo>
                  <a:pt x="307" y="151"/>
                </a:lnTo>
                <a:lnTo>
                  <a:pt x="304" y="154"/>
                </a:lnTo>
                <a:lnTo>
                  <a:pt x="301" y="155"/>
                </a:lnTo>
                <a:lnTo>
                  <a:pt x="301" y="155"/>
                </a:lnTo>
                <a:lnTo>
                  <a:pt x="298" y="154"/>
                </a:lnTo>
                <a:lnTo>
                  <a:pt x="293" y="152"/>
                </a:lnTo>
                <a:lnTo>
                  <a:pt x="282" y="143"/>
                </a:lnTo>
                <a:lnTo>
                  <a:pt x="264" y="135"/>
                </a:lnTo>
                <a:lnTo>
                  <a:pt x="261" y="134"/>
                </a:lnTo>
                <a:lnTo>
                  <a:pt x="260" y="133"/>
                </a:lnTo>
                <a:lnTo>
                  <a:pt x="260" y="131"/>
                </a:lnTo>
                <a:lnTo>
                  <a:pt x="259" y="128"/>
                </a:lnTo>
                <a:lnTo>
                  <a:pt x="258" y="104"/>
                </a:lnTo>
                <a:lnTo>
                  <a:pt x="258" y="104"/>
                </a:lnTo>
                <a:lnTo>
                  <a:pt x="253" y="87"/>
                </a:lnTo>
                <a:lnTo>
                  <a:pt x="244" y="61"/>
                </a:lnTo>
                <a:lnTo>
                  <a:pt x="234" y="61"/>
                </a:lnTo>
                <a:lnTo>
                  <a:pt x="234" y="61"/>
                </a:lnTo>
                <a:lnTo>
                  <a:pt x="235" y="69"/>
                </a:lnTo>
                <a:lnTo>
                  <a:pt x="235" y="75"/>
                </a:lnTo>
                <a:lnTo>
                  <a:pt x="234" y="81"/>
                </a:lnTo>
                <a:lnTo>
                  <a:pt x="232" y="87"/>
                </a:lnTo>
                <a:lnTo>
                  <a:pt x="232" y="87"/>
                </a:lnTo>
                <a:lnTo>
                  <a:pt x="229" y="91"/>
                </a:lnTo>
                <a:lnTo>
                  <a:pt x="227" y="96"/>
                </a:lnTo>
                <a:lnTo>
                  <a:pt x="218" y="104"/>
                </a:lnTo>
                <a:lnTo>
                  <a:pt x="218" y="104"/>
                </a:lnTo>
                <a:lnTo>
                  <a:pt x="215" y="111"/>
                </a:lnTo>
                <a:lnTo>
                  <a:pt x="213" y="115"/>
                </a:lnTo>
                <a:lnTo>
                  <a:pt x="210" y="120"/>
                </a:lnTo>
                <a:lnTo>
                  <a:pt x="206" y="123"/>
                </a:lnTo>
                <a:lnTo>
                  <a:pt x="206" y="123"/>
                </a:lnTo>
                <a:lnTo>
                  <a:pt x="202" y="128"/>
                </a:lnTo>
                <a:lnTo>
                  <a:pt x="196" y="129"/>
                </a:lnTo>
                <a:lnTo>
                  <a:pt x="191" y="129"/>
                </a:lnTo>
                <a:lnTo>
                  <a:pt x="186" y="126"/>
                </a:lnTo>
                <a:lnTo>
                  <a:pt x="182" y="124"/>
                </a:lnTo>
                <a:lnTo>
                  <a:pt x="182" y="124"/>
                </a:lnTo>
                <a:lnTo>
                  <a:pt x="180" y="123"/>
                </a:lnTo>
                <a:lnTo>
                  <a:pt x="178" y="122"/>
                </a:lnTo>
                <a:lnTo>
                  <a:pt x="175" y="116"/>
                </a:lnTo>
                <a:lnTo>
                  <a:pt x="174" y="108"/>
                </a:lnTo>
                <a:lnTo>
                  <a:pt x="175" y="98"/>
                </a:lnTo>
                <a:lnTo>
                  <a:pt x="175" y="92"/>
                </a:lnTo>
                <a:lnTo>
                  <a:pt x="159" y="82"/>
                </a:lnTo>
                <a:lnTo>
                  <a:pt x="159" y="82"/>
                </a:lnTo>
                <a:lnTo>
                  <a:pt x="155" y="80"/>
                </a:lnTo>
                <a:lnTo>
                  <a:pt x="152" y="75"/>
                </a:lnTo>
                <a:lnTo>
                  <a:pt x="150" y="69"/>
                </a:lnTo>
                <a:lnTo>
                  <a:pt x="149" y="61"/>
                </a:lnTo>
                <a:lnTo>
                  <a:pt x="155" y="8"/>
                </a:lnTo>
                <a:lnTo>
                  <a:pt x="152" y="0"/>
                </a:lnTo>
                <a:lnTo>
                  <a:pt x="133" y="21"/>
                </a:lnTo>
                <a:lnTo>
                  <a:pt x="119" y="31"/>
                </a:lnTo>
                <a:lnTo>
                  <a:pt x="116" y="39"/>
                </a:lnTo>
                <a:lnTo>
                  <a:pt x="116" y="39"/>
                </a:lnTo>
                <a:lnTo>
                  <a:pt x="122" y="53"/>
                </a:lnTo>
                <a:lnTo>
                  <a:pt x="123" y="59"/>
                </a:lnTo>
                <a:lnTo>
                  <a:pt x="123" y="65"/>
                </a:lnTo>
                <a:lnTo>
                  <a:pt x="123" y="65"/>
                </a:lnTo>
                <a:lnTo>
                  <a:pt x="122" y="73"/>
                </a:lnTo>
                <a:lnTo>
                  <a:pt x="119" y="80"/>
                </a:lnTo>
                <a:lnTo>
                  <a:pt x="114" y="86"/>
                </a:lnTo>
                <a:lnTo>
                  <a:pt x="110" y="88"/>
                </a:lnTo>
                <a:lnTo>
                  <a:pt x="107" y="90"/>
                </a:lnTo>
                <a:lnTo>
                  <a:pt x="85" y="98"/>
                </a:lnTo>
                <a:lnTo>
                  <a:pt x="78" y="102"/>
                </a:lnTo>
                <a:lnTo>
                  <a:pt x="77" y="111"/>
                </a:lnTo>
                <a:lnTo>
                  <a:pt x="77" y="144"/>
                </a:lnTo>
                <a:lnTo>
                  <a:pt x="77" y="144"/>
                </a:lnTo>
                <a:lnTo>
                  <a:pt x="79" y="157"/>
                </a:lnTo>
                <a:lnTo>
                  <a:pt x="81" y="160"/>
                </a:lnTo>
                <a:lnTo>
                  <a:pt x="84" y="161"/>
                </a:lnTo>
                <a:lnTo>
                  <a:pt x="84" y="161"/>
                </a:lnTo>
                <a:lnTo>
                  <a:pt x="88" y="163"/>
                </a:lnTo>
                <a:lnTo>
                  <a:pt x="95" y="163"/>
                </a:lnTo>
                <a:lnTo>
                  <a:pt x="101" y="162"/>
                </a:lnTo>
                <a:lnTo>
                  <a:pt x="107" y="159"/>
                </a:lnTo>
                <a:lnTo>
                  <a:pt x="114" y="155"/>
                </a:lnTo>
                <a:lnTo>
                  <a:pt x="136" y="208"/>
                </a:lnTo>
                <a:lnTo>
                  <a:pt x="136" y="209"/>
                </a:lnTo>
                <a:lnTo>
                  <a:pt x="136" y="209"/>
                </a:lnTo>
                <a:lnTo>
                  <a:pt x="136" y="212"/>
                </a:lnTo>
                <a:lnTo>
                  <a:pt x="136" y="212"/>
                </a:lnTo>
                <a:lnTo>
                  <a:pt x="130" y="276"/>
                </a:lnTo>
                <a:lnTo>
                  <a:pt x="124" y="325"/>
                </a:lnTo>
                <a:lnTo>
                  <a:pt x="120" y="343"/>
                </a:lnTo>
                <a:lnTo>
                  <a:pt x="116" y="358"/>
                </a:lnTo>
                <a:lnTo>
                  <a:pt x="112" y="369"/>
                </a:lnTo>
                <a:lnTo>
                  <a:pt x="109" y="377"/>
                </a:lnTo>
                <a:lnTo>
                  <a:pt x="109" y="377"/>
                </a:lnTo>
                <a:lnTo>
                  <a:pt x="102" y="382"/>
                </a:lnTo>
                <a:lnTo>
                  <a:pt x="98" y="384"/>
                </a:lnTo>
                <a:lnTo>
                  <a:pt x="93" y="385"/>
                </a:lnTo>
                <a:lnTo>
                  <a:pt x="93" y="385"/>
                </a:lnTo>
                <a:lnTo>
                  <a:pt x="87" y="385"/>
                </a:lnTo>
                <a:lnTo>
                  <a:pt x="81" y="384"/>
                </a:lnTo>
                <a:lnTo>
                  <a:pt x="76" y="382"/>
                </a:lnTo>
                <a:lnTo>
                  <a:pt x="70" y="379"/>
                </a:lnTo>
                <a:lnTo>
                  <a:pt x="70" y="379"/>
                </a:lnTo>
                <a:lnTo>
                  <a:pt x="48" y="420"/>
                </a:lnTo>
                <a:lnTo>
                  <a:pt x="31" y="451"/>
                </a:lnTo>
                <a:lnTo>
                  <a:pt x="17" y="471"/>
                </a:lnTo>
                <a:lnTo>
                  <a:pt x="13" y="476"/>
                </a:lnTo>
                <a:lnTo>
                  <a:pt x="8" y="480"/>
                </a:lnTo>
                <a:lnTo>
                  <a:pt x="9" y="480"/>
                </a:lnTo>
                <a:lnTo>
                  <a:pt x="9" y="480"/>
                </a:lnTo>
                <a:lnTo>
                  <a:pt x="8" y="481"/>
                </a:lnTo>
                <a:lnTo>
                  <a:pt x="6" y="483"/>
                </a:lnTo>
                <a:lnTo>
                  <a:pt x="5" y="491"/>
                </a:lnTo>
                <a:lnTo>
                  <a:pt x="4" y="505"/>
                </a:lnTo>
                <a:lnTo>
                  <a:pt x="4" y="524"/>
                </a:lnTo>
                <a:lnTo>
                  <a:pt x="10" y="530"/>
                </a:lnTo>
                <a:lnTo>
                  <a:pt x="13" y="533"/>
                </a:lnTo>
                <a:lnTo>
                  <a:pt x="15" y="535"/>
                </a:lnTo>
                <a:lnTo>
                  <a:pt x="5" y="5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45"/>
          <p:cNvSpPr/>
          <p:nvPr/>
        </p:nvSpPr>
        <p:spPr bwMode="auto">
          <a:xfrm>
            <a:off x="3533198" y="4830550"/>
            <a:ext cx="671462" cy="581083"/>
          </a:xfrm>
          <a:custGeom>
            <a:avLst/>
            <a:gdLst>
              <a:gd name="T0" fmla="*/ 432 w 579"/>
              <a:gd name="T1" fmla="*/ 23 h 502"/>
              <a:gd name="T2" fmla="*/ 419 w 579"/>
              <a:gd name="T3" fmla="*/ 39 h 502"/>
              <a:gd name="T4" fmla="*/ 405 w 579"/>
              <a:gd name="T5" fmla="*/ 38 h 502"/>
              <a:gd name="T6" fmla="*/ 396 w 579"/>
              <a:gd name="T7" fmla="*/ 30 h 502"/>
              <a:gd name="T8" fmla="*/ 384 w 579"/>
              <a:gd name="T9" fmla="*/ 0 h 502"/>
              <a:gd name="T10" fmla="*/ 378 w 579"/>
              <a:gd name="T11" fmla="*/ 31 h 502"/>
              <a:gd name="T12" fmla="*/ 357 w 579"/>
              <a:gd name="T13" fmla="*/ 54 h 502"/>
              <a:gd name="T14" fmla="*/ 326 w 579"/>
              <a:gd name="T15" fmla="*/ 53 h 502"/>
              <a:gd name="T16" fmla="*/ 322 w 579"/>
              <a:gd name="T17" fmla="*/ 75 h 502"/>
              <a:gd name="T18" fmla="*/ 284 w 579"/>
              <a:gd name="T19" fmla="*/ 82 h 502"/>
              <a:gd name="T20" fmla="*/ 257 w 579"/>
              <a:gd name="T21" fmla="*/ 91 h 502"/>
              <a:gd name="T22" fmla="*/ 243 w 579"/>
              <a:gd name="T23" fmla="*/ 79 h 502"/>
              <a:gd name="T24" fmla="*/ 207 w 579"/>
              <a:gd name="T25" fmla="*/ 79 h 502"/>
              <a:gd name="T26" fmla="*/ 257 w 579"/>
              <a:gd name="T27" fmla="*/ 124 h 502"/>
              <a:gd name="T28" fmla="*/ 267 w 579"/>
              <a:gd name="T29" fmla="*/ 163 h 502"/>
              <a:gd name="T30" fmla="*/ 245 w 579"/>
              <a:gd name="T31" fmla="*/ 183 h 502"/>
              <a:gd name="T32" fmla="*/ 208 w 579"/>
              <a:gd name="T33" fmla="*/ 195 h 502"/>
              <a:gd name="T34" fmla="*/ 189 w 579"/>
              <a:gd name="T35" fmla="*/ 197 h 502"/>
              <a:gd name="T36" fmla="*/ 159 w 579"/>
              <a:gd name="T37" fmla="*/ 203 h 502"/>
              <a:gd name="T38" fmla="*/ 141 w 579"/>
              <a:gd name="T39" fmla="*/ 215 h 502"/>
              <a:gd name="T40" fmla="*/ 93 w 579"/>
              <a:gd name="T41" fmla="*/ 216 h 502"/>
              <a:gd name="T42" fmla="*/ 13 w 579"/>
              <a:gd name="T43" fmla="*/ 223 h 502"/>
              <a:gd name="T44" fmla="*/ 27 w 579"/>
              <a:gd name="T45" fmla="*/ 298 h 502"/>
              <a:gd name="T46" fmla="*/ 42 w 579"/>
              <a:gd name="T47" fmla="*/ 290 h 502"/>
              <a:gd name="T48" fmla="*/ 64 w 579"/>
              <a:gd name="T49" fmla="*/ 285 h 502"/>
              <a:gd name="T50" fmla="*/ 103 w 579"/>
              <a:gd name="T51" fmla="*/ 332 h 502"/>
              <a:gd name="T52" fmla="*/ 94 w 579"/>
              <a:gd name="T53" fmla="*/ 356 h 502"/>
              <a:gd name="T54" fmla="*/ 80 w 579"/>
              <a:gd name="T55" fmla="*/ 418 h 502"/>
              <a:gd name="T56" fmla="*/ 117 w 579"/>
              <a:gd name="T57" fmla="*/ 451 h 502"/>
              <a:gd name="T58" fmla="*/ 105 w 579"/>
              <a:gd name="T59" fmla="*/ 500 h 502"/>
              <a:gd name="T60" fmla="*/ 141 w 579"/>
              <a:gd name="T61" fmla="*/ 482 h 502"/>
              <a:gd name="T62" fmla="*/ 203 w 579"/>
              <a:gd name="T63" fmla="*/ 501 h 502"/>
              <a:gd name="T64" fmla="*/ 257 w 579"/>
              <a:gd name="T65" fmla="*/ 483 h 502"/>
              <a:gd name="T66" fmla="*/ 299 w 579"/>
              <a:gd name="T67" fmla="*/ 456 h 502"/>
              <a:gd name="T68" fmla="*/ 372 w 579"/>
              <a:gd name="T69" fmla="*/ 424 h 502"/>
              <a:gd name="T70" fmla="*/ 377 w 579"/>
              <a:gd name="T71" fmla="*/ 428 h 502"/>
              <a:gd name="T72" fmla="*/ 388 w 579"/>
              <a:gd name="T73" fmla="*/ 443 h 502"/>
              <a:gd name="T74" fmla="*/ 417 w 579"/>
              <a:gd name="T75" fmla="*/ 443 h 502"/>
              <a:gd name="T76" fmla="*/ 444 w 579"/>
              <a:gd name="T77" fmla="*/ 447 h 502"/>
              <a:gd name="T78" fmla="*/ 449 w 579"/>
              <a:gd name="T79" fmla="*/ 436 h 502"/>
              <a:gd name="T80" fmla="*/ 471 w 579"/>
              <a:gd name="T81" fmla="*/ 418 h 502"/>
              <a:gd name="T82" fmla="*/ 488 w 579"/>
              <a:gd name="T83" fmla="*/ 418 h 502"/>
              <a:gd name="T84" fmla="*/ 495 w 579"/>
              <a:gd name="T85" fmla="*/ 402 h 502"/>
              <a:gd name="T86" fmla="*/ 514 w 579"/>
              <a:gd name="T87" fmla="*/ 388 h 502"/>
              <a:gd name="T88" fmla="*/ 526 w 579"/>
              <a:gd name="T89" fmla="*/ 381 h 502"/>
              <a:gd name="T90" fmla="*/ 534 w 579"/>
              <a:gd name="T91" fmla="*/ 373 h 502"/>
              <a:gd name="T92" fmla="*/ 570 w 579"/>
              <a:gd name="T93" fmla="*/ 365 h 502"/>
              <a:gd name="T94" fmla="*/ 577 w 579"/>
              <a:gd name="T95" fmla="*/ 345 h 502"/>
              <a:gd name="T96" fmla="*/ 566 w 579"/>
              <a:gd name="T97" fmla="*/ 322 h 502"/>
              <a:gd name="T98" fmla="*/ 563 w 579"/>
              <a:gd name="T99" fmla="*/ 312 h 502"/>
              <a:gd name="T100" fmla="*/ 568 w 579"/>
              <a:gd name="T101" fmla="*/ 278 h 502"/>
              <a:gd name="T102" fmla="*/ 574 w 579"/>
              <a:gd name="T103" fmla="*/ 242 h 502"/>
              <a:gd name="T104" fmla="*/ 565 w 579"/>
              <a:gd name="T105" fmla="*/ 236 h 502"/>
              <a:gd name="T106" fmla="*/ 529 w 579"/>
              <a:gd name="T107" fmla="*/ 208 h 502"/>
              <a:gd name="T108" fmla="*/ 565 w 579"/>
              <a:gd name="T109" fmla="*/ 181 h 502"/>
              <a:gd name="T110" fmla="*/ 554 w 579"/>
              <a:gd name="T111" fmla="*/ 119 h 502"/>
              <a:gd name="T112" fmla="*/ 550 w 579"/>
              <a:gd name="T113" fmla="*/ 96 h 502"/>
              <a:gd name="T114" fmla="*/ 536 w 579"/>
              <a:gd name="T115" fmla="*/ 119 h 502"/>
              <a:gd name="T116" fmla="*/ 523 w 579"/>
              <a:gd name="T117" fmla="*/ 125 h 502"/>
              <a:gd name="T118" fmla="*/ 508 w 579"/>
              <a:gd name="T119" fmla="*/ 114 h 502"/>
              <a:gd name="T120" fmla="*/ 504 w 579"/>
              <a:gd name="T121" fmla="*/ 90 h 502"/>
              <a:gd name="T122" fmla="*/ 478 w 579"/>
              <a:gd name="T123" fmla="*/ 91 h 502"/>
              <a:gd name="T124" fmla="*/ 460 w 579"/>
              <a:gd name="T125" fmla="*/ 18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79" h="502">
                <a:moveTo>
                  <a:pt x="456" y="9"/>
                </a:moveTo>
                <a:lnTo>
                  <a:pt x="447" y="6"/>
                </a:lnTo>
                <a:lnTo>
                  <a:pt x="437" y="11"/>
                </a:lnTo>
                <a:lnTo>
                  <a:pt x="432" y="23"/>
                </a:lnTo>
                <a:lnTo>
                  <a:pt x="432" y="23"/>
                </a:lnTo>
                <a:lnTo>
                  <a:pt x="427" y="30"/>
                </a:lnTo>
                <a:lnTo>
                  <a:pt x="424" y="35"/>
                </a:lnTo>
                <a:lnTo>
                  <a:pt x="419" y="39"/>
                </a:lnTo>
                <a:lnTo>
                  <a:pt x="413" y="40"/>
                </a:lnTo>
                <a:lnTo>
                  <a:pt x="413" y="40"/>
                </a:lnTo>
                <a:lnTo>
                  <a:pt x="410" y="39"/>
                </a:lnTo>
                <a:lnTo>
                  <a:pt x="405" y="38"/>
                </a:lnTo>
                <a:lnTo>
                  <a:pt x="399" y="32"/>
                </a:lnTo>
                <a:lnTo>
                  <a:pt x="397" y="31"/>
                </a:lnTo>
                <a:lnTo>
                  <a:pt x="396" y="30"/>
                </a:lnTo>
                <a:lnTo>
                  <a:pt x="396" y="30"/>
                </a:lnTo>
                <a:lnTo>
                  <a:pt x="393" y="18"/>
                </a:lnTo>
                <a:lnTo>
                  <a:pt x="393" y="17"/>
                </a:lnTo>
                <a:lnTo>
                  <a:pt x="392" y="1"/>
                </a:lnTo>
                <a:lnTo>
                  <a:pt x="384" y="0"/>
                </a:lnTo>
                <a:lnTo>
                  <a:pt x="382" y="1"/>
                </a:lnTo>
                <a:lnTo>
                  <a:pt x="379" y="14"/>
                </a:lnTo>
                <a:lnTo>
                  <a:pt x="379" y="30"/>
                </a:lnTo>
                <a:lnTo>
                  <a:pt x="378" y="31"/>
                </a:lnTo>
                <a:lnTo>
                  <a:pt x="377" y="32"/>
                </a:lnTo>
                <a:lnTo>
                  <a:pt x="362" y="51"/>
                </a:lnTo>
                <a:lnTo>
                  <a:pt x="360" y="54"/>
                </a:lnTo>
                <a:lnTo>
                  <a:pt x="357" y="54"/>
                </a:lnTo>
                <a:lnTo>
                  <a:pt x="329" y="51"/>
                </a:lnTo>
                <a:lnTo>
                  <a:pt x="326" y="51"/>
                </a:lnTo>
                <a:lnTo>
                  <a:pt x="326" y="53"/>
                </a:lnTo>
                <a:lnTo>
                  <a:pt x="326" y="53"/>
                </a:lnTo>
                <a:lnTo>
                  <a:pt x="326" y="54"/>
                </a:lnTo>
                <a:lnTo>
                  <a:pt x="316" y="67"/>
                </a:lnTo>
                <a:lnTo>
                  <a:pt x="321" y="75"/>
                </a:lnTo>
                <a:lnTo>
                  <a:pt x="322" y="75"/>
                </a:lnTo>
                <a:lnTo>
                  <a:pt x="313" y="89"/>
                </a:lnTo>
                <a:lnTo>
                  <a:pt x="286" y="89"/>
                </a:lnTo>
                <a:lnTo>
                  <a:pt x="286" y="85"/>
                </a:lnTo>
                <a:lnTo>
                  <a:pt x="284" y="82"/>
                </a:lnTo>
                <a:lnTo>
                  <a:pt x="281" y="80"/>
                </a:lnTo>
                <a:lnTo>
                  <a:pt x="276" y="88"/>
                </a:lnTo>
                <a:lnTo>
                  <a:pt x="274" y="91"/>
                </a:lnTo>
                <a:lnTo>
                  <a:pt x="257" y="91"/>
                </a:lnTo>
                <a:lnTo>
                  <a:pt x="255" y="90"/>
                </a:lnTo>
                <a:lnTo>
                  <a:pt x="244" y="82"/>
                </a:lnTo>
                <a:lnTo>
                  <a:pt x="243" y="80"/>
                </a:lnTo>
                <a:lnTo>
                  <a:pt x="243" y="79"/>
                </a:lnTo>
                <a:lnTo>
                  <a:pt x="242" y="79"/>
                </a:lnTo>
                <a:lnTo>
                  <a:pt x="242" y="75"/>
                </a:lnTo>
                <a:lnTo>
                  <a:pt x="222" y="72"/>
                </a:lnTo>
                <a:lnTo>
                  <a:pt x="207" y="79"/>
                </a:lnTo>
                <a:lnTo>
                  <a:pt x="199" y="85"/>
                </a:lnTo>
                <a:lnTo>
                  <a:pt x="223" y="112"/>
                </a:lnTo>
                <a:lnTo>
                  <a:pt x="255" y="122"/>
                </a:lnTo>
                <a:lnTo>
                  <a:pt x="257" y="124"/>
                </a:lnTo>
                <a:lnTo>
                  <a:pt x="257" y="124"/>
                </a:lnTo>
                <a:lnTo>
                  <a:pt x="258" y="125"/>
                </a:lnTo>
                <a:lnTo>
                  <a:pt x="273" y="138"/>
                </a:lnTo>
                <a:lnTo>
                  <a:pt x="267" y="163"/>
                </a:lnTo>
                <a:lnTo>
                  <a:pt x="267" y="163"/>
                </a:lnTo>
                <a:lnTo>
                  <a:pt x="267" y="167"/>
                </a:lnTo>
                <a:lnTo>
                  <a:pt x="266" y="167"/>
                </a:lnTo>
                <a:lnTo>
                  <a:pt x="245" y="183"/>
                </a:lnTo>
                <a:lnTo>
                  <a:pt x="245" y="184"/>
                </a:lnTo>
                <a:lnTo>
                  <a:pt x="244" y="184"/>
                </a:lnTo>
                <a:lnTo>
                  <a:pt x="211" y="195"/>
                </a:lnTo>
                <a:lnTo>
                  <a:pt x="208" y="195"/>
                </a:lnTo>
                <a:lnTo>
                  <a:pt x="190" y="197"/>
                </a:lnTo>
                <a:lnTo>
                  <a:pt x="190" y="197"/>
                </a:lnTo>
                <a:lnTo>
                  <a:pt x="189" y="197"/>
                </a:lnTo>
                <a:lnTo>
                  <a:pt x="189" y="197"/>
                </a:lnTo>
                <a:lnTo>
                  <a:pt x="187" y="197"/>
                </a:lnTo>
                <a:lnTo>
                  <a:pt x="174" y="192"/>
                </a:lnTo>
                <a:lnTo>
                  <a:pt x="167" y="191"/>
                </a:lnTo>
                <a:lnTo>
                  <a:pt x="159" y="203"/>
                </a:lnTo>
                <a:lnTo>
                  <a:pt x="158" y="203"/>
                </a:lnTo>
                <a:lnTo>
                  <a:pt x="158" y="204"/>
                </a:lnTo>
                <a:lnTo>
                  <a:pt x="142" y="215"/>
                </a:lnTo>
                <a:lnTo>
                  <a:pt x="141" y="215"/>
                </a:lnTo>
                <a:lnTo>
                  <a:pt x="141" y="215"/>
                </a:lnTo>
                <a:lnTo>
                  <a:pt x="119" y="224"/>
                </a:lnTo>
                <a:lnTo>
                  <a:pt x="118" y="224"/>
                </a:lnTo>
                <a:lnTo>
                  <a:pt x="93" y="216"/>
                </a:lnTo>
                <a:lnTo>
                  <a:pt x="38" y="219"/>
                </a:lnTo>
                <a:lnTo>
                  <a:pt x="25" y="222"/>
                </a:lnTo>
                <a:lnTo>
                  <a:pt x="24" y="223"/>
                </a:lnTo>
                <a:lnTo>
                  <a:pt x="13" y="223"/>
                </a:lnTo>
                <a:lnTo>
                  <a:pt x="0" y="242"/>
                </a:lnTo>
                <a:lnTo>
                  <a:pt x="2" y="262"/>
                </a:lnTo>
                <a:lnTo>
                  <a:pt x="15" y="290"/>
                </a:lnTo>
                <a:lnTo>
                  <a:pt x="27" y="298"/>
                </a:lnTo>
                <a:lnTo>
                  <a:pt x="29" y="298"/>
                </a:lnTo>
                <a:lnTo>
                  <a:pt x="29" y="299"/>
                </a:lnTo>
                <a:lnTo>
                  <a:pt x="33" y="302"/>
                </a:lnTo>
                <a:lnTo>
                  <a:pt x="42" y="290"/>
                </a:lnTo>
                <a:lnTo>
                  <a:pt x="44" y="289"/>
                </a:lnTo>
                <a:lnTo>
                  <a:pt x="45" y="287"/>
                </a:lnTo>
                <a:lnTo>
                  <a:pt x="46" y="287"/>
                </a:lnTo>
                <a:lnTo>
                  <a:pt x="64" y="285"/>
                </a:lnTo>
                <a:lnTo>
                  <a:pt x="66" y="285"/>
                </a:lnTo>
                <a:lnTo>
                  <a:pt x="66" y="286"/>
                </a:lnTo>
                <a:lnTo>
                  <a:pt x="85" y="291"/>
                </a:lnTo>
                <a:lnTo>
                  <a:pt x="103" y="332"/>
                </a:lnTo>
                <a:lnTo>
                  <a:pt x="102" y="332"/>
                </a:lnTo>
                <a:lnTo>
                  <a:pt x="102" y="333"/>
                </a:lnTo>
                <a:lnTo>
                  <a:pt x="94" y="356"/>
                </a:lnTo>
                <a:lnTo>
                  <a:pt x="94" y="356"/>
                </a:lnTo>
                <a:lnTo>
                  <a:pt x="88" y="371"/>
                </a:lnTo>
                <a:lnTo>
                  <a:pt x="88" y="372"/>
                </a:lnTo>
                <a:lnTo>
                  <a:pt x="80" y="393"/>
                </a:lnTo>
                <a:lnTo>
                  <a:pt x="80" y="418"/>
                </a:lnTo>
                <a:lnTo>
                  <a:pt x="94" y="433"/>
                </a:lnTo>
                <a:lnTo>
                  <a:pt x="95" y="433"/>
                </a:lnTo>
                <a:lnTo>
                  <a:pt x="115" y="450"/>
                </a:lnTo>
                <a:lnTo>
                  <a:pt x="117" y="451"/>
                </a:lnTo>
                <a:lnTo>
                  <a:pt x="118" y="453"/>
                </a:lnTo>
                <a:lnTo>
                  <a:pt x="104" y="486"/>
                </a:lnTo>
                <a:lnTo>
                  <a:pt x="100" y="502"/>
                </a:lnTo>
                <a:lnTo>
                  <a:pt x="105" y="500"/>
                </a:lnTo>
                <a:lnTo>
                  <a:pt x="106" y="500"/>
                </a:lnTo>
                <a:lnTo>
                  <a:pt x="118" y="495"/>
                </a:lnTo>
                <a:lnTo>
                  <a:pt x="140" y="482"/>
                </a:lnTo>
                <a:lnTo>
                  <a:pt x="141" y="482"/>
                </a:lnTo>
                <a:lnTo>
                  <a:pt x="165" y="486"/>
                </a:lnTo>
                <a:lnTo>
                  <a:pt x="167" y="486"/>
                </a:lnTo>
                <a:lnTo>
                  <a:pt x="167" y="486"/>
                </a:lnTo>
                <a:lnTo>
                  <a:pt x="203" y="501"/>
                </a:lnTo>
                <a:lnTo>
                  <a:pt x="243" y="501"/>
                </a:lnTo>
                <a:lnTo>
                  <a:pt x="254" y="486"/>
                </a:lnTo>
                <a:lnTo>
                  <a:pt x="255" y="485"/>
                </a:lnTo>
                <a:lnTo>
                  <a:pt x="257" y="483"/>
                </a:lnTo>
                <a:lnTo>
                  <a:pt x="277" y="474"/>
                </a:lnTo>
                <a:lnTo>
                  <a:pt x="295" y="457"/>
                </a:lnTo>
                <a:lnTo>
                  <a:pt x="299" y="456"/>
                </a:lnTo>
                <a:lnTo>
                  <a:pt x="299" y="456"/>
                </a:lnTo>
                <a:lnTo>
                  <a:pt x="313" y="451"/>
                </a:lnTo>
                <a:lnTo>
                  <a:pt x="329" y="439"/>
                </a:lnTo>
                <a:lnTo>
                  <a:pt x="347" y="415"/>
                </a:lnTo>
                <a:lnTo>
                  <a:pt x="372" y="424"/>
                </a:lnTo>
                <a:lnTo>
                  <a:pt x="376" y="425"/>
                </a:lnTo>
                <a:lnTo>
                  <a:pt x="376" y="426"/>
                </a:lnTo>
                <a:lnTo>
                  <a:pt x="377" y="428"/>
                </a:lnTo>
                <a:lnTo>
                  <a:pt x="377" y="428"/>
                </a:lnTo>
                <a:lnTo>
                  <a:pt x="380" y="434"/>
                </a:lnTo>
                <a:lnTo>
                  <a:pt x="382" y="439"/>
                </a:lnTo>
                <a:lnTo>
                  <a:pt x="385" y="442"/>
                </a:lnTo>
                <a:lnTo>
                  <a:pt x="388" y="443"/>
                </a:lnTo>
                <a:lnTo>
                  <a:pt x="403" y="441"/>
                </a:lnTo>
                <a:lnTo>
                  <a:pt x="408" y="441"/>
                </a:lnTo>
                <a:lnTo>
                  <a:pt x="416" y="443"/>
                </a:lnTo>
                <a:lnTo>
                  <a:pt x="417" y="443"/>
                </a:lnTo>
                <a:lnTo>
                  <a:pt x="417" y="444"/>
                </a:lnTo>
                <a:lnTo>
                  <a:pt x="437" y="453"/>
                </a:lnTo>
                <a:lnTo>
                  <a:pt x="443" y="453"/>
                </a:lnTo>
                <a:lnTo>
                  <a:pt x="444" y="447"/>
                </a:lnTo>
                <a:lnTo>
                  <a:pt x="447" y="440"/>
                </a:lnTo>
                <a:lnTo>
                  <a:pt x="447" y="439"/>
                </a:lnTo>
                <a:lnTo>
                  <a:pt x="448" y="438"/>
                </a:lnTo>
                <a:lnTo>
                  <a:pt x="449" y="436"/>
                </a:lnTo>
                <a:lnTo>
                  <a:pt x="449" y="435"/>
                </a:lnTo>
                <a:lnTo>
                  <a:pt x="457" y="431"/>
                </a:lnTo>
                <a:lnTo>
                  <a:pt x="458" y="430"/>
                </a:lnTo>
                <a:lnTo>
                  <a:pt x="471" y="418"/>
                </a:lnTo>
                <a:lnTo>
                  <a:pt x="473" y="418"/>
                </a:lnTo>
                <a:lnTo>
                  <a:pt x="474" y="417"/>
                </a:lnTo>
                <a:lnTo>
                  <a:pt x="476" y="417"/>
                </a:lnTo>
                <a:lnTo>
                  <a:pt x="488" y="418"/>
                </a:lnTo>
                <a:lnTo>
                  <a:pt x="488" y="418"/>
                </a:lnTo>
                <a:lnTo>
                  <a:pt x="489" y="412"/>
                </a:lnTo>
                <a:lnTo>
                  <a:pt x="491" y="408"/>
                </a:lnTo>
                <a:lnTo>
                  <a:pt x="495" y="402"/>
                </a:lnTo>
                <a:lnTo>
                  <a:pt x="499" y="396"/>
                </a:lnTo>
                <a:lnTo>
                  <a:pt x="499" y="396"/>
                </a:lnTo>
                <a:lnTo>
                  <a:pt x="510" y="389"/>
                </a:lnTo>
                <a:lnTo>
                  <a:pt x="514" y="388"/>
                </a:lnTo>
                <a:lnTo>
                  <a:pt x="518" y="388"/>
                </a:lnTo>
                <a:lnTo>
                  <a:pt x="524" y="384"/>
                </a:lnTo>
                <a:lnTo>
                  <a:pt x="526" y="384"/>
                </a:lnTo>
                <a:lnTo>
                  <a:pt x="526" y="381"/>
                </a:lnTo>
                <a:lnTo>
                  <a:pt x="531" y="376"/>
                </a:lnTo>
                <a:lnTo>
                  <a:pt x="531" y="375"/>
                </a:lnTo>
                <a:lnTo>
                  <a:pt x="532" y="375"/>
                </a:lnTo>
                <a:lnTo>
                  <a:pt x="534" y="373"/>
                </a:lnTo>
                <a:lnTo>
                  <a:pt x="535" y="373"/>
                </a:lnTo>
                <a:lnTo>
                  <a:pt x="554" y="369"/>
                </a:lnTo>
                <a:lnTo>
                  <a:pt x="566" y="369"/>
                </a:lnTo>
                <a:lnTo>
                  <a:pt x="570" y="365"/>
                </a:lnTo>
                <a:lnTo>
                  <a:pt x="574" y="357"/>
                </a:lnTo>
                <a:lnTo>
                  <a:pt x="574" y="357"/>
                </a:lnTo>
                <a:lnTo>
                  <a:pt x="579" y="346"/>
                </a:lnTo>
                <a:lnTo>
                  <a:pt x="577" y="345"/>
                </a:lnTo>
                <a:lnTo>
                  <a:pt x="577" y="345"/>
                </a:lnTo>
                <a:lnTo>
                  <a:pt x="573" y="338"/>
                </a:lnTo>
                <a:lnTo>
                  <a:pt x="568" y="331"/>
                </a:lnTo>
                <a:lnTo>
                  <a:pt x="566" y="322"/>
                </a:lnTo>
                <a:lnTo>
                  <a:pt x="563" y="313"/>
                </a:lnTo>
                <a:lnTo>
                  <a:pt x="562" y="312"/>
                </a:lnTo>
                <a:lnTo>
                  <a:pt x="562" y="312"/>
                </a:lnTo>
                <a:lnTo>
                  <a:pt x="563" y="312"/>
                </a:lnTo>
                <a:lnTo>
                  <a:pt x="563" y="310"/>
                </a:lnTo>
                <a:lnTo>
                  <a:pt x="568" y="284"/>
                </a:lnTo>
                <a:lnTo>
                  <a:pt x="568" y="284"/>
                </a:lnTo>
                <a:lnTo>
                  <a:pt x="568" y="278"/>
                </a:lnTo>
                <a:lnTo>
                  <a:pt x="570" y="273"/>
                </a:lnTo>
                <a:lnTo>
                  <a:pt x="573" y="268"/>
                </a:lnTo>
                <a:lnTo>
                  <a:pt x="576" y="263"/>
                </a:lnTo>
                <a:lnTo>
                  <a:pt x="574" y="242"/>
                </a:lnTo>
                <a:lnTo>
                  <a:pt x="574" y="242"/>
                </a:lnTo>
                <a:lnTo>
                  <a:pt x="571" y="238"/>
                </a:lnTo>
                <a:lnTo>
                  <a:pt x="568" y="237"/>
                </a:lnTo>
                <a:lnTo>
                  <a:pt x="565" y="236"/>
                </a:lnTo>
                <a:lnTo>
                  <a:pt x="526" y="251"/>
                </a:lnTo>
                <a:lnTo>
                  <a:pt x="528" y="212"/>
                </a:lnTo>
                <a:lnTo>
                  <a:pt x="528" y="212"/>
                </a:lnTo>
                <a:lnTo>
                  <a:pt x="529" y="208"/>
                </a:lnTo>
                <a:lnTo>
                  <a:pt x="531" y="206"/>
                </a:lnTo>
                <a:lnTo>
                  <a:pt x="538" y="199"/>
                </a:lnTo>
                <a:lnTo>
                  <a:pt x="549" y="191"/>
                </a:lnTo>
                <a:lnTo>
                  <a:pt x="565" y="181"/>
                </a:lnTo>
                <a:lnTo>
                  <a:pt x="553" y="138"/>
                </a:lnTo>
                <a:lnTo>
                  <a:pt x="553" y="138"/>
                </a:lnTo>
                <a:lnTo>
                  <a:pt x="553" y="128"/>
                </a:lnTo>
                <a:lnTo>
                  <a:pt x="554" y="119"/>
                </a:lnTo>
                <a:lnTo>
                  <a:pt x="558" y="111"/>
                </a:lnTo>
                <a:lnTo>
                  <a:pt x="565" y="104"/>
                </a:lnTo>
                <a:lnTo>
                  <a:pt x="562" y="96"/>
                </a:lnTo>
                <a:lnTo>
                  <a:pt x="550" y="96"/>
                </a:lnTo>
                <a:lnTo>
                  <a:pt x="546" y="97"/>
                </a:lnTo>
                <a:lnTo>
                  <a:pt x="541" y="114"/>
                </a:lnTo>
                <a:lnTo>
                  <a:pt x="541" y="114"/>
                </a:lnTo>
                <a:lnTo>
                  <a:pt x="536" y="119"/>
                </a:lnTo>
                <a:lnTo>
                  <a:pt x="532" y="121"/>
                </a:lnTo>
                <a:lnTo>
                  <a:pt x="529" y="124"/>
                </a:lnTo>
                <a:lnTo>
                  <a:pt x="526" y="125"/>
                </a:lnTo>
                <a:lnTo>
                  <a:pt x="523" y="125"/>
                </a:lnTo>
                <a:lnTo>
                  <a:pt x="511" y="116"/>
                </a:lnTo>
                <a:lnTo>
                  <a:pt x="510" y="116"/>
                </a:lnTo>
                <a:lnTo>
                  <a:pt x="508" y="116"/>
                </a:lnTo>
                <a:lnTo>
                  <a:pt x="508" y="114"/>
                </a:lnTo>
                <a:lnTo>
                  <a:pt x="508" y="112"/>
                </a:lnTo>
                <a:lnTo>
                  <a:pt x="505" y="104"/>
                </a:lnTo>
                <a:lnTo>
                  <a:pt x="504" y="91"/>
                </a:lnTo>
                <a:lnTo>
                  <a:pt x="504" y="90"/>
                </a:lnTo>
                <a:lnTo>
                  <a:pt x="503" y="93"/>
                </a:lnTo>
                <a:lnTo>
                  <a:pt x="502" y="96"/>
                </a:lnTo>
                <a:lnTo>
                  <a:pt x="480" y="96"/>
                </a:lnTo>
                <a:lnTo>
                  <a:pt x="478" y="91"/>
                </a:lnTo>
                <a:lnTo>
                  <a:pt x="474" y="79"/>
                </a:lnTo>
                <a:lnTo>
                  <a:pt x="474" y="61"/>
                </a:lnTo>
                <a:lnTo>
                  <a:pt x="460" y="38"/>
                </a:lnTo>
                <a:lnTo>
                  <a:pt x="460" y="18"/>
                </a:lnTo>
                <a:lnTo>
                  <a:pt x="456" y="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Freeform 46"/>
          <p:cNvSpPr/>
          <p:nvPr/>
        </p:nvSpPr>
        <p:spPr bwMode="auto">
          <a:xfrm>
            <a:off x="3641051" y="5185464"/>
            <a:ext cx="880207" cy="675029"/>
          </a:xfrm>
          <a:custGeom>
            <a:avLst/>
            <a:gdLst>
              <a:gd name="T0" fmla="*/ 594 w 758"/>
              <a:gd name="T1" fmla="*/ 43 h 580"/>
              <a:gd name="T2" fmla="*/ 568 w 758"/>
              <a:gd name="T3" fmla="*/ 55 h 580"/>
              <a:gd name="T4" fmla="*/ 518 w 758"/>
              <a:gd name="T5" fmla="*/ 68 h 580"/>
              <a:gd name="T6" fmla="*/ 489 w 758"/>
              <a:gd name="T7" fmla="*/ 64 h 580"/>
              <a:gd name="T8" fmla="*/ 477 w 758"/>
              <a:gd name="T9" fmla="*/ 73 h 580"/>
              <a:gd name="T10" fmla="*/ 413 w 758"/>
              <a:gd name="T11" fmla="*/ 99 h 580"/>
              <a:gd name="T12" fmla="*/ 409 w 758"/>
              <a:gd name="T13" fmla="*/ 114 h 580"/>
              <a:gd name="T14" fmla="*/ 363 w 758"/>
              <a:gd name="T15" fmla="*/ 145 h 580"/>
              <a:gd name="T16" fmla="*/ 318 w 758"/>
              <a:gd name="T17" fmla="*/ 148 h 580"/>
              <a:gd name="T18" fmla="*/ 288 w 758"/>
              <a:gd name="T19" fmla="*/ 148 h 580"/>
              <a:gd name="T20" fmla="*/ 244 w 758"/>
              <a:gd name="T21" fmla="*/ 139 h 580"/>
              <a:gd name="T22" fmla="*/ 224 w 758"/>
              <a:gd name="T23" fmla="*/ 155 h 580"/>
              <a:gd name="T24" fmla="*/ 169 w 758"/>
              <a:gd name="T25" fmla="*/ 186 h 580"/>
              <a:gd name="T26" fmla="*/ 48 w 758"/>
              <a:gd name="T27" fmla="*/ 188 h 580"/>
              <a:gd name="T28" fmla="*/ 17 w 758"/>
              <a:gd name="T29" fmla="*/ 202 h 580"/>
              <a:gd name="T30" fmla="*/ 6 w 758"/>
              <a:gd name="T31" fmla="*/ 240 h 580"/>
              <a:gd name="T32" fmla="*/ 61 w 758"/>
              <a:gd name="T33" fmla="*/ 240 h 580"/>
              <a:gd name="T34" fmla="*/ 97 w 758"/>
              <a:gd name="T35" fmla="*/ 284 h 580"/>
              <a:gd name="T36" fmla="*/ 136 w 758"/>
              <a:gd name="T37" fmla="*/ 271 h 580"/>
              <a:gd name="T38" fmla="*/ 158 w 758"/>
              <a:gd name="T39" fmla="*/ 287 h 580"/>
              <a:gd name="T40" fmla="*/ 140 w 758"/>
              <a:gd name="T41" fmla="*/ 354 h 580"/>
              <a:gd name="T42" fmla="*/ 163 w 758"/>
              <a:gd name="T43" fmla="*/ 390 h 580"/>
              <a:gd name="T44" fmla="*/ 230 w 758"/>
              <a:gd name="T45" fmla="*/ 408 h 580"/>
              <a:gd name="T46" fmla="*/ 213 w 758"/>
              <a:gd name="T47" fmla="*/ 454 h 580"/>
              <a:gd name="T48" fmla="*/ 219 w 758"/>
              <a:gd name="T49" fmla="*/ 495 h 580"/>
              <a:gd name="T50" fmla="*/ 321 w 758"/>
              <a:gd name="T51" fmla="*/ 528 h 580"/>
              <a:gd name="T52" fmla="*/ 371 w 758"/>
              <a:gd name="T53" fmla="*/ 559 h 580"/>
              <a:gd name="T54" fmla="*/ 387 w 758"/>
              <a:gd name="T55" fmla="*/ 543 h 580"/>
              <a:gd name="T56" fmla="*/ 472 w 758"/>
              <a:gd name="T57" fmla="*/ 562 h 580"/>
              <a:gd name="T58" fmla="*/ 523 w 758"/>
              <a:gd name="T59" fmla="*/ 524 h 580"/>
              <a:gd name="T60" fmla="*/ 540 w 758"/>
              <a:gd name="T61" fmla="*/ 539 h 580"/>
              <a:gd name="T62" fmla="*/ 602 w 758"/>
              <a:gd name="T63" fmla="*/ 462 h 580"/>
              <a:gd name="T64" fmla="*/ 622 w 758"/>
              <a:gd name="T65" fmla="*/ 433 h 580"/>
              <a:gd name="T66" fmla="*/ 629 w 758"/>
              <a:gd name="T67" fmla="*/ 415 h 580"/>
              <a:gd name="T68" fmla="*/ 701 w 758"/>
              <a:gd name="T69" fmla="*/ 323 h 580"/>
              <a:gd name="T70" fmla="*/ 724 w 758"/>
              <a:gd name="T71" fmla="*/ 273 h 580"/>
              <a:gd name="T72" fmla="*/ 758 w 758"/>
              <a:gd name="T73" fmla="*/ 221 h 580"/>
              <a:gd name="T74" fmla="*/ 740 w 758"/>
              <a:gd name="T75" fmla="*/ 182 h 580"/>
              <a:gd name="T76" fmla="*/ 711 w 758"/>
              <a:gd name="T77" fmla="*/ 195 h 580"/>
              <a:gd name="T78" fmla="*/ 684 w 758"/>
              <a:gd name="T79" fmla="*/ 183 h 580"/>
              <a:gd name="T80" fmla="*/ 673 w 758"/>
              <a:gd name="T81" fmla="*/ 149 h 580"/>
              <a:gd name="T82" fmla="*/ 647 w 758"/>
              <a:gd name="T83" fmla="*/ 174 h 580"/>
              <a:gd name="T84" fmla="*/ 639 w 758"/>
              <a:gd name="T85" fmla="*/ 166 h 580"/>
              <a:gd name="T86" fmla="*/ 639 w 758"/>
              <a:gd name="T87" fmla="*/ 136 h 580"/>
              <a:gd name="T88" fmla="*/ 646 w 758"/>
              <a:gd name="T89" fmla="*/ 130 h 580"/>
              <a:gd name="T90" fmla="*/ 668 w 758"/>
              <a:gd name="T91" fmla="*/ 44 h 580"/>
              <a:gd name="T92" fmla="*/ 665 w 758"/>
              <a:gd name="T93" fmla="*/ 20 h 580"/>
              <a:gd name="T94" fmla="*/ 661 w 758"/>
              <a:gd name="T95" fmla="*/ 4 h 580"/>
              <a:gd name="T96" fmla="*/ 650 w 758"/>
              <a:gd name="T97" fmla="*/ 10 h 580"/>
              <a:gd name="T98" fmla="*/ 633 w 758"/>
              <a:gd name="T99" fmla="*/ 16 h 580"/>
              <a:gd name="T100" fmla="*/ 613 w 758"/>
              <a:gd name="T101" fmla="*/ 14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58" h="580">
                <a:moveTo>
                  <a:pt x="607" y="15"/>
                </a:moveTo>
                <a:lnTo>
                  <a:pt x="608" y="16"/>
                </a:lnTo>
                <a:lnTo>
                  <a:pt x="610" y="18"/>
                </a:lnTo>
                <a:lnTo>
                  <a:pt x="594" y="43"/>
                </a:lnTo>
                <a:lnTo>
                  <a:pt x="594" y="43"/>
                </a:lnTo>
                <a:lnTo>
                  <a:pt x="590" y="47"/>
                </a:lnTo>
                <a:lnTo>
                  <a:pt x="584" y="52"/>
                </a:lnTo>
                <a:lnTo>
                  <a:pt x="577" y="54"/>
                </a:lnTo>
                <a:lnTo>
                  <a:pt x="570" y="55"/>
                </a:lnTo>
                <a:lnTo>
                  <a:pt x="568" y="55"/>
                </a:lnTo>
                <a:lnTo>
                  <a:pt x="556" y="47"/>
                </a:lnTo>
                <a:lnTo>
                  <a:pt x="544" y="48"/>
                </a:lnTo>
                <a:lnTo>
                  <a:pt x="520" y="67"/>
                </a:lnTo>
                <a:lnTo>
                  <a:pt x="520" y="67"/>
                </a:lnTo>
                <a:lnTo>
                  <a:pt x="518" y="68"/>
                </a:lnTo>
                <a:lnTo>
                  <a:pt x="515" y="67"/>
                </a:lnTo>
                <a:lnTo>
                  <a:pt x="509" y="64"/>
                </a:lnTo>
                <a:lnTo>
                  <a:pt x="503" y="57"/>
                </a:lnTo>
                <a:lnTo>
                  <a:pt x="496" y="48"/>
                </a:lnTo>
                <a:lnTo>
                  <a:pt x="489" y="64"/>
                </a:lnTo>
                <a:lnTo>
                  <a:pt x="488" y="64"/>
                </a:lnTo>
                <a:lnTo>
                  <a:pt x="488" y="64"/>
                </a:lnTo>
                <a:lnTo>
                  <a:pt x="485" y="65"/>
                </a:lnTo>
                <a:lnTo>
                  <a:pt x="485" y="65"/>
                </a:lnTo>
                <a:lnTo>
                  <a:pt x="477" y="73"/>
                </a:lnTo>
                <a:lnTo>
                  <a:pt x="461" y="73"/>
                </a:lnTo>
                <a:lnTo>
                  <a:pt x="447" y="79"/>
                </a:lnTo>
                <a:lnTo>
                  <a:pt x="427" y="93"/>
                </a:lnTo>
                <a:lnTo>
                  <a:pt x="420" y="93"/>
                </a:lnTo>
                <a:lnTo>
                  <a:pt x="413" y="99"/>
                </a:lnTo>
                <a:lnTo>
                  <a:pt x="413" y="99"/>
                </a:lnTo>
                <a:lnTo>
                  <a:pt x="410" y="102"/>
                </a:lnTo>
                <a:lnTo>
                  <a:pt x="408" y="107"/>
                </a:lnTo>
                <a:lnTo>
                  <a:pt x="408" y="110"/>
                </a:lnTo>
                <a:lnTo>
                  <a:pt x="409" y="114"/>
                </a:lnTo>
                <a:lnTo>
                  <a:pt x="417" y="126"/>
                </a:lnTo>
                <a:lnTo>
                  <a:pt x="384" y="123"/>
                </a:lnTo>
                <a:lnTo>
                  <a:pt x="365" y="136"/>
                </a:lnTo>
                <a:lnTo>
                  <a:pt x="363" y="143"/>
                </a:lnTo>
                <a:lnTo>
                  <a:pt x="363" y="145"/>
                </a:lnTo>
                <a:lnTo>
                  <a:pt x="359" y="154"/>
                </a:lnTo>
                <a:lnTo>
                  <a:pt x="358" y="155"/>
                </a:lnTo>
                <a:lnTo>
                  <a:pt x="357" y="156"/>
                </a:lnTo>
                <a:lnTo>
                  <a:pt x="340" y="156"/>
                </a:lnTo>
                <a:lnTo>
                  <a:pt x="318" y="148"/>
                </a:lnTo>
                <a:lnTo>
                  <a:pt x="310" y="147"/>
                </a:lnTo>
                <a:lnTo>
                  <a:pt x="294" y="149"/>
                </a:lnTo>
                <a:lnTo>
                  <a:pt x="294" y="149"/>
                </a:lnTo>
                <a:lnTo>
                  <a:pt x="291" y="149"/>
                </a:lnTo>
                <a:lnTo>
                  <a:pt x="288" y="148"/>
                </a:lnTo>
                <a:lnTo>
                  <a:pt x="283" y="143"/>
                </a:lnTo>
                <a:lnTo>
                  <a:pt x="277" y="136"/>
                </a:lnTo>
                <a:lnTo>
                  <a:pt x="271" y="127"/>
                </a:lnTo>
                <a:lnTo>
                  <a:pt x="256" y="122"/>
                </a:lnTo>
                <a:lnTo>
                  <a:pt x="244" y="139"/>
                </a:lnTo>
                <a:lnTo>
                  <a:pt x="244" y="139"/>
                </a:lnTo>
                <a:lnTo>
                  <a:pt x="243" y="139"/>
                </a:lnTo>
                <a:lnTo>
                  <a:pt x="227" y="154"/>
                </a:lnTo>
                <a:lnTo>
                  <a:pt x="224" y="154"/>
                </a:lnTo>
                <a:lnTo>
                  <a:pt x="224" y="155"/>
                </a:lnTo>
                <a:lnTo>
                  <a:pt x="222" y="155"/>
                </a:lnTo>
                <a:lnTo>
                  <a:pt x="209" y="158"/>
                </a:lnTo>
                <a:lnTo>
                  <a:pt x="190" y="175"/>
                </a:lnTo>
                <a:lnTo>
                  <a:pt x="190" y="175"/>
                </a:lnTo>
                <a:lnTo>
                  <a:pt x="169" y="186"/>
                </a:lnTo>
                <a:lnTo>
                  <a:pt x="154" y="204"/>
                </a:lnTo>
                <a:lnTo>
                  <a:pt x="106" y="204"/>
                </a:lnTo>
                <a:lnTo>
                  <a:pt x="106" y="204"/>
                </a:lnTo>
                <a:lnTo>
                  <a:pt x="69" y="190"/>
                </a:lnTo>
                <a:lnTo>
                  <a:pt x="48" y="188"/>
                </a:lnTo>
                <a:lnTo>
                  <a:pt x="31" y="197"/>
                </a:lnTo>
                <a:lnTo>
                  <a:pt x="30" y="197"/>
                </a:lnTo>
                <a:lnTo>
                  <a:pt x="30" y="197"/>
                </a:lnTo>
                <a:lnTo>
                  <a:pt x="17" y="202"/>
                </a:lnTo>
                <a:lnTo>
                  <a:pt x="17" y="202"/>
                </a:lnTo>
                <a:lnTo>
                  <a:pt x="9" y="206"/>
                </a:lnTo>
                <a:lnTo>
                  <a:pt x="2" y="210"/>
                </a:lnTo>
                <a:lnTo>
                  <a:pt x="0" y="216"/>
                </a:lnTo>
                <a:lnTo>
                  <a:pt x="0" y="230"/>
                </a:lnTo>
                <a:lnTo>
                  <a:pt x="6" y="240"/>
                </a:lnTo>
                <a:lnTo>
                  <a:pt x="35" y="230"/>
                </a:lnTo>
                <a:lnTo>
                  <a:pt x="35" y="230"/>
                </a:lnTo>
                <a:lnTo>
                  <a:pt x="40" y="230"/>
                </a:lnTo>
                <a:lnTo>
                  <a:pt x="46" y="233"/>
                </a:lnTo>
                <a:lnTo>
                  <a:pt x="61" y="240"/>
                </a:lnTo>
                <a:lnTo>
                  <a:pt x="63" y="241"/>
                </a:lnTo>
                <a:lnTo>
                  <a:pt x="64" y="242"/>
                </a:lnTo>
                <a:lnTo>
                  <a:pt x="65" y="283"/>
                </a:lnTo>
                <a:lnTo>
                  <a:pt x="71" y="284"/>
                </a:lnTo>
                <a:lnTo>
                  <a:pt x="97" y="284"/>
                </a:lnTo>
                <a:lnTo>
                  <a:pt x="112" y="281"/>
                </a:lnTo>
                <a:lnTo>
                  <a:pt x="114" y="279"/>
                </a:lnTo>
                <a:lnTo>
                  <a:pt x="114" y="279"/>
                </a:lnTo>
                <a:lnTo>
                  <a:pt x="129" y="272"/>
                </a:lnTo>
                <a:lnTo>
                  <a:pt x="136" y="271"/>
                </a:lnTo>
                <a:lnTo>
                  <a:pt x="144" y="268"/>
                </a:lnTo>
                <a:lnTo>
                  <a:pt x="149" y="267"/>
                </a:lnTo>
                <a:lnTo>
                  <a:pt x="151" y="271"/>
                </a:lnTo>
                <a:lnTo>
                  <a:pt x="158" y="285"/>
                </a:lnTo>
                <a:lnTo>
                  <a:pt x="158" y="287"/>
                </a:lnTo>
                <a:lnTo>
                  <a:pt x="163" y="327"/>
                </a:lnTo>
                <a:lnTo>
                  <a:pt x="163" y="330"/>
                </a:lnTo>
                <a:lnTo>
                  <a:pt x="141" y="353"/>
                </a:lnTo>
                <a:lnTo>
                  <a:pt x="140" y="353"/>
                </a:lnTo>
                <a:lnTo>
                  <a:pt x="140" y="354"/>
                </a:lnTo>
                <a:lnTo>
                  <a:pt x="113" y="367"/>
                </a:lnTo>
                <a:lnTo>
                  <a:pt x="105" y="376"/>
                </a:lnTo>
                <a:lnTo>
                  <a:pt x="109" y="384"/>
                </a:lnTo>
                <a:lnTo>
                  <a:pt x="161" y="389"/>
                </a:lnTo>
                <a:lnTo>
                  <a:pt x="163" y="390"/>
                </a:lnTo>
                <a:lnTo>
                  <a:pt x="163" y="390"/>
                </a:lnTo>
                <a:lnTo>
                  <a:pt x="164" y="391"/>
                </a:lnTo>
                <a:lnTo>
                  <a:pt x="184" y="404"/>
                </a:lnTo>
                <a:lnTo>
                  <a:pt x="230" y="401"/>
                </a:lnTo>
                <a:lnTo>
                  <a:pt x="230" y="408"/>
                </a:lnTo>
                <a:lnTo>
                  <a:pt x="232" y="431"/>
                </a:lnTo>
                <a:lnTo>
                  <a:pt x="232" y="433"/>
                </a:lnTo>
                <a:lnTo>
                  <a:pt x="234" y="433"/>
                </a:lnTo>
                <a:lnTo>
                  <a:pt x="213" y="454"/>
                </a:lnTo>
                <a:lnTo>
                  <a:pt x="213" y="454"/>
                </a:lnTo>
                <a:lnTo>
                  <a:pt x="213" y="471"/>
                </a:lnTo>
                <a:lnTo>
                  <a:pt x="213" y="479"/>
                </a:lnTo>
                <a:lnTo>
                  <a:pt x="214" y="485"/>
                </a:lnTo>
                <a:lnTo>
                  <a:pt x="216" y="491"/>
                </a:lnTo>
                <a:lnTo>
                  <a:pt x="219" y="495"/>
                </a:lnTo>
                <a:lnTo>
                  <a:pt x="222" y="498"/>
                </a:lnTo>
                <a:lnTo>
                  <a:pt x="227" y="500"/>
                </a:lnTo>
                <a:lnTo>
                  <a:pt x="264" y="520"/>
                </a:lnTo>
                <a:lnTo>
                  <a:pt x="295" y="541"/>
                </a:lnTo>
                <a:lnTo>
                  <a:pt x="321" y="528"/>
                </a:lnTo>
                <a:lnTo>
                  <a:pt x="323" y="527"/>
                </a:lnTo>
                <a:lnTo>
                  <a:pt x="325" y="526"/>
                </a:lnTo>
                <a:lnTo>
                  <a:pt x="326" y="527"/>
                </a:lnTo>
                <a:lnTo>
                  <a:pt x="365" y="557"/>
                </a:lnTo>
                <a:lnTo>
                  <a:pt x="371" y="559"/>
                </a:lnTo>
                <a:lnTo>
                  <a:pt x="381" y="547"/>
                </a:lnTo>
                <a:lnTo>
                  <a:pt x="384" y="545"/>
                </a:lnTo>
                <a:lnTo>
                  <a:pt x="385" y="543"/>
                </a:lnTo>
                <a:lnTo>
                  <a:pt x="386" y="543"/>
                </a:lnTo>
                <a:lnTo>
                  <a:pt x="387" y="543"/>
                </a:lnTo>
                <a:lnTo>
                  <a:pt x="410" y="547"/>
                </a:lnTo>
                <a:lnTo>
                  <a:pt x="414" y="507"/>
                </a:lnTo>
                <a:lnTo>
                  <a:pt x="444" y="559"/>
                </a:lnTo>
                <a:lnTo>
                  <a:pt x="468" y="561"/>
                </a:lnTo>
                <a:lnTo>
                  <a:pt x="472" y="562"/>
                </a:lnTo>
                <a:lnTo>
                  <a:pt x="474" y="562"/>
                </a:lnTo>
                <a:lnTo>
                  <a:pt x="474" y="564"/>
                </a:lnTo>
                <a:lnTo>
                  <a:pt x="474" y="580"/>
                </a:lnTo>
                <a:lnTo>
                  <a:pt x="483" y="577"/>
                </a:lnTo>
                <a:lnTo>
                  <a:pt x="523" y="524"/>
                </a:lnTo>
                <a:lnTo>
                  <a:pt x="540" y="549"/>
                </a:lnTo>
                <a:lnTo>
                  <a:pt x="540" y="541"/>
                </a:lnTo>
                <a:lnTo>
                  <a:pt x="540" y="541"/>
                </a:lnTo>
                <a:lnTo>
                  <a:pt x="540" y="540"/>
                </a:lnTo>
                <a:lnTo>
                  <a:pt x="540" y="539"/>
                </a:lnTo>
                <a:lnTo>
                  <a:pt x="553" y="515"/>
                </a:lnTo>
                <a:lnTo>
                  <a:pt x="563" y="496"/>
                </a:lnTo>
                <a:lnTo>
                  <a:pt x="593" y="496"/>
                </a:lnTo>
                <a:lnTo>
                  <a:pt x="599" y="462"/>
                </a:lnTo>
                <a:lnTo>
                  <a:pt x="602" y="462"/>
                </a:lnTo>
                <a:lnTo>
                  <a:pt x="605" y="463"/>
                </a:lnTo>
                <a:lnTo>
                  <a:pt x="627" y="467"/>
                </a:lnTo>
                <a:lnTo>
                  <a:pt x="630" y="455"/>
                </a:lnTo>
                <a:lnTo>
                  <a:pt x="622" y="436"/>
                </a:lnTo>
                <a:lnTo>
                  <a:pt x="622" y="433"/>
                </a:lnTo>
                <a:lnTo>
                  <a:pt x="626" y="420"/>
                </a:lnTo>
                <a:lnTo>
                  <a:pt x="626" y="417"/>
                </a:lnTo>
                <a:lnTo>
                  <a:pt x="627" y="416"/>
                </a:lnTo>
                <a:lnTo>
                  <a:pt x="629" y="416"/>
                </a:lnTo>
                <a:lnTo>
                  <a:pt x="629" y="415"/>
                </a:lnTo>
                <a:lnTo>
                  <a:pt x="692" y="382"/>
                </a:lnTo>
                <a:lnTo>
                  <a:pt x="689" y="349"/>
                </a:lnTo>
                <a:lnTo>
                  <a:pt x="689" y="349"/>
                </a:lnTo>
                <a:lnTo>
                  <a:pt x="689" y="347"/>
                </a:lnTo>
                <a:lnTo>
                  <a:pt x="701" y="323"/>
                </a:lnTo>
                <a:lnTo>
                  <a:pt x="703" y="319"/>
                </a:lnTo>
                <a:lnTo>
                  <a:pt x="703" y="319"/>
                </a:lnTo>
                <a:lnTo>
                  <a:pt x="722" y="274"/>
                </a:lnTo>
                <a:lnTo>
                  <a:pt x="724" y="273"/>
                </a:lnTo>
                <a:lnTo>
                  <a:pt x="724" y="273"/>
                </a:lnTo>
                <a:lnTo>
                  <a:pt x="740" y="257"/>
                </a:lnTo>
                <a:lnTo>
                  <a:pt x="750" y="239"/>
                </a:lnTo>
                <a:lnTo>
                  <a:pt x="750" y="236"/>
                </a:lnTo>
                <a:lnTo>
                  <a:pt x="750" y="236"/>
                </a:lnTo>
                <a:lnTo>
                  <a:pt x="758" y="221"/>
                </a:lnTo>
                <a:lnTo>
                  <a:pt x="751" y="203"/>
                </a:lnTo>
                <a:lnTo>
                  <a:pt x="751" y="202"/>
                </a:lnTo>
                <a:lnTo>
                  <a:pt x="750" y="202"/>
                </a:lnTo>
                <a:lnTo>
                  <a:pt x="750" y="182"/>
                </a:lnTo>
                <a:lnTo>
                  <a:pt x="740" y="182"/>
                </a:lnTo>
                <a:lnTo>
                  <a:pt x="721" y="192"/>
                </a:lnTo>
                <a:lnTo>
                  <a:pt x="721" y="192"/>
                </a:lnTo>
                <a:lnTo>
                  <a:pt x="718" y="193"/>
                </a:lnTo>
                <a:lnTo>
                  <a:pt x="714" y="194"/>
                </a:lnTo>
                <a:lnTo>
                  <a:pt x="711" y="195"/>
                </a:lnTo>
                <a:lnTo>
                  <a:pt x="706" y="194"/>
                </a:lnTo>
                <a:lnTo>
                  <a:pt x="696" y="192"/>
                </a:lnTo>
                <a:lnTo>
                  <a:pt x="686" y="186"/>
                </a:lnTo>
                <a:lnTo>
                  <a:pt x="686" y="186"/>
                </a:lnTo>
                <a:lnTo>
                  <a:pt x="684" y="183"/>
                </a:lnTo>
                <a:lnTo>
                  <a:pt x="682" y="180"/>
                </a:lnTo>
                <a:lnTo>
                  <a:pt x="680" y="173"/>
                </a:lnTo>
                <a:lnTo>
                  <a:pt x="681" y="163"/>
                </a:lnTo>
                <a:lnTo>
                  <a:pt x="682" y="150"/>
                </a:lnTo>
                <a:lnTo>
                  <a:pt x="673" y="149"/>
                </a:lnTo>
                <a:lnTo>
                  <a:pt x="669" y="155"/>
                </a:lnTo>
                <a:lnTo>
                  <a:pt x="669" y="155"/>
                </a:lnTo>
                <a:lnTo>
                  <a:pt x="655" y="170"/>
                </a:lnTo>
                <a:lnTo>
                  <a:pt x="649" y="173"/>
                </a:lnTo>
                <a:lnTo>
                  <a:pt x="647" y="174"/>
                </a:lnTo>
                <a:lnTo>
                  <a:pt x="647" y="174"/>
                </a:lnTo>
                <a:lnTo>
                  <a:pt x="643" y="174"/>
                </a:lnTo>
                <a:lnTo>
                  <a:pt x="641" y="173"/>
                </a:lnTo>
                <a:lnTo>
                  <a:pt x="641" y="173"/>
                </a:lnTo>
                <a:lnTo>
                  <a:pt x="639" y="166"/>
                </a:lnTo>
                <a:lnTo>
                  <a:pt x="638" y="161"/>
                </a:lnTo>
                <a:lnTo>
                  <a:pt x="637" y="154"/>
                </a:lnTo>
                <a:lnTo>
                  <a:pt x="637" y="154"/>
                </a:lnTo>
                <a:lnTo>
                  <a:pt x="638" y="140"/>
                </a:lnTo>
                <a:lnTo>
                  <a:pt x="639" y="136"/>
                </a:lnTo>
                <a:lnTo>
                  <a:pt x="641" y="133"/>
                </a:lnTo>
                <a:lnTo>
                  <a:pt x="641" y="133"/>
                </a:lnTo>
                <a:lnTo>
                  <a:pt x="642" y="131"/>
                </a:lnTo>
                <a:lnTo>
                  <a:pt x="645" y="130"/>
                </a:lnTo>
                <a:lnTo>
                  <a:pt x="646" y="130"/>
                </a:lnTo>
                <a:lnTo>
                  <a:pt x="648" y="131"/>
                </a:lnTo>
                <a:lnTo>
                  <a:pt x="671" y="88"/>
                </a:lnTo>
                <a:lnTo>
                  <a:pt x="677" y="72"/>
                </a:lnTo>
                <a:lnTo>
                  <a:pt x="680" y="55"/>
                </a:lnTo>
                <a:lnTo>
                  <a:pt x="668" y="44"/>
                </a:lnTo>
                <a:lnTo>
                  <a:pt x="668" y="44"/>
                </a:lnTo>
                <a:lnTo>
                  <a:pt x="665" y="40"/>
                </a:lnTo>
                <a:lnTo>
                  <a:pt x="664" y="34"/>
                </a:lnTo>
                <a:lnTo>
                  <a:pt x="664" y="28"/>
                </a:lnTo>
                <a:lnTo>
                  <a:pt x="665" y="20"/>
                </a:lnTo>
                <a:lnTo>
                  <a:pt x="665" y="13"/>
                </a:lnTo>
                <a:lnTo>
                  <a:pt x="665" y="13"/>
                </a:lnTo>
                <a:lnTo>
                  <a:pt x="664" y="9"/>
                </a:lnTo>
                <a:lnTo>
                  <a:pt x="663" y="6"/>
                </a:lnTo>
                <a:lnTo>
                  <a:pt x="661" y="4"/>
                </a:lnTo>
                <a:lnTo>
                  <a:pt x="657" y="0"/>
                </a:lnTo>
                <a:lnTo>
                  <a:pt x="655" y="0"/>
                </a:lnTo>
                <a:lnTo>
                  <a:pt x="654" y="4"/>
                </a:lnTo>
                <a:lnTo>
                  <a:pt x="654" y="4"/>
                </a:lnTo>
                <a:lnTo>
                  <a:pt x="650" y="10"/>
                </a:lnTo>
                <a:lnTo>
                  <a:pt x="648" y="13"/>
                </a:lnTo>
                <a:lnTo>
                  <a:pt x="645" y="14"/>
                </a:lnTo>
                <a:lnTo>
                  <a:pt x="641" y="15"/>
                </a:lnTo>
                <a:lnTo>
                  <a:pt x="638" y="16"/>
                </a:lnTo>
                <a:lnTo>
                  <a:pt x="633" y="16"/>
                </a:lnTo>
                <a:lnTo>
                  <a:pt x="629" y="15"/>
                </a:lnTo>
                <a:lnTo>
                  <a:pt x="629" y="15"/>
                </a:lnTo>
                <a:lnTo>
                  <a:pt x="624" y="14"/>
                </a:lnTo>
                <a:lnTo>
                  <a:pt x="618" y="13"/>
                </a:lnTo>
                <a:lnTo>
                  <a:pt x="613" y="14"/>
                </a:lnTo>
                <a:lnTo>
                  <a:pt x="607" y="15"/>
                </a:lnTo>
                <a:lnTo>
                  <a:pt x="607" y="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Freeform 47"/>
          <p:cNvSpPr/>
          <p:nvPr/>
        </p:nvSpPr>
        <p:spPr bwMode="auto">
          <a:xfrm>
            <a:off x="3762818" y="4451282"/>
            <a:ext cx="497509" cy="504532"/>
          </a:xfrm>
          <a:custGeom>
            <a:avLst/>
            <a:gdLst>
              <a:gd name="T0" fmla="*/ 407 w 429"/>
              <a:gd name="T1" fmla="*/ 49 h 437"/>
              <a:gd name="T2" fmla="*/ 391 w 429"/>
              <a:gd name="T3" fmla="*/ 45 h 437"/>
              <a:gd name="T4" fmla="*/ 377 w 429"/>
              <a:gd name="T5" fmla="*/ 39 h 437"/>
              <a:gd name="T6" fmla="*/ 354 w 429"/>
              <a:gd name="T7" fmla="*/ 43 h 437"/>
              <a:gd name="T8" fmla="*/ 335 w 429"/>
              <a:gd name="T9" fmla="*/ 36 h 437"/>
              <a:gd name="T10" fmla="*/ 334 w 429"/>
              <a:gd name="T11" fmla="*/ 32 h 437"/>
              <a:gd name="T12" fmla="*/ 308 w 429"/>
              <a:gd name="T13" fmla="*/ 7 h 437"/>
              <a:gd name="T14" fmla="*/ 266 w 429"/>
              <a:gd name="T15" fmla="*/ 24 h 437"/>
              <a:gd name="T16" fmla="*/ 261 w 429"/>
              <a:gd name="T17" fmla="*/ 62 h 437"/>
              <a:gd name="T18" fmla="*/ 244 w 429"/>
              <a:gd name="T19" fmla="*/ 91 h 437"/>
              <a:gd name="T20" fmla="*/ 218 w 429"/>
              <a:gd name="T21" fmla="*/ 131 h 437"/>
              <a:gd name="T22" fmla="*/ 187 w 429"/>
              <a:gd name="T23" fmla="*/ 157 h 437"/>
              <a:gd name="T24" fmla="*/ 171 w 429"/>
              <a:gd name="T25" fmla="*/ 184 h 437"/>
              <a:gd name="T26" fmla="*/ 145 w 429"/>
              <a:gd name="T27" fmla="*/ 200 h 437"/>
              <a:gd name="T28" fmla="*/ 111 w 429"/>
              <a:gd name="T29" fmla="*/ 248 h 437"/>
              <a:gd name="T30" fmla="*/ 108 w 429"/>
              <a:gd name="T31" fmla="*/ 249 h 437"/>
              <a:gd name="T32" fmla="*/ 0 w 429"/>
              <a:gd name="T33" fmla="*/ 275 h 437"/>
              <a:gd name="T34" fmla="*/ 47 w 429"/>
              <a:gd name="T35" fmla="*/ 353 h 437"/>
              <a:gd name="T36" fmla="*/ 48 w 429"/>
              <a:gd name="T37" fmla="*/ 354 h 437"/>
              <a:gd name="T38" fmla="*/ 60 w 429"/>
              <a:gd name="T39" fmla="*/ 370 h 437"/>
              <a:gd name="T40" fmla="*/ 63 w 429"/>
              <a:gd name="T41" fmla="*/ 397 h 437"/>
              <a:gd name="T42" fmla="*/ 66 w 429"/>
              <a:gd name="T43" fmla="*/ 406 h 437"/>
              <a:gd name="T44" fmla="*/ 94 w 429"/>
              <a:gd name="T45" fmla="*/ 397 h 437"/>
              <a:gd name="T46" fmla="*/ 106 w 429"/>
              <a:gd name="T47" fmla="*/ 402 h 437"/>
              <a:gd name="T48" fmla="*/ 115 w 429"/>
              <a:gd name="T49" fmla="*/ 373 h 437"/>
              <a:gd name="T50" fmla="*/ 122 w 429"/>
              <a:gd name="T51" fmla="*/ 367 h 437"/>
              <a:gd name="T52" fmla="*/ 154 w 429"/>
              <a:gd name="T53" fmla="*/ 368 h 437"/>
              <a:gd name="T54" fmla="*/ 171 w 429"/>
              <a:gd name="T55" fmla="*/ 322 h 437"/>
              <a:gd name="T56" fmla="*/ 173 w 429"/>
              <a:gd name="T57" fmla="*/ 319 h 437"/>
              <a:gd name="T58" fmla="*/ 182 w 429"/>
              <a:gd name="T59" fmla="*/ 312 h 437"/>
              <a:gd name="T60" fmla="*/ 202 w 429"/>
              <a:gd name="T61" fmla="*/ 319 h 437"/>
              <a:gd name="T62" fmla="*/ 209 w 429"/>
              <a:gd name="T63" fmla="*/ 351 h 437"/>
              <a:gd name="T64" fmla="*/ 219 w 429"/>
              <a:gd name="T65" fmla="*/ 343 h 437"/>
              <a:gd name="T66" fmla="*/ 243 w 429"/>
              <a:gd name="T67" fmla="*/ 321 h 437"/>
              <a:gd name="T68" fmla="*/ 261 w 429"/>
              <a:gd name="T69" fmla="*/ 325 h 437"/>
              <a:gd name="T70" fmla="*/ 274 w 429"/>
              <a:gd name="T71" fmla="*/ 343 h 437"/>
              <a:gd name="T72" fmla="*/ 286 w 429"/>
              <a:gd name="T73" fmla="*/ 382 h 437"/>
              <a:gd name="T74" fmla="*/ 289 w 429"/>
              <a:gd name="T75" fmla="*/ 409 h 437"/>
              <a:gd name="T76" fmla="*/ 299 w 429"/>
              <a:gd name="T77" fmla="*/ 400 h 437"/>
              <a:gd name="T78" fmla="*/ 316 w 429"/>
              <a:gd name="T79" fmla="*/ 409 h 437"/>
              <a:gd name="T80" fmla="*/ 321 w 429"/>
              <a:gd name="T81" fmla="*/ 433 h 437"/>
              <a:gd name="T82" fmla="*/ 334 w 429"/>
              <a:gd name="T83" fmla="*/ 418 h 437"/>
              <a:gd name="T84" fmla="*/ 336 w 429"/>
              <a:gd name="T85" fmla="*/ 415 h 437"/>
              <a:gd name="T86" fmla="*/ 347 w 429"/>
              <a:gd name="T87" fmla="*/ 410 h 437"/>
              <a:gd name="T88" fmla="*/ 355 w 429"/>
              <a:gd name="T89" fmla="*/ 402 h 437"/>
              <a:gd name="T90" fmla="*/ 327 w 429"/>
              <a:gd name="T91" fmla="*/ 306 h 437"/>
              <a:gd name="T92" fmla="*/ 280 w 429"/>
              <a:gd name="T93" fmla="*/ 221 h 437"/>
              <a:gd name="T94" fmla="*/ 264 w 429"/>
              <a:gd name="T95" fmla="*/ 194 h 437"/>
              <a:gd name="T96" fmla="*/ 273 w 429"/>
              <a:gd name="T97" fmla="*/ 159 h 437"/>
              <a:gd name="T98" fmla="*/ 353 w 429"/>
              <a:gd name="T99" fmla="*/ 155 h 437"/>
              <a:gd name="T100" fmla="*/ 395 w 429"/>
              <a:gd name="T101" fmla="*/ 132 h 437"/>
              <a:gd name="T102" fmla="*/ 414 w 429"/>
              <a:gd name="T103" fmla="*/ 124 h 437"/>
              <a:gd name="T104" fmla="*/ 422 w 429"/>
              <a:gd name="T105" fmla="*/ 115 h 437"/>
              <a:gd name="T106" fmla="*/ 428 w 429"/>
              <a:gd name="T107" fmla="*/ 96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9" h="437">
                <a:moveTo>
                  <a:pt x="429" y="88"/>
                </a:moveTo>
                <a:lnTo>
                  <a:pt x="420" y="69"/>
                </a:lnTo>
                <a:lnTo>
                  <a:pt x="407" y="49"/>
                </a:lnTo>
                <a:lnTo>
                  <a:pt x="392" y="46"/>
                </a:lnTo>
                <a:lnTo>
                  <a:pt x="391" y="46"/>
                </a:lnTo>
                <a:lnTo>
                  <a:pt x="391" y="45"/>
                </a:lnTo>
                <a:lnTo>
                  <a:pt x="390" y="45"/>
                </a:lnTo>
                <a:lnTo>
                  <a:pt x="377" y="39"/>
                </a:lnTo>
                <a:lnTo>
                  <a:pt x="377" y="39"/>
                </a:lnTo>
                <a:lnTo>
                  <a:pt x="375" y="39"/>
                </a:lnTo>
                <a:lnTo>
                  <a:pt x="370" y="40"/>
                </a:lnTo>
                <a:lnTo>
                  <a:pt x="354" y="43"/>
                </a:lnTo>
                <a:lnTo>
                  <a:pt x="353" y="43"/>
                </a:lnTo>
                <a:lnTo>
                  <a:pt x="351" y="41"/>
                </a:lnTo>
                <a:lnTo>
                  <a:pt x="335" y="36"/>
                </a:lnTo>
                <a:lnTo>
                  <a:pt x="335" y="35"/>
                </a:lnTo>
                <a:lnTo>
                  <a:pt x="334" y="35"/>
                </a:lnTo>
                <a:lnTo>
                  <a:pt x="334" y="32"/>
                </a:lnTo>
                <a:lnTo>
                  <a:pt x="334" y="32"/>
                </a:lnTo>
                <a:lnTo>
                  <a:pt x="322" y="21"/>
                </a:lnTo>
                <a:lnTo>
                  <a:pt x="308" y="7"/>
                </a:lnTo>
                <a:lnTo>
                  <a:pt x="297" y="0"/>
                </a:lnTo>
                <a:lnTo>
                  <a:pt x="283" y="13"/>
                </a:lnTo>
                <a:lnTo>
                  <a:pt x="266" y="24"/>
                </a:lnTo>
                <a:lnTo>
                  <a:pt x="261" y="61"/>
                </a:lnTo>
                <a:lnTo>
                  <a:pt x="261" y="62"/>
                </a:lnTo>
                <a:lnTo>
                  <a:pt x="261" y="62"/>
                </a:lnTo>
                <a:lnTo>
                  <a:pt x="245" y="88"/>
                </a:lnTo>
                <a:lnTo>
                  <a:pt x="245" y="91"/>
                </a:lnTo>
                <a:lnTo>
                  <a:pt x="244" y="91"/>
                </a:lnTo>
                <a:lnTo>
                  <a:pt x="233" y="103"/>
                </a:lnTo>
                <a:lnTo>
                  <a:pt x="218" y="131"/>
                </a:lnTo>
                <a:lnTo>
                  <a:pt x="218" y="131"/>
                </a:lnTo>
                <a:lnTo>
                  <a:pt x="217" y="133"/>
                </a:lnTo>
                <a:lnTo>
                  <a:pt x="217" y="133"/>
                </a:lnTo>
                <a:lnTo>
                  <a:pt x="187" y="157"/>
                </a:lnTo>
                <a:lnTo>
                  <a:pt x="174" y="179"/>
                </a:lnTo>
                <a:lnTo>
                  <a:pt x="174" y="179"/>
                </a:lnTo>
                <a:lnTo>
                  <a:pt x="171" y="184"/>
                </a:lnTo>
                <a:lnTo>
                  <a:pt x="165" y="189"/>
                </a:lnTo>
                <a:lnTo>
                  <a:pt x="156" y="194"/>
                </a:lnTo>
                <a:lnTo>
                  <a:pt x="145" y="200"/>
                </a:lnTo>
                <a:lnTo>
                  <a:pt x="132" y="220"/>
                </a:lnTo>
                <a:lnTo>
                  <a:pt x="132" y="220"/>
                </a:lnTo>
                <a:lnTo>
                  <a:pt x="111" y="248"/>
                </a:lnTo>
                <a:lnTo>
                  <a:pt x="110" y="248"/>
                </a:lnTo>
                <a:lnTo>
                  <a:pt x="110" y="249"/>
                </a:lnTo>
                <a:lnTo>
                  <a:pt x="108" y="249"/>
                </a:lnTo>
                <a:lnTo>
                  <a:pt x="12" y="243"/>
                </a:lnTo>
                <a:lnTo>
                  <a:pt x="0" y="255"/>
                </a:lnTo>
                <a:lnTo>
                  <a:pt x="0" y="275"/>
                </a:lnTo>
                <a:lnTo>
                  <a:pt x="11" y="314"/>
                </a:lnTo>
                <a:lnTo>
                  <a:pt x="30" y="344"/>
                </a:lnTo>
                <a:lnTo>
                  <a:pt x="47" y="353"/>
                </a:lnTo>
                <a:lnTo>
                  <a:pt x="47" y="354"/>
                </a:lnTo>
                <a:lnTo>
                  <a:pt x="48" y="354"/>
                </a:lnTo>
                <a:lnTo>
                  <a:pt x="48" y="354"/>
                </a:lnTo>
                <a:lnTo>
                  <a:pt x="48" y="354"/>
                </a:lnTo>
                <a:lnTo>
                  <a:pt x="55" y="363"/>
                </a:lnTo>
                <a:lnTo>
                  <a:pt x="60" y="370"/>
                </a:lnTo>
                <a:lnTo>
                  <a:pt x="62" y="376"/>
                </a:lnTo>
                <a:lnTo>
                  <a:pt x="63" y="381"/>
                </a:lnTo>
                <a:lnTo>
                  <a:pt x="63" y="397"/>
                </a:lnTo>
                <a:lnTo>
                  <a:pt x="58" y="402"/>
                </a:lnTo>
                <a:lnTo>
                  <a:pt x="61" y="406"/>
                </a:lnTo>
                <a:lnTo>
                  <a:pt x="66" y="406"/>
                </a:lnTo>
                <a:lnTo>
                  <a:pt x="73" y="391"/>
                </a:lnTo>
                <a:lnTo>
                  <a:pt x="76" y="391"/>
                </a:lnTo>
                <a:lnTo>
                  <a:pt x="94" y="397"/>
                </a:lnTo>
                <a:lnTo>
                  <a:pt x="95" y="402"/>
                </a:lnTo>
                <a:lnTo>
                  <a:pt x="106" y="402"/>
                </a:lnTo>
                <a:lnTo>
                  <a:pt x="106" y="402"/>
                </a:lnTo>
                <a:lnTo>
                  <a:pt x="103" y="396"/>
                </a:lnTo>
                <a:lnTo>
                  <a:pt x="102" y="393"/>
                </a:lnTo>
                <a:lnTo>
                  <a:pt x="115" y="373"/>
                </a:lnTo>
                <a:lnTo>
                  <a:pt x="115" y="373"/>
                </a:lnTo>
                <a:lnTo>
                  <a:pt x="117" y="369"/>
                </a:lnTo>
                <a:lnTo>
                  <a:pt x="122" y="367"/>
                </a:lnTo>
                <a:lnTo>
                  <a:pt x="126" y="366"/>
                </a:lnTo>
                <a:lnTo>
                  <a:pt x="132" y="367"/>
                </a:lnTo>
                <a:lnTo>
                  <a:pt x="154" y="368"/>
                </a:lnTo>
                <a:lnTo>
                  <a:pt x="166" y="352"/>
                </a:lnTo>
                <a:lnTo>
                  <a:pt x="166" y="337"/>
                </a:lnTo>
                <a:lnTo>
                  <a:pt x="171" y="322"/>
                </a:lnTo>
                <a:lnTo>
                  <a:pt x="171" y="321"/>
                </a:lnTo>
                <a:lnTo>
                  <a:pt x="172" y="320"/>
                </a:lnTo>
                <a:lnTo>
                  <a:pt x="173" y="319"/>
                </a:lnTo>
                <a:lnTo>
                  <a:pt x="181" y="313"/>
                </a:lnTo>
                <a:lnTo>
                  <a:pt x="181" y="312"/>
                </a:lnTo>
                <a:lnTo>
                  <a:pt x="182" y="312"/>
                </a:lnTo>
                <a:lnTo>
                  <a:pt x="184" y="313"/>
                </a:lnTo>
                <a:lnTo>
                  <a:pt x="202" y="315"/>
                </a:lnTo>
                <a:lnTo>
                  <a:pt x="202" y="319"/>
                </a:lnTo>
                <a:lnTo>
                  <a:pt x="205" y="333"/>
                </a:lnTo>
                <a:lnTo>
                  <a:pt x="205" y="341"/>
                </a:lnTo>
                <a:lnTo>
                  <a:pt x="209" y="351"/>
                </a:lnTo>
                <a:lnTo>
                  <a:pt x="213" y="352"/>
                </a:lnTo>
                <a:lnTo>
                  <a:pt x="219" y="344"/>
                </a:lnTo>
                <a:lnTo>
                  <a:pt x="219" y="343"/>
                </a:lnTo>
                <a:lnTo>
                  <a:pt x="229" y="329"/>
                </a:lnTo>
                <a:lnTo>
                  <a:pt x="231" y="327"/>
                </a:lnTo>
                <a:lnTo>
                  <a:pt x="243" y="321"/>
                </a:lnTo>
                <a:lnTo>
                  <a:pt x="244" y="321"/>
                </a:lnTo>
                <a:lnTo>
                  <a:pt x="245" y="320"/>
                </a:lnTo>
                <a:lnTo>
                  <a:pt x="261" y="325"/>
                </a:lnTo>
                <a:lnTo>
                  <a:pt x="263" y="325"/>
                </a:lnTo>
                <a:lnTo>
                  <a:pt x="265" y="326"/>
                </a:lnTo>
                <a:lnTo>
                  <a:pt x="274" y="343"/>
                </a:lnTo>
                <a:lnTo>
                  <a:pt x="274" y="359"/>
                </a:lnTo>
                <a:lnTo>
                  <a:pt x="286" y="382"/>
                </a:lnTo>
                <a:lnTo>
                  <a:pt x="286" y="382"/>
                </a:lnTo>
                <a:lnTo>
                  <a:pt x="286" y="385"/>
                </a:lnTo>
                <a:lnTo>
                  <a:pt x="286" y="401"/>
                </a:lnTo>
                <a:lnTo>
                  <a:pt x="289" y="409"/>
                </a:lnTo>
                <a:lnTo>
                  <a:pt x="292" y="409"/>
                </a:lnTo>
                <a:lnTo>
                  <a:pt x="298" y="402"/>
                </a:lnTo>
                <a:lnTo>
                  <a:pt x="299" y="400"/>
                </a:lnTo>
                <a:lnTo>
                  <a:pt x="313" y="409"/>
                </a:lnTo>
                <a:lnTo>
                  <a:pt x="314" y="409"/>
                </a:lnTo>
                <a:lnTo>
                  <a:pt x="316" y="409"/>
                </a:lnTo>
                <a:lnTo>
                  <a:pt x="316" y="412"/>
                </a:lnTo>
                <a:lnTo>
                  <a:pt x="316" y="413"/>
                </a:lnTo>
                <a:lnTo>
                  <a:pt x="321" y="433"/>
                </a:lnTo>
                <a:lnTo>
                  <a:pt x="327" y="437"/>
                </a:lnTo>
                <a:lnTo>
                  <a:pt x="328" y="435"/>
                </a:lnTo>
                <a:lnTo>
                  <a:pt x="334" y="418"/>
                </a:lnTo>
                <a:lnTo>
                  <a:pt x="334" y="417"/>
                </a:lnTo>
                <a:lnTo>
                  <a:pt x="335" y="415"/>
                </a:lnTo>
                <a:lnTo>
                  <a:pt x="336" y="415"/>
                </a:lnTo>
                <a:lnTo>
                  <a:pt x="338" y="415"/>
                </a:lnTo>
                <a:lnTo>
                  <a:pt x="346" y="410"/>
                </a:lnTo>
                <a:lnTo>
                  <a:pt x="347" y="410"/>
                </a:lnTo>
                <a:lnTo>
                  <a:pt x="347" y="409"/>
                </a:lnTo>
                <a:lnTo>
                  <a:pt x="358" y="409"/>
                </a:lnTo>
                <a:lnTo>
                  <a:pt x="355" y="402"/>
                </a:lnTo>
                <a:lnTo>
                  <a:pt x="355" y="400"/>
                </a:lnTo>
                <a:lnTo>
                  <a:pt x="350" y="344"/>
                </a:lnTo>
                <a:lnTo>
                  <a:pt x="327" y="306"/>
                </a:lnTo>
                <a:lnTo>
                  <a:pt x="283" y="256"/>
                </a:lnTo>
                <a:lnTo>
                  <a:pt x="282" y="255"/>
                </a:lnTo>
                <a:lnTo>
                  <a:pt x="280" y="221"/>
                </a:lnTo>
                <a:lnTo>
                  <a:pt x="265" y="196"/>
                </a:lnTo>
                <a:lnTo>
                  <a:pt x="265" y="195"/>
                </a:lnTo>
                <a:lnTo>
                  <a:pt x="264" y="194"/>
                </a:lnTo>
                <a:lnTo>
                  <a:pt x="264" y="194"/>
                </a:lnTo>
                <a:lnTo>
                  <a:pt x="265" y="192"/>
                </a:lnTo>
                <a:lnTo>
                  <a:pt x="273" y="159"/>
                </a:lnTo>
                <a:lnTo>
                  <a:pt x="275" y="159"/>
                </a:lnTo>
                <a:lnTo>
                  <a:pt x="278" y="159"/>
                </a:lnTo>
                <a:lnTo>
                  <a:pt x="353" y="155"/>
                </a:lnTo>
                <a:lnTo>
                  <a:pt x="394" y="133"/>
                </a:lnTo>
                <a:lnTo>
                  <a:pt x="394" y="133"/>
                </a:lnTo>
                <a:lnTo>
                  <a:pt x="395" y="132"/>
                </a:lnTo>
                <a:lnTo>
                  <a:pt x="395" y="132"/>
                </a:lnTo>
                <a:lnTo>
                  <a:pt x="406" y="129"/>
                </a:lnTo>
                <a:lnTo>
                  <a:pt x="414" y="124"/>
                </a:lnTo>
                <a:lnTo>
                  <a:pt x="420" y="119"/>
                </a:lnTo>
                <a:lnTo>
                  <a:pt x="422" y="115"/>
                </a:lnTo>
                <a:lnTo>
                  <a:pt x="422" y="115"/>
                </a:lnTo>
                <a:lnTo>
                  <a:pt x="425" y="110"/>
                </a:lnTo>
                <a:lnTo>
                  <a:pt x="426" y="104"/>
                </a:lnTo>
                <a:lnTo>
                  <a:pt x="428" y="96"/>
                </a:lnTo>
                <a:lnTo>
                  <a:pt x="429" y="88"/>
                </a:lnTo>
                <a:lnTo>
                  <a:pt x="429" y="88"/>
                </a:lnTo>
                <a:close/>
              </a:path>
            </a:pathLst>
          </a:custGeom>
          <a:solidFill>
            <a:srgbClr val="BD342A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Freeform 48"/>
          <p:cNvSpPr/>
          <p:nvPr/>
        </p:nvSpPr>
        <p:spPr bwMode="auto">
          <a:xfrm>
            <a:off x="3766299" y="3466573"/>
            <a:ext cx="563611" cy="1016024"/>
          </a:xfrm>
          <a:custGeom>
            <a:avLst/>
            <a:gdLst>
              <a:gd name="T0" fmla="*/ 163 w 486"/>
              <a:gd name="T1" fmla="*/ 297 h 875"/>
              <a:gd name="T2" fmla="*/ 185 w 486"/>
              <a:gd name="T3" fmla="*/ 306 h 875"/>
              <a:gd name="T4" fmla="*/ 264 w 486"/>
              <a:gd name="T5" fmla="*/ 347 h 875"/>
              <a:gd name="T6" fmla="*/ 279 w 486"/>
              <a:gd name="T7" fmla="*/ 369 h 875"/>
              <a:gd name="T8" fmla="*/ 268 w 486"/>
              <a:gd name="T9" fmla="*/ 393 h 875"/>
              <a:gd name="T10" fmla="*/ 266 w 486"/>
              <a:gd name="T11" fmla="*/ 412 h 875"/>
              <a:gd name="T12" fmla="*/ 255 w 486"/>
              <a:gd name="T13" fmla="*/ 472 h 875"/>
              <a:gd name="T14" fmla="*/ 232 w 486"/>
              <a:gd name="T15" fmla="*/ 474 h 875"/>
              <a:gd name="T16" fmla="*/ 168 w 486"/>
              <a:gd name="T17" fmla="*/ 502 h 875"/>
              <a:gd name="T18" fmla="*/ 190 w 486"/>
              <a:gd name="T19" fmla="*/ 525 h 875"/>
              <a:gd name="T20" fmla="*/ 158 w 486"/>
              <a:gd name="T21" fmla="*/ 538 h 875"/>
              <a:gd name="T22" fmla="*/ 105 w 486"/>
              <a:gd name="T23" fmla="*/ 512 h 875"/>
              <a:gd name="T24" fmla="*/ 58 w 486"/>
              <a:gd name="T25" fmla="*/ 595 h 875"/>
              <a:gd name="T26" fmla="*/ 69 w 486"/>
              <a:gd name="T27" fmla="*/ 617 h 875"/>
              <a:gd name="T28" fmla="*/ 79 w 486"/>
              <a:gd name="T29" fmla="*/ 671 h 875"/>
              <a:gd name="T30" fmla="*/ 6 w 486"/>
              <a:gd name="T31" fmla="*/ 688 h 875"/>
              <a:gd name="T32" fmla="*/ 10 w 486"/>
              <a:gd name="T33" fmla="*/ 737 h 875"/>
              <a:gd name="T34" fmla="*/ 81 w 486"/>
              <a:gd name="T35" fmla="*/ 777 h 875"/>
              <a:gd name="T36" fmla="*/ 128 w 486"/>
              <a:gd name="T37" fmla="*/ 786 h 875"/>
              <a:gd name="T38" fmla="*/ 142 w 486"/>
              <a:gd name="T39" fmla="*/ 806 h 875"/>
              <a:gd name="T40" fmla="*/ 155 w 486"/>
              <a:gd name="T41" fmla="*/ 802 h 875"/>
              <a:gd name="T42" fmla="*/ 230 w 486"/>
              <a:gd name="T43" fmla="*/ 828 h 875"/>
              <a:gd name="T44" fmla="*/ 296 w 486"/>
              <a:gd name="T45" fmla="*/ 831 h 875"/>
              <a:gd name="T46" fmla="*/ 314 w 486"/>
              <a:gd name="T47" fmla="*/ 844 h 875"/>
              <a:gd name="T48" fmla="*/ 341 w 486"/>
              <a:gd name="T49" fmla="*/ 870 h 875"/>
              <a:gd name="T50" fmla="*/ 363 w 486"/>
              <a:gd name="T51" fmla="*/ 830 h 875"/>
              <a:gd name="T52" fmla="*/ 371 w 486"/>
              <a:gd name="T53" fmla="*/ 781 h 875"/>
              <a:gd name="T54" fmla="*/ 404 w 486"/>
              <a:gd name="T55" fmla="*/ 777 h 875"/>
              <a:gd name="T56" fmla="*/ 355 w 486"/>
              <a:gd name="T57" fmla="*/ 721 h 875"/>
              <a:gd name="T58" fmla="*/ 364 w 486"/>
              <a:gd name="T59" fmla="*/ 698 h 875"/>
              <a:gd name="T60" fmla="*/ 455 w 486"/>
              <a:gd name="T61" fmla="*/ 705 h 875"/>
              <a:gd name="T62" fmla="*/ 481 w 486"/>
              <a:gd name="T63" fmla="*/ 664 h 875"/>
              <a:gd name="T64" fmla="*/ 446 w 486"/>
              <a:gd name="T65" fmla="*/ 637 h 875"/>
              <a:gd name="T66" fmla="*/ 435 w 486"/>
              <a:gd name="T67" fmla="*/ 597 h 875"/>
              <a:gd name="T68" fmla="*/ 414 w 486"/>
              <a:gd name="T69" fmla="*/ 557 h 875"/>
              <a:gd name="T70" fmla="*/ 408 w 486"/>
              <a:gd name="T71" fmla="*/ 522 h 875"/>
              <a:gd name="T72" fmla="*/ 419 w 486"/>
              <a:gd name="T73" fmla="*/ 337 h 875"/>
              <a:gd name="T74" fmla="*/ 418 w 486"/>
              <a:gd name="T75" fmla="*/ 247 h 875"/>
              <a:gd name="T76" fmla="*/ 445 w 486"/>
              <a:gd name="T77" fmla="*/ 208 h 875"/>
              <a:gd name="T78" fmla="*/ 440 w 486"/>
              <a:gd name="T79" fmla="*/ 193 h 875"/>
              <a:gd name="T80" fmla="*/ 418 w 486"/>
              <a:gd name="T81" fmla="*/ 165 h 875"/>
              <a:gd name="T82" fmla="*/ 416 w 486"/>
              <a:gd name="T83" fmla="*/ 132 h 875"/>
              <a:gd name="T84" fmla="*/ 438 w 486"/>
              <a:gd name="T85" fmla="*/ 56 h 875"/>
              <a:gd name="T86" fmla="*/ 453 w 486"/>
              <a:gd name="T87" fmla="*/ 32 h 875"/>
              <a:gd name="T88" fmla="*/ 460 w 486"/>
              <a:gd name="T89" fmla="*/ 2 h 875"/>
              <a:gd name="T90" fmla="*/ 405 w 486"/>
              <a:gd name="T91" fmla="*/ 16 h 875"/>
              <a:gd name="T92" fmla="*/ 327 w 486"/>
              <a:gd name="T93" fmla="*/ 71 h 875"/>
              <a:gd name="T94" fmla="*/ 314 w 486"/>
              <a:gd name="T95" fmla="*/ 88 h 875"/>
              <a:gd name="T96" fmla="*/ 279 w 486"/>
              <a:gd name="T97" fmla="*/ 179 h 875"/>
              <a:gd name="T98" fmla="*/ 276 w 486"/>
              <a:gd name="T99" fmla="*/ 200 h 875"/>
              <a:gd name="T100" fmla="*/ 259 w 486"/>
              <a:gd name="T101" fmla="*/ 220 h 875"/>
              <a:gd name="T102" fmla="*/ 229 w 486"/>
              <a:gd name="T103" fmla="*/ 225 h 875"/>
              <a:gd name="T104" fmla="*/ 184 w 486"/>
              <a:gd name="T105" fmla="*/ 211 h 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86" h="875">
                <a:moveTo>
                  <a:pt x="162" y="200"/>
                </a:moveTo>
                <a:lnTo>
                  <a:pt x="154" y="198"/>
                </a:lnTo>
                <a:lnTo>
                  <a:pt x="143" y="273"/>
                </a:lnTo>
                <a:lnTo>
                  <a:pt x="163" y="297"/>
                </a:lnTo>
                <a:lnTo>
                  <a:pt x="182" y="305"/>
                </a:lnTo>
                <a:lnTo>
                  <a:pt x="182" y="305"/>
                </a:lnTo>
                <a:lnTo>
                  <a:pt x="184" y="305"/>
                </a:lnTo>
                <a:lnTo>
                  <a:pt x="185" y="306"/>
                </a:lnTo>
                <a:lnTo>
                  <a:pt x="210" y="327"/>
                </a:lnTo>
                <a:lnTo>
                  <a:pt x="245" y="336"/>
                </a:lnTo>
                <a:lnTo>
                  <a:pt x="246" y="336"/>
                </a:lnTo>
                <a:lnTo>
                  <a:pt x="264" y="347"/>
                </a:lnTo>
                <a:lnTo>
                  <a:pt x="265" y="347"/>
                </a:lnTo>
                <a:lnTo>
                  <a:pt x="265" y="347"/>
                </a:lnTo>
                <a:lnTo>
                  <a:pt x="265" y="350"/>
                </a:lnTo>
                <a:lnTo>
                  <a:pt x="279" y="369"/>
                </a:lnTo>
                <a:lnTo>
                  <a:pt x="281" y="372"/>
                </a:lnTo>
                <a:lnTo>
                  <a:pt x="280" y="374"/>
                </a:lnTo>
                <a:lnTo>
                  <a:pt x="268" y="393"/>
                </a:lnTo>
                <a:lnTo>
                  <a:pt x="268" y="393"/>
                </a:lnTo>
                <a:lnTo>
                  <a:pt x="266" y="396"/>
                </a:lnTo>
                <a:lnTo>
                  <a:pt x="266" y="400"/>
                </a:lnTo>
                <a:lnTo>
                  <a:pt x="265" y="412"/>
                </a:lnTo>
                <a:lnTo>
                  <a:pt x="266" y="412"/>
                </a:lnTo>
                <a:lnTo>
                  <a:pt x="266" y="435"/>
                </a:lnTo>
                <a:lnTo>
                  <a:pt x="265" y="436"/>
                </a:lnTo>
                <a:lnTo>
                  <a:pt x="265" y="436"/>
                </a:lnTo>
                <a:lnTo>
                  <a:pt x="255" y="472"/>
                </a:lnTo>
                <a:lnTo>
                  <a:pt x="254" y="478"/>
                </a:lnTo>
                <a:lnTo>
                  <a:pt x="251" y="478"/>
                </a:lnTo>
                <a:lnTo>
                  <a:pt x="247" y="477"/>
                </a:lnTo>
                <a:lnTo>
                  <a:pt x="232" y="474"/>
                </a:lnTo>
                <a:lnTo>
                  <a:pt x="211" y="475"/>
                </a:lnTo>
                <a:lnTo>
                  <a:pt x="193" y="480"/>
                </a:lnTo>
                <a:lnTo>
                  <a:pt x="172" y="498"/>
                </a:lnTo>
                <a:lnTo>
                  <a:pt x="168" y="502"/>
                </a:lnTo>
                <a:lnTo>
                  <a:pt x="194" y="516"/>
                </a:lnTo>
                <a:lnTo>
                  <a:pt x="192" y="521"/>
                </a:lnTo>
                <a:lnTo>
                  <a:pt x="192" y="521"/>
                </a:lnTo>
                <a:lnTo>
                  <a:pt x="190" y="525"/>
                </a:lnTo>
                <a:lnTo>
                  <a:pt x="186" y="530"/>
                </a:lnTo>
                <a:lnTo>
                  <a:pt x="182" y="533"/>
                </a:lnTo>
                <a:lnTo>
                  <a:pt x="175" y="537"/>
                </a:lnTo>
                <a:lnTo>
                  <a:pt x="158" y="538"/>
                </a:lnTo>
                <a:lnTo>
                  <a:pt x="130" y="526"/>
                </a:lnTo>
                <a:lnTo>
                  <a:pt x="130" y="526"/>
                </a:lnTo>
                <a:lnTo>
                  <a:pt x="130" y="526"/>
                </a:lnTo>
                <a:lnTo>
                  <a:pt x="105" y="512"/>
                </a:lnTo>
                <a:lnTo>
                  <a:pt x="93" y="512"/>
                </a:lnTo>
                <a:lnTo>
                  <a:pt x="64" y="556"/>
                </a:lnTo>
                <a:lnTo>
                  <a:pt x="58" y="570"/>
                </a:lnTo>
                <a:lnTo>
                  <a:pt x="58" y="595"/>
                </a:lnTo>
                <a:lnTo>
                  <a:pt x="69" y="616"/>
                </a:lnTo>
                <a:lnTo>
                  <a:pt x="69" y="617"/>
                </a:lnTo>
                <a:lnTo>
                  <a:pt x="69" y="617"/>
                </a:lnTo>
                <a:lnTo>
                  <a:pt x="69" y="617"/>
                </a:lnTo>
                <a:lnTo>
                  <a:pt x="77" y="636"/>
                </a:lnTo>
                <a:lnTo>
                  <a:pt x="77" y="639"/>
                </a:lnTo>
                <a:lnTo>
                  <a:pt x="79" y="667"/>
                </a:lnTo>
                <a:lnTo>
                  <a:pt x="79" y="671"/>
                </a:lnTo>
                <a:lnTo>
                  <a:pt x="80" y="673"/>
                </a:lnTo>
                <a:lnTo>
                  <a:pt x="60" y="676"/>
                </a:lnTo>
                <a:lnTo>
                  <a:pt x="24" y="676"/>
                </a:lnTo>
                <a:lnTo>
                  <a:pt x="6" y="688"/>
                </a:lnTo>
                <a:lnTo>
                  <a:pt x="0" y="699"/>
                </a:lnTo>
                <a:lnTo>
                  <a:pt x="1" y="700"/>
                </a:lnTo>
                <a:lnTo>
                  <a:pt x="9" y="737"/>
                </a:lnTo>
                <a:lnTo>
                  <a:pt x="10" y="737"/>
                </a:lnTo>
                <a:lnTo>
                  <a:pt x="10" y="752"/>
                </a:lnTo>
                <a:lnTo>
                  <a:pt x="18" y="768"/>
                </a:lnTo>
                <a:lnTo>
                  <a:pt x="43" y="785"/>
                </a:lnTo>
                <a:lnTo>
                  <a:pt x="81" y="777"/>
                </a:lnTo>
                <a:lnTo>
                  <a:pt x="99" y="765"/>
                </a:lnTo>
                <a:lnTo>
                  <a:pt x="101" y="763"/>
                </a:lnTo>
                <a:lnTo>
                  <a:pt x="119" y="763"/>
                </a:lnTo>
                <a:lnTo>
                  <a:pt x="128" y="786"/>
                </a:lnTo>
                <a:lnTo>
                  <a:pt x="128" y="786"/>
                </a:lnTo>
                <a:lnTo>
                  <a:pt x="136" y="796"/>
                </a:lnTo>
                <a:lnTo>
                  <a:pt x="139" y="801"/>
                </a:lnTo>
                <a:lnTo>
                  <a:pt x="142" y="806"/>
                </a:lnTo>
                <a:lnTo>
                  <a:pt x="150" y="805"/>
                </a:lnTo>
                <a:lnTo>
                  <a:pt x="152" y="805"/>
                </a:lnTo>
                <a:lnTo>
                  <a:pt x="154" y="805"/>
                </a:lnTo>
                <a:lnTo>
                  <a:pt x="155" y="802"/>
                </a:lnTo>
                <a:lnTo>
                  <a:pt x="172" y="789"/>
                </a:lnTo>
                <a:lnTo>
                  <a:pt x="188" y="817"/>
                </a:lnTo>
                <a:lnTo>
                  <a:pt x="206" y="828"/>
                </a:lnTo>
                <a:lnTo>
                  <a:pt x="230" y="828"/>
                </a:lnTo>
                <a:lnTo>
                  <a:pt x="247" y="825"/>
                </a:lnTo>
                <a:lnTo>
                  <a:pt x="251" y="825"/>
                </a:lnTo>
                <a:lnTo>
                  <a:pt x="295" y="831"/>
                </a:lnTo>
                <a:lnTo>
                  <a:pt x="296" y="831"/>
                </a:lnTo>
                <a:lnTo>
                  <a:pt x="296" y="832"/>
                </a:lnTo>
                <a:lnTo>
                  <a:pt x="314" y="844"/>
                </a:lnTo>
                <a:lnTo>
                  <a:pt x="314" y="844"/>
                </a:lnTo>
                <a:lnTo>
                  <a:pt x="314" y="844"/>
                </a:lnTo>
                <a:lnTo>
                  <a:pt x="314" y="845"/>
                </a:lnTo>
                <a:lnTo>
                  <a:pt x="329" y="856"/>
                </a:lnTo>
                <a:lnTo>
                  <a:pt x="329" y="857"/>
                </a:lnTo>
                <a:lnTo>
                  <a:pt x="341" y="870"/>
                </a:lnTo>
                <a:lnTo>
                  <a:pt x="352" y="875"/>
                </a:lnTo>
                <a:lnTo>
                  <a:pt x="372" y="872"/>
                </a:lnTo>
                <a:lnTo>
                  <a:pt x="372" y="847"/>
                </a:lnTo>
                <a:lnTo>
                  <a:pt x="363" y="830"/>
                </a:lnTo>
                <a:lnTo>
                  <a:pt x="361" y="830"/>
                </a:lnTo>
                <a:lnTo>
                  <a:pt x="361" y="829"/>
                </a:lnTo>
                <a:lnTo>
                  <a:pt x="353" y="798"/>
                </a:lnTo>
                <a:lnTo>
                  <a:pt x="371" y="781"/>
                </a:lnTo>
                <a:lnTo>
                  <a:pt x="372" y="780"/>
                </a:lnTo>
                <a:lnTo>
                  <a:pt x="373" y="780"/>
                </a:lnTo>
                <a:lnTo>
                  <a:pt x="388" y="777"/>
                </a:lnTo>
                <a:lnTo>
                  <a:pt x="404" y="777"/>
                </a:lnTo>
                <a:lnTo>
                  <a:pt x="408" y="770"/>
                </a:lnTo>
                <a:lnTo>
                  <a:pt x="398" y="758"/>
                </a:lnTo>
                <a:lnTo>
                  <a:pt x="364" y="735"/>
                </a:lnTo>
                <a:lnTo>
                  <a:pt x="355" y="721"/>
                </a:lnTo>
                <a:lnTo>
                  <a:pt x="353" y="720"/>
                </a:lnTo>
                <a:lnTo>
                  <a:pt x="352" y="719"/>
                </a:lnTo>
                <a:lnTo>
                  <a:pt x="353" y="717"/>
                </a:lnTo>
                <a:lnTo>
                  <a:pt x="364" y="698"/>
                </a:lnTo>
                <a:lnTo>
                  <a:pt x="366" y="700"/>
                </a:lnTo>
                <a:lnTo>
                  <a:pt x="390" y="707"/>
                </a:lnTo>
                <a:lnTo>
                  <a:pt x="454" y="704"/>
                </a:lnTo>
                <a:lnTo>
                  <a:pt x="455" y="705"/>
                </a:lnTo>
                <a:lnTo>
                  <a:pt x="456" y="705"/>
                </a:lnTo>
                <a:lnTo>
                  <a:pt x="475" y="712"/>
                </a:lnTo>
                <a:lnTo>
                  <a:pt x="486" y="700"/>
                </a:lnTo>
                <a:lnTo>
                  <a:pt x="481" y="664"/>
                </a:lnTo>
                <a:lnTo>
                  <a:pt x="458" y="649"/>
                </a:lnTo>
                <a:lnTo>
                  <a:pt x="458" y="649"/>
                </a:lnTo>
                <a:lnTo>
                  <a:pt x="451" y="644"/>
                </a:lnTo>
                <a:lnTo>
                  <a:pt x="446" y="637"/>
                </a:lnTo>
                <a:lnTo>
                  <a:pt x="442" y="629"/>
                </a:lnTo>
                <a:lnTo>
                  <a:pt x="438" y="620"/>
                </a:lnTo>
                <a:lnTo>
                  <a:pt x="436" y="610"/>
                </a:lnTo>
                <a:lnTo>
                  <a:pt x="435" y="597"/>
                </a:lnTo>
                <a:lnTo>
                  <a:pt x="435" y="584"/>
                </a:lnTo>
                <a:lnTo>
                  <a:pt x="436" y="568"/>
                </a:lnTo>
                <a:lnTo>
                  <a:pt x="416" y="558"/>
                </a:lnTo>
                <a:lnTo>
                  <a:pt x="414" y="557"/>
                </a:lnTo>
                <a:lnTo>
                  <a:pt x="412" y="557"/>
                </a:lnTo>
                <a:lnTo>
                  <a:pt x="412" y="555"/>
                </a:lnTo>
                <a:lnTo>
                  <a:pt x="412" y="554"/>
                </a:lnTo>
                <a:lnTo>
                  <a:pt x="408" y="522"/>
                </a:lnTo>
                <a:lnTo>
                  <a:pt x="435" y="398"/>
                </a:lnTo>
                <a:lnTo>
                  <a:pt x="435" y="398"/>
                </a:lnTo>
                <a:lnTo>
                  <a:pt x="422" y="353"/>
                </a:lnTo>
                <a:lnTo>
                  <a:pt x="419" y="337"/>
                </a:lnTo>
                <a:lnTo>
                  <a:pt x="418" y="326"/>
                </a:lnTo>
                <a:lnTo>
                  <a:pt x="415" y="289"/>
                </a:lnTo>
                <a:lnTo>
                  <a:pt x="418" y="250"/>
                </a:lnTo>
                <a:lnTo>
                  <a:pt x="418" y="247"/>
                </a:lnTo>
                <a:lnTo>
                  <a:pt x="420" y="244"/>
                </a:lnTo>
                <a:lnTo>
                  <a:pt x="420" y="244"/>
                </a:lnTo>
                <a:lnTo>
                  <a:pt x="445" y="227"/>
                </a:lnTo>
                <a:lnTo>
                  <a:pt x="445" y="208"/>
                </a:lnTo>
                <a:lnTo>
                  <a:pt x="445" y="208"/>
                </a:lnTo>
                <a:lnTo>
                  <a:pt x="444" y="203"/>
                </a:lnTo>
                <a:lnTo>
                  <a:pt x="443" y="198"/>
                </a:lnTo>
                <a:lnTo>
                  <a:pt x="440" y="193"/>
                </a:lnTo>
                <a:lnTo>
                  <a:pt x="436" y="186"/>
                </a:lnTo>
                <a:lnTo>
                  <a:pt x="420" y="169"/>
                </a:lnTo>
                <a:lnTo>
                  <a:pt x="418" y="169"/>
                </a:lnTo>
                <a:lnTo>
                  <a:pt x="418" y="165"/>
                </a:lnTo>
                <a:lnTo>
                  <a:pt x="415" y="135"/>
                </a:lnTo>
                <a:lnTo>
                  <a:pt x="415" y="134"/>
                </a:lnTo>
                <a:lnTo>
                  <a:pt x="414" y="133"/>
                </a:lnTo>
                <a:lnTo>
                  <a:pt x="416" y="132"/>
                </a:lnTo>
                <a:lnTo>
                  <a:pt x="416" y="131"/>
                </a:lnTo>
                <a:lnTo>
                  <a:pt x="448" y="91"/>
                </a:lnTo>
                <a:lnTo>
                  <a:pt x="448" y="75"/>
                </a:lnTo>
                <a:lnTo>
                  <a:pt x="438" y="56"/>
                </a:lnTo>
                <a:lnTo>
                  <a:pt x="438" y="55"/>
                </a:lnTo>
                <a:lnTo>
                  <a:pt x="437" y="53"/>
                </a:lnTo>
                <a:lnTo>
                  <a:pt x="453" y="33"/>
                </a:lnTo>
                <a:lnTo>
                  <a:pt x="453" y="32"/>
                </a:lnTo>
                <a:lnTo>
                  <a:pt x="454" y="32"/>
                </a:lnTo>
                <a:lnTo>
                  <a:pt x="471" y="19"/>
                </a:lnTo>
                <a:lnTo>
                  <a:pt x="469" y="2"/>
                </a:lnTo>
                <a:lnTo>
                  <a:pt x="460" y="2"/>
                </a:lnTo>
                <a:lnTo>
                  <a:pt x="447" y="0"/>
                </a:lnTo>
                <a:lnTo>
                  <a:pt x="439" y="30"/>
                </a:lnTo>
                <a:lnTo>
                  <a:pt x="436" y="28"/>
                </a:lnTo>
                <a:lnTo>
                  <a:pt x="405" y="16"/>
                </a:lnTo>
                <a:lnTo>
                  <a:pt x="385" y="13"/>
                </a:lnTo>
                <a:lnTo>
                  <a:pt x="392" y="43"/>
                </a:lnTo>
                <a:lnTo>
                  <a:pt x="366" y="52"/>
                </a:lnTo>
                <a:lnTo>
                  <a:pt x="327" y="71"/>
                </a:lnTo>
                <a:lnTo>
                  <a:pt x="316" y="87"/>
                </a:lnTo>
                <a:lnTo>
                  <a:pt x="316" y="87"/>
                </a:lnTo>
                <a:lnTo>
                  <a:pt x="316" y="88"/>
                </a:lnTo>
                <a:lnTo>
                  <a:pt x="314" y="88"/>
                </a:lnTo>
                <a:lnTo>
                  <a:pt x="294" y="107"/>
                </a:lnTo>
                <a:lnTo>
                  <a:pt x="289" y="135"/>
                </a:lnTo>
                <a:lnTo>
                  <a:pt x="289" y="139"/>
                </a:lnTo>
                <a:lnTo>
                  <a:pt x="279" y="179"/>
                </a:lnTo>
                <a:lnTo>
                  <a:pt x="280" y="179"/>
                </a:lnTo>
                <a:lnTo>
                  <a:pt x="276" y="198"/>
                </a:lnTo>
                <a:lnTo>
                  <a:pt x="276" y="200"/>
                </a:lnTo>
                <a:lnTo>
                  <a:pt x="276" y="200"/>
                </a:lnTo>
                <a:lnTo>
                  <a:pt x="274" y="201"/>
                </a:lnTo>
                <a:lnTo>
                  <a:pt x="261" y="219"/>
                </a:lnTo>
                <a:lnTo>
                  <a:pt x="259" y="219"/>
                </a:lnTo>
                <a:lnTo>
                  <a:pt x="259" y="220"/>
                </a:lnTo>
                <a:lnTo>
                  <a:pt x="258" y="221"/>
                </a:lnTo>
                <a:lnTo>
                  <a:pt x="257" y="221"/>
                </a:lnTo>
                <a:lnTo>
                  <a:pt x="229" y="225"/>
                </a:lnTo>
                <a:lnTo>
                  <a:pt x="229" y="225"/>
                </a:lnTo>
                <a:lnTo>
                  <a:pt x="229" y="227"/>
                </a:lnTo>
                <a:lnTo>
                  <a:pt x="227" y="225"/>
                </a:lnTo>
                <a:lnTo>
                  <a:pt x="227" y="225"/>
                </a:lnTo>
                <a:lnTo>
                  <a:pt x="184" y="211"/>
                </a:lnTo>
                <a:lnTo>
                  <a:pt x="182" y="210"/>
                </a:lnTo>
                <a:lnTo>
                  <a:pt x="162" y="2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Freeform 49"/>
          <p:cNvSpPr/>
          <p:nvPr/>
        </p:nvSpPr>
        <p:spPr bwMode="auto">
          <a:xfrm>
            <a:off x="4253368" y="3282157"/>
            <a:ext cx="379220" cy="831608"/>
          </a:xfrm>
          <a:custGeom>
            <a:avLst/>
            <a:gdLst>
              <a:gd name="T0" fmla="*/ 301 w 327"/>
              <a:gd name="T1" fmla="*/ 9 h 716"/>
              <a:gd name="T2" fmla="*/ 283 w 327"/>
              <a:gd name="T3" fmla="*/ 17 h 716"/>
              <a:gd name="T4" fmla="*/ 268 w 327"/>
              <a:gd name="T5" fmla="*/ 34 h 716"/>
              <a:gd name="T6" fmla="*/ 264 w 327"/>
              <a:gd name="T7" fmla="*/ 35 h 716"/>
              <a:gd name="T8" fmla="*/ 205 w 327"/>
              <a:gd name="T9" fmla="*/ 40 h 716"/>
              <a:gd name="T10" fmla="*/ 185 w 327"/>
              <a:gd name="T11" fmla="*/ 57 h 716"/>
              <a:gd name="T12" fmla="*/ 168 w 327"/>
              <a:gd name="T13" fmla="*/ 70 h 716"/>
              <a:gd name="T14" fmla="*/ 141 w 327"/>
              <a:gd name="T15" fmla="*/ 70 h 716"/>
              <a:gd name="T16" fmla="*/ 126 w 327"/>
              <a:gd name="T17" fmla="*/ 112 h 716"/>
              <a:gd name="T18" fmla="*/ 125 w 327"/>
              <a:gd name="T19" fmla="*/ 113 h 716"/>
              <a:gd name="T20" fmla="*/ 100 w 327"/>
              <a:gd name="T21" fmla="*/ 137 h 716"/>
              <a:gd name="T22" fmla="*/ 63 w 327"/>
              <a:gd name="T23" fmla="*/ 180 h 716"/>
              <a:gd name="T24" fmla="*/ 41 w 327"/>
              <a:gd name="T25" fmla="*/ 203 h 716"/>
              <a:gd name="T26" fmla="*/ 39 w 327"/>
              <a:gd name="T27" fmla="*/ 231 h 716"/>
              <a:gd name="T28" fmla="*/ 39 w 327"/>
              <a:gd name="T29" fmla="*/ 256 h 716"/>
              <a:gd name="T30" fmla="*/ 26 w 327"/>
              <a:gd name="T31" fmla="*/ 278 h 716"/>
              <a:gd name="T32" fmla="*/ 26 w 327"/>
              <a:gd name="T33" fmla="*/ 337 h 716"/>
              <a:gd name="T34" fmla="*/ 26 w 327"/>
              <a:gd name="T35" fmla="*/ 338 h 716"/>
              <a:gd name="T36" fmla="*/ 37 w 327"/>
              <a:gd name="T37" fmla="*/ 362 h 716"/>
              <a:gd name="T38" fmla="*/ 35 w 327"/>
              <a:gd name="T39" fmla="*/ 395 h 716"/>
              <a:gd name="T40" fmla="*/ 8 w 327"/>
              <a:gd name="T41" fmla="*/ 450 h 716"/>
              <a:gd name="T42" fmla="*/ 11 w 327"/>
              <a:gd name="T43" fmla="*/ 498 h 716"/>
              <a:gd name="T44" fmla="*/ 27 w 327"/>
              <a:gd name="T45" fmla="*/ 556 h 716"/>
              <a:gd name="T46" fmla="*/ 0 w 327"/>
              <a:gd name="T47" fmla="*/ 683 h 716"/>
              <a:gd name="T48" fmla="*/ 50 w 327"/>
              <a:gd name="T49" fmla="*/ 686 h 716"/>
              <a:gd name="T50" fmla="*/ 144 w 327"/>
              <a:gd name="T51" fmla="*/ 651 h 716"/>
              <a:gd name="T52" fmla="*/ 172 w 327"/>
              <a:gd name="T53" fmla="*/ 628 h 716"/>
              <a:gd name="T54" fmla="*/ 228 w 327"/>
              <a:gd name="T55" fmla="*/ 632 h 716"/>
              <a:gd name="T56" fmla="*/ 274 w 327"/>
              <a:gd name="T57" fmla="*/ 616 h 716"/>
              <a:gd name="T58" fmla="*/ 276 w 327"/>
              <a:gd name="T59" fmla="*/ 590 h 716"/>
              <a:gd name="T60" fmla="*/ 287 w 327"/>
              <a:gd name="T61" fmla="*/ 559 h 716"/>
              <a:gd name="T62" fmla="*/ 289 w 327"/>
              <a:gd name="T63" fmla="*/ 554 h 716"/>
              <a:gd name="T64" fmla="*/ 292 w 327"/>
              <a:gd name="T65" fmla="*/ 548 h 716"/>
              <a:gd name="T66" fmla="*/ 290 w 327"/>
              <a:gd name="T67" fmla="*/ 542 h 716"/>
              <a:gd name="T68" fmla="*/ 290 w 327"/>
              <a:gd name="T69" fmla="*/ 521 h 716"/>
              <a:gd name="T70" fmla="*/ 299 w 327"/>
              <a:gd name="T71" fmla="*/ 505 h 716"/>
              <a:gd name="T72" fmla="*/ 279 w 327"/>
              <a:gd name="T73" fmla="*/ 466 h 716"/>
              <a:gd name="T74" fmla="*/ 272 w 327"/>
              <a:gd name="T75" fmla="*/ 450 h 716"/>
              <a:gd name="T76" fmla="*/ 279 w 327"/>
              <a:gd name="T77" fmla="*/ 433 h 716"/>
              <a:gd name="T78" fmla="*/ 292 w 327"/>
              <a:gd name="T79" fmla="*/ 402 h 716"/>
              <a:gd name="T80" fmla="*/ 305 w 327"/>
              <a:gd name="T81" fmla="*/ 373 h 716"/>
              <a:gd name="T82" fmla="*/ 315 w 327"/>
              <a:gd name="T83" fmla="*/ 301 h 716"/>
              <a:gd name="T84" fmla="*/ 275 w 327"/>
              <a:gd name="T85" fmla="*/ 275 h 716"/>
              <a:gd name="T86" fmla="*/ 268 w 327"/>
              <a:gd name="T87" fmla="*/ 255 h 716"/>
              <a:gd name="T88" fmla="*/ 271 w 327"/>
              <a:gd name="T89" fmla="*/ 220 h 716"/>
              <a:gd name="T90" fmla="*/ 279 w 327"/>
              <a:gd name="T91" fmla="*/ 195 h 716"/>
              <a:gd name="T92" fmla="*/ 281 w 327"/>
              <a:gd name="T93" fmla="*/ 179 h 716"/>
              <a:gd name="T94" fmla="*/ 287 w 327"/>
              <a:gd name="T95" fmla="*/ 172 h 716"/>
              <a:gd name="T96" fmla="*/ 316 w 327"/>
              <a:gd name="T97" fmla="*/ 166 h 716"/>
              <a:gd name="T98" fmla="*/ 323 w 327"/>
              <a:gd name="T99" fmla="*/ 98 h 716"/>
              <a:gd name="T100" fmla="*/ 301 w 327"/>
              <a:gd name="T101" fmla="*/ 94 h 716"/>
              <a:gd name="T102" fmla="*/ 276 w 327"/>
              <a:gd name="T103" fmla="*/ 78 h 716"/>
              <a:gd name="T104" fmla="*/ 274 w 327"/>
              <a:gd name="T105" fmla="*/ 46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7" h="716">
                <a:moveTo>
                  <a:pt x="305" y="34"/>
                </a:moveTo>
                <a:lnTo>
                  <a:pt x="310" y="28"/>
                </a:lnTo>
                <a:lnTo>
                  <a:pt x="301" y="9"/>
                </a:lnTo>
                <a:lnTo>
                  <a:pt x="293" y="0"/>
                </a:lnTo>
                <a:lnTo>
                  <a:pt x="283" y="16"/>
                </a:lnTo>
                <a:lnTo>
                  <a:pt x="283" y="17"/>
                </a:lnTo>
                <a:lnTo>
                  <a:pt x="283" y="17"/>
                </a:lnTo>
                <a:lnTo>
                  <a:pt x="283" y="17"/>
                </a:lnTo>
                <a:lnTo>
                  <a:pt x="268" y="34"/>
                </a:lnTo>
                <a:lnTo>
                  <a:pt x="268" y="34"/>
                </a:lnTo>
                <a:lnTo>
                  <a:pt x="267" y="35"/>
                </a:lnTo>
                <a:lnTo>
                  <a:pt x="264" y="35"/>
                </a:lnTo>
                <a:lnTo>
                  <a:pt x="235" y="44"/>
                </a:lnTo>
                <a:lnTo>
                  <a:pt x="232" y="44"/>
                </a:lnTo>
                <a:lnTo>
                  <a:pt x="205" y="40"/>
                </a:lnTo>
                <a:lnTo>
                  <a:pt x="189" y="44"/>
                </a:lnTo>
                <a:lnTo>
                  <a:pt x="185" y="57"/>
                </a:lnTo>
                <a:lnTo>
                  <a:pt x="185" y="57"/>
                </a:lnTo>
                <a:lnTo>
                  <a:pt x="184" y="60"/>
                </a:lnTo>
                <a:lnTo>
                  <a:pt x="171" y="68"/>
                </a:lnTo>
                <a:lnTo>
                  <a:pt x="168" y="70"/>
                </a:lnTo>
                <a:lnTo>
                  <a:pt x="166" y="70"/>
                </a:lnTo>
                <a:lnTo>
                  <a:pt x="142" y="67"/>
                </a:lnTo>
                <a:lnTo>
                  <a:pt x="141" y="70"/>
                </a:lnTo>
                <a:lnTo>
                  <a:pt x="141" y="94"/>
                </a:lnTo>
                <a:lnTo>
                  <a:pt x="140" y="95"/>
                </a:lnTo>
                <a:lnTo>
                  <a:pt x="126" y="112"/>
                </a:lnTo>
                <a:lnTo>
                  <a:pt x="126" y="112"/>
                </a:lnTo>
                <a:lnTo>
                  <a:pt x="126" y="113"/>
                </a:lnTo>
                <a:lnTo>
                  <a:pt x="125" y="113"/>
                </a:lnTo>
                <a:lnTo>
                  <a:pt x="102" y="136"/>
                </a:lnTo>
                <a:lnTo>
                  <a:pt x="101" y="136"/>
                </a:lnTo>
                <a:lnTo>
                  <a:pt x="100" y="137"/>
                </a:lnTo>
                <a:lnTo>
                  <a:pt x="76" y="142"/>
                </a:lnTo>
                <a:lnTo>
                  <a:pt x="60" y="159"/>
                </a:lnTo>
                <a:lnTo>
                  <a:pt x="63" y="180"/>
                </a:lnTo>
                <a:lnTo>
                  <a:pt x="63" y="184"/>
                </a:lnTo>
                <a:lnTo>
                  <a:pt x="60" y="185"/>
                </a:lnTo>
                <a:lnTo>
                  <a:pt x="41" y="203"/>
                </a:lnTo>
                <a:lnTo>
                  <a:pt x="32" y="215"/>
                </a:lnTo>
                <a:lnTo>
                  <a:pt x="39" y="230"/>
                </a:lnTo>
                <a:lnTo>
                  <a:pt x="39" y="231"/>
                </a:lnTo>
                <a:lnTo>
                  <a:pt x="39" y="234"/>
                </a:lnTo>
                <a:lnTo>
                  <a:pt x="39" y="256"/>
                </a:lnTo>
                <a:lnTo>
                  <a:pt x="39" y="256"/>
                </a:lnTo>
                <a:lnTo>
                  <a:pt x="39" y="258"/>
                </a:lnTo>
                <a:lnTo>
                  <a:pt x="26" y="277"/>
                </a:lnTo>
                <a:lnTo>
                  <a:pt x="26" y="278"/>
                </a:lnTo>
                <a:lnTo>
                  <a:pt x="8" y="299"/>
                </a:lnTo>
                <a:lnTo>
                  <a:pt x="10" y="323"/>
                </a:lnTo>
                <a:lnTo>
                  <a:pt x="26" y="337"/>
                </a:lnTo>
                <a:lnTo>
                  <a:pt x="26" y="338"/>
                </a:lnTo>
                <a:lnTo>
                  <a:pt x="26" y="338"/>
                </a:lnTo>
                <a:lnTo>
                  <a:pt x="26" y="338"/>
                </a:lnTo>
                <a:lnTo>
                  <a:pt x="31" y="347"/>
                </a:lnTo>
                <a:lnTo>
                  <a:pt x="34" y="355"/>
                </a:lnTo>
                <a:lnTo>
                  <a:pt x="37" y="362"/>
                </a:lnTo>
                <a:lnTo>
                  <a:pt x="37" y="369"/>
                </a:lnTo>
                <a:lnTo>
                  <a:pt x="37" y="395"/>
                </a:lnTo>
                <a:lnTo>
                  <a:pt x="35" y="395"/>
                </a:lnTo>
                <a:lnTo>
                  <a:pt x="34" y="396"/>
                </a:lnTo>
                <a:lnTo>
                  <a:pt x="10" y="415"/>
                </a:lnTo>
                <a:lnTo>
                  <a:pt x="8" y="450"/>
                </a:lnTo>
                <a:lnTo>
                  <a:pt x="10" y="487"/>
                </a:lnTo>
                <a:lnTo>
                  <a:pt x="10" y="487"/>
                </a:lnTo>
                <a:lnTo>
                  <a:pt x="11" y="498"/>
                </a:lnTo>
                <a:lnTo>
                  <a:pt x="14" y="513"/>
                </a:lnTo>
                <a:lnTo>
                  <a:pt x="19" y="533"/>
                </a:lnTo>
                <a:lnTo>
                  <a:pt x="27" y="556"/>
                </a:lnTo>
                <a:lnTo>
                  <a:pt x="27" y="557"/>
                </a:lnTo>
                <a:lnTo>
                  <a:pt x="27" y="559"/>
                </a:lnTo>
                <a:lnTo>
                  <a:pt x="0" y="683"/>
                </a:lnTo>
                <a:lnTo>
                  <a:pt x="3" y="707"/>
                </a:lnTo>
                <a:lnTo>
                  <a:pt x="21" y="716"/>
                </a:lnTo>
                <a:lnTo>
                  <a:pt x="50" y="686"/>
                </a:lnTo>
                <a:lnTo>
                  <a:pt x="50" y="686"/>
                </a:lnTo>
                <a:lnTo>
                  <a:pt x="51" y="686"/>
                </a:lnTo>
                <a:lnTo>
                  <a:pt x="144" y="651"/>
                </a:lnTo>
                <a:lnTo>
                  <a:pt x="168" y="629"/>
                </a:lnTo>
                <a:lnTo>
                  <a:pt x="171" y="627"/>
                </a:lnTo>
                <a:lnTo>
                  <a:pt x="172" y="628"/>
                </a:lnTo>
                <a:lnTo>
                  <a:pt x="174" y="628"/>
                </a:lnTo>
                <a:lnTo>
                  <a:pt x="228" y="632"/>
                </a:lnTo>
                <a:lnTo>
                  <a:pt x="228" y="632"/>
                </a:lnTo>
                <a:lnTo>
                  <a:pt x="235" y="631"/>
                </a:lnTo>
                <a:lnTo>
                  <a:pt x="245" y="628"/>
                </a:lnTo>
                <a:lnTo>
                  <a:pt x="274" y="616"/>
                </a:lnTo>
                <a:lnTo>
                  <a:pt x="274" y="591"/>
                </a:lnTo>
                <a:lnTo>
                  <a:pt x="275" y="590"/>
                </a:lnTo>
                <a:lnTo>
                  <a:pt x="276" y="590"/>
                </a:lnTo>
                <a:lnTo>
                  <a:pt x="291" y="576"/>
                </a:lnTo>
                <a:lnTo>
                  <a:pt x="287" y="561"/>
                </a:lnTo>
                <a:lnTo>
                  <a:pt x="287" y="559"/>
                </a:lnTo>
                <a:lnTo>
                  <a:pt x="287" y="558"/>
                </a:lnTo>
                <a:lnTo>
                  <a:pt x="287" y="556"/>
                </a:lnTo>
                <a:lnTo>
                  <a:pt x="289" y="554"/>
                </a:lnTo>
                <a:lnTo>
                  <a:pt x="289" y="554"/>
                </a:lnTo>
                <a:lnTo>
                  <a:pt x="291" y="551"/>
                </a:lnTo>
                <a:lnTo>
                  <a:pt x="292" y="548"/>
                </a:lnTo>
                <a:lnTo>
                  <a:pt x="291" y="544"/>
                </a:lnTo>
                <a:lnTo>
                  <a:pt x="290" y="542"/>
                </a:lnTo>
                <a:lnTo>
                  <a:pt x="290" y="542"/>
                </a:lnTo>
                <a:lnTo>
                  <a:pt x="287" y="536"/>
                </a:lnTo>
                <a:lnTo>
                  <a:pt x="287" y="529"/>
                </a:lnTo>
                <a:lnTo>
                  <a:pt x="290" y="521"/>
                </a:lnTo>
                <a:lnTo>
                  <a:pt x="293" y="513"/>
                </a:lnTo>
                <a:lnTo>
                  <a:pt x="299" y="505"/>
                </a:lnTo>
                <a:lnTo>
                  <a:pt x="299" y="505"/>
                </a:lnTo>
                <a:lnTo>
                  <a:pt x="298" y="488"/>
                </a:lnTo>
                <a:lnTo>
                  <a:pt x="279" y="466"/>
                </a:lnTo>
                <a:lnTo>
                  <a:pt x="279" y="466"/>
                </a:lnTo>
                <a:lnTo>
                  <a:pt x="275" y="462"/>
                </a:lnTo>
                <a:lnTo>
                  <a:pt x="272" y="456"/>
                </a:lnTo>
                <a:lnTo>
                  <a:pt x="272" y="450"/>
                </a:lnTo>
                <a:lnTo>
                  <a:pt x="275" y="443"/>
                </a:lnTo>
                <a:lnTo>
                  <a:pt x="275" y="443"/>
                </a:lnTo>
                <a:lnTo>
                  <a:pt x="279" y="433"/>
                </a:lnTo>
                <a:lnTo>
                  <a:pt x="283" y="427"/>
                </a:lnTo>
                <a:lnTo>
                  <a:pt x="287" y="423"/>
                </a:lnTo>
                <a:lnTo>
                  <a:pt x="292" y="402"/>
                </a:lnTo>
                <a:lnTo>
                  <a:pt x="292" y="402"/>
                </a:lnTo>
                <a:lnTo>
                  <a:pt x="292" y="402"/>
                </a:lnTo>
                <a:lnTo>
                  <a:pt x="305" y="373"/>
                </a:lnTo>
                <a:lnTo>
                  <a:pt x="309" y="360"/>
                </a:lnTo>
                <a:lnTo>
                  <a:pt x="327" y="324"/>
                </a:lnTo>
                <a:lnTo>
                  <a:pt x="315" y="301"/>
                </a:lnTo>
                <a:lnTo>
                  <a:pt x="277" y="278"/>
                </a:lnTo>
                <a:lnTo>
                  <a:pt x="275" y="278"/>
                </a:lnTo>
                <a:lnTo>
                  <a:pt x="275" y="275"/>
                </a:lnTo>
                <a:lnTo>
                  <a:pt x="275" y="275"/>
                </a:lnTo>
                <a:lnTo>
                  <a:pt x="268" y="256"/>
                </a:lnTo>
                <a:lnTo>
                  <a:pt x="268" y="255"/>
                </a:lnTo>
                <a:lnTo>
                  <a:pt x="268" y="252"/>
                </a:lnTo>
                <a:lnTo>
                  <a:pt x="271" y="220"/>
                </a:lnTo>
                <a:lnTo>
                  <a:pt x="271" y="220"/>
                </a:lnTo>
                <a:lnTo>
                  <a:pt x="271" y="219"/>
                </a:lnTo>
                <a:lnTo>
                  <a:pt x="279" y="195"/>
                </a:lnTo>
                <a:lnTo>
                  <a:pt x="279" y="195"/>
                </a:lnTo>
                <a:lnTo>
                  <a:pt x="279" y="189"/>
                </a:lnTo>
                <a:lnTo>
                  <a:pt x="279" y="183"/>
                </a:lnTo>
                <a:lnTo>
                  <a:pt x="281" y="179"/>
                </a:lnTo>
                <a:lnTo>
                  <a:pt x="283" y="175"/>
                </a:lnTo>
                <a:lnTo>
                  <a:pt x="283" y="175"/>
                </a:lnTo>
                <a:lnTo>
                  <a:pt x="287" y="172"/>
                </a:lnTo>
                <a:lnTo>
                  <a:pt x="291" y="170"/>
                </a:lnTo>
                <a:lnTo>
                  <a:pt x="293" y="170"/>
                </a:lnTo>
                <a:lnTo>
                  <a:pt x="316" y="166"/>
                </a:lnTo>
                <a:lnTo>
                  <a:pt x="322" y="153"/>
                </a:lnTo>
                <a:lnTo>
                  <a:pt x="327" y="113"/>
                </a:lnTo>
                <a:lnTo>
                  <a:pt x="323" y="98"/>
                </a:lnTo>
                <a:lnTo>
                  <a:pt x="302" y="94"/>
                </a:lnTo>
                <a:lnTo>
                  <a:pt x="301" y="94"/>
                </a:lnTo>
                <a:lnTo>
                  <a:pt x="301" y="94"/>
                </a:lnTo>
                <a:lnTo>
                  <a:pt x="277" y="82"/>
                </a:lnTo>
                <a:lnTo>
                  <a:pt x="276" y="81"/>
                </a:lnTo>
                <a:lnTo>
                  <a:pt x="276" y="78"/>
                </a:lnTo>
                <a:lnTo>
                  <a:pt x="275" y="77"/>
                </a:lnTo>
                <a:lnTo>
                  <a:pt x="274" y="48"/>
                </a:lnTo>
                <a:lnTo>
                  <a:pt x="274" y="46"/>
                </a:lnTo>
                <a:lnTo>
                  <a:pt x="274" y="42"/>
                </a:lnTo>
                <a:lnTo>
                  <a:pt x="305" y="3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Freeform 50"/>
          <p:cNvSpPr/>
          <p:nvPr/>
        </p:nvSpPr>
        <p:spPr bwMode="auto">
          <a:xfrm>
            <a:off x="4155954" y="4694851"/>
            <a:ext cx="605360" cy="702865"/>
          </a:xfrm>
          <a:custGeom>
            <a:avLst/>
            <a:gdLst>
              <a:gd name="T0" fmla="*/ 442 w 520"/>
              <a:gd name="T1" fmla="*/ 82 h 605"/>
              <a:gd name="T2" fmla="*/ 442 w 520"/>
              <a:gd name="T3" fmla="*/ 47 h 605"/>
              <a:gd name="T4" fmla="*/ 411 w 520"/>
              <a:gd name="T5" fmla="*/ 52 h 605"/>
              <a:gd name="T6" fmla="*/ 379 w 520"/>
              <a:gd name="T7" fmla="*/ 33 h 605"/>
              <a:gd name="T8" fmla="*/ 367 w 520"/>
              <a:gd name="T9" fmla="*/ 31 h 605"/>
              <a:gd name="T10" fmla="*/ 322 w 520"/>
              <a:gd name="T11" fmla="*/ 67 h 605"/>
              <a:gd name="T12" fmla="*/ 279 w 520"/>
              <a:gd name="T13" fmla="*/ 43 h 605"/>
              <a:gd name="T14" fmla="*/ 225 w 520"/>
              <a:gd name="T15" fmla="*/ 24 h 605"/>
              <a:gd name="T16" fmla="*/ 141 w 520"/>
              <a:gd name="T17" fmla="*/ 1 h 605"/>
              <a:gd name="T18" fmla="*/ 103 w 520"/>
              <a:gd name="T19" fmla="*/ 48 h 605"/>
              <a:gd name="T20" fmla="*/ 24 w 520"/>
              <a:gd name="T21" fmla="*/ 131 h 605"/>
              <a:gd name="T22" fmla="*/ 38 w 520"/>
              <a:gd name="T23" fmla="*/ 226 h 605"/>
              <a:gd name="T24" fmla="*/ 28 w 520"/>
              <a:gd name="T25" fmla="*/ 243 h 605"/>
              <a:gd name="T26" fmla="*/ 22 w 520"/>
              <a:gd name="T27" fmla="*/ 312 h 605"/>
              <a:gd name="T28" fmla="*/ 21 w 520"/>
              <a:gd name="T29" fmla="*/ 338 h 605"/>
              <a:gd name="T30" fmla="*/ 37 w 520"/>
              <a:gd name="T31" fmla="*/ 339 h 605"/>
              <a:gd name="T32" fmla="*/ 47 w 520"/>
              <a:gd name="T33" fmla="*/ 354 h 605"/>
              <a:gd name="T34" fmla="*/ 43 w 520"/>
              <a:gd name="T35" fmla="*/ 392 h 605"/>
              <a:gd name="T36" fmla="*/ 38 w 520"/>
              <a:gd name="T37" fmla="*/ 433 h 605"/>
              <a:gd name="T38" fmla="*/ 95 w 520"/>
              <a:gd name="T39" fmla="*/ 460 h 605"/>
              <a:gd name="T40" fmla="*/ 127 w 520"/>
              <a:gd name="T41" fmla="*/ 463 h 605"/>
              <a:gd name="T42" fmla="*/ 147 w 520"/>
              <a:gd name="T43" fmla="*/ 433 h 605"/>
              <a:gd name="T44" fmla="*/ 187 w 520"/>
              <a:gd name="T45" fmla="*/ 424 h 605"/>
              <a:gd name="T46" fmla="*/ 196 w 520"/>
              <a:gd name="T47" fmla="*/ 423 h 605"/>
              <a:gd name="T48" fmla="*/ 213 w 520"/>
              <a:gd name="T49" fmla="*/ 409 h 605"/>
              <a:gd name="T50" fmla="*/ 231 w 520"/>
              <a:gd name="T51" fmla="*/ 424 h 605"/>
              <a:gd name="T52" fmla="*/ 236 w 520"/>
              <a:gd name="T53" fmla="*/ 461 h 605"/>
              <a:gd name="T54" fmla="*/ 244 w 520"/>
              <a:gd name="T55" fmla="*/ 500 h 605"/>
              <a:gd name="T56" fmla="*/ 232 w 520"/>
              <a:gd name="T57" fmla="*/ 523 h 605"/>
              <a:gd name="T58" fmla="*/ 255 w 520"/>
              <a:gd name="T59" fmla="*/ 566 h 605"/>
              <a:gd name="T60" fmla="*/ 249 w 520"/>
              <a:gd name="T61" fmla="*/ 597 h 605"/>
              <a:gd name="T62" fmla="*/ 268 w 520"/>
              <a:gd name="T63" fmla="*/ 603 h 605"/>
              <a:gd name="T64" fmla="*/ 324 w 520"/>
              <a:gd name="T65" fmla="*/ 555 h 605"/>
              <a:gd name="T66" fmla="*/ 328 w 520"/>
              <a:gd name="T67" fmla="*/ 539 h 605"/>
              <a:gd name="T68" fmla="*/ 356 w 520"/>
              <a:gd name="T69" fmla="*/ 545 h 605"/>
              <a:gd name="T70" fmla="*/ 403 w 520"/>
              <a:gd name="T71" fmla="*/ 571 h 605"/>
              <a:gd name="T72" fmla="*/ 407 w 520"/>
              <a:gd name="T73" fmla="*/ 561 h 605"/>
              <a:gd name="T74" fmla="*/ 386 w 520"/>
              <a:gd name="T75" fmla="*/ 517 h 605"/>
              <a:gd name="T76" fmla="*/ 406 w 520"/>
              <a:gd name="T77" fmla="*/ 496 h 605"/>
              <a:gd name="T78" fmla="*/ 440 w 520"/>
              <a:gd name="T79" fmla="*/ 493 h 605"/>
              <a:gd name="T80" fmla="*/ 504 w 520"/>
              <a:gd name="T81" fmla="*/ 500 h 605"/>
              <a:gd name="T82" fmla="*/ 513 w 520"/>
              <a:gd name="T83" fmla="*/ 476 h 605"/>
              <a:gd name="T84" fmla="*/ 518 w 520"/>
              <a:gd name="T85" fmla="*/ 441 h 605"/>
              <a:gd name="T86" fmla="*/ 504 w 520"/>
              <a:gd name="T87" fmla="*/ 429 h 605"/>
              <a:gd name="T88" fmla="*/ 505 w 520"/>
              <a:gd name="T89" fmla="*/ 414 h 605"/>
              <a:gd name="T90" fmla="*/ 492 w 520"/>
              <a:gd name="T91" fmla="*/ 381 h 605"/>
              <a:gd name="T92" fmla="*/ 480 w 520"/>
              <a:gd name="T93" fmla="*/ 338 h 605"/>
              <a:gd name="T94" fmla="*/ 466 w 520"/>
              <a:gd name="T95" fmla="*/ 296 h 605"/>
              <a:gd name="T96" fmla="*/ 453 w 520"/>
              <a:gd name="T97" fmla="*/ 255 h 605"/>
              <a:gd name="T98" fmla="*/ 504 w 520"/>
              <a:gd name="T99" fmla="*/ 187 h 605"/>
              <a:gd name="T100" fmla="*/ 464 w 520"/>
              <a:gd name="T101" fmla="*/ 108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20" h="605">
                <a:moveTo>
                  <a:pt x="453" y="103"/>
                </a:moveTo>
                <a:lnTo>
                  <a:pt x="454" y="102"/>
                </a:lnTo>
                <a:lnTo>
                  <a:pt x="452" y="102"/>
                </a:lnTo>
                <a:lnTo>
                  <a:pt x="452" y="100"/>
                </a:lnTo>
                <a:lnTo>
                  <a:pt x="442" y="82"/>
                </a:lnTo>
                <a:lnTo>
                  <a:pt x="441" y="80"/>
                </a:lnTo>
                <a:lnTo>
                  <a:pt x="441" y="78"/>
                </a:lnTo>
                <a:lnTo>
                  <a:pt x="444" y="49"/>
                </a:lnTo>
                <a:lnTo>
                  <a:pt x="444" y="49"/>
                </a:lnTo>
                <a:lnTo>
                  <a:pt x="442" y="47"/>
                </a:lnTo>
                <a:lnTo>
                  <a:pt x="441" y="44"/>
                </a:lnTo>
                <a:lnTo>
                  <a:pt x="432" y="37"/>
                </a:lnTo>
                <a:lnTo>
                  <a:pt x="425" y="37"/>
                </a:lnTo>
                <a:lnTo>
                  <a:pt x="414" y="52"/>
                </a:lnTo>
                <a:lnTo>
                  <a:pt x="411" y="52"/>
                </a:lnTo>
                <a:lnTo>
                  <a:pt x="411" y="52"/>
                </a:lnTo>
                <a:lnTo>
                  <a:pt x="382" y="67"/>
                </a:lnTo>
                <a:lnTo>
                  <a:pt x="377" y="46"/>
                </a:lnTo>
                <a:lnTo>
                  <a:pt x="377" y="44"/>
                </a:lnTo>
                <a:lnTo>
                  <a:pt x="379" y="33"/>
                </a:lnTo>
                <a:lnTo>
                  <a:pt x="377" y="22"/>
                </a:lnTo>
                <a:lnTo>
                  <a:pt x="374" y="21"/>
                </a:lnTo>
                <a:lnTo>
                  <a:pt x="368" y="30"/>
                </a:lnTo>
                <a:lnTo>
                  <a:pt x="367" y="30"/>
                </a:lnTo>
                <a:lnTo>
                  <a:pt x="367" y="31"/>
                </a:lnTo>
                <a:lnTo>
                  <a:pt x="330" y="64"/>
                </a:lnTo>
                <a:lnTo>
                  <a:pt x="329" y="67"/>
                </a:lnTo>
                <a:lnTo>
                  <a:pt x="328" y="67"/>
                </a:lnTo>
                <a:lnTo>
                  <a:pt x="324" y="67"/>
                </a:lnTo>
                <a:lnTo>
                  <a:pt x="322" y="67"/>
                </a:lnTo>
                <a:lnTo>
                  <a:pt x="312" y="61"/>
                </a:lnTo>
                <a:lnTo>
                  <a:pt x="311" y="60"/>
                </a:lnTo>
                <a:lnTo>
                  <a:pt x="298" y="49"/>
                </a:lnTo>
                <a:lnTo>
                  <a:pt x="279" y="43"/>
                </a:lnTo>
                <a:lnTo>
                  <a:pt x="279" y="43"/>
                </a:lnTo>
                <a:lnTo>
                  <a:pt x="277" y="41"/>
                </a:lnTo>
                <a:lnTo>
                  <a:pt x="266" y="32"/>
                </a:lnTo>
                <a:lnTo>
                  <a:pt x="226" y="24"/>
                </a:lnTo>
                <a:lnTo>
                  <a:pt x="226" y="24"/>
                </a:lnTo>
                <a:lnTo>
                  <a:pt x="225" y="24"/>
                </a:lnTo>
                <a:lnTo>
                  <a:pt x="198" y="11"/>
                </a:lnTo>
                <a:lnTo>
                  <a:pt x="198" y="12"/>
                </a:lnTo>
                <a:lnTo>
                  <a:pt x="178" y="2"/>
                </a:lnTo>
                <a:lnTo>
                  <a:pt x="152" y="0"/>
                </a:lnTo>
                <a:lnTo>
                  <a:pt x="141" y="1"/>
                </a:lnTo>
                <a:lnTo>
                  <a:pt x="149" y="46"/>
                </a:lnTo>
                <a:lnTo>
                  <a:pt x="146" y="46"/>
                </a:lnTo>
                <a:lnTo>
                  <a:pt x="119" y="48"/>
                </a:lnTo>
                <a:lnTo>
                  <a:pt x="105" y="48"/>
                </a:lnTo>
                <a:lnTo>
                  <a:pt x="103" y="48"/>
                </a:lnTo>
                <a:lnTo>
                  <a:pt x="103" y="48"/>
                </a:lnTo>
                <a:lnTo>
                  <a:pt x="90" y="38"/>
                </a:lnTo>
                <a:lnTo>
                  <a:pt x="66" y="49"/>
                </a:lnTo>
                <a:lnTo>
                  <a:pt x="44" y="78"/>
                </a:lnTo>
                <a:lnTo>
                  <a:pt x="24" y="131"/>
                </a:lnTo>
                <a:lnTo>
                  <a:pt x="30" y="187"/>
                </a:lnTo>
                <a:lnTo>
                  <a:pt x="38" y="220"/>
                </a:lnTo>
                <a:lnTo>
                  <a:pt x="38" y="220"/>
                </a:lnTo>
                <a:lnTo>
                  <a:pt x="39" y="224"/>
                </a:lnTo>
                <a:lnTo>
                  <a:pt x="38" y="226"/>
                </a:lnTo>
                <a:lnTo>
                  <a:pt x="35" y="227"/>
                </a:lnTo>
                <a:lnTo>
                  <a:pt x="35" y="227"/>
                </a:lnTo>
                <a:lnTo>
                  <a:pt x="31" y="231"/>
                </a:lnTo>
                <a:lnTo>
                  <a:pt x="29" y="236"/>
                </a:lnTo>
                <a:lnTo>
                  <a:pt x="28" y="243"/>
                </a:lnTo>
                <a:lnTo>
                  <a:pt x="28" y="251"/>
                </a:lnTo>
                <a:lnTo>
                  <a:pt x="39" y="300"/>
                </a:lnTo>
                <a:lnTo>
                  <a:pt x="36" y="304"/>
                </a:lnTo>
                <a:lnTo>
                  <a:pt x="36" y="304"/>
                </a:lnTo>
                <a:lnTo>
                  <a:pt x="22" y="312"/>
                </a:lnTo>
                <a:lnTo>
                  <a:pt x="12" y="320"/>
                </a:lnTo>
                <a:lnTo>
                  <a:pt x="5" y="326"/>
                </a:lnTo>
                <a:lnTo>
                  <a:pt x="3" y="330"/>
                </a:lnTo>
                <a:lnTo>
                  <a:pt x="0" y="347"/>
                </a:lnTo>
                <a:lnTo>
                  <a:pt x="21" y="338"/>
                </a:lnTo>
                <a:lnTo>
                  <a:pt x="22" y="337"/>
                </a:lnTo>
                <a:lnTo>
                  <a:pt x="23" y="337"/>
                </a:lnTo>
                <a:lnTo>
                  <a:pt x="23" y="337"/>
                </a:lnTo>
                <a:lnTo>
                  <a:pt x="32" y="338"/>
                </a:lnTo>
                <a:lnTo>
                  <a:pt x="37" y="339"/>
                </a:lnTo>
                <a:lnTo>
                  <a:pt x="40" y="342"/>
                </a:lnTo>
                <a:lnTo>
                  <a:pt x="43" y="344"/>
                </a:lnTo>
                <a:lnTo>
                  <a:pt x="45" y="346"/>
                </a:lnTo>
                <a:lnTo>
                  <a:pt x="46" y="350"/>
                </a:lnTo>
                <a:lnTo>
                  <a:pt x="47" y="354"/>
                </a:lnTo>
                <a:lnTo>
                  <a:pt x="51" y="381"/>
                </a:lnTo>
                <a:lnTo>
                  <a:pt x="50" y="384"/>
                </a:lnTo>
                <a:lnTo>
                  <a:pt x="47" y="386"/>
                </a:lnTo>
                <a:lnTo>
                  <a:pt x="47" y="386"/>
                </a:lnTo>
                <a:lnTo>
                  <a:pt x="43" y="392"/>
                </a:lnTo>
                <a:lnTo>
                  <a:pt x="42" y="396"/>
                </a:lnTo>
                <a:lnTo>
                  <a:pt x="40" y="399"/>
                </a:lnTo>
                <a:lnTo>
                  <a:pt x="37" y="427"/>
                </a:lnTo>
                <a:lnTo>
                  <a:pt x="37" y="427"/>
                </a:lnTo>
                <a:lnTo>
                  <a:pt x="38" y="433"/>
                </a:lnTo>
                <a:lnTo>
                  <a:pt x="40" y="439"/>
                </a:lnTo>
                <a:lnTo>
                  <a:pt x="44" y="444"/>
                </a:lnTo>
                <a:lnTo>
                  <a:pt x="47" y="447"/>
                </a:lnTo>
                <a:lnTo>
                  <a:pt x="73" y="478"/>
                </a:lnTo>
                <a:lnTo>
                  <a:pt x="95" y="460"/>
                </a:lnTo>
                <a:lnTo>
                  <a:pt x="114" y="457"/>
                </a:lnTo>
                <a:lnTo>
                  <a:pt x="115" y="457"/>
                </a:lnTo>
                <a:lnTo>
                  <a:pt x="116" y="460"/>
                </a:lnTo>
                <a:lnTo>
                  <a:pt x="127" y="463"/>
                </a:lnTo>
                <a:lnTo>
                  <a:pt x="127" y="463"/>
                </a:lnTo>
                <a:lnTo>
                  <a:pt x="133" y="462"/>
                </a:lnTo>
                <a:lnTo>
                  <a:pt x="137" y="461"/>
                </a:lnTo>
                <a:lnTo>
                  <a:pt x="139" y="459"/>
                </a:lnTo>
                <a:lnTo>
                  <a:pt x="149" y="443"/>
                </a:lnTo>
                <a:lnTo>
                  <a:pt x="147" y="433"/>
                </a:lnTo>
                <a:lnTo>
                  <a:pt x="147" y="433"/>
                </a:lnTo>
                <a:lnTo>
                  <a:pt x="152" y="428"/>
                </a:lnTo>
                <a:lnTo>
                  <a:pt x="158" y="424"/>
                </a:lnTo>
                <a:lnTo>
                  <a:pt x="187" y="424"/>
                </a:lnTo>
                <a:lnTo>
                  <a:pt x="187" y="424"/>
                </a:lnTo>
                <a:lnTo>
                  <a:pt x="190" y="425"/>
                </a:lnTo>
                <a:lnTo>
                  <a:pt x="193" y="425"/>
                </a:lnTo>
                <a:lnTo>
                  <a:pt x="195" y="424"/>
                </a:lnTo>
                <a:lnTo>
                  <a:pt x="196" y="423"/>
                </a:lnTo>
                <a:lnTo>
                  <a:pt x="196" y="423"/>
                </a:lnTo>
                <a:lnTo>
                  <a:pt x="198" y="417"/>
                </a:lnTo>
                <a:lnTo>
                  <a:pt x="201" y="414"/>
                </a:lnTo>
                <a:lnTo>
                  <a:pt x="206" y="408"/>
                </a:lnTo>
                <a:lnTo>
                  <a:pt x="206" y="408"/>
                </a:lnTo>
                <a:lnTo>
                  <a:pt x="213" y="409"/>
                </a:lnTo>
                <a:lnTo>
                  <a:pt x="217" y="412"/>
                </a:lnTo>
                <a:lnTo>
                  <a:pt x="220" y="414"/>
                </a:lnTo>
                <a:lnTo>
                  <a:pt x="220" y="414"/>
                </a:lnTo>
                <a:lnTo>
                  <a:pt x="226" y="419"/>
                </a:lnTo>
                <a:lnTo>
                  <a:pt x="231" y="424"/>
                </a:lnTo>
                <a:lnTo>
                  <a:pt x="233" y="429"/>
                </a:lnTo>
                <a:lnTo>
                  <a:pt x="234" y="436"/>
                </a:lnTo>
                <a:lnTo>
                  <a:pt x="232" y="457"/>
                </a:lnTo>
                <a:lnTo>
                  <a:pt x="236" y="461"/>
                </a:lnTo>
                <a:lnTo>
                  <a:pt x="236" y="461"/>
                </a:lnTo>
                <a:lnTo>
                  <a:pt x="242" y="466"/>
                </a:lnTo>
                <a:lnTo>
                  <a:pt x="245" y="470"/>
                </a:lnTo>
                <a:lnTo>
                  <a:pt x="248" y="474"/>
                </a:lnTo>
                <a:lnTo>
                  <a:pt x="249" y="478"/>
                </a:lnTo>
                <a:lnTo>
                  <a:pt x="244" y="500"/>
                </a:lnTo>
                <a:lnTo>
                  <a:pt x="244" y="500"/>
                </a:lnTo>
                <a:lnTo>
                  <a:pt x="241" y="508"/>
                </a:lnTo>
                <a:lnTo>
                  <a:pt x="239" y="515"/>
                </a:lnTo>
                <a:lnTo>
                  <a:pt x="235" y="519"/>
                </a:lnTo>
                <a:lnTo>
                  <a:pt x="232" y="523"/>
                </a:lnTo>
                <a:lnTo>
                  <a:pt x="232" y="522"/>
                </a:lnTo>
                <a:lnTo>
                  <a:pt x="213" y="559"/>
                </a:lnTo>
                <a:lnTo>
                  <a:pt x="220" y="562"/>
                </a:lnTo>
                <a:lnTo>
                  <a:pt x="249" y="563"/>
                </a:lnTo>
                <a:lnTo>
                  <a:pt x="255" y="566"/>
                </a:lnTo>
                <a:lnTo>
                  <a:pt x="252" y="571"/>
                </a:lnTo>
                <a:lnTo>
                  <a:pt x="252" y="571"/>
                </a:lnTo>
                <a:lnTo>
                  <a:pt x="249" y="586"/>
                </a:lnTo>
                <a:lnTo>
                  <a:pt x="249" y="593"/>
                </a:lnTo>
                <a:lnTo>
                  <a:pt x="249" y="597"/>
                </a:lnTo>
                <a:lnTo>
                  <a:pt x="249" y="597"/>
                </a:lnTo>
                <a:lnTo>
                  <a:pt x="256" y="602"/>
                </a:lnTo>
                <a:lnTo>
                  <a:pt x="260" y="604"/>
                </a:lnTo>
                <a:lnTo>
                  <a:pt x="265" y="605"/>
                </a:lnTo>
                <a:lnTo>
                  <a:pt x="268" y="603"/>
                </a:lnTo>
                <a:lnTo>
                  <a:pt x="285" y="596"/>
                </a:lnTo>
                <a:lnTo>
                  <a:pt x="294" y="593"/>
                </a:lnTo>
                <a:lnTo>
                  <a:pt x="310" y="593"/>
                </a:lnTo>
                <a:lnTo>
                  <a:pt x="324" y="576"/>
                </a:lnTo>
                <a:lnTo>
                  <a:pt x="324" y="555"/>
                </a:lnTo>
                <a:lnTo>
                  <a:pt x="324" y="555"/>
                </a:lnTo>
                <a:lnTo>
                  <a:pt x="324" y="550"/>
                </a:lnTo>
                <a:lnTo>
                  <a:pt x="324" y="546"/>
                </a:lnTo>
                <a:lnTo>
                  <a:pt x="326" y="542"/>
                </a:lnTo>
                <a:lnTo>
                  <a:pt x="328" y="539"/>
                </a:lnTo>
                <a:lnTo>
                  <a:pt x="328" y="539"/>
                </a:lnTo>
                <a:lnTo>
                  <a:pt x="332" y="538"/>
                </a:lnTo>
                <a:lnTo>
                  <a:pt x="338" y="538"/>
                </a:lnTo>
                <a:lnTo>
                  <a:pt x="346" y="539"/>
                </a:lnTo>
                <a:lnTo>
                  <a:pt x="356" y="545"/>
                </a:lnTo>
                <a:lnTo>
                  <a:pt x="385" y="562"/>
                </a:lnTo>
                <a:lnTo>
                  <a:pt x="385" y="562"/>
                </a:lnTo>
                <a:lnTo>
                  <a:pt x="392" y="566"/>
                </a:lnTo>
                <a:lnTo>
                  <a:pt x="398" y="570"/>
                </a:lnTo>
                <a:lnTo>
                  <a:pt x="403" y="571"/>
                </a:lnTo>
                <a:lnTo>
                  <a:pt x="407" y="572"/>
                </a:lnTo>
                <a:lnTo>
                  <a:pt x="407" y="571"/>
                </a:lnTo>
                <a:lnTo>
                  <a:pt x="407" y="571"/>
                </a:lnTo>
                <a:lnTo>
                  <a:pt x="408" y="566"/>
                </a:lnTo>
                <a:lnTo>
                  <a:pt x="407" y="561"/>
                </a:lnTo>
                <a:lnTo>
                  <a:pt x="405" y="553"/>
                </a:lnTo>
                <a:lnTo>
                  <a:pt x="401" y="545"/>
                </a:lnTo>
                <a:lnTo>
                  <a:pt x="385" y="519"/>
                </a:lnTo>
                <a:lnTo>
                  <a:pt x="385" y="517"/>
                </a:lnTo>
                <a:lnTo>
                  <a:pt x="386" y="517"/>
                </a:lnTo>
                <a:lnTo>
                  <a:pt x="387" y="515"/>
                </a:lnTo>
                <a:lnTo>
                  <a:pt x="387" y="515"/>
                </a:lnTo>
                <a:lnTo>
                  <a:pt x="394" y="508"/>
                </a:lnTo>
                <a:lnTo>
                  <a:pt x="400" y="501"/>
                </a:lnTo>
                <a:lnTo>
                  <a:pt x="406" y="496"/>
                </a:lnTo>
                <a:lnTo>
                  <a:pt x="413" y="493"/>
                </a:lnTo>
                <a:lnTo>
                  <a:pt x="419" y="492"/>
                </a:lnTo>
                <a:lnTo>
                  <a:pt x="425" y="491"/>
                </a:lnTo>
                <a:lnTo>
                  <a:pt x="433" y="492"/>
                </a:lnTo>
                <a:lnTo>
                  <a:pt x="440" y="493"/>
                </a:lnTo>
                <a:lnTo>
                  <a:pt x="485" y="514"/>
                </a:lnTo>
                <a:lnTo>
                  <a:pt x="503" y="502"/>
                </a:lnTo>
                <a:lnTo>
                  <a:pt x="504" y="502"/>
                </a:lnTo>
                <a:lnTo>
                  <a:pt x="504" y="501"/>
                </a:lnTo>
                <a:lnTo>
                  <a:pt x="504" y="500"/>
                </a:lnTo>
                <a:lnTo>
                  <a:pt x="502" y="496"/>
                </a:lnTo>
                <a:lnTo>
                  <a:pt x="503" y="495"/>
                </a:lnTo>
                <a:lnTo>
                  <a:pt x="504" y="493"/>
                </a:lnTo>
                <a:lnTo>
                  <a:pt x="504" y="493"/>
                </a:lnTo>
                <a:lnTo>
                  <a:pt x="513" y="476"/>
                </a:lnTo>
                <a:lnTo>
                  <a:pt x="518" y="462"/>
                </a:lnTo>
                <a:lnTo>
                  <a:pt x="520" y="455"/>
                </a:lnTo>
                <a:lnTo>
                  <a:pt x="520" y="451"/>
                </a:lnTo>
                <a:lnTo>
                  <a:pt x="520" y="445"/>
                </a:lnTo>
                <a:lnTo>
                  <a:pt x="518" y="441"/>
                </a:lnTo>
                <a:lnTo>
                  <a:pt x="518" y="441"/>
                </a:lnTo>
                <a:lnTo>
                  <a:pt x="516" y="436"/>
                </a:lnTo>
                <a:lnTo>
                  <a:pt x="511" y="432"/>
                </a:lnTo>
                <a:lnTo>
                  <a:pt x="508" y="430"/>
                </a:lnTo>
                <a:lnTo>
                  <a:pt x="504" y="429"/>
                </a:lnTo>
                <a:lnTo>
                  <a:pt x="501" y="429"/>
                </a:lnTo>
                <a:lnTo>
                  <a:pt x="497" y="417"/>
                </a:lnTo>
                <a:lnTo>
                  <a:pt x="501" y="417"/>
                </a:lnTo>
                <a:lnTo>
                  <a:pt x="501" y="417"/>
                </a:lnTo>
                <a:lnTo>
                  <a:pt x="505" y="414"/>
                </a:lnTo>
                <a:lnTo>
                  <a:pt x="510" y="412"/>
                </a:lnTo>
                <a:lnTo>
                  <a:pt x="513" y="408"/>
                </a:lnTo>
                <a:lnTo>
                  <a:pt x="515" y="405"/>
                </a:lnTo>
                <a:lnTo>
                  <a:pt x="511" y="399"/>
                </a:lnTo>
                <a:lnTo>
                  <a:pt x="492" y="381"/>
                </a:lnTo>
                <a:lnTo>
                  <a:pt x="492" y="381"/>
                </a:lnTo>
                <a:lnTo>
                  <a:pt x="492" y="380"/>
                </a:lnTo>
                <a:lnTo>
                  <a:pt x="482" y="353"/>
                </a:lnTo>
                <a:lnTo>
                  <a:pt x="482" y="353"/>
                </a:lnTo>
                <a:lnTo>
                  <a:pt x="480" y="338"/>
                </a:lnTo>
                <a:lnTo>
                  <a:pt x="478" y="323"/>
                </a:lnTo>
                <a:lnTo>
                  <a:pt x="478" y="311"/>
                </a:lnTo>
                <a:lnTo>
                  <a:pt x="479" y="297"/>
                </a:lnTo>
                <a:lnTo>
                  <a:pt x="479" y="286"/>
                </a:lnTo>
                <a:lnTo>
                  <a:pt x="466" y="296"/>
                </a:lnTo>
                <a:lnTo>
                  <a:pt x="455" y="308"/>
                </a:lnTo>
                <a:lnTo>
                  <a:pt x="452" y="257"/>
                </a:lnTo>
                <a:lnTo>
                  <a:pt x="452" y="257"/>
                </a:lnTo>
                <a:lnTo>
                  <a:pt x="452" y="255"/>
                </a:lnTo>
                <a:lnTo>
                  <a:pt x="453" y="255"/>
                </a:lnTo>
                <a:lnTo>
                  <a:pt x="453" y="255"/>
                </a:lnTo>
                <a:lnTo>
                  <a:pt x="471" y="229"/>
                </a:lnTo>
                <a:lnTo>
                  <a:pt x="486" y="209"/>
                </a:lnTo>
                <a:lnTo>
                  <a:pt x="497" y="195"/>
                </a:lnTo>
                <a:lnTo>
                  <a:pt x="504" y="187"/>
                </a:lnTo>
                <a:lnTo>
                  <a:pt x="492" y="151"/>
                </a:lnTo>
                <a:lnTo>
                  <a:pt x="492" y="151"/>
                </a:lnTo>
                <a:lnTo>
                  <a:pt x="487" y="129"/>
                </a:lnTo>
                <a:lnTo>
                  <a:pt x="486" y="117"/>
                </a:lnTo>
                <a:lnTo>
                  <a:pt x="464" y="108"/>
                </a:lnTo>
                <a:lnTo>
                  <a:pt x="453" y="10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Freeform 51"/>
          <p:cNvSpPr/>
          <p:nvPr/>
        </p:nvSpPr>
        <p:spPr bwMode="auto">
          <a:xfrm>
            <a:off x="4086371" y="4294703"/>
            <a:ext cx="855854" cy="535848"/>
          </a:xfrm>
          <a:custGeom>
            <a:avLst/>
            <a:gdLst>
              <a:gd name="T0" fmla="*/ 129 w 738"/>
              <a:gd name="T1" fmla="*/ 34 h 461"/>
              <a:gd name="T2" fmla="*/ 150 w 738"/>
              <a:gd name="T3" fmla="*/ 57 h 461"/>
              <a:gd name="T4" fmla="*/ 133 w 738"/>
              <a:gd name="T5" fmla="*/ 78 h 461"/>
              <a:gd name="T6" fmla="*/ 95 w 738"/>
              <a:gd name="T7" fmla="*/ 99 h 461"/>
              <a:gd name="T8" fmla="*/ 107 w 738"/>
              <a:gd name="T9" fmla="*/ 130 h 461"/>
              <a:gd name="T10" fmla="*/ 135 w 738"/>
              <a:gd name="T11" fmla="*/ 172 h 461"/>
              <a:gd name="T12" fmla="*/ 153 w 738"/>
              <a:gd name="T13" fmla="*/ 196 h 461"/>
              <a:gd name="T14" fmla="*/ 161 w 738"/>
              <a:gd name="T15" fmla="*/ 220 h 461"/>
              <a:gd name="T16" fmla="*/ 159 w 738"/>
              <a:gd name="T17" fmla="*/ 246 h 461"/>
              <a:gd name="T18" fmla="*/ 143 w 738"/>
              <a:gd name="T19" fmla="*/ 267 h 461"/>
              <a:gd name="T20" fmla="*/ 79 w 738"/>
              <a:gd name="T21" fmla="*/ 303 h 461"/>
              <a:gd name="T22" fmla="*/ 12 w 738"/>
              <a:gd name="T23" fmla="*/ 351 h 461"/>
              <a:gd name="T24" fmla="*/ 59 w 738"/>
              <a:gd name="T25" fmla="*/ 432 h 461"/>
              <a:gd name="T26" fmla="*/ 76 w 738"/>
              <a:gd name="T27" fmla="*/ 457 h 461"/>
              <a:gd name="T28" fmla="*/ 91 w 738"/>
              <a:gd name="T29" fmla="*/ 417 h 461"/>
              <a:gd name="T30" fmla="*/ 147 w 738"/>
              <a:gd name="T31" fmla="*/ 370 h 461"/>
              <a:gd name="T32" fmla="*/ 185 w 738"/>
              <a:gd name="T33" fmla="*/ 337 h 461"/>
              <a:gd name="T34" fmla="*/ 240 w 738"/>
              <a:gd name="T35" fmla="*/ 335 h 461"/>
              <a:gd name="T36" fmla="*/ 331 w 738"/>
              <a:gd name="T37" fmla="*/ 367 h 461"/>
              <a:gd name="T38" fmla="*/ 365 w 738"/>
              <a:gd name="T39" fmla="*/ 383 h 461"/>
              <a:gd name="T40" fmla="*/ 365 w 738"/>
              <a:gd name="T41" fmla="*/ 384 h 461"/>
              <a:gd name="T42" fmla="*/ 397 w 738"/>
              <a:gd name="T43" fmla="*/ 384 h 461"/>
              <a:gd name="T44" fmla="*/ 447 w 738"/>
              <a:gd name="T45" fmla="*/ 360 h 461"/>
              <a:gd name="T46" fmla="*/ 450 w 738"/>
              <a:gd name="T47" fmla="*/ 391 h 461"/>
              <a:gd name="T48" fmla="*/ 497 w 738"/>
              <a:gd name="T49" fmla="*/ 370 h 461"/>
              <a:gd name="T50" fmla="*/ 508 w 738"/>
              <a:gd name="T51" fmla="*/ 378 h 461"/>
              <a:gd name="T52" fmla="*/ 515 w 738"/>
              <a:gd name="T53" fmla="*/ 398 h 461"/>
              <a:gd name="T54" fmla="*/ 524 w 738"/>
              <a:gd name="T55" fmla="*/ 439 h 461"/>
              <a:gd name="T56" fmla="*/ 573 w 738"/>
              <a:gd name="T57" fmla="*/ 394 h 461"/>
              <a:gd name="T58" fmla="*/ 624 w 738"/>
              <a:gd name="T59" fmla="*/ 376 h 461"/>
              <a:gd name="T60" fmla="*/ 715 w 738"/>
              <a:gd name="T61" fmla="*/ 345 h 461"/>
              <a:gd name="T62" fmla="*/ 733 w 738"/>
              <a:gd name="T63" fmla="*/ 331 h 461"/>
              <a:gd name="T64" fmla="*/ 692 w 738"/>
              <a:gd name="T65" fmla="*/ 227 h 461"/>
              <a:gd name="T66" fmla="*/ 668 w 738"/>
              <a:gd name="T67" fmla="*/ 188 h 461"/>
              <a:gd name="T68" fmla="*/ 650 w 738"/>
              <a:gd name="T69" fmla="*/ 159 h 461"/>
              <a:gd name="T70" fmla="*/ 629 w 738"/>
              <a:gd name="T71" fmla="*/ 150 h 461"/>
              <a:gd name="T72" fmla="*/ 602 w 738"/>
              <a:gd name="T73" fmla="*/ 171 h 461"/>
              <a:gd name="T74" fmla="*/ 591 w 738"/>
              <a:gd name="T75" fmla="*/ 169 h 461"/>
              <a:gd name="T76" fmla="*/ 553 w 738"/>
              <a:gd name="T77" fmla="*/ 131 h 461"/>
              <a:gd name="T78" fmla="*/ 530 w 738"/>
              <a:gd name="T79" fmla="*/ 135 h 461"/>
              <a:gd name="T80" fmla="*/ 496 w 738"/>
              <a:gd name="T81" fmla="*/ 142 h 461"/>
              <a:gd name="T82" fmla="*/ 484 w 738"/>
              <a:gd name="T83" fmla="*/ 127 h 461"/>
              <a:gd name="T84" fmla="*/ 484 w 738"/>
              <a:gd name="T85" fmla="*/ 97 h 461"/>
              <a:gd name="T86" fmla="*/ 325 w 738"/>
              <a:gd name="T87" fmla="*/ 73 h 461"/>
              <a:gd name="T88" fmla="*/ 292 w 738"/>
              <a:gd name="T89" fmla="*/ 55 h 461"/>
              <a:gd name="T90" fmla="*/ 247 w 738"/>
              <a:gd name="T91" fmla="*/ 34 h 461"/>
              <a:gd name="T92" fmla="*/ 176 w 738"/>
              <a:gd name="T93" fmla="*/ 6 h 461"/>
              <a:gd name="T94" fmla="*/ 92 w 738"/>
              <a:gd name="T95" fmla="*/ 1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38" h="461">
                <a:moveTo>
                  <a:pt x="92" y="1"/>
                </a:moveTo>
                <a:lnTo>
                  <a:pt x="91" y="6"/>
                </a:lnTo>
                <a:lnTo>
                  <a:pt x="97" y="13"/>
                </a:lnTo>
                <a:lnTo>
                  <a:pt x="129" y="34"/>
                </a:lnTo>
                <a:lnTo>
                  <a:pt x="129" y="34"/>
                </a:lnTo>
                <a:lnTo>
                  <a:pt x="129" y="36"/>
                </a:lnTo>
                <a:lnTo>
                  <a:pt x="130" y="36"/>
                </a:lnTo>
                <a:lnTo>
                  <a:pt x="150" y="57"/>
                </a:lnTo>
                <a:lnTo>
                  <a:pt x="147" y="61"/>
                </a:lnTo>
                <a:lnTo>
                  <a:pt x="135" y="75"/>
                </a:lnTo>
                <a:lnTo>
                  <a:pt x="134" y="76"/>
                </a:lnTo>
                <a:lnTo>
                  <a:pt x="133" y="78"/>
                </a:lnTo>
                <a:lnTo>
                  <a:pt x="112" y="78"/>
                </a:lnTo>
                <a:lnTo>
                  <a:pt x="99" y="79"/>
                </a:lnTo>
                <a:lnTo>
                  <a:pt x="91" y="88"/>
                </a:lnTo>
                <a:lnTo>
                  <a:pt x="95" y="99"/>
                </a:lnTo>
                <a:lnTo>
                  <a:pt x="95" y="100"/>
                </a:lnTo>
                <a:lnTo>
                  <a:pt x="96" y="112"/>
                </a:lnTo>
                <a:lnTo>
                  <a:pt x="107" y="128"/>
                </a:lnTo>
                <a:lnTo>
                  <a:pt x="107" y="130"/>
                </a:lnTo>
                <a:lnTo>
                  <a:pt x="107" y="163"/>
                </a:lnTo>
                <a:lnTo>
                  <a:pt x="116" y="166"/>
                </a:lnTo>
                <a:lnTo>
                  <a:pt x="134" y="172"/>
                </a:lnTo>
                <a:lnTo>
                  <a:pt x="135" y="172"/>
                </a:lnTo>
                <a:lnTo>
                  <a:pt x="135" y="172"/>
                </a:lnTo>
                <a:lnTo>
                  <a:pt x="136" y="173"/>
                </a:lnTo>
                <a:lnTo>
                  <a:pt x="137" y="174"/>
                </a:lnTo>
                <a:lnTo>
                  <a:pt x="153" y="196"/>
                </a:lnTo>
                <a:lnTo>
                  <a:pt x="153" y="197"/>
                </a:lnTo>
                <a:lnTo>
                  <a:pt x="153" y="197"/>
                </a:lnTo>
                <a:lnTo>
                  <a:pt x="161" y="219"/>
                </a:lnTo>
                <a:lnTo>
                  <a:pt x="161" y="220"/>
                </a:lnTo>
                <a:lnTo>
                  <a:pt x="161" y="220"/>
                </a:lnTo>
                <a:lnTo>
                  <a:pt x="161" y="235"/>
                </a:lnTo>
                <a:lnTo>
                  <a:pt x="161" y="235"/>
                </a:lnTo>
                <a:lnTo>
                  <a:pt x="159" y="246"/>
                </a:lnTo>
                <a:lnTo>
                  <a:pt x="155" y="256"/>
                </a:lnTo>
                <a:lnTo>
                  <a:pt x="155" y="256"/>
                </a:lnTo>
                <a:lnTo>
                  <a:pt x="150" y="261"/>
                </a:lnTo>
                <a:lnTo>
                  <a:pt x="143" y="267"/>
                </a:lnTo>
                <a:lnTo>
                  <a:pt x="134" y="273"/>
                </a:lnTo>
                <a:lnTo>
                  <a:pt x="121" y="279"/>
                </a:lnTo>
                <a:lnTo>
                  <a:pt x="81" y="303"/>
                </a:lnTo>
                <a:lnTo>
                  <a:pt x="79" y="303"/>
                </a:lnTo>
                <a:lnTo>
                  <a:pt x="4" y="307"/>
                </a:lnTo>
                <a:lnTo>
                  <a:pt x="0" y="326"/>
                </a:lnTo>
                <a:lnTo>
                  <a:pt x="12" y="350"/>
                </a:lnTo>
                <a:lnTo>
                  <a:pt x="12" y="351"/>
                </a:lnTo>
                <a:lnTo>
                  <a:pt x="12" y="352"/>
                </a:lnTo>
                <a:lnTo>
                  <a:pt x="17" y="383"/>
                </a:lnTo>
                <a:lnTo>
                  <a:pt x="57" y="432"/>
                </a:lnTo>
                <a:lnTo>
                  <a:pt x="59" y="432"/>
                </a:lnTo>
                <a:lnTo>
                  <a:pt x="59" y="432"/>
                </a:lnTo>
                <a:lnTo>
                  <a:pt x="59" y="433"/>
                </a:lnTo>
                <a:lnTo>
                  <a:pt x="75" y="461"/>
                </a:lnTo>
                <a:lnTo>
                  <a:pt x="76" y="457"/>
                </a:lnTo>
                <a:lnTo>
                  <a:pt x="76" y="456"/>
                </a:lnTo>
                <a:lnTo>
                  <a:pt x="90" y="418"/>
                </a:lnTo>
                <a:lnTo>
                  <a:pt x="90" y="418"/>
                </a:lnTo>
                <a:lnTo>
                  <a:pt x="91" y="417"/>
                </a:lnTo>
                <a:lnTo>
                  <a:pt x="91" y="417"/>
                </a:lnTo>
                <a:lnTo>
                  <a:pt x="115" y="385"/>
                </a:lnTo>
                <a:lnTo>
                  <a:pt x="116" y="384"/>
                </a:lnTo>
                <a:lnTo>
                  <a:pt x="147" y="370"/>
                </a:lnTo>
                <a:lnTo>
                  <a:pt x="150" y="370"/>
                </a:lnTo>
                <a:lnTo>
                  <a:pt x="169" y="382"/>
                </a:lnTo>
                <a:lnTo>
                  <a:pt x="194" y="379"/>
                </a:lnTo>
                <a:lnTo>
                  <a:pt x="185" y="337"/>
                </a:lnTo>
                <a:lnTo>
                  <a:pt x="191" y="336"/>
                </a:lnTo>
                <a:lnTo>
                  <a:pt x="214" y="334"/>
                </a:lnTo>
                <a:lnTo>
                  <a:pt x="238" y="335"/>
                </a:lnTo>
                <a:lnTo>
                  <a:pt x="240" y="335"/>
                </a:lnTo>
                <a:lnTo>
                  <a:pt x="240" y="336"/>
                </a:lnTo>
                <a:lnTo>
                  <a:pt x="288" y="358"/>
                </a:lnTo>
                <a:lnTo>
                  <a:pt x="329" y="367"/>
                </a:lnTo>
                <a:lnTo>
                  <a:pt x="331" y="367"/>
                </a:lnTo>
                <a:lnTo>
                  <a:pt x="331" y="367"/>
                </a:lnTo>
                <a:lnTo>
                  <a:pt x="332" y="367"/>
                </a:lnTo>
                <a:lnTo>
                  <a:pt x="345" y="376"/>
                </a:lnTo>
                <a:lnTo>
                  <a:pt x="365" y="383"/>
                </a:lnTo>
                <a:lnTo>
                  <a:pt x="365" y="384"/>
                </a:lnTo>
                <a:lnTo>
                  <a:pt x="365" y="384"/>
                </a:lnTo>
                <a:lnTo>
                  <a:pt x="365" y="384"/>
                </a:lnTo>
                <a:lnTo>
                  <a:pt x="365" y="384"/>
                </a:lnTo>
                <a:lnTo>
                  <a:pt x="376" y="395"/>
                </a:lnTo>
                <a:lnTo>
                  <a:pt x="383" y="398"/>
                </a:lnTo>
                <a:lnTo>
                  <a:pt x="397" y="385"/>
                </a:lnTo>
                <a:lnTo>
                  <a:pt x="397" y="384"/>
                </a:lnTo>
                <a:lnTo>
                  <a:pt x="418" y="369"/>
                </a:lnTo>
                <a:lnTo>
                  <a:pt x="428" y="348"/>
                </a:lnTo>
                <a:lnTo>
                  <a:pt x="447" y="359"/>
                </a:lnTo>
                <a:lnTo>
                  <a:pt x="447" y="360"/>
                </a:lnTo>
                <a:lnTo>
                  <a:pt x="447" y="361"/>
                </a:lnTo>
                <a:lnTo>
                  <a:pt x="453" y="377"/>
                </a:lnTo>
                <a:lnTo>
                  <a:pt x="453" y="381"/>
                </a:lnTo>
                <a:lnTo>
                  <a:pt x="450" y="391"/>
                </a:lnTo>
                <a:lnTo>
                  <a:pt x="452" y="393"/>
                </a:lnTo>
                <a:lnTo>
                  <a:pt x="463" y="387"/>
                </a:lnTo>
                <a:lnTo>
                  <a:pt x="481" y="370"/>
                </a:lnTo>
                <a:lnTo>
                  <a:pt x="497" y="370"/>
                </a:lnTo>
                <a:lnTo>
                  <a:pt x="497" y="371"/>
                </a:lnTo>
                <a:lnTo>
                  <a:pt x="498" y="371"/>
                </a:lnTo>
                <a:lnTo>
                  <a:pt x="508" y="378"/>
                </a:lnTo>
                <a:lnTo>
                  <a:pt x="508" y="378"/>
                </a:lnTo>
                <a:lnTo>
                  <a:pt x="513" y="384"/>
                </a:lnTo>
                <a:lnTo>
                  <a:pt x="515" y="389"/>
                </a:lnTo>
                <a:lnTo>
                  <a:pt x="516" y="393"/>
                </a:lnTo>
                <a:lnTo>
                  <a:pt x="515" y="398"/>
                </a:lnTo>
                <a:lnTo>
                  <a:pt x="514" y="424"/>
                </a:lnTo>
                <a:lnTo>
                  <a:pt x="522" y="438"/>
                </a:lnTo>
                <a:lnTo>
                  <a:pt x="524" y="439"/>
                </a:lnTo>
                <a:lnTo>
                  <a:pt x="524" y="439"/>
                </a:lnTo>
                <a:lnTo>
                  <a:pt x="544" y="418"/>
                </a:lnTo>
                <a:lnTo>
                  <a:pt x="561" y="403"/>
                </a:lnTo>
                <a:lnTo>
                  <a:pt x="568" y="399"/>
                </a:lnTo>
                <a:lnTo>
                  <a:pt x="573" y="394"/>
                </a:lnTo>
                <a:lnTo>
                  <a:pt x="579" y="392"/>
                </a:lnTo>
                <a:lnTo>
                  <a:pt x="585" y="392"/>
                </a:lnTo>
                <a:lnTo>
                  <a:pt x="617" y="392"/>
                </a:lnTo>
                <a:lnTo>
                  <a:pt x="624" y="376"/>
                </a:lnTo>
                <a:lnTo>
                  <a:pt x="650" y="365"/>
                </a:lnTo>
                <a:lnTo>
                  <a:pt x="651" y="365"/>
                </a:lnTo>
                <a:lnTo>
                  <a:pt x="682" y="361"/>
                </a:lnTo>
                <a:lnTo>
                  <a:pt x="715" y="345"/>
                </a:lnTo>
                <a:lnTo>
                  <a:pt x="715" y="344"/>
                </a:lnTo>
                <a:lnTo>
                  <a:pt x="736" y="344"/>
                </a:lnTo>
                <a:lnTo>
                  <a:pt x="731" y="334"/>
                </a:lnTo>
                <a:lnTo>
                  <a:pt x="733" y="331"/>
                </a:lnTo>
                <a:lnTo>
                  <a:pt x="738" y="327"/>
                </a:lnTo>
                <a:lnTo>
                  <a:pt x="694" y="230"/>
                </a:lnTo>
                <a:lnTo>
                  <a:pt x="694" y="228"/>
                </a:lnTo>
                <a:lnTo>
                  <a:pt x="692" y="227"/>
                </a:lnTo>
                <a:lnTo>
                  <a:pt x="711" y="201"/>
                </a:lnTo>
                <a:lnTo>
                  <a:pt x="705" y="195"/>
                </a:lnTo>
                <a:lnTo>
                  <a:pt x="673" y="188"/>
                </a:lnTo>
                <a:lnTo>
                  <a:pt x="668" y="188"/>
                </a:lnTo>
                <a:lnTo>
                  <a:pt x="668" y="188"/>
                </a:lnTo>
                <a:lnTo>
                  <a:pt x="668" y="186"/>
                </a:lnTo>
                <a:lnTo>
                  <a:pt x="649" y="164"/>
                </a:lnTo>
                <a:lnTo>
                  <a:pt x="650" y="159"/>
                </a:lnTo>
                <a:lnTo>
                  <a:pt x="649" y="161"/>
                </a:lnTo>
                <a:lnTo>
                  <a:pt x="648" y="162"/>
                </a:lnTo>
                <a:lnTo>
                  <a:pt x="629" y="150"/>
                </a:lnTo>
                <a:lnTo>
                  <a:pt x="629" y="150"/>
                </a:lnTo>
                <a:lnTo>
                  <a:pt x="623" y="157"/>
                </a:lnTo>
                <a:lnTo>
                  <a:pt x="616" y="163"/>
                </a:lnTo>
                <a:lnTo>
                  <a:pt x="610" y="167"/>
                </a:lnTo>
                <a:lnTo>
                  <a:pt x="602" y="171"/>
                </a:lnTo>
                <a:lnTo>
                  <a:pt x="602" y="171"/>
                </a:lnTo>
                <a:lnTo>
                  <a:pt x="599" y="171"/>
                </a:lnTo>
                <a:lnTo>
                  <a:pt x="595" y="171"/>
                </a:lnTo>
                <a:lnTo>
                  <a:pt x="591" y="169"/>
                </a:lnTo>
                <a:lnTo>
                  <a:pt x="586" y="166"/>
                </a:lnTo>
                <a:lnTo>
                  <a:pt x="576" y="157"/>
                </a:lnTo>
                <a:lnTo>
                  <a:pt x="563" y="142"/>
                </a:lnTo>
                <a:lnTo>
                  <a:pt x="553" y="131"/>
                </a:lnTo>
                <a:lnTo>
                  <a:pt x="553" y="131"/>
                </a:lnTo>
                <a:lnTo>
                  <a:pt x="550" y="130"/>
                </a:lnTo>
                <a:lnTo>
                  <a:pt x="546" y="131"/>
                </a:lnTo>
                <a:lnTo>
                  <a:pt x="530" y="135"/>
                </a:lnTo>
                <a:lnTo>
                  <a:pt x="530" y="135"/>
                </a:lnTo>
                <a:lnTo>
                  <a:pt x="516" y="140"/>
                </a:lnTo>
                <a:lnTo>
                  <a:pt x="505" y="142"/>
                </a:lnTo>
                <a:lnTo>
                  <a:pt x="496" y="142"/>
                </a:lnTo>
                <a:lnTo>
                  <a:pt x="490" y="140"/>
                </a:lnTo>
                <a:lnTo>
                  <a:pt x="490" y="140"/>
                </a:lnTo>
                <a:lnTo>
                  <a:pt x="486" y="134"/>
                </a:lnTo>
                <a:lnTo>
                  <a:pt x="484" y="127"/>
                </a:lnTo>
                <a:lnTo>
                  <a:pt x="483" y="117"/>
                </a:lnTo>
                <a:lnTo>
                  <a:pt x="484" y="107"/>
                </a:lnTo>
                <a:lnTo>
                  <a:pt x="484" y="107"/>
                </a:lnTo>
                <a:lnTo>
                  <a:pt x="484" y="97"/>
                </a:lnTo>
                <a:lnTo>
                  <a:pt x="484" y="91"/>
                </a:lnTo>
                <a:lnTo>
                  <a:pt x="483" y="86"/>
                </a:lnTo>
                <a:lnTo>
                  <a:pt x="482" y="83"/>
                </a:lnTo>
                <a:lnTo>
                  <a:pt x="325" y="73"/>
                </a:lnTo>
                <a:lnTo>
                  <a:pt x="325" y="73"/>
                </a:lnTo>
                <a:lnTo>
                  <a:pt x="305" y="64"/>
                </a:lnTo>
                <a:lnTo>
                  <a:pt x="297" y="60"/>
                </a:lnTo>
                <a:lnTo>
                  <a:pt x="292" y="55"/>
                </a:lnTo>
                <a:lnTo>
                  <a:pt x="268" y="49"/>
                </a:lnTo>
                <a:lnTo>
                  <a:pt x="268" y="49"/>
                </a:lnTo>
                <a:lnTo>
                  <a:pt x="258" y="45"/>
                </a:lnTo>
                <a:lnTo>
                  <a:pt x="247" y="34"/>
                </a:lnTo>
                <a:lnTo>
                  <a:pt x="233" y="20"/>
                </a:lnTo>
                <a:lnTo>
                  <a:pt x="216" y="0"/>
                </a:lnTo>
                <a:lnTo>
                  <a:pt x="200" y="13"/>
                </a:lnTo>
                <a:lnTo>
                  <a:pt x="176" y="6"/>
                </a:lnTo>
                <a:lnTo>
                  <a:pt x="111" y="7"/>
                </a:lnTo>
                <a:lnTo>
                  <a:pt x="111" y="7"/>
                </a:lnTo>
                <a:lnTo>
                  <a:pt x="111" y="7"/>
                </a:lnTo>
                <a:lnTo>
                  <a:pt x="92" y="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Freeform 52"/>
          <p:cNvSpPr/>
          <p:nvPr/>
        </p:nvSpPr>
        <p:spPr bwMode="auto">
          <a:xfrm>
            <a:off x="4274243" y="5279413"/>
            <a:ext cx="890644" cy="706345"/>
          </a:xfrm>
          <a:custGeom>
            <a:avLst/>
            <a:gdLst>
              <a:gd name="T0" fmla="*/ 732 w 766"/>
              <a:gd name="T1" fmla="*/ 203 h 608"/>
              <a:gd name="T2" fmla="*/ 740 w 766"/>
              <a:gd name="T3" fmla="*/ 190 h 608"/>
              <a:gd name="T4" fmla="*/ 766 w 766"/>
              <a:gd name="T5" fmla="*/ 174 h 608"/>
              <a:gd name="T6" fmla="*/ 749 w 766"/>
              <a:gd name="T7" fmla="*/ 166 h 608"/>
              <a:gd name="T8" fmla="*/ 675 w 766"/>
              <a:gd name="T9" fmla="*/ 65 h 608"/>
              <a:gd name="T10" fmla="*/ 608 w 766"/>
              <a:gd name="T11" fmla="*/ 66 h 608"/>
              <a:gd name="T12" fmla="*/ 606 w 766"/>
              <a:gd name="T13" fmla="*/ 86 h 608"/>
              <a:gd name="T14" fmla="*/ 573 w 766"/>
              <a:gd name="T15" fmla="*/ 82 h 608"/>
              <a:gd name="T16" fmla="*/ 555 w 766"/>
              <a:gd name="T17" fmla="*/ 73 h 608"/>
              <a:gd name="T18" fmla="*/ 502 w 766"/>
              <a:gd name="T19" fmla="*/ 97 h 608"/>
              <a:gd name="T20" fmla="*/ 478 w 766"/>
              <a:gd name="T21" fmla="*/ 99 h 608"/>
              <a:gd name="T22" fmla="*/ 458 w 766"/>
              <a:gd name="T23" fmla="*/ 114 h 608"/>
              <a:gd name="T24" fmla="*/ 442 w 766"/>
              <a:gd name="T25" fmla="*/ 106 h 608"/>
              <a:gd name="T26" fmla="*/ 432 w 766"/>
              <a:gd name="T27" fmla="*/ 86 h 608"/>
              <a:gd name="T28" fmla="*/ 455 w 766"/>
              <a:gd name="T29" fmla="*/ 55 h 608"/>
              <a:gd name="T30" fmla="*/ 477 w 766"/>
              <a:gd name="T31" fmla="*/ 18 h 608"/>
              <a:gd name="T32" fmla="*/ 466 w 766"/>
              <a:gd name="T33" fmla="*/ 19 h 608"/>
              <a:gd name="T34" fmla="*/ 442 w 766"/>
              <a:gd name="T35" fmla="*/ 35 h 608"/>
              <a:gd name="T36" fmla="*/ 426 w 766"/>
              <a:gd name="T37" fmla="*/ 41 h 608"/>
              <a:gd name="T38" fmla="*/ 421 w 766"/>
              <a:gd name="T39" fmla="*/ 30 h 608"/>
              <a:gd name="T40" fmla="*/ 383 w 766"/>
              <a:gd name="T41" fmla="*/ 26 h 608"/>
              <a:gd name="T42" fmla="*/ 368 w 766"/>
              <a:gd name="T43" fmla="*/ 17 h 608"/>
              <a:gd name="T44" fmla="*/ 328 w 766"/>
              <a:gd name="T45" fmla="*/ 0 h 608"/>
              <a:gd name="T46" fmla="*/ 307 w 766"/>
              <a:gd name="T47" fmla="*/ 7 h 608"/>
              <a:gd name="T48" fmla="*/ 315 w 766"/>
              <a:gd name="T49" fmla="*/ 46 h 608"/>
              <a:gd name="T50" fmla="*/ 317 w 766"/>
              <a:gd name="T51" fmla="*/ 73 h 608"/>
              <a:gd name="T52" fmla="*/ 311 w 766"/>
              <a:gd name="T53" fmla="*/ 80 h 608"/>
              <a:gd name="T54" fmla="*/ 295 w 766"/>
              <a:gd name="T55" fmla="*/ 80 h 608"/>
              <a:gd name="T56" fmla="*/ 261 w 766"/>
              <a:gd name="T57" fmla="*/ 59 h 608"/>
              <a:gd name="T58" fmla="*/ 235 w 766"/>
              <a:gd name="T59" fmla="*/ 47 h 608"/>
              <a:gd name="T60" fmla="*/ 217 w 766"/>
              <a:gd name="T61" fmla="*/ 119 h 608"/>
              <a:gd name="T62" fmla="*/ 205 w 766"/>
              <a:gd name="T63" fmla="*/ 182 h 608"/>
              <a:gd name="T64" fmla="*/ 157 w 766"/>
              <a:gd name="T65" fmla="*/ 308 h 608"/>
              <a:gd name="T66" fmla="*/ 96 w 766"/>
              <a:gd name="T67" fmla="*/ 373 h 608"/>
              <a:gd name="T68" fmla="*/ 63 w 766"/>
              <a:gd name="T69" fmla="*/ 397 h 608"/>
              <a:gd name="T70" fmla="*/ 16 w 766"/>
              <a:gd name="T71" fmla="*/ 442 h 608"/>
              <a:gd name="T72" fmla="*/ 9 w 766"/>
              <a:gd name="T73" fmla="*/ 556 h 608"/>
              <a:gd name="T74" fmla="*/ 24 w 766"/>
              <a:gd name="T75" fmla="*/ 608 h 608"/>
              <a:gd name="T76" fmla="*/ 67 w 766"/>
              <a:gd name="T77" fmla="*/ 600 h 608"/>
              <a:gd name="T78" fmla="*/ 52 w 766"/>
              <a:gd name="T79" fmla="*/ 560 h 608"/>
              <a:gd name="T80" fmla="*/ 36 w 766"/>
              <a:gd name="T81" fmla="*/ 523 h 608"/>
              <a:gd name="T82" fmla="*/ 98 w 766"/>
              <a:gd name="T83" fmla="*/ 490 h 608"/>
              <a:gd name="T84" fmla="*/ 211 w 766"/>
              <a:gd name="T85" fmla="*/ 434 h 608"/>
              <a:gd name="T86" fmla="*/ 229 w 766"/>
              <a:gd name="T87" fmla="*/ 444 h 608"/>
              <a:gd name="T88" fmla="*/ 292 w 766"/>
              <a:gd name="T89" fmla="*/ 413 h 608"/>
              <a:gd name="T90" fmla="*/ 324 w 766"/>
              <a:gd name="T91" fmla="*/ 400 h 608"/>
              <a:gd name="T92" fmla="*/ 378 w 766"/>
              <a:gd name="T93" fmla="*/ 380 h 608"/>
              <a:gd name="T94" fmla="*/ 394 w 766"/>
              <a:gd name="T95" fmla="*/ 285 h 608"/>
              <a:gd name="T96" fmla="*/ 399 w 766"/>
              <a:gd name="T97" fmla="*/ 286 h 608"/>
              <a:gd name="T98" fmla="*/ 419 w 766"/>
              <a:gd name="T99" fmla="*/ 321 h 608"/>
              <a:gd name="T100" fmla="*/ 487 w 766"/>
              <a:gd name="T101" fmla="*/ 325 h 608"/>
              <a:gd name="T102" fmla="*/ 501 w 766"/>
              <a:gd name="T103" fmla="*/ 298 h 608"/>
              <a:gd name="T104" fmla="*/ 522 w 766"/>
              <a:gd name="T105" fmla="*/ 287 h 608"/>
              <a:gd name="T106" fmla="*/ 559 w 766"/>
              <a:gd name="T107" fmla="*/ 288 h 608"/>
              <a:gd name="T108" fmla="*/ 585 w 766"/>
              <a:gd name="T109" fmla="*/ 310 h 608"/>
              <a:gd name="T110" fmla="*/ 598 w 766"/>
              <a:gd name="T111" fmla="*/ 277 h 608"/>
              <a:gd name="T112" fmla="*/ 623 w 766"/>
              <a:gd name="T113" fmla="*/ 279 h 608"/>
              <a:gd name="T114" fmla="*/ 627 w 766"/>
              <a:gd name="T115" fmla="*/ 282 h 608"/>
              <a:gd name="T116" fmla="*/ 639 w 766"/>
              <a:gd name="T117" fmla="*/ 280 h 608"/>
              <a:gd name="T118" fmla="*/ 694 w 766"/>
              <a:gd name="T119" fmla="*/ 240 h 608"/>
              <a:gd name="T120" fmla="*/ 701 w 766"/>
              <a:gd name="T121" fmla="*/ 218 h 608"/>
              <a:gd name="T122" fmla="*/ 719 w 766"/>
              <a:gd name="T123" fmla="*/ 207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66" h="608">
                <a:moveTo>
                  <a:pt x="719" y="207"/>
                </a:moveTo>
                <a:lnTo>
                  <a:pt x="719" y="207"/>
                </a:lnTo>
                <a:lnTo>
                  <a:pt x="727" y="206"/>
                </a:lnTo>
                <a:lnTo>
                  <a:pt x="732" y="203"/>
                </a:lnTo>
                <a:lnTo>
                  <a:pt x="737" y="199"/>
                </a:lnTo>
                <a:lnTo>
                  <a:pt x="739" y="195"/>
                </a:lnTo>
                <a:lnTo>
                  <a:pt x="739" y="194"/>
                </a:lnTo>
                <a:lnTo>
                  <a:pt x="740" y="190"/>
                </a:lnTo>
                <a:lnTo>
                  <a:pt x="745" y="190"/>
                </a:lnTo>
                <a:lnTo>
                  <a:pt x="766" y="188"/>
                </a:lnTo>
                <a:lnTo>
                  <a:pt x="766" y="174"/>
                </a:lnTo>
                <a:lnTo>
                  <a:pt x="766" y="174"/>
                </a:lnTo>
                <a:lnTo>
                  <a:pt x="762" y="172"/>
                </a:lnTo>
                <a:lnTo>
                  <a:pt x="758" y="171"/>
                </a:lnTo>
                <a:lnTo>
                  <a:pt x="754" y="169"/>
                </a:lnTo>
                <a:lnTo>
                  <a:pt x="749" y="166"/>
                </a:lnTo>
                <a:lnTo>
                  <a:pt x="713" y="133"/>
                </a:lnTo>
                <a:lnTo>
                  <a:pt x="713" y="132"/>
                </a:lnTo>
                <a:lnTo>
                  <a:pt x="697" y="86"/>
                </a:lnTo>
                <a:lnTo>
                  <a:pt x="675" y="65"/>
                </a:lnTo>
                <a:lnTo>
                  <a:pt x="675" y="65"/>
                </a:lnTo>
                <a:lnTo>
                  <a:pt x="639" y="64"/>
                </a:lnTo>
                <a:lnTo>
                  <a:pt x="613" y="65"/>
                </a:lnTo>
                <a:lnTo>
                  <a:pt x="608" y="66"/>
                </a:lnTo>
                <a:lnTo>
                  <a:pt x="609" y="80"/>
                </a:lnTo>
                <a:lnTo>
                  <a:pt x="609" y="83"/>
                </a:lnTo>
                <a:lnTo>
                  <a:pt x="609" y="86"/>
                </a:lnTo>
                <a:lnTo>
                  <a:pt x="606" y="86"/>
                </a:lnTo>
                <a:lnTo>
                  <a:pt x="587" y="94"/>
                </a:lnTo>
                <a:lnTo>
                  <a:pt x="583" y="92"/>
                </a:lnTo>
                <a:lnTo>
                  <a:pt x="583" y="92"/>
                </a:lnTo>
                <a:lnTo>
                  <a:pt x="573" y="82"/>
                </a:lnTo>
                <a:lnTo>
                  <a:pt x="564" y="76"/>
                </a:lnTo>
                <a:lnTo>
                  <a:pt x="560" y="74"/>
                </a:lnTo>
                <a:lnTo>
                  <a:pt x="557" y="73"/>
                </a:lnTo>
                <a:lnTo>
                  <a:pt x="555" y="73"/>
                </a:lnTo>
                <a:lnTo>
                  <a:pt x="552" y="74"/>
                </a:lnTo>
                <a:lnTo>
                  <a:pt x="552" y="74"/>
                </a:lnTo>
                <a:lnTo>
                  <a:pt x="524" y="88"/>
                </a:lnTo>
                <a:lnTo>
                  <a:pt x="502" y="97"/>
                </a:lnTo>
                <a:lnTo>
                  <a:pt x="494" y="99"/>
                </a:lnTo>
                <a:lnTo>
                  <a:pt x="487" y="100"/>
                </a:lnTo>
                <a:lnTo>
                  <a:pt x="481" y="100"/>
                </a:lnTo>
                <a:lnTo>
                  <a:pt x="478" y="99"/>
                </a:lnTo>
                <a:lnTo>
                  <a:pt x="478" y="99"/>
                </a:lnTo>
                <a:lnTo>
                  <a:pt x="474" y="101"/>
                </a:lnTo>
                <a:lnTo>
                  <a:pt x="470" y="104"/>
                </a:lnTo>
                <a:lnTo>
                  <a:pt x="458" y="114"/>
                </a:lnTo>
                <a:lnTo>
                  <a:pt x="455" y="119"/>
                </a:lnTo>
                <a:lnTo>
                  <a:pt x="450" y="114"/>
                </a:lnTo>
                <a:lnTo>
                  <a:pt x="450" y="114"/>
                </a:lnTo>
                <a:lnTo>
                  <a:pt x="442" y="106"/>
                </a:lnTo>
                <a:lnTo>
                  <a:pt x="437" y="99"/>
                </a:lnTo>
                <a:lnTo>
                  <a:pt x="433" y="92"/>
                </a:lnTo>
                <a:lnTo>
                  <a:pt x="432" y="86"/>
                </a:lnTo>
                <a:lnTo>
                  <a:pt x="432" y="86"/>
                </a:lnTo>
                <a:lnTo>
                  <a:pt x="433" y="82"/>
                </a:lnTo>
                <a:lnTo>
                  <a:pt x="438" y="75"/>
                </a:lnTo>
                <a:lnTo>
                  <a:pt x="455" y="55"/>
                </a:lnTo>
                <a:lnTo>
                  <a:pt x="455" y="55"/>
                </a:lnTo>
                <a:lnTo>
                  <a:pt x="474" y="34"/>
                </a:lnTo>
                <a:lnTo>
                  <a:pt x="479" y="27"/>
                </a:lnTo>
                <a:lnTo>
                  <a:pt x="480" y="23"/>
                </a:lnTo>
                <a:lnTo>
                  <a:pt x="477" y="18"/>
                </a:lnTo>
                <a:lnTo>
                  <a:pt x="477" y="18"/>
                </a:lnTo>
                <a:lnTo>
                  <a:pt x="474" y="17"/>
                </a:lnTo>
                <a:lnTo>
                  <a:pt x="472" y="17"/>
                </a:lnTo>
                <a:lnTo>
                  <a:pt x="466" y="19"/>
                </a:lnTo>
                <a:lnTo>
                  <a:pt x="458" y="23"/>
                </a:lnTo>
                <a:lnTo>
                  <a:pt x="450" y="29"/>
                </a:lnTo>
                <a:lnTo>
                  <a:pt x="450" y="29"/>
                </a:lnTo>
                <a:lnTo>
                  <a:pt x="442" y="35"/>
                </a:lnTo>
                <a:lnTo>
                  <a:pt x="435" y="38"/>
                </a:lnTo>
                <a:lnTo>
                  <a:pt x="430" y="41"/>
                </a:lnTo>
                <a:lnTo>
                  <a:pt x="426" y="41"/>
                </a:lnTo>
                <a:lnTo>
                  <a:pt x="426" y="41"/>
                </a:lnTo>
                <a:lnTo>
                  <a:pt x="424" y="39"/>
                </a:lnTo>
                <a:lnTo>
                  <a:pt x="423" y="37"/>
                </a:lnTo>
                <a:lnTo>
                  <a:pt x="421" y="35"/>
                </a:lnTo>
                <a:lnTo>
                  <a:pt x="421" y="30"/>
                </a:lnTo>
                <a:lnTo>
                  <a:pt x="418" y="28"/>
                </a:lnTo>
                <a:lnTo>
                  <a:pt x="408" y="9"/>
                </a:lnTo>
                <a:lnTo>
                  <a:pt x="385" y="23"/>
                </a:lnTo>
                <a:lnTo>
                  <a:pt x="383" y="26"/>
                </a:lnTo>
                <a:lnTo>
                  <a:pt x="382" y="23"/>
                </a:lnTo>
                <a:lnTo>
                  <a:pt x="380" y="23"/>
                </a:lnTo>
                <a:lnTo>
                  <a:pt x="380" y="23"/>
                </a:lnTo>
                <a:lnTo>
                  <a:pt x="368" y="17"/>
                </a:lnTo>
                <a:lnTo>
                  <a:pt x="355" y="11"/>
                </a:lnTo>
                <a:lnTo>
                  <a:pt x="331" y="2"/>
                </a:lnTo>
                <a:lnTo>
                  <a:pt x="331" y="2"/>
                </a:lnTo>
                <a:lnTo>
                  <a:pt x="328" y="0"/>
                </a:lnTo>
                <a:lnTo>
                  <a:pt x="323" y="0"/>
                </a:lnTo>
                <a:lnTo>
                  <a:pt x="320" y="0"/>
                </a:lnTo>
                <a:lnTo>
                  <a:pt x="315" y="3"/>
                </a:lnTo>
                <a:lnTo>
                  <a:pt x="307" y="7"/>
                </a:lnTo>
                <a:lnTo>
                  <a:pt x="299" y="15"/>
                </a:lnTo>
                <a:lnTo>
                  <a:pt x="309" y="34"/>
                </a:lnTo>
                <a:lnTo>
                  <a:pt x="309" y="34"/>
                </a:lnTo>
                <a:lnTo>
                  <a:pt x="315" y="46"/>
                </a:lnTo>
                <a:lnTo>
                  <a:pt x="317" y="57"/>
                </a:lnTo>
                <a:lnTo>
                  <a:pt x="319" y="66"/>
                </a:lnTo>
                <a:lnTo>
                  <a:pt x="319" y="69"/>
                </a:lnTo>
                <a:lnTo>
                  <a:pt x="317" y="73"/>
                </a:lnTo>
                <a:lnTo>
                  <a:pt x="317" y="73"/>
                </a:lnTo>
                <a:lnTo>
                  <a:pt x="316" y="75"/>
                </a:lnTo>
                <a:lnTo>
                  <a:pt x="314" y="77"/>
                </a:lnTo>
                <a:lnTo>
                  <a:pt x="311" y="80"/>
                </a:lnTo>
                <a:lnTo>
                  <a:pt x="307" y="80"/>
                </a:lnTo>
                <a:lnTo>
                  <a:pt x="307" y="80"/>
                </a:lnTo>
                <a:lnTo>
                  <a:pt x="301" y="81"/>
                </a:lnTo>
                <a:lnTo>
                  <a:pt x="295" y="80"/>
                </a:lnTo>
                <a:lnTo>
                  <a:pt x="285" y="76"/>
                </a:lnTo>
                <a:lnTo>
                  <a:pt x="276" y="69"/>
                </a:lnTo>
                <a:lnTo>
                  <a:pt x="276" y="69"/>
                </a:lnTo>
                <a:lnTo>
                  <a:pt x="261" y="59"/>
                </a:lnTo>
                <a:lnTo>
                  <a:pt x="250" y="52"/>
                </a:lnTo>
                <a:lnTo>
                  <a:pt x="235" y="46"/>
                </a:lnTo>
                <a:lnTo>
                  <a:pt x="235" y="47"/>
                </a:lnTo>
                <a:lnTo>
                  <a:pt x="235" y="47"/>
                </a:lnTo>
                <a:lnTo>
                  <a:pt x="236" y="50"/>
                </a:lnTo>
                <a:lnTo>
                  <a:pt x="236" y="76"/>
                </a:lnTo>
                <a:lnTo>
                  <a:pt x="217" y="98"/>
                </a:lnTo>
                <a:lnTo>
                  <a:pt x="217" y="119"/>
                </a:lnTo>
                <a:lnTo>
                  <a:pt x="226" y="140"/>
                </a:lnTo>
                <a:lnTo>
                  <a:pt x="227" y="141"/>
                </a:lnTo>
                <a:lnTo>
                  <a:pt x="213" y="162"/>
                </a:lnTo>
                <a:lnTo>
                  <a:pt x="205" y="182"/>
                </a:lnTo>
                <a:lnTo>
                  <a:pt x="205" y="183"/>
                </a:lnTo>
                <a:lnTo>
                  <a:pt x="187" y="201"/>
                </a:lnTo>
                <a:lnTo>
                  <a:pt x="156" y="270"/>
                </a:lnTo>
                <a:lnTo>
                  <a:pt x="157" y="308"/>
                </a:lnTo>
                <a:lnTo>
                  <a:pt x="156" y="309"/>
                </a:lnTo>
                <a:lnTo>
                  <a:pt x="91" y="347"/>
                </a:lnTo>
                <a:lnTo>
                  <a:pt x="87" y="353"/>
                </a:lnTo>
                <a:lnTo>
                  <a:pt x="96" y="373"/>
                </a:lnTo>
                <a:lnTo>
                  <a:pt x="96" y="374"/>
                </a:lnTo>
                <a:lnTo>
                  <a:pt x="96" y="375"/>
                </a:lnTo>
                <a:lnTo>
                  <a:pt x="90" y="400"/>
                </a:lnTo>
                <a:lnTo>
                  <a:pt x="63" y="397"/>
                </a:lnTo>
                <a:lnTo>
                  <a:pt x="58" y="429"/>
                </a:lnTo>
                <a:lnTo>
                  <a:pt x="23" y="429"/>
                </a:lnTo>
                <a:lnTo>
                  <a:pt x="16" y="442"/>
                </a:lnTo>
                <a:lnTo>
                  <a:pt x="16" y="442"/>
                </a:lnTo>
                <a:lnTo>
                  <a:pt x="7" y="462"/>
                </a:lnTo>
                <a:lnTo>
                  <a:pt x="0" y="538"/>
                </a:lnTo>
                <a:lnTo>
                  <a:pt x="8" y="554"/>
                </a:lnTo>
                <a:lnTo>
                  <a:pt x="9" y="556"/>
                </a:lnTo>
                <a:lnTo>
                  <a:pt x="9" y="572"/>
                </a:lnTo>
                <a:lnTo>
                  <a:pt x="23" y="591"/>
                </a:lnTo>
                <a:lnTo>
                  <a:pt x="24" y="593"/>
                </a:lnTo>
                <a:lnTo>
                  <a:pt x="24" y="608"/>
                </a:lnTo>
                <a:lnTo>
                  <a:pt x="63" y="604"/>
                </a:lnTo>
                <a:lnTo>
                  <a:pt x="66" y="601"/>
                </a:lnTo>
                <a:lnTo>
                  <a:pt x="66" y="600"/>
                </a:lnTo>
                <a:lnTo>
                  <a:pt x="67" y="600"/>
                </a:lnTo>
                <a:lnTo>
                  <a:pt x="67" y="599"/>
                </a:lnTo>
                <a:lnTo>
                  <a:pt x="78" y="585"/>
                </a:lnTo>
                <a:lnTo>
                  <a:pt x="54" y="563"/>
                </a:lnTo>
                <a:lnTo>
                  <a:pt x="52" y="560"/>
                </a:lnTo>
                <a:lnTo>
                  <a:pt x="38" y="549"/>
                </a:lnTo>
                <a:lnTo>
                  <a:pt x="37" y="548"/>
                </a:lnTo>
                <a:lnTo>
                  <a:pt x="36" y="547"/>
                </a:lnTo>
                <a:lnTo>
                  <a:pt x="36" y="523"/>
                </a:lnTo>
                <a:lnTo>
                  <a:pt x="56" y="523"/>
                </a:lnTo>
                <a:lnTo>
                  <a:pt x="59" y="514"/>
                </a:lnTo>
                <a:lnTo>
                  <a:pt x="51" y="490"/>
                </a:lnTo>
                <a:lnTo>
                  <a:pt x="98" y="490"/>
                </a:lnTo>
                <a:lnTo>
                  <a:pt x="181" y="450"/>
                </a:lnTo>
                <a:lnTo>
                  <a:pt x="192" y="433"/>
                </a:lnTo>
                <a:lnTo>
                  <a:pt x="194" y="426"/>
                </a:lnTo>
                <a:lnTo>
                  <a:pt x="211" y="434"/>
                </a:lnTo>
                <a:lnTo>
                  <a:pt x="212" y="434"/>
                </a:lnTo>
                <a:lnTo>
                  <a:pt x="213" y="437"/>
                </a:lnTo>
                <a:lnTo>
                  <a:pt x="220" y="445"/>
                </a:lnTo>
                <a:lnTo>
                  <a:pt x="229" y="444"/>
                </a:lnTo>
                <a:lnTo>
                  <a:pt x="227" y="426"/>
                </a:lnTo>
                <a:lnTo>
                  <a:pt x="254" y="426"/>
                </a:lnTo>
                <a:lnTo>
                  <a:pt x="281" y="431"/>
                </a:lnTo>
                <a:lnTo>
                  <a:pt x="292" y="413"/>
                </a:lnTo>
                <a:lnTo>
                  <a:pt x="293" y="412"/>
                </a:lnTo>
                <a:lnTo>
                  <a:pt x="293" y="411"/>
                </a:lnTo>
                <a:lnTo>
                  <a:pt x="296" y="410"/>
                </a:lnTo>
                <a:lnTo>
                  <a:pt x="324" y="400"/>
                </a:lnTo>
                <a:lnTo>
                  <a:pt x="329" y="358"/>
                </a:lnTo>
                <a:lnTo>
                  <a:pt x="360" y="384"/>
                </a:lnTo>
                <a:lnTo>
                  <a:pt x="371" y="388"/>
                </a:lnTo>
                <a:lnTo>
                  <a:pt x="378" y="380"/>
                </a:lnTo>
                <a:lnTo>
                  <a:pt x="374" y="288"/>
                </a:lnTo>
                <a:lnTo>
                  <a:pt x="374" y="286"/>
                </a:lnTo>
                <a:lnTo>
                  <a:pt x="374" y="281"/>
                </a:lnTo>
                <a:lnTo>
                  <a:pt x="394" y="285"/>
                </a:lnTo>
                <a:lnTo>
                  <a:pt x="395" y="285"/>
                </a:lnTo>
                <a:lnTo>
                  <a:pt x="395" y="285"/>
                </a:lnTo>
                <a:lnTo>
                  <a:pt x="399" y="286"/>
                </a:lnTo>
                <a:lnTo>
                  <a:pt x="399" y="286"/>
                </a:lnTo>
                <a:lnTo>
                  <a:pt x="400" y="287"/>
                </a:lnTo>
                <a:lnTo>
                  <a:pt x="400" y="287"/>
                </a:lnTo>
                <a:lnTo>
                  <a:pt x="409" y="302"/>
                </a:lnTo>
                <a:lnTo>
                  <a:pt x="419" y="321"/>
                </a:lnTo>
                <a:lnTo>
                  <a:pt x="432" y="347"/>
                </a:lnTo>
                <a:lnTo>
                  <a:pt x="473" y="341"/>
                </a:lnTo>
                <a:lnTo>
                  <a:pt x="480" y="339"/>
                </a:lnTo>
                <a:lnTo>
                  <a:pt x="487" y="325"/>
                </a:lnTo>
                <a:lnTo>
                  <a:pt x="474" y="315"/>
                </a:lnTo>
                <a:lnTo>
                  <a:pt x="471" y="310"/>
                </a:lnTo>
                <a:lnTo>
                  <a:pt x="498" y="301"/>
                </a:lnTo>
                <a:lnTo>
                  <a:pt x="501" y="298"/>
                </a:lnTo>
                <a:lnTo>
                  <a:pt x="502" y="297"/>
                </a:lnTo>
                <a:lnTo>
                  <a:pt x="513" y="310"/>
                </a:lnTo>
                <a:lnTo>
                  <a:pt x="522" y="305"/>
                </a:lnTo>
                <a:lnTo>
                  <a:pt x="522" y="287"/>
                </a:lnTo>
                <a:lnTo>
                  <a:pt x="529" y="286"/>
                </a:lnTo>
                <a:lnTo>
                  <a:pt x="549" y="286"/>
                </a:lnTo>
                <a:lnTo>
                  <a:pt x="549" y="286"/>
                </a:lnTo>
                <a:lnTo>
                  <a:pt x="559" y="288"/>
                </a:lnTo>
                <a:lnTo>
                  <a:pt x="568" y="292"/>
                </a:lnTo>
                <a:lnTo>
                  <a:pt x="576" y="297"/>
                </a:lnTo>
                <a:lnTo>
                  <a:pt x="583" y="305"/>
                </a:lnTo>
                <a:lnTo>
                  <a:pt x="585" y="310"/>
                </a:lnTo>
                <a:lnTo>
                  <a:pt x="593" y="281"/>
                </a:lnTo>
                <a:lnTo>
                  <a:pt x="593" y="281"/>
                </a:lnTo>
                <a:lnTo>
                  <a:pt x="596" y="279"/>
                </a:lnTo>
                <a:lnTo>
                  <a:pt x="598" y="277"/>
                </a:lnTo>
                <a:lnTo>
                  <a:pt x="601" y="276"/>
                </a:lnTo>
                <a:lnTo>
                  <a:pt x="605" y="274"/>
                </a:lnTo>
                <a:lnTo>
                  <a:pt x="613" y="276"/>
                </a:lnTo>
                <a:lnTo>
                  <a:pt x="623" y="279"/>
                </a:lnTo>
                <a:lnTo>
                  <a:pt x="626" y="280"/>
                </a:lnTo>
                <a:lnTo>
                  <a:pt x="626" y="281"/>
                </a:lnTo>
                <a:lnTo>
                  <a:pt x="627" y="282"/>
                </a:lnTo>
                <a:lnTo>
                  <a:pt x="627" y="282"/>
                </a:lnTo>
                <a:lnTo>
                  <a:pt x="629" y="284"/>
                </a:lnTo>
                <a:lnTo>
                  <a:pt x="631" y="285"/>
                </a:lnTo>
                <a:lnTo>
                  <a:pt x="631" y="285"/>
                </a:lnTo>
                <a:lnTo>
                  <a:pt x="639" y="280"/>
                </a:lnTo>
                <a:lnTo>
                  <a:pt x="652" y="272"/>
                </a:lnTo>
                <a:lnTo>
                  <a:pt x="670" y="258"/>
                </a:lnTo>
                <a:lnTo>
                  <a:pt x="694" y="240"/>
                </a:lnTo>
                <a:lnTo>
                  <a:pt x="694" y="240"/>
                </a:lnTo>
                <a:lnTo>
                  <a:pt x="694" y="233"/>
                </a:lnTo>
                <a:lnTo>
                  <a:pt x="697" y="227"/>
                </a:lnTo>
                <a:lnTo>
                  <a:pt x="698" y="223"/>
                </a:lnTo>
                <a:lnTo>
                  <a:pt x="701" y="218"/>
                </a:lnTo>
                <a:lnTo>
                  <a:pt x="705" y="215"/>
                </a:lnTo>
                <a:lnTo>
                  <a:pt x="709" y="211"/>
                </a:lnTo>
                <a:lnTo>
                  <a:pt x="714" y="209"/>
                </a:lnTo>
                <a:lnTo>
                  <a:pt x="719" y="207"/>
                </a:lnTo>
                <a:lnTo>
                  <a:pt x="719" y="20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Freeform 53"/>
          <p:cNvSpPr/>
          <p:nvPr/>
        </p:nvSpPr>
        <p:spPr bwMode="auto">
          <a:xfrm>
            <a:off x="4695211" y="4670494"/>
            <a:ext cx="535778" cy="723743"/>
          </a:xfrm>
          <a:custGeom>
            <a:avLst/>
            <a:gdLst>
              <a:gd name="T0" fmla="*/ 321 w 462"/>
              <a:gd name="T1" fmla="*/ 7 h 625"/>
              <a:gd name="T2" fmla="*/ 302 w 462"/>
              <a:gd name="T3" fmla="*/ 34 h 625"/>
              <a:gd name="T4" fmla="*/ 281 w 462"/>
              <a:gd name="T5" fmla="*/ 49 h 625"/>
              <a:gd name="T6" fmla="*/ 269 w 462"/>
              <a:gd name="T7" fmla="*/ 49 h 625"/>
              <a:gd name="T8" fmla="*/ 264 w 462"/>
              <a:gd name="T9" fmla="*/ 41 h 625"/>
              <a:gd name="T10" fmla="*/ 231 w 462"/>
              <a:gd name="T11" fmla="*/ 31 h 625"/>
              <a:gd name="T12" fmla="*/ 163 w 462"/>
              <a:gd name="T13" fmla="*/ 50 h 625"/>
              <a:gd name="T14" fmla="*/ 103 w 462"/>
              <a:gd name="T15" fmla="*/ 79 h 625"/>
              <a:gd name="T16" fmla="*/ 57 w 462"/>
              <a:gd name="T17" fmla="*/ 83 h 625"/>
              <a:gd name="T18" fmla="*/ 12 w 462"/>
              <a:gd name="T19" fmla="*/ 120 h 625"/>
              <a:gd name="T20" fmla="*/ 30 w 462"/>
              <a:gd name="T21" fmla="*/ 130 h 625"/>
              <a:gd name="T22" fmla="*/ 52 w 462"/>
              <a:gd name="T23" fmla="*/ 207 h 625"/>
              <a:gd name="T24" fmla="*/ 52 w 462"/>
              <a:gd name="T25" fmla="*/ 216 h 625"/>
              <a:gd name="T26" fmla="*/ 2 w 462"/>
              <a:gd name="T27" fmla="*/ 300 h 625"/>
              <a:gd name="T28" fmla="*/ 16 w 462"/>
              <a:gd name="T29" fmla="*/ 294 h 625"/>
              <a:gd name="T30" fmla="*/ 24 w 462"/>
              <a:gd name="T31" fmla="*/ 298 h 625"/>
              <a:gd name="T32" fmla="*/ 26 w 462"/>
              <a:gd name="T33" fmla="*/ 321 h 625"/>
              <a:gd name="T34" fmla="*/ 39 w 462"/>
              <a:gd name="T35" fmla="*/ 395 h 625"/>
              <a:gd name="T36" fmla="*/ 62 w 462"/>
              <a:gd name="T37" fmla="*/ 421 h 625"/>
              <a:gd name="T38" fmla="*/ 65 w 462"/>
              <a:gd name="T39" fmla="*/ 458 h 625"/>
              <a:gd name="T40" fmla="*/ 68 w 462"/>
              <a:gd name="T41" fmla="*/ 475 h 625"/>
              <a:gd name="T42" fmla="*/ 68 w 462"/>
              <a:gd name="T43" fmla="*/ 546 h 625"/>
              <a:gd name="T44" fmla="*/ 91 w 462"/>
              <a:gd name="T45" fmla="*/ 537 h 625"/>
              <a:gd name="T46" fmla="*/ 111 w 462"/>
              <a:gd name="T47" fmla="*/ 530 h 625"/>
              <a:gd name="T48" fmla="*/ 125 w 462"/>
              <a:gd name="T49" fmla="*/ 533 h 625"/>
              <a:gd name="T50" fmla="*/ 132 w 462"/>
              <a:gd name="T51" fmla="*/ 546 h 625"/>
              <a:gd name="T52" fmla="*/ 116 w 462"/>
              <a:gd name="T53" fmla="*/ 576 h 625"/>
              <a:gd name="T54" fmla="*/ 93 w 462"/>
              <a:gd name="T55" fmla="*/ 625 h 625"/>
              <a:gd name="T56" fmla="*/ 120 w 462"/>
              <a:gd name="T57" fmla="*/ 614 h 625"/>
              <a:gd name="T58" fmla="*/ 160 w 462"/>
              <a:gd name="T59" fmla="*/ 600 h 625"/>
              <a:gd name="T60" fmla="*/ 193 w 462"/>
              <a:gd name="T61" fmla="*/ 586 h 625"/>
              <a:gd name="T62" fmla="*/ 214 w 462"/>
              <a:gd name="T63" fmla="*/ 595 h 625"/>
              <a:gd name="T64" fmla="*/ 229 w 462"/>
              <a:gd name="T65" fmla="*/ 585 h 625"/>
              <a:gd name="T66" fmla="*/ 230 w 462"/>
              <a:gd name="T67" fmla="*/ 577 h 625"/>
              <a:gd name="T68" fmla="*/ 226 w 462"/>
              <a:gd name="T69" fmla="*/ 546 h 625"/>
              <a:gd name="T70" fmla="*/ 241 w 462"/>
              <a:gd name="T71" fmla="*/ 531 h 625"/>
              <a:gd name="T72" fmla="*/ 246 w 462"/>
              <a:gd name="T73" fmla="*/ 506 h 625"/>
              <a:gd name="T74" fmla="*/ 251 w 462"/>
              <a:gd name="T75" fmla="*/ 494 h 625"/>
              <a:gd name="T76" fmla="*/ 249 w 462"/>
              <a:gd name="T77" fmla="*/ 482 h 625"/>
              <a:gd name="T78" fmla="*/ 259 w 462"/>
              <a:gd name="T79" fmla="*/ 465 h 625"/>
              <a:gd name="T80" fmla="*/ 282 w 462"/>
              <a:gd name="T81" fmla="*/ 439 h 625"/>
              <a:gd name="T82" fmla="*/ 286 w 462"/>
              <a:gd name="T83" fmla="*/ 407 h 625"/>
              <a:gd name="T84" fmla="*/ 312 w 462"/>
              <a:gd name="T85" fmla="*/ 384 h 625"/>
              <a:gd name="T86" fmla="*/ 291 w 462"/>
              <a:gd name="T87" fmla="*/ 357 h 625"/>
              <a:gd name="T88" fmla="*/ 294 w 462"/>
              <a:gd name="T89" fmla="*/ 342 h 625"/>
              <a:gd name="T90" fmla="*/ 339 w 462"/>
              <a:gd name="T91" fmla="*/ 292 h 625"/>
              <a:gd name="T92" fmla="*/ 333 w 462"/>
              <a:gd name="T93" fmla="*/ 285 h 625"/>
              <a:gd name="T94" fmla="*/ 333 w 462"/>
              <a:gd name="T95" fmla="*/ 255 h 625"/>
              <a:gd name="T96" fmla="*/ 348 w 462"/>
              <a:gd name="T97" fmla="*/ 218 h 625"/>
              <a:gd name="T98" fmla="*/ 378 w 462"/>
              <a:gd name="T99" fmla="*/ 203 h 625"/>
              <a:gd name="T100" fmla="*/ 414 w 462"/>
              <a:gd name="T101" fmla="*/ 211 h 625"/>
              <a:gd name="T102" fmla="*/ 431 w 462"/>
              <a:gd name="T103" fmla="*/ 191 h 625"/>
              <a:gd name="T104" fmla="*/ 449 w 462"/>
              <a:gd name="T105" fmla="*/ 156 h 625"/>
              <a:gd name="T106" fmla="*/ 449 w 462"/>
              <a:gd name="T107" fmla="*/ 124 h 625"/>
              <a:gd name="T108" fmla="*/ 419 w 462"/>
              <a:gd name="T109" fmla="*/ 77 h 625"/>
              <a:gd name="T110" fmla="*/ 418 w 462"/>
              <a:gd name="T111" fmla="*/ 51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62" h="625">
                <a:moveTo>
                  <a:pt x="362" y="24"/>
                </a:moveTo>
                <a:lnTo>
                  <a:pt x="361" y="23"/>
                </a:lnTo>
                <a:lnTo>
                  <a:pt x="335" y="0"/>
                </a:lnTo>
                <a:lnTo>
                  <a:pt x="321" y="7"/>
                </a:lnTo>
                <a:lnTo>
                  <a:pt x="321" y="7"/>
                </a:lnTo>
                <a:lnTo>
                  <a:pt x="313" y="22"/>
                </a:lnTo>
                <a:lnTo>
                  <a:pt x="308" y="28"/>
                </a:lnTo>
                <a:lnTo>
                  <a:pt x="302" y="34"/>
                </a:lnTo>
                <a:lnTo>
                  <a:pt x="298" y="38"/>
                </a:lnTo>
                <a:lnTo>
                  <a:pt x="292" y="43"/>
                </a:lnTo>
                <a:lnTo>
                  <a:pt x="286" y="46"/>
                </a:lnTo>
                <a:lnTo>
                  <a:pt x="281" y="49"/>
                </a:lnTo>
                <a:lnTo>
                  <a:pt x="281" y="49"/>
                </a:lnTo>
                <a:lnTo>
                  <a:pt x="276" y="50"/>
                </a:lnTo>
                <a:lnTo>
                  <a:pt x="273" y="50"/>
                </a:lnTo>
                <a:lnTo>
                  <a:pt x="269" y="49"/>
                </a:lnTo>
                <a:lnTo>
                  <a:pt x="266" y="46"/>
                </a:lnTo>
                <a:lnTo>
                  <a:pt x="266" y="46"/>
                </a:lnTo>
                <a:lnTo>
                  <a:pt x="265" y="44"/>
                </a:lnTo>
                <a:lnTo>
                  <a:pt x="264" y="41"/>
                </a:lnTo>
                <a:lnTo>
                  <a:pt x="264" y="31"/>
                </a:lnTo>
                <a:lnTo>
                  <a:pt x="267" y="20"/>
                </a:lnTo>
                <a:lnTo>
                  <a:pt x="272" y="6"/>
                </a:lnTo>
                <a:lnTo>
                  <a:pt x="231" y="31"/>
                </a:lnTo>
                <a:lnTo>
                  <a:pt x="230" y="34"/>
                </a:lnTo>
                <a:lnTo>
                  <a:pt x="229" y="34"/>
                </a:lnTo>
                <a:lnTo>
                  <a:pt x="195" y="34"/>
                </a:lnTo>
                <a:lnTo>
                  <a:pt x="163" y="50"/>
                </a:lnTo>
                <a:lnTo>
                  <a:pt x="163" y="52"/>
                </a:lnTo>
                <a:lnTo>
                  <a:pt x="130" y="53"/>
                </a:lnTo>
                <a:lnTo>
                  <a:pt x="111" y="63"/>
                </a:lnTo>
                <a:lnTo>
                  <a:pt x="103" y="79"/>
                </a:lnTo>
                <a:lnTo>
                  <a:pt x="100" y="82"/>
                </a:lnTo>
                <a:lnTo>
                  <a:pt x="61" y="82"/>
                </a:lnTo>
                <a:lnTo>
                  <a:pt x="61" y="82"/>
                </a:lnTo>
                <a:lnTo>
                  <a:pt x="57" y="83"/>
                </a:lnTo>
                <a:lnTo>
                  <a:pt x="53" y="84"/>
                </a:lnTo>
                <a:lnTo>
                  <a:pt x="43" y="91"/>
                </a:lnTo>
                <a:lnTo>
                  <a:pt x="29" y="104"/>
                </a:lnTo>
                <a:lnTo>
                  <a:pt x="12" y="120"/>
                </a:lnTo>
                <a:lnTo>
                  <a:pt x="12" y="120"/>
                </a:lnTo>
                <a:lnTo>
                  <a:pt x="20" y="123"/>
                </a:lnTo>
                <a:lnTo>
                  <a:pt x="26" y="126"/>
                </a:lnTo>
                <a:lnTo>
                  <a:pt x="30" y="130"/>
                </a:lnTo>
                <a:lnTo>
                  <a:pt x="32" y="133"/>
                </a:lnTo>
                <a:lnTo>
                  <a:pt x="33" y="140"/>
                </a:lnTo>
                <a:lnTo>
                  <a:pt x="33" y="139"/>
                </a:lnTo>
                <a:lnTo>
                  <a:pt x="52" y="207"/>
                </a:lnTo>
                <a:lnTo>
                  <a:pt x="52" y="207"/>
                </a:lnTo>
                <a:lnTo>
                  <a:pt x="53" y="210"/>
                </a:lnTo>
                <a:lnTo>
                  <a:pt x="53" y="216"/>
                </a:lnTo>
                <a:lnTo>
                  <a:pt x="52" y="216"/>
                </a:lnTo>
                <a:lnTo>
                  <a:pt x="49" y="217"/>
                </a:lnTo>
                <a:lnTo>
                  <a:pt x="48" y="217"/>
                </a:lnTo>
                <a:lnTo>
                  <a:pt x="0" y="284"/>
                </a:lnTo>
                <a:lnTo>
                  <a:pt x="2" y="300"/>
                </a:lnTo>
                <a:lnTo>
                  <a:pt x="2" y="300"/>
                </a:lnTo>
                <a:lnTo>
                  <a:pt x="8" y="296"/>
                </a:lnTo>
                <a:lnTo>
                  <a:pt x="13" y="295"/>
                </a:lnTo>
                <a:lnTo>
                  <a:pt x="16" y="294"/>
                </a:lnTo>
                <a:lnTo>
                  <a:pt x="21" y="295"/>
                </a:lnTo>
                <a:lnTo>
                  <a:pt x="21" y="295"/>
                </a:lnTo>
                <a:lnTo>
                  <a:pt x="23" y="296"/>
                </a:lnTo>
                <a:lnTo>
                  <a:pt x="24" y="298"/>
                </a:lnTo>
                <a:lnTo>
                  <a:pt x="26" y="304"/>
                </a:lnTo>
                <a:lnTo>
                  <a:pt x="28" y="312"/>
                </a:lnTo>
                <a:lnTo>
                  <a:pt x="26" y="321"/>
                </a:lnTo>
                <a:lnTo>
                  <a:pt x="26" y="321"/>
                </a:lnTo>
                <a:lnTo>
                  <a:pt x="25" y="340"/>
                </a:lnTo>
                <a:lnTo>
                  <a:pt x="28" y="358"/>
                </a:lnTo>
                <a:lnTo>
                  <a:pt x="32" y="376"/>
                </a:lnTo>
                <a:lnTo>
                  <a:pt x="39" y="395"/>
                </a:lnTo>
                <a:lnTo>
                  <a:pt x="55" y="413"/>
                </a:lnTo>
                <a:lnTo>
                  <a:pt x="55" y="413"/>
                </a:lnTo>
                <a:lnTo>
                  <a:pt x="60" y="418"/>
                </a:lnTo>
                <a:lnTo>
                  <a:pt x="62" y="421"/>
                </a:lnTo>
                <a:lnTo>
                  <a:pt x="63" y="426"/>
                </a:lnTo>
                <a:lnTo>
                  <a:pt x="63" y="430"/>
                </a:lnTo>
                <a:lnTo>
                  <a:pt x="54" y="443"/>
                </a:lnTo>
                <a:lnTo>
                  <a:pt x="65" y="458"/>
                </a:lnTo>
                <a:lnTo>
                  <a:pt x="65" y="458"/>
                </a:lnTo>
                <a:lnTo>
                  <a:pt x="67" y="462"/>
                </a:lnTo>
                <a:lnTo>
                  <a:pt x="68" y="468"/>
                </a:lnTo>
                <a:lnTo>
                  <a:pt x="68" y="475"/>
                </a:lnTo>
                <a:lnTo>
                  <a:pt x="67" y="482"/>
                </a:lnTo>
                <a:lnTo>
                  <a:pt x="61" y="499"/>
                </a:lnTo>
                <a:lnTo>
                  <a:pt x="52" y="518"/>
                </a:lnTo>
                <a:lnTo>
                  <a:pt x="68" y="546"/>
                </a:lnTo>
                <a:lnTo>
                  <a:pt x="70" y="552"/>
                </a:lnTo>
                <a:lnTo>
                  <a:pt x="80" y="546"/>
                </a:lnTo>
                <a:lnTo>
                  <a:pt x="80" y="546"/>
                </a:lnTo>
                <a:lnTo>
                  <a:pt x="91" y="537"/>
                </a:lnTo>
                <a:lnTo>
                  <a:pt x="96" y="533"/>
                </a:lnTo>
                <a:lnTo>
                  <a:pt x="102" y="531"/>
                </a:lnTo>
                <a:lnTo>
                  <a:pt x="107" y="530"/>
                </a:lnTo>
                <a:lnTo>
                  <a:pt x="111" y="530"/>
                </a:lnTo>
                <a:lnTo>
                  <a:pt x="116" y="530"/>
                </a:lnTo>
                <a:lnTo>
                  <a:pt x="119" y="531"/>
                </a:lnTo>
                <a:lnTo>
                  <a:pt x="119" y="531"/>
                </a:lnTo>
                <a:lnTo>
                  <a:pt x="125" y="533"/>
                </a:lnTo>
                <a:lnTo>
                  <a:pt x="128" y="537"/>
                </a:lnTo>
                <a:lnTo>
                  <a:pt x="131" y="541"/>
                </a:lnTo>
                <a:lnTo>
                  <a:pt x="132" y="546"/>
                </a:lnTo>
                <a:lnTo>
                  <a:pt x="132" y="546"/>
                </a:lnTo>
                <a:lnTo>
                  <a:pt x="132" y="549"/>
                </a:lnTo>
                <a:lnTo>
                  <a:pt x="131" y="553"/>
                </a:lnTo>
                <a:lnTo>
                  <a:pt x="125" y="563"/>
                </a:lnTo>
                <a:lnTo>
                  <a:pt x="116" y="576"/>
                </a:lnTo>
                <a:lnTo>
                  <a:pt x="102" y="591"/>
                </a:lnTo>
                <a:lnTo>
                  <a:pt x="85" y="612"/>
                </a:lnTo>
                <a:lnTo>
                  <a:pt x="93" y="625"/>
                </a:lnTo>
                <a:lnTo>
                  <a:pt x="93" y="625"/>
                </a:lnTo>
                <a:lnTo>
                  <a:pt x="102" y="618"/>
                </a:lnTo>
                <a:lnTo>
                  <a:pt x="109" y="615"/>
                </a:lnTo>
                <a:lnTo>
                  <a:pt x="116" y="612"/>
                </a:lnTo>
                <a:lnTo>
                  <a:pt x="120" y="614"/>
                </a:lnTo>
                <a:lnTo>
                  <a:pt x="120" y="614"/>
                </a:lnTo>
                <a:lnTo>
                  <a:pt x="128" y="612"/>
                </a:lnTo>
                <a:lnTo>
                  <a:pt x="142" y="608"/>
                </a:lnTo>
                <a:lnTo>
                  <a:pt x="160" y="600"/>
                </a:lnTo>
                <a:lnTo>
                  <a:pt x="183" y="588"/>
                </a:lnTo>
                <a:lnTo>
                  <a:pt x="183" y="588"/>
                </a:lnTo>
                <a:lnTo>
                  <a:pt x="188" y="586"/>
                </a:lnTo>
                <a:lnTo>
                  <a:pt x="193" y="586"/>
                </a:lnTo>
                <a:lnTo>
                  <a:pt x="197" y="586"/>
                </a:lnTo>
                <a:lnTo>
                  <a:pt x="203" y="588"/>
                </a:lnTo>
                <a:lnTo>
                  <a:pt x="209" y="591"/>
                </a:lnTo>
                <a:lnTo>
                  <a:pt x="214" y="595"/>
                </a:lnTo>
                <a:lnTo>
                  <a:pt x="227" y="606"/>
                </a:lnTo>
                <a:lnTo>
                  <a:pt x="235" y="602"/>
                </a:lnTo>
                <a:lnTo>
                  <a:pt x="234" y="588"/>
                </a:lnTo>
                <a:lnTo>
                  <a:pt x="229" y="585"/>
                </a:lnTo>
                <a:lnTo>
                  <a:pt x="229" y="585"/>
                </a:lnTo>
                <a:lnTo>
                  <a:pt x="229" y="583"/>
                </a:lnTo>
                <a:lnTo>
                  <a:pt x="229" y="580"/>
                </a:lnTo>
                <a:lnTo>
                  <a:pt x="230" y="577"/>
                </a:lnTo>
                <a:lnTo>
                  <a:pt x="234" y="575"/>
                </a:lnTo>
                <a:lnTo>
                  <a:pt x="227" y="552"/>
                </a:lnTo>
                <a:lnTo>
                  <a:pt x="227" y="552"/>
                </a:lnTo>
                <a:lnTo>
                  <a:pt x="226" y="546"/>
                </a:lnTo>
                <a:lnTo>
                  <a:pt x="227" y="539"/>
                </a:lnTo>
                <a:lnTo>
                  <a:pt x="227" y="539"/>
                </a:lnTo>
                <a:lnTo>
                  <a:pt x="234" y="535"/>
                </a:lnTo>
                <a:lnTo>
                  <a:pt x="241" y="531"/>
                </a:lnTo>
                <a:lnTo>
                  <a:pt x="251" y="522"/>
                </a:lnTo>
                <a:lnTo>
                  <a:pt x="245" y="507"/>
                </a:lnTo>
                <a:lnTo>
                  <a:pt x="245" y="506"/>
                </a:lnTo>
                <a:lnTo>
                  <a:pt x="246" y="506"/>
                </a:lnTo>
                <a:lnTo>
                  <a:pt x="246" y="505"/>
                </a:lnTo>
                <a:lnTo>
                  <a:pt x="246" y="505"/>
                </a:lnTo>
                <a:lnTo>
                  <a:pt x="250" y="499"/>
                </a:lnTo>
                <a:lnTo>
                  <a:pt x="251" y="494"/>
                </a:lnTo>
                <a:lnTo>
                  <a:pt x="251" y="491"/>
                </a:lnTo>
                <a:lnTo>
                  <a:pt x="250" y="488"/>
                </a:lnTo>
                <a:lnTo>
                  <a:pt x="250" y="488"/>
                </a:lnTo>
                <a:lnTo>
                  <a:pt x="249" y="482"/>
                </a:lnTo>
                <a:lnTo>
                  <a:pt x="249" y="478"/>
                </a:lnTo>
                <a:lnTo>
                  <a:pt x="249" y="476"/>
                </a:lnTo>
                <a:lnTo>
                  <a:pt x="252" y="470"/>
                </a:lnTo>
                <a:lnTo>
                  <a:pt x="259" y="465"/>
                </a:lnTo>
                <a:lnTo>
                  <a:pt x="272" y="452"/>
                </a:lnTo>
                <a:lnTo>
                  <a:pt x="269" y="450"/>
                </a:lnTo>
                <a:lnTo>
                  <a:pt x="266" y="446"/>
                </a:lnTo>
                <a:lnTo>
                  <a:pt x="282" y="439"/>
                </a:lnTo>
                <a:lnTo>
                  <a:pt x="282" y="420"/>
                </a:lnTo>
                <a:lnTo>
                  <a:pt x="282" y="420"/>
                </a:lnTo>
                <a:lnTo>
                  <a:pt x="283" y="414"/>
                </a:lnTo>
                <a:lnTo>
                  <a:pt x="286" y="407"/>
                </a:lnTo>
                <a:lnTo>
                  <a:pt x="293" y="399"/>
                </a:lnTo>
                <a:lnTo>
                  <a:pt x="305" y="391"/>
                </a:lnTo>
                <a:lnTo>
                  <a:pt x="312" y="384"/>
                </a:lnTo>
                <a:lnTo>
                  <a:pt x="312" y="384"/>
                </a:lnTo>
                <a:lnTo>
                  <a:pt x="293" y="364"/>
                </a:lnTo>
                <a:lnTo>
                  <a:pt x="293" y="364"/>
                </a:lnTo>
                <a:lnTo>
                  <a:pt x="292" y="360"/>
                </a:lnTo>
                <a:lnTo>
                  <a:pt x="291" y="357"/>
                </a:lnTo>
                <a:lnTo>
                  <a:pt x="290" y="353"/>
                </a:lnTo>
                <a:lnTo>
                  <a:pt x="291" y="350"/>
                </a:lnTo>
                <a:lnTo>
                  <a:pt x="292" y="347"/>
                </a:lnTo>
                <a:lnTo>
                  <a:pt x="294" y="342"/>
                </a:lnTo>
                <a:lnTo>
                  <a:pt x="301" y="334"/>
                </a:lnTo>
                <a:lnTo>
                  <a:pt x="301" y="332"/>
                </a:lnTo>
                <a:lnTo>
                  <a:pt x="338" y="300"/>
                </a:lnTo>
                <a:lnTo>
                  <a:pt x="339" y="292"/>
                </a:lnTo>
                <a:lnTo>
                  <a:pt x="339" y="292"/>
                </a:lnTo>
                <a:lnTo>
                  <a:pt x="337" y="290"/>
                </a:lnTo>
                <a:lnTo>
                  <a:pt x="335" y="288"/>
                </a:lnTo>
                <a:lnTo>
                  <a:pt x="333" y="285"/>
                </a:lnTo>
                <a:lnTo>
                  <a:pt x="332" y="280"/>
                </a:lnTo>
                <a:lnTo>
                  <a:pt x="332" y="270"/>
                </a:lnTo>
                <a:lnTo>
                  <a:pt x="333" y="255"/>
                </a:lnTo>
                <a:lnTo>
                  <a:pt x="333" y="255"/>
                </a:lnTo>
                <a:lnTo>
                  <a:pt x="336" y="243"/>
                </a:lnTo>
                <a:lnTo>
                  <a:pt x="339" y="234"/>
                </a:lnTo>
                <a:lnTo>
                  <a:pt x="344" y="225"/>
                </a:lnTo>
                <a:lnTo>
                  <a:pt x="348" y="218"/>
                </a:lnTo>
                <a:lnTo>
                  <a:pt x="354" y="212"/>
                </a:lnTo>
                <a:lnTo>
                  <a:pt x="361" y="208"/>
                </a:lnTo>
                <a:lnTo>
                  <a:pt x="369" y="206"/>
                </a:lnTo>
                <a:lnTo>
                  <a:pt x="378" y="203"/>
                </a:lnTo>
                <a:lnTo>
                  <a:pt x="378" y="203"/>
                </a:lnTo>
                <a:lnTo>
                  <a:pt x="380" y="203"/>
                </a:lnTo>
                <a:lnTo>
                  <a:pt x="396" y="211"/>
                </a:lnTo>
                <a:lnTo>
                  <a:pt x="414" y="211"/>
                </a:lnTo>
                <a:lnTo>
                  <a:pt x="430" y="192"/>
                </a:lnTo>
                <a:lnTo>
                  <a:pt x="430" y="192"/>
                </a:lnTo>
                <a:lnTo>
                  <a:pt x="430" y="192"/>
                </a:lnTo>
                <a:lnTo>
                  <a:pt x="431" y="191"/>
                </a:lnTo>
                <a:lnTo>
                  <a:pt x="449" y="179"/>
                </a:lnTo>
                <a:lnTo>
                  <a:pt x="447" y="162"/>
                </a:lnTo>
                <a:lnTo>
                  <a:pt x="447" y="159"/>
                </a:lnTo>
                <a:lnTo>
                  <a:pt x="449" y="156"/>
                </a:lnTo>
                <a:lnTo>
                  <a:pt x="455" y="154"/>
                </a:lnTo>
                <a:lnTo>
                  <a:pt x="460" y="146"/>
                </a:lnTo>
                <a:lnTo>
                  <a:pt x="462" y="145"/>
                </a:lnTo>
                <a:lnTo>
                  <a:pt x="449" y="124"/>
                </a:lnTo>
                <a:lnTo>
                  <a:pt x="449" y="124"/>
                </a:lnTo>
                <a:lnTo>
                  <a:pt x="433" y="101"/>
                </a:lnTo>
                <a:lnTo>
                  <a:pt x="425" y="90"/>
                </a:lnTo>
                <a:lnTo>
                  <a:pt x="419" y="77"/>
                </a:lnTo>
                <a:lnTo>
                  <a:pt x="419" y="77"/>
                </a:lnTo>
                <a:lnTo>
                  <a:pt x="416" y="69"/>
                </a:lnTo>
                <a:lnTo>
                  <a:pt x="416" y="60"/>
                </a:lnTo>
                <a:lnTo>
                  <a:pt x="418" y="51"/>
                </a:lnTo>
                <a:lnTo>
                  <a:pt x="423" y="42"/>
                </a:lnTo>
                <a:lnTo>
                  <a:pt x="401" y="28"/>
                </a:lnTo>
                <a:lnTo>
                  <a:pt x="362" y="2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Freeform 54"/>
          <p:cNvSpPr/>
          <p:nvPr/>
        </p:nvSpPr>
        <p:spPr bwMode="auto">
          <a:xfrm>
            <a:off x="4973539" y="4861868"/>
            <a:ext cx="490549" cy="605439"/>
          </a:xfrm>
          <a:custGeom>
            <a:avLst/>
            <a:gdLst>
              <a:gd name="T0" fmla="*/ 200 w 425"/>
              <a:gd name="T1" fmla="*/ 38 h 522"/>
              <a:gd name="T2" fmla="*/ 180 w 425"/>
              <a:gd name="T3" fmla="*/ 61 h 522"/>
              <a:gd name="T4" fmla="*/ 139 w 425"/>
              <a:gd name="T5" fmla="*/ 53 h 522"/>
              <a:gd name="T6" fmla="*/ 128 w 425"/>
              <a:gd name="T7" fmla="*/ 58 h 522"/>
              <a:gd name="T8" fmla="*/ 115 w 425"/>
              <a:gd name="T9" fmla="*/ 71 h 522"/>
              <a:gd name="T10" fmla="*/ 108 w 425"/>
              <a:gd name="T11" fmla="*/ 92 h 522"/>
              <a:gd name="T12" fmla="*/ 112 w 425"/>
              <a:gd name="T13" fmla="*/ 140 h 522"/>
              <a:gd name="T14" fmla="*/ 71 w 425"/>
              <a:gd name="T15" fmla="*/ 177 h 522"/>
              <a:gd name="T16" fmla="*/ 66 w 425"/>
              <a:gd name="T17" fmla="*/ 187 h 522"/>
              <a:gd name="T18" fmla="*/ 73 w 425"/>
              <a:gd name="T19" fmla="*/ 202 h 522"/>
              <a:gd name="T20" fmla="*/ 83 w 425"/>
              <a:gd name="T21" fmla="*/ 212 h 522"/>
              <a:gd name="T22" fmla="*/ 85 w 425"/>
              <a:gd name="T23" fmla="*/ 220 h 522"/>
              <a:gd name="T24" fmla="*/ 55 w 425"/>
              <a:gd name="T25" fmla="*/ 252 h 522"/>
              <a:gd name="T26" fmla="*/ 55 w 425"/>
              <a:gd name="T27" fmla="*/ 279 h 522"/>
              <a:gd name="T28" fmla="*/ 45 w 425"/>
              <a:gd name="T29" fmla="*/ 287 h 522"/>
              <a:gd name="T30" fmla="*/ 43 w 425"/>
              <a:gd name="T31" fmla="*/ 295 h 522"/>
              <a:gd name="T32" fmla="*/ 23 w 425"/>
              <a:gd name="T33" fmla="*/ 317 h 522"/>
              <a:gd name="T34" fmla="*/ 25 w 425"/>
              <a:gd name="T35" fmla="*/ 322 h 522"/>
              <a:gd name="T36" fmla="*/ 21 w 425"/>
              <a:gd name="T37" fmla="*/ 342 h 522"/>
              <a:gd name="T38" fmla="*/ 26 w 425"/>
              <a:gd name="T39" fmla="*/ 357 h 522"/>
              <a:gd name="T40" fmla="*/ 21 w 425"/>
              <a:gd name="T41" fmla="*/ 366 h 522"/>
              <a:gd name="T42" fmla="*/ 0 w 425"/>
              <a:gd name="T43" fmla="*/ 382 h 522"/>
              <a:gd name="T44" fmla="*/ 11 w 425"/>
              <a:gd name="T45" fmla="*/ 413 h 522"/>
              <a:gd name="T46" fmla="*/ 43 w 425"/>
              <a:gd name="T47" fmla="*/ 412 h 522"/>
              <a:gd name="T48" fmla="*/ 79 w 425"/>
              <a:gd name="T49" fmla="*/ 413 h 522"/>
              <a:gd name="T50" fmla="*/ 107 w 425"/>
              <a:gd name="T51" fmla="*/ 442 h 522"/>
              <a:gd name="T52" fmla="*/ 156 w 425"/>
              <a:gd name="T53" fmla="*/ 517 h 522"/>
              <a:gd name="T54" fmla="*/ 201 w 425"/>
              <a:gd name="T55" fmla="*/ 515 h 522"/>
              <a:gd name="T56" fmla="*/ 231 w 425"/>
              <a:gd name="T57" fmla="*/ 439 h 522"/>
              <a:gd name="T58" fmla="*/ 260 w 425"/>
              <a:gd name="T59" fmla="*/ 442 h 522"/>
              <a:gd name="T60" fmla="*/ 259 w 425"/>
              <a:gd name="T61" fmla="*/ 417 h 522"/>
              <a:gd name="T62" fmla="*/ 292 w 425"/>
              <a:gd name="T63" fmla="*/ 419 h 522"/>
              <a:gd name="T64" fmla="*/ 314 w 425"/>
              <a:gd name="T65" fmla="*/ 388 h 522"/>
              <a:gd name="T66" fmla="*/ 337 w 425"/>
              <a:gd name="T67" fmla="*/ 344 h 522"/>
              <a:gd name="T68" fmla="*/ 329 w 425"/>
              <a:gd name="T69" fmla="*/ 315 h 522"/>
              <a:gd name="T70" fmla="*/ 357 w 425"/>
              <a:gd name="T71" fmla="*/ 294 h 522"/>
              <a:gd name="T72" fmla="*/ 361 w 425"/>
              <a:gd name="T73" fmla="*/ 277 h 522"/>
              <a:gd name="T74" fmla="*/ 369 w 425"/>
              <a:gd name="T75" fmla="*/ 260 h 522"/>
              <a:gd name="T76" fmla="*/ 361 w 425"/>
              <a:gd name="T77" fmla="*/ 234 h 522"/>
              <a:gd name="T78" fmla="*/ 396 w 425"/>
              <a:gd name="T79" fmla="*/ 202 h 522"/>
              <a:gd name="T80" fmla="*/ 360 w 425"/>
              <a:gd name="T81" fmla="*/ 179 h 522"/>
              <a:gd name="T82" fmla="*/ 355 w 425"/>
              <a:gd name="T83" fmla="*/ 170 h 522"/>
              <a:gd name="T84" fmla="*/ 359 w 425"/>
              <a:gd name="T85" fmla="*/ 165 h 522"/>
              <a:gd name="T86" fmla="*/ 401 w 425"/>
              <a:gd name="T87" fmla="*/ 170 h 522"/>
              <a:gd name="T88" fmla="*/ 421 w 425"/>
              <a:gd name="T89" fmla="*/ 128 h 522"/>
              <a:gd name="T90" fmla="*/ 421 w 425"/>
              <a:gd name="T91" fmla="*/ 111 h 522"/>
              <a:gd name="T92" fmla="*/ 408 w 425"/>
              <a:gd name="T93" fmla="*/ 100 h 522"/>
              <a:gd name="T94" fmla="*/ 408 w 425"/>
              <a:gd name="T95" fmla="*/ 89 h 522"/>
              <a:gd name="T96" fmla="*/ 404 w 425"/>
              <a:gd name="T97" fmla="*/ 89 h 522"/>
              <a:gd name="T98" fmla="*/ 393 w 425"/>
              <a:gd name="T99" fmla="*/ 97 h 522"/>
              <a:gd name="T100" fmla="*/ 377 w 425"/>
              <a:gd name="T101" fmla="*/ 97 h 522"/>
              <a:gd name="T102" fmla="*/ 354 w 425"/>
              <a:gd name="T103" fmla="*/ 83 h 522"/>
              <a:gd name="T104" fmla="*/ 344 w 425"/>
              <a:gd name="T105" fmla="*/ 64 h 522"/>
              <a:gd name="T106" fmla="*/ 339 w 425"/>
              <a:gd name="T107" fmla="*/ 73 h 522"/>
              <a:gd name="T108" fmla="*/ 327 w 425"/>
              <a:gd name="T109" fmla="*/ 87 h 522"/>
              <a:gd name="T110" fmla="*/ 304 w 425"/>
              <a:gd name="T111" fmla="*/ 94 h 522"/>
              <a:gd name="T112" fmla="*/ 282 w 425"/>
              <a:gd name="T113" fmla="*/ 91 h 522"/>
              <a:gd name="T114" fmla="*/ 270 w 425"/>
              <a:gd name="T115" fmla="*/ 83 h 522"/>
              <a:gd name="T116" fmla="*/ 259 w 425"/>
              <a:gd name="T117" fmla="*/ 45 h 522"/>
              <a:gd name="T118" fmla="*/ 252 w 425"/>
              <a:gd name="T119" fmla="*/ 19 h 522"/>
              <a:gd name="T120" fmla="*/ 243 w 425"/>
              <a:gd name="T121" fmla="*/ 5 h 522"/>
              <a:gd name="T122" fmla="*/ 233 w 425"/>
              <a:gd name="T123" fmla="*/ 0 h 522"/>
              <a:gd name="T124" fmla="*/ 224 w 425"/>
              <a:gd name="T125" fmla="*/ 2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25" h="522">
                <a:moveTo>
                  <a:pt x="223" y="22"/>
                </a:moveTo>
                <a:lnTo>
                  <a:pt x="220" y="23"/>
                </a:lnTo>
                <a:lnTo>
                  <a:pt x="200" y="38"/>
                </a:lnTo>
                <a:lnTo>
                  <a:pt x="181" y="59"/>
                </a:lnTo>
                <a:lnTo>
                  <a:pt x="180" y="59"/>
                </a:lnTo>
                <a:lnTo>
                  <a:pt x="180" y="61"/>
                </a:lnTo>
                <a:lnTo>
                  <a:pt x="154" y="61"/>
                </a:lnTo>
                <a:lnTo>
                  <a:pt x="154" y="61"/>
                </a:lnTo>
                <a:lnTo>
                  <a:pt x="139" y="53"/>
                </a:lnTo>
                <a:lnTo>
                  <a:pt x="139" y="53"/>
                </a:lnTo>
                <a:lnTo>
                  <a:pt x="133" y="54"/>
                </a:lnTo>
                <a:lnTo>
                  <a:pt x="128" y="58"/>
                </a:lnTo>
                <a:lnTo>
                  <a:pt x="122" y="61"/>
                </a:lnTo>
                <a:lnTo>
                  <a:pt x="118" y="66"/>
                </a:lnTo>
                <a:lnTo>
                  <a:pt x="115" y="71"/>
                </a:lnTo>
                <a:lnTo>
                  <a:pt x="112" y="77"/>
                </a:lnTo>
                <a:lnTo>
                  <a:pt x="109" y="84"/>
                </a:lnTo>
                <a:lnTo>
                  <a:pt x="108" y="92"/>
                </a:lnTo>
                <a:lnTo>
                  <a:pt x="107" y="113"/>
                </a:lnTo>
                <a:lnTo>
                  <a:pt x="121" y="100"/>
                </a:lnTo>
                <a:lnTo>
                  <a:pt x="112" y="140"/>
                </a:lnTo>
                <a:lnTo>
                  <a:pt x="112" y="141"/>
                </a:lnTo>
                <a:lnTo>
                  <a:pt x="112" y="142"/>
                </a:lnTo>
                <a:lnTo>
                  <a:pt x="71" y="177"/>
                </a:lnTo>
                <a:lnTo>
                  <a:pt x="71" y="177"/>
                </a:lnTo>
                <a:lnTo>
                  <a:pt x="68" y="183"/>
                </a:lnTo>
                <a:lnTo>
                  <a:pt x="66" y="187"/>
                </a:lnTo>
                <a:lnTo>
                  <a:pt x="65" y="191"/>
                </a:lnTo>
                <a:lnTo>
                  <a:pt x="66" y="194"/>
                </a:lnTo>
                <a:lnTo>
                  <a:pt x="73" y="202"/>
                </a:lnTo>
                <a:lnTo>
                  <a:pt x="73" y="202"/>
                </a:lnTo>
                <a:lnTo>
                  <a:pt x="78" y="208"/>
                </a:lnTo>
                <a:lnTo>
                  <a:pt x="83" y="212"/>
                </a:lnTo>
                <a:lnTo>
                  <a:pt x="85" y="217"/>
                </a:lnTo>
                <a:lnTo>
                  <a:pt x="85" y="220"/>
                </a:lnTo>
                <a:lnTo>
                  <a:pt x="85" y="220"/>
                </a:lnTo>
                <a:lnTo>
                  <a:pt x="84" y="226"/>
                </a:lnTo>
                <a:lnTo>
                  <a:pt x="82" y="231"/>
                </a:lnTo>
                <a:lnTo>
                  <a:pt x="55" y="252"/>
                </a:lnTo>
                <a:lnTo>
                  <a:pt x="55" y="252"/>
                </a:lnTo>
                <a:lnTo>
                  <a:pt x="57" y="264"/>
                </a:lnTo>
                <a:lnTo>
                  <a:pt x="55" y="279"/>
                </a:lnTo>
                <a:lnTo>
                  <a:pt x="55" y="282"/>
                </a:lnTo>
                <a:lnTo>
                  <a:pt x="54" y="283"/>
                </a:lnTo>
                <a:lnTo>
                  <a:pt x="45" y="287"/>
                </a:lnTo>
                <a:lnTo>
                  <a:pt x="45" y="287"/>
                </a:lnTo>
                <a:lnTo>
                  <a:pt x="44" y="291"/>
                </a:lnTo>
                <a:lnTo>
                  <a:pt x="43" y="295"/>
                </a:lnTo>
                <a:lnTo>
                  <a:pt x="41" y="298"/>
                </a:lnTo>
                <a:lnTo>
                  <a:pt x="36" y="303"/>
                </a:lnTo>
                <a:lnTo>
                  <a:pt x="23" y="317"/>
                </a:lnTo>
                <a:lnTo>
                  <a:pt x="23" y="318"/>
                </a:lnTo>
                <a:lnTo>
                  <a:pt x="23" y="318"/>
                </a:lnTo>
                <a:lnTo>
                  <a:pt x="25" y="322"/>
                </a:lnTo>
                <a:lnTo>
                  <a:pt x="25" y="328"/>
                </a:lnTo>
                <a:lnTo>
                  <a:pt x="23" y="334"/>
                </a:lnTo>
                <a:lnTo>
                  <a:pt x="21" y="342"/>
                </a:lnTo>
                <a:lnTo>
                  <a:pt x="21" y="342"/>
                </a:lnTo>
                <a:lnTo>
                  <a:pt x="25" y="350"/>
                </a:lnTo>
                <a:lnTo>
                  <a:pt x="26" y="357"/>
                </a:lnTo>
                <a:lnTo>
                  <a:pt x="25" y="362"/>
                </a:lnTo>
                <a:lnTo>
                  <a:pt x="23" y="365"/>
                </a:lnTo>
                <a:lnTo>
                  <a:pt x="21" y="366"/>
                </a:lnTo>
                <a:lnTo>
                  <a:pt x="8" y="377"/>
                </a:lnTo>
                <a:lnTo>
                  <a:pt x="6" y="380"/>
                </a:lnTo>
                <a:lnTo>
                  <a:pt x="0" y="382"/>
                </a:lnTo>
                <a:lnTo>
                  <a:pt x="0" y="384"/>
                </a:lnTo>
                <a:lnTo>
                  <a:pt x="8" y="413"/>
                </a:lnTo>
                <a:lnTo>
                  <a:pt x="11" y="413"/>
                </a:lnTo>
                <a:lnTo>
                  <a:pt x="11" y="413"/>
                </a:lnTo>
                <a:lnTo>
                  <a:pt x="27" y="412"/>
                </a:lnTo>
                <a:lnTo>
                  <a:pt x="43" y="412"/>
                </a:lnTo>
                <a:lnTo>
                  <a:pt x="60" y="412"/>
                </a:lnTo>
                <a:lnTo>
                  <a:pt x="77" y="413"/>
                </a:lnTo>
                <a:lnTo>
                  <a:pt x="79" y="413"/>
                </a:lnTo>
                <a:lnTo>
                  <a:pt x="79" y="414"/>
                </a:lnTo>
                <a:lnTo>
                  <a:pt x="107" y="440"/>
                </a:lnTo>
                <a:lnTo>
                  <a:pt x="107" y="442"/>
                </a:lnTo>
                <a:lnTo>
                  <a:pt x="108" y="442"/>
                </a:lnTo>
                <a:lnTo>
                  <a:pt x="123" y="486"/>
                </a:lnTo>
                <a:lnTo>
                  <a:pt x="156" y="517"/>
                </a:lnTo>
                <a:lnTo>
                  <a:pt x="170" y="522"/>
                </a:lnTo>
                <a:lnTo>
                  <a:pt x="171" y="484"/>
                </a:lnTo>
                <a:lnTo>
                  <a:pt x="201" y="515"/>
                </a:lnTo>
                <a:lnTo>
                  <a:pt x="205" y="510"/>
                </a:lnTo>
                <a:lnTo>
                  <a:pt x="227" y="464"/>
                </a:lnTo>
                <a:lnTo>
                  <a:pt x="231" y="439"/>
                </a:lnTo>
                <a:lnTo>
                  <a:pt x="235" y="440"/>
                </a:lnTo>
                <a:lnTo>
                  <a:pt x="238" y="440"/>
                </a:lnTo>
                <a:lnTo>
                  <a:pt x="260" y="442"/>
                </a:lnTo>
                <a:lnTo>
                  <a:pt x="259" y="424"/>
                </a:lnTo>
                <a:lnTo>
                  <a:pt x="259" y="420"/>
                </a:lnTo>
                <a:lnTo>
                  <a:pt x="259" y="417"/>
                </a:lnTo>
                <a:lnTo>
                  <a:pt x="263" y="417"/>
                </a:lnTo>
                <a:lnTo>
                  <a:pt x="292" y="419"/>
                </a:lnTo>
                <a:lnTo>
                  <a:pt x="292" y="419"/>
                </a:lnTo>
                <a:lnTo>
                  <a:pt x="303" y="407"/>
                </a:lnTo>
                <a:lnTo>
                  <a:pt x="310" y="397"/>
                </a:lnTo>
                <a:lnTo>
                  <a:pt x="314" y="388"/>
                </a:lnTo>
                <a:lnTo>
                  <a:pt x="315" y="380"/>
                </a:lnTo>
                <a:lnTo>
                  <a:pt x="311" y="336"/>
                </a:lnTo>
                <a:lnTo>
                  <a:pt x="337" y="344"/>
                </a:lnTo>
                <a:lnTo>
                  <a:pt x="345" y="332"/>
                </a:lnTo>
                <a:lnTo>
                  <a:pt x="333" y="320"/>
                </a:lnTo>
                <a:lnTo>
                  <a:pt x="329" y="315"/>
                </a:lnTo>
                <a:lnTo>
                  <a:pt x="353" y="291"/>
                </a:lnTo>
                <a:lnTo>
                  <a:pt x="354" y="294"/>
                </a:lnTo>
                <a:lnTo>
                  <a:pt x="357" y="294"/>
                </a:lnTo>
                <a:lnTo>
                  <a:pt x="372" y="302"/>
                </a:lnTo>
                <a:lnTo>
                  <a:pt x="372" y="298"/>
                </a:lnTo>
                <a:lnTo>
                  <a:pt x="361" y="277"/>
                </a:lnTo>
                <a:lnTo>
                  <a:pt x="366" y="273"/>
                </a:lnTo>
                <a:lnTo>
                  <a:pt x="372" y="270"/>
                </a:lnTo>
                <a:lnTo>
                  <a:pt x="369" y="260"/>
                </a:lnTo>
                <a:lnTo>
                  <a:pt x="357" y="238"/>
                </a:lnTo>
                <a:lnTo>
                  <a:pt x="359" y="236"/>
                </a:lnTo>
                <a:lnTo>
                  <a:pt x="361" y="234"/>
                </a:lnTo>
                <a:lnTo>
                  <a:pt x="394" y="216"/>
                </a:lnTo>
                <a:lnTo>
                  <a:pt x="396" y="202"/>
                </a:lnTo>
                <a:lnTo>
                  <a:pt x="396" y="202"/>
                </a:lnTo>
                <a:lnTo>
                  <a:pt x="377" y="192"/>
                </a:lnTo>
                <a:lnTo>
                  <a:pt x="365" y="183"/>
                </a:lnTo>
                <a:lnTo>
                  <a:pt x="360" y="179"/>
                </a:lnTo>
                <a:lnTo>
                  <a:pt x="357" y="176"/>
                </a:lnTo>
                <a:lnTo>
                  <a:pt x="355" y="172"/>
                </a:lnTo>
                <a:lnTo>
                  <a:pt x="355" y="170"/>
                </a:lnTo>
                <a:lnTo>
                  <a:pt x="355" y="170"/>
                </a:lnTo>
                <a:lnTo>
                  <a:pt x="357" y="166"/>
                </a:lnTo>
                <a:lnTo>
                  <a:pt x="359" y="165"/>
                </a:lnTo>
                <a:lnTo>
                  <a:pt x="361" y="164"/>
                </a:lnTo>
                <a:lnTo>
                  <a:pt x="366" y="164"/>
                </a:lnTo>
                <a:lnTo>
                  <a:pt x="401" y="170"/>
                </a:lnTo>
                <a:lnTo>
                  <a:pt x="402" y="148"/>
                </a:lnTo>
                <a:lnTo>
                  <a:pt x="402" y="146"/>
                </a:lnTo>
                <a:lnTo>
                  <a:pt x="421" y="128"/>
                </a:lnTo>
                <a:lnTo>
                  <a:pt x="425" y="114"/>
                </a:lnTo>
                <a:lnTo>
                  <a:pt x="425" y="114"/>
                </a:lnTo>
                <a:lnTo>
                  <a:pt x="421" y="111"/>
                </a:lnTo>
                <a:lnTo>
                  <a:pt x="416" y="109"/>
                </a:lnTo>
                <a:lnTo>
                  <a:pt x="409" y="102"/>
                </a:lnTo>
                <a:lnTo>
                  <a:pt x="408" y="100"/>
                </a:lnTo>
                <a:lnTo>
                  <a:pt x="408" y="98"/>
                </a:lnTo>
                <a:lnTo>
                  <a:pt x="409" y="91"/>
                </a:lnTo>
                <a:lnTo>
                  <a:pt x="408" y="89"/>
                </a:lnTo>
                <a:lnTo>
                  <a:pt x="405" y="87"/>
                </a:lnTo>
                <a:lnTo>
                  <a:pt x="404" y="89"/>
                </a:lnTo>
                <a:lnTo>
                  <a:pt x="404" y="89"/>
                </a:lnTo>
                <a:lnTo>
                  <a:pt x="401" y="92"/>
                </a:lnTo>
                <a:lnTo>
                  <a:pt x="398" y="95"/>
                </a:lnTo>
                <a:lnTo>
                  <a:pt x="393" y="97"/>
                </a:lnTo>
                <a:lnTo>
                  <a:pt x="388" y="98"/>
                </a:lnTo>
                <a:lnTo>
                  <a:pt x="388" y="98"/>
                </a:lnTo>
                <a:lnTo>
                  <a:pt x="377" y="97"/>
                </a:lnTo>
                <a:lnTo>
                  <a:pt x="369" y="93"/>
                </a:lnTo>
                <a:lnTo>
                  <a:pt x="361" y="89"/>
                </a:lnTo>
                <a:lnTo>
                  <a:pt x="354" y="83"/>
                </a:lnTo>
                <a:lnTo>
                  <a:pt x="354" y="82"/>
                </a:lnTo>
                <a:lnTo>
                  <a:pt x="353" y="82"/>
                </a:lnTo>
                <a:lnTo>
                  <a:pt x="344" y="64"/>
                </a:lnTo>
                <a:lnTo>
                  <a:pt x="341" y="67"/>
                </a:lnTo>
                <a:lnTo>
                  <a:pt x="341" y="67"/>
                </a:lnTo>
                <a:lnTo>
                  <a:pt x="339" y="73"/>
                </a:lnTo>
                <a:lnTo>
                  <a:pt x="336" y="78"/>
                </a:lnTo>
                <a:lnTo>
                  <a:pt x="333" y="83"/>
                </a:lnTo>
                <a:lnTo>
                  <a:pt x="327" y="87"/>
                </a:lnTo>
                <a:lnTo>
                  <a:pt x="327" y="87"/>
                </a:lnTo>
                <a:lnTo>
                  <a:pt x="315" y="92"/>
                </a:lnTo>
                <a:lnTo>
                  <a:pt x="304" y="94"/>
                </a:lnTo>
                <a:lnTo>
                  <a:pt x="292" y="94"/>
                </a:lnTo>
                <a:lnTo>
                  <a:pt x="287" y="93"/>
                </a:lnTo>
                <a:lnTo>
                  <a:pt x="282" y="91"/>
                </a:lnTo>
                <a:lnTo>
                  <a:pt x="282" y="91"/>
                </a:lnTo>
                <a:lnTo>
                  <a:pt x="275" y="87"/>
                </a:lnTo>
                <a:lnTo>
                  <a:pt x="270" y="83"/>
                </a:lnTo>
                <a:lnTo>
                  <a:pt x="266" y="77"/>
                </a:lnTo>
                <a:lnTo>
                  <a:pt x="263" y="69"/>
                </a:lnTo>
                <a:lnTo>
                  <a:pt x="259" y="45"/>
                </a:lnTo>
                <a:lnTo>
                  <a:pt x="259" y="45"/>
                </a:lnTo>
                <a:lnTo>
                  <a:pt x="256" y="30"/>
                </a:lnTo>
                <a:lnTo>
                  <a:pt x="252" y="19"/>
                </a:lnTo>
                <a:lnTo>
                  <a:pt x="248" y="9"/>
                </a:lnTo>
                <a:lnTo>
                  <a:pt x="246" y="7"/>
                </a:lnTo>
                <a:lnTo>
                  <a:pt x="243" y="5"/>
                </a:lnTo>
                <a:lnTo>
                  <a:pt x="243" y="5"/>
                </a:lnTo>
                <a:lnTo>
                  <a:pt x="238" y="3"/>
                </a:lnTo>
                <a:lnTo>
                  <a:pt x="233" y="0"/>
                </a:lnTo>
                <a:lnTo>
                  <a:pt x="227" y="0"/>
                </a:lnTo>
                <a:lnTo>
                  <a:pt x="223" y="0"/>
                </a:lnTo>
                <a:lnTo>
                  <a:pt x="224" y="21"/>
                </a:lnTo>
                <a:lnTo>
                  <a:pt x="223" y="2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Freeform 55"/>
          <p:cNvSpPr/>
          <p:nvPr/>
        </p:nvSpPr>
        <p:spPr bwMode="auto">
          <a:xfrm>
            <a:off x="5192721" y="4479119"/>
            <a:ext cx="424447" cy="494095"/>
          </a:xfrm>
          <a:custGeom>
            <a:avLst/>
            <a:gdLst>
              <a:gd name="T0" fmla="*/ 205 w 365"/>
              <a:gd name="T1" fmla="*/ 14 h 427"/>
              <a:gd name="T2" fmla="*/ 190 w 365"/>
              <a:gd name="T3" fmla="*/ 19 h 427"/>
              <a:gd name="T4" fmla="*/ 166 w 365"/>
              <a:gd name="T5" fmla="*/ 14 h 427"/>
              <a:gd name="T6" fmla="*/ 126 w 365"/>
              <a:gd name="T7" fmla="*/ 6 h 427"/>
              <a:gd name="T8" fmla="*/ 104 w 365"/>
              <a:gd name="T9" fmla="*/ 29 h 427"/>
              <a:gd name="T10" fmla="*/ 82 w 365"/>
              <a:gd name="T11" fmla="*/ 99 h 427"/>
              <a:gd name="T12" fmla="*/ 57 w 365"/>
              <a:gd name="T13" fmla="*/ 91 h 427"/>
              <a:gd name="T14" fmla="*/ 67 w 365"/>
              <a:gd name="T15" fmla="*/ 121 h 427"/>
              <a:gd name="T16" fmla="*/ 63 w 365"/>
              <a:gd name="T17" fmla="*/ 134 h 427"/>
              <a:gd name="T18" fmla="*/ 51 w 365"/>
              <a:gd name="T19" fmla="*/ 158 h 427"/>
              <a:gd name="T20" fmla="*/ 16 w 365"/>
              <a:gd name="T21" fmla="*/ 207 h 427"/>
              <a:gd name="T22" fmla="*/ 3 w 365"/>
              <a:gd name="T23" fmla="*/ 218 h 427"/>
              <a:gd name="T24" fmla="*/ 0 w 365"/>
              <a:gd name="T25" fmla="*/ 234 h 427"/>
              <a:gd name="T26" fmla="*/ 32 w 365"/>
              <a:gd name="T27" fmla="*/ 282 h 427"/>
              <a:gd name="T28" fmla="*/ 45 w 365"/>
              <a:gd name="T29" fmla="*/ 309 h 427"/>
              <a:gd name="T30" fmla="*/ 45 w 365"/>
              <a:gd name="T31" fmla="*/ 314 h 427"/>
              <a:gd name="T32" fmla="*/ 43 w 365"/>
              <a:gd name="T33" fmla="*/ 319 h 427"/>
              <a:gd name="T34" fmla="*/ 59 w 365"/>
              <a:gd name="T35" fmla="*/ 325 h 427"/>
              <a:gd name="T36" fmla="*/ 66 w 365"/>
              <a:gd name="T37" fmla="*/ 331 h 427"/>
              <a:gd name="T38" fmla="*/ 76 w 365"/>
              <a:gd name="T39" fmla="*/ 356 h 427"/>
              <a:gd name="T40" fmla="*/ 84 w 365"/>
              <a:gd name="T41" fmla="*/ 397 h 427"/>
              <a:gd name="T42" fmla="*/ 92 w 365"/>
              <a:gd name="T43" fmla="*/ 407 h 427"/>
              <a:gd name="T44" fmla="*/ 104 w 365"/>
              <a:gd name="T45" fmla="*/ 412 h 427"/>
              <a:gd name="T46" fmla="*/ 128 w 365"/>
              <a:gd name="T47" fmla="*/ 406 h 427"/>
              <a:gd name="T48" fmla="*/ 136 w 365"/>
              <a:gd name="T49" fmla="*/ 400 h 427"/>
              <a:gd name="T50" fmla="*/ 136 w 365"/>
              <a:gd name="T51" fmla="*/ 393 h 427"/>
              <a:gd name="T52" fmla="*/ 159 w 365"/>
              <a:gd name="T53" fmla="*/ 378 h 427"/>
              <a:gd name="T54" fmla="*/ 179 w 365"/>
              <a:gd name="T55" fmla="*/ 408 h 427"/>
              <a:gd name="T56" fmla="*/ 197 w 365"/>
              <a:gd name="T57" fmla="*/ 413 h 427"/>
              <a:gd name="T58" fmla="*/ 198 w 365"/>
              <a:gd name="T59" fmla="*/ 397 h 427"/>
              <a:gd name="T60" fmla="*/ 227 w 365"/>
              <a:gd name="T61" fmla="*/ 407 h 427"/>
              <a:gd name="T62" fmla="*/ 256 w 365"/>
              <a:gd name="T63" fmla="*/ 416 h 427"/>
              <a:gd name="T64" fmla="*/ 256 w 365"/>
              <a:gd name="T65" fmla="*/ 374 h 427"/>
              <a:gd name="T66" fmla="*/ 271 w 365"/>
              <a:gd name="T67" fmla="*/ 353 h 427"/>
              <a:gd name="T68" fmla="*/ 265 w 365"/>
              <a:gd name="T69" fmla="*/ 343 h 427"/>
              <a:gd name="T70" fmla="*/ 265 w 365"/>
              <a:gd name="T71" fmla="*/ 334 h 427"/>
              <a:gd name="T72" fmla="*/ 301 w 365"/>
              <a:gd name="T73" fmla="*/ 284 h 427"/>
              <a:gd name="T74" fmla="*/ 310 w 365"/>
              <a:gd name="T75" fmla="*/ 289 h 427"/>
              <a:gd name="T76" fmla="*/ 343 w 365"/>
              <a:gd name="T77" fmla="*/ 279 h 427"/>
              <a:gd name="T78" fmla="*/ 323 w 365"/>
              <a:gd name="T79" fmla="*/ 264 h 427"/>
              <a:gd name="T80" fmla="*/ 325 w 365"/>
              <a:gd name="T81" fmla="*/ 207 h 427"/>
              <a:gd name="T82" fmla="*/ 317 w 365"/>
              <a:gd name="T83" fmla="*/ 196 h 427"/>
              <a:gd name="T84" fmla="*/ 314 w 365"/>
              <a:gd name="T85" fmla="*/ 186 h 427"/>
              <a:gd name="T86" fmla="*/ 347 w 365"/>
              <a:gd name="T87" fmla="*/ 176 h 427"/>
              <a:gd name="T88" fmla="*/ 365 w 365"/>
              <a:gd name="T89" fmla="*/ 170 h 427"/>
              <a:gd name="T90" fmla="*/ 351 w 365"/>
              <a:gd name="T91" fmla="*/ 141 h 427"/>
              <a:gd name="T92" fmla="*/ 352 w 365"/>
              <a:gd name="T93" fmla="*/ 101 h 427"/>
              <a:gd name="T94" fmla="*/ 334 w 365"/>
              <a:gd name="T95" fmla="*/ 102 h 427"/>
              <a:gd name="T96" fmla="*/ 332 w 365"/>
              <a:gd name="T97" fmla="*/ 99 h 427"/>
              <a:gd name="T98" fmla="*/ 317 w 365"/>
              <a:gd name="T99" fmla="*/ 77 h 427"/>
              <a:gd name="T100" fmla="*/ 241 w 365"/>
              <a:gd name="T101" fmla="*/ 99 h 427"/>
              <a:gd name="T102" fmla="*/ 159 w 365"/>
              <a:gd name="T103" fmla="*/ 74 h 427"/>
              <a:gd name="T104" fmla="*/ 234 w 365"/>
              <a:gd name="T105" fmla="*/ 54 h 427"/>
              <a:gd name="T106" fmla="*/ 256 w 365"/>
              <a:gd name="T107" fmla="*/ 35 h 427"/>
              <a:gd name="T108" fmla="*/ 223 w 365"/>
              <a:gd name="T109" fmla="*/ 6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5" h="427">
                <a:moveTo>
                  <a:pt x="223" y="6"/>
                </a:moveTo>
                <a:lnTo>
                  <a:pt x="223" y="6"/>
                </a:lnTo>
                <a:lnTo>
                  <a:pt x="205" y="14"/>
                </a:lnTo>
                <a:lnTo>
                  <a:pt x="197" y="17"/>
                </a:lnTo>
                <a:lnTo>
                  <a:pt x="190" y="19"/>
                </a:lnTo>
                <a:lnTo>
                  <a:pt x="190" y="19"/>
                </a:lnTo>
                <a:lnTo>
                  <a:pt x="184" y="17"/>
                </a:lnTo>
                <a:lnTo>
                  <a:pt x="176" y="16"/>
                </a:lnTo>
                <a:lnTo>
                  <a:pt x="166" y="14"/>
                </a:lnTo>
                <a:lnTo>
                  <a:pt x="154" y="11"/>
                </a:lnTo>
                <a:lnTo>
                  <a:pt x="126" y="6"/>
                </a:lnTo>
                <a:lnTo>
                  <a:pt x="126" y="6"/>
                </a:lnTo>
                <a:lnTo>
                  <a:pt x="120" y="11"/>
                </a:lnTo>
                <a:lnTo>
                  <a:pt x="112" y="19"/>
                </a:lnTo>
                <a:lnTo>
                  <a:pt x="104" y="29"/>
                </a:lnTo>
                <a:lnTo>
                  <a:pt x="95" y="43"/>
                </a:lnTo>
                <a:lnTo>
                  <a:pt x="113" y="82"/>
                </a:lnTo>
                <a:lnTo>
                  <a:pt x="82" y="99"/>
                </a:lnTo>
                <a:lnTo>
                  <a:pt x="81" y="99"/>
                </a:lnTo>
                <a:lnTo>
                  <a:pt x="57" y="91"/>
                </a:lnTo>
                <a:lnTo>
                  <a:pt x="57" y="91"/>
                </a:lnTo>
                <a:lnTo>
                  <a:pt x="63" y="103"/>
                </a:lnTo>
                <a:lnTo>
                  <a:pt x="66" y="113"/>
                </a:lnTo>
                <a:lnTo>
                  <a:pt x="67" y="121"/>
                </a:lnTo>
                <a:lnTo>
                  <a:pt x="67" y="123"/>
                </a:lnTo>
                <a:lnTo>
                  <a:pt x="66" y="125"/>
                </a:lnTo>
                <a:lnTo>
                  <a:pt x="63" y="134"/>
                </a:lnTo>
                <a:lnTo>
                  <a:pt x="63" y="134"/>
                </a:lnTo>
                <a:lnTo>
                  <a:pt x="55" y="153"/>
                </a:lnTo>
                <a:lnTo>
                  <a:pt x="51" y="158"/>
                </a:lnTo>
                <a:lnTo>
                  <a:pt x="48" y="162"/>
                </a:lnTo>
                <a:lnTo>
                  <a:pt x="5" y="200"/>
                </a:lnTo>
                <a:lnTo>
                  <a:pt x="16" y="207"/>
                </a:lnTo>
                <a:lnTo>
                  <a:pt x="9" y="212"/>
                </a:lnTo>
                <a:lnTo>
                  <a:pt x="9" y="212"/>
                </a:lnTo>
                <a:lnTo>
                  <a:pt x="3" y="218"/>
                </a:lnTo>
                <a:lnTo>
                  <a:pt x="0" y="225"/>
                </a:lnTo>
                <a:lnTo>
                  <a:pt x="0" y="232"/>
                </a:lnTo>
                <a:lnTo>
                  <a:pt x="0" y="234"/>
                </a:lnTo>
                <a:lnTo>
                  <a:pt x="2" y="237"/>
                </a:lnTo>
                <a:lnTo>
                  <a:pt x="30" y="282"/>
                </a:lnTo>
                <a:lnTo>
                  <a:pt x="32" y="282"/>
                </a:lnTo>
                <a:lnTo>
                  <a:pt x="32" y="283"/>
                </a:lnTo>
                <a:lnTo>
                  <a:pt x="45" y="307"/>
                </a:lnTo>
                <a:lnTo>
                  <a:pt x="45" y="309"/>
                </a:lnTo>
                <a:lnTo>
                  <a:pt x="47" y="310"/>
                </a:lnTo>
                <a:lnTo>
                  <a:pt x="45" y="312"/>
                </a:lnTo>
                <a:lnTo>
                  <a:pt x="45" y="314"/>
                </a:lnTo>
                <a:lnTo>
                  <a:pt x="45" y="317"/>
                </a:lnTo>
                <a:lnTo>
                  <a:pt x="43" y="319"/>
                </a:lnTo>
                <a:lnTo>
                  <a:pt x="43" y="319"/>
                </a:lnTo>
                <a:lnTo>
                  <a:pt x="47" y="319"/>
                </a:lnTo>
                <a:lnTo>
                  <a:pt x="51" y="320"/>
                </a:lnTo>
                <a:lnTo>
                  <a:pt x="59" y="325"/>
                </a:lnTo>
                <a:lnTo>
                  <a:pt x="59" y="325"/>
                </a:lnTo>
                <a:lnTo>
                  <a:pt x="63" y="327"/>
                </a:lnTo>
                <a:lnTo>
                  <a:pt x="66" y="331"/>
                </a:lnTo>
                <a:lnTo>
                  <a:pt x="69" y="336"/>
                </a:lnTo>
                <a:lnTo>
                  <a:pt x="72" y="342"/>
                </a:lnTo>
                <a:lnTo>
                  <a:pt x="76" y="356"/>
                </a:lnTo>
                <a:lnTo>
                  <a:pt x="80" y="373"/>
                </a:lnTo>
                <a:lnTo>
                  <a:pt x="84" y="397"/>
                </a:lnTo>
                <a:lnTo>
                  <a:pt x="84" y="397"/>
                </a:lnTo>
                <a:lnTo>
                  <a:pt x="87" y="401"/>
                </a:lnTo>
                <a:lnTo>
                  <a:pt x="89" y="405"/>
                </a:lnTo>
                <a:lnTo>
                  <a:pt x="92" y="407"/>
                </a:lnTo>
                <a:lnTo>
                  <a:pt x="96" y="409"/>
                </a:lnTo>
                <a:lnTo>
                  <a:pt x="96" y="409"/>
                </a:lnTo>
                <a:lnTo>
                  <a:pt x="104" y="412"/>
                </a:lnTo>
                <a:lnTo>
                  <a:pt x="112" y="412"/>
                </a:lnTo>
                <a:lnTo>
                  <a:pt x="120" y="409"/>
                </a:lnTo>
                <a:lnTo>
                  <a:pt x="128" y="406"/>
                </a:lnTo>
                <a:lnTo>
                  <a:pt x="128" y="406"/>
                </a:lnTo>
                <a:lnTo>
                  <a:pt x="132" y="403"/>
                </a:lnTo>
                <a:lnTo>
                  <a:pt x="136" y="400"/>
                </a:lnTo>
                <a:lnTo>
                  <a:pt x="137" y="398"/>
                </a:lnTo>
                <a:lnTo>
                  <a:pt x="137" y="394"/>
                </a:lnTo>
                <a:lnTo>
                  <a:pt x="136" y="393"/>
                </a:lnTo>
                <a:lnTo>
                  <a:pt x="136" y="391"/>
                </a:lnTo>
                <a:lnTo>
                  <a:pt x="156" y="376"/>
                </a:lnTo>
                <a:lnTo>
                  <a:pt x="159" y="378"/>
                </a:lnTo>
                <a:lnTo>
                  <a:pt x="175" y="406"/>
                </a:lnTo>
                <a:lnTo>
                  <a:pt x="175" y="406"/>
                </a:lnTo>
                <a:lnTo>
                  <a:pt x="179" y="408"/>
                </a:lnTo>
                <a:lnTo>
                  <a:pt x="184" y="411"/>
                </a:lnTo>
                <a:lnTo>
                  <a:pt x="190" y="413"/>
                </a:lnTo>
                <a:lnTo>
                  <a:pt x="197" y="413"/>
                </a:lnTo>
                <a:lnTo>
                  <a:pt x="202" y="412"/>
                </a:lnTo>
                <a:lnTo>
                  <a:pt x="202" y="412"/>
                </a:lnTo>
                <a:lnTo>
                  <a:pt x="198" y="397"/>
                </a:lnTo>
                <a:lnTo>
                  <a:pt x="221" y="407"/>
                </a:lnTo>
                <a:lnTo>
                  <a:pt x="226" y="407"/>
                </a:lnTo>
                <a:lnTo>
                  <a:pt x="227" y="407"/>
                </a:lnTo>
                <a:lnTo>
                  <a:pt x="229" y="409"/>
                </a:lnTo>
                <a:lnTo>
                  <a:pt x="250" y="427"/>
                </a:lnTo>
                <a:lnTo>
                  <a:pt x="256" y="416"/>
                </a:lnTo>
                <a:lnTo>
                  <a:pt x="255" y="375"/>
                </a:lnTo>
                <a:lnTo>
                  <a:pt x="256" y="374"/>
                </a:lnTo>
                <a:lnTo>
                  <a:pt x="256" y="374"/>
                </a:lnTo>
                <a:lnTo>
                  <a:pt x="271" y="356"/>
                </a:lnTo>
                <a:lnTo>
                  <a:pt x="271" y="356"/>
                </a:lnTo>
                <a:lnTo>
                  <a:pt x="271" y="353"/>
                </a:lnTo>
                <a:lnTo>
                  <a:pt x="271" y="351"/>
                </a:lnTo>
                <a:lnTo>
                  <a:pt x="269" y="348"/>
                </a:lnTo>
                <a:lnTo>
                  <a:pt x="265" y="343"/>
                </a:lnTo>
                <a:lnTo>
                  <a:pt x="262" y="339"/>
                </a:lnTo>
                <a:lnTo>
                  <a:pt x="264" y="336"/>
                </a:lnTo>
                <a:lnTo>
                  <a:pt x="265" y="334"/>
                </a:lnTo>
                <a:lnTo>
                  <a:pt x="269" y="333"/>
                </a:lnTo>
                <a:lnTo>
                  <a:pt x="298" y="283"/>
                </a:lnTo>
                <a:lnTo>
                  <a:pt x="301" y="284"/>
                </a:lnTo>
                <a:lnTo>
                  <a:pt x="308" y="286"/>
                </a:lnTo>
                <a:lnTo>
                  <a:pt x="310" y="287"/>
                </a:lnTo>
                <a:lnTo>
                  <a:pt x="310" y="289"/>
                </a:lnTo>
                <a:lnTo>
                  <a:pt x="308" y="309"/>
                </a:lnTo>
                <a:lnTo>
                  <a:pt x="310" y="309"/>
                </a:lnTo>
                <a:lnTo>
                  <a:pt x="343" y="279"/>
                </a:lnTo>
                <a:lnTo>
                  <a:pt x="341" y="263"/>
                </a:lnTo>
                <a:lnTo>
                  <a:pt x="335" y="263"/>
                </a:lnTo>
                <a:lnTo>
                  <a:pt x="323" y="264"/>
                </a:lnTo>
                <a:lnTo>
                  <a:pt x="343" y="209"/>
                </a:lnTo>
                <a:lnTo>
                  <a:pt x="325" y="207"/>
                </a:lnTo>
                <a:lnTo>
                  <a:pt x="325" y="207"/>
                </a:lnTo>
                <a:lnTo>
                  <a:pt x="323" y="207"/>
                </a:lnTo>
                <a:lnTo>
                  <a:pt x="323" y="203"/>
                </a:lnTo>
                <a:lnTo>
                  <a:pt x="317" y="196"/>
                </a:lnTo>
                <a:lnTo>
                  <a:pt x="317" y="196"/>
                </a:lnTo>
                <a:lnTo>
                  <a:pt x="314" y="190"/>
                </a:lnTo>
                <a:lnTo>
                  <a:pt x="314" y="186"/>
                </a:lnTo>
                <a:lnTo>
                  <a:pt x="316" y="181"/>
                </a:lnTo>
                <a:lnTo>
                  <a:pt x="318" y="177"/>
                </a:lnTo>
                <a:lnTo>
                  <a:pt x="347" y="176"/>
                </a:lnTo>
                <a:lnTo>
                  <a:pt x="365" y="176"/>
                </a:lnTo>
                <a:lnTo>
                  <a:pt x="365" y="176"/>
                </a:lnTo>
                <a:lnTo>
                  <a:pt x="365" y="170"/>
                </a:lnTo>
                <a:lnTo>
                  <a:pt x="363" y="163"/>
                </a:lnTo>
                <a:lnTo>
                  <a:pt x="358" y="153"/>
                </a:lnTo>
                <a:lnTo>
                  <a:pt x="351" y="141"/>
                </a:lnTo>
                <a:lnTo>
                  <a:pt x="325" y="132"/>
                </a:lnTo>
                <a:lnTo>
                  <a:pt x="352" y="107"/>
                </a:lnTo>
                <a:lnTo>
                  <a:pt x="352" y="101"/>
                </a:lnTo>
                <a:lnTo>
                  <a:pt x="339" y="103"/>
                </a:lnTo>
                <a:lnTo>
                  <a:pt x="334" y="103"/>
                </a:lnTo>
                <a:lnTo>
                  <a:pt x="334" y="102"/>
                </a:lnTo>
                <a:lnTo>
                  <a:pt x="333" y="101"/>
                </a:lnTo>
                <a:lnTo>
                  <a:pt x="332" y="99"/>
                </a:lnTo>
                <a:lnTo>
                  <a:pt x="332" y="99"/>
                </a:lnTo>
                <a:lnTo>
                  <a:pt x="328" y="90"/>
                </a:lnTo>
                <a:lnTo>
                  <a:pt x="324" y="83"/>
                </a:lnTo>
                <a:lnTo>
                  <a:pt x="317" y="77"/>
                </a:lnTo>
                <a:lnTo>
                  <a:pt x="310" y="72"/>
                </a:lnTo>
                <a:lnTo>
                  <a:pt x="262" y="74"/>
                </a:lnTo>
                <a:lnTo>
                  <a:pt x="241" y="99"/>
                </a:lnTo>
                <a:lnTo>
                  <a:pt x="241" y="100"/>
                </a:lnTo>
                <a:lnTo>
                  <a:pt x="234" y="99"/>
                </a:lnTo>
                <a:lnTo>
                  <a:pt x="159" y="74"/>
                </a:lnTo>
                <a:lnTo>
                  <a:pt x="232" y="55"/>
                </a:lnTo>
                <a:lnTo>
                  <a:pt x="232" y="55"/>
                </a:lnTo>
                <a:lnTo>
                  <a:pt x="234" y="54"/>
                </a:lnTo>
                <a:lnTo>
                  <a:pt x="238" y="53"/>
                </a:lnTo>
                <a:lnTo>
                  <a:pt x="245" y="46"/>
                </a:lnTo>
                <a:lnTo>
                  <a:pt x="256" y="35"/>
                </a:lnTo>
                <a:lnTo>
                  <a:pt x="270" y="19"/>
                </a:lnTo>
                <a:lnTo>
                  <a:pt x="245" y="0"/>
                </a:lnTo>
                <a:lnTo>
                  <a:pt x="223" y="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Freeform 56"/>
          <p:cNvSpPr/>
          <p:nvPr/>
        </p:nvSpPr>
        <p:spPr bwMode="auto">
          <a:xfrm>
            <a:off x="4778710" y="4054615"/>
            <a:ext cx="535778" cy="657632"/>
          </a:xfrm>
          <a:custGeom>
            <a:avLst/>
            <a:gdLst>
              <a:gd name="T0" fmla="*/ 291 w 462"/>
              <a:gd name="T1" fmla="*/ 159 h 566"/>
              <a:gd name="T2" fmla="*/ 264 w 462"/>
              <a:gd name="T3" fmla="*/ 90 h 566"/>
              <a:gd name="T4" fmla="*/ 215 w 462"/>
              <a:gd name="T5" fmla="*/ 70 h 566"/>
              <a:gd name="T6" fmla="*/ 166 w 462"/>
              <a:gd name="T7" fmla="*/ 52 h 566"/>
              <a:gd name="T8" fmla="*/ 121 w 462"/>
              <a:gd name="T9" fmla="*/ 0 h 566"/>
              <a:gd name="T10" fmla="*/ 117 w 462"/>
              <a:gd name="T11" fmla="*/ 10 h 566"/>
              <a:gd name="T12" fmla="*/ 148 w 462"/>
              <a:gd name="T13" fmla="*/ 54 h 566"/>
              <a:gd name="T14" fmla="*/ 124 w 462"/>
              <a:gd name="T15" fmla="*/ 99 h 566"/>
              <a:gd name="T16" fmla="*/ 108 w 462"/>
              <a:gd name="T17" fmla="*/ 107 h 566"/>
              <a:gd name="T18" fmla="*/ 78 w 462"/>
              <a:gd name="T19" fmla="*/ 74 h 566"/>
              <a:gd name="T20" fmla="*/ 60 w 462"/>
              <a:gd name="T21" fmla="*/ 82 h 566"/>
              <a:gd name="T22" fmla="*/ 69 w 462"/>
              <a:gd name="T23" fmla="*/ 109 h 566"/>
              <a:gd name="T24" fmla="*/ 44 w 462"/>
              <a:gd name="T25" fmla="*/ 133 h 566"/>
              <a:gd name="T26" fmla="*/ 34 w 462"/>
              <a:gd name="T27" fmla="*/ 143 h 566"/>
              <a:gd name="T28" fmla="*/ 36 w 462"/>
              <a:gd name="T29" fmla="*/ 165 h 566"/>
              <a:gd name="T30" fmla="*/ 32 w 462"/>
              <a:gd name="T31" fmla="*/ 187 h 566"/>
              <a:gd name="T32" fmla="*/ 24 w 462"/>
              <a:gd name="T33" fmla="*/ 189 h 566"/>
              <a:gd name="T34" fmla="*/ 4 w 462"/>
              <a:gd name="T35" fmla="*/ 191 h 566"/>
              <a:gd name="T36" fmla="*/ 20 w 462"/>
              <a:gd name="T37" fmla="*/ 206 h 566"/>
              <a:gd name="T38" fmla="*/ 44 w 462"/>
              <a:gd name="T39" fmla="*/ 246 h 566"/>
              <a:gd name="T40" fmla="*/ 65 w 462"/>
              <a:gd name="T41" fmla="*/ 243 h 566"/>
              <a:gd name="T42" fmla="*/ 106 w 462"/>
              <a:gd name="T43" fmla="*/ 268 h 566"/>
              <a:gd name="T44" fmla="*/ 105 w 462"/>
              <a:gd name="T45" fmla="*/ 301 h 566"/>
              <a:gd name="T46" fmla="*/ 109 w 462"/>
              <a:gd name="T47" fmla="*/ 314 h 566"/>
              <a:gd name="T48" fmla="*/ 102 w 462"/>
              <a:gd name="T49" fmla="*/ 324 h 566"/>
              <a:gd name="T50" fmla="*/ 86 w 462"/>
              <a:gd name="T51" fmla="*/ 329 h 566"/>
              <a:gd name="T52" fmla="*/ 76 w 462"/>
              <a:gd name="T53" fmla="*/ 346 h 566"/>
              <a:gd name="T54" fmla="*/ 81 w 462"/>
              <a:gd name="T55" fmla="*/ 383 h 566"/>
              <a:gd name="T56" fmla="*/ 130 w 462"/>
              <a:gd name="T57" fmla="*/ 405 h 566"/>
              <a:gd name="T58" fmla="*/ 149 w 462"/>
              <a:gd name="T59" fmla="*/ 542 h 566"/>
              <a:gd name="T60" fmla="*/ 221 w 462"/>
              <a:gd name="T61" fmla="*/ 521 h 566"/>
              <a:gd name="T62" fmla="*/ 205 w 462"/>
              <a:gd name="T63" fmla="*/ 557 h 566"/>
              <a:gd name="T64" fmla="*/ 223 w 462"/>
              <a:gd name="T65" fmla="*/ 553 h 566"/>
              <a:gd name="T66" fmla="*/ 236 w 462"/>
              <a:gd name="T67" fmla="*/ 530 h 566"/>
              <a:gd name="T68" fmla="*/ 263 w 462"/>
              <a:gd name="T69" fmla="*/ 513 h 566"/>
              <a:gd name="T70" fmla="*/ 350 w 462"/>
              <a:gd name="T71" fmla="*/ 556 h 566"/>
              <a:gd name="T72" fmla="*/ 400 w 462"/>
              <a:gd name="T73" fmla="*/ 509 h 566"/>
              <a:gd name="T74" fmla="*/ 412 w 462"/>
              <a:gd name="T75" fmla="*/ 479 h 566"/>
              <a:gd name="T76" fmla="*/ 437 w 462"/>
              <a:gd name="T77" fmla="*/ 449 h 566"/>
              <a:gd name="T78" fmla="*/ 462 w 462"/>
              <a:gd name="T79" fmla="*/ 370 h 566"/>
              <a:gd name="T80" fmla="*/ 438 w 462"/>
              <a:gd name="T81" fmla="*/ 340 h 566"/>
              <a:gd name="T82" fmla="*/ 413 w 462"/>
              <a:gd name="T83" fmla="*/ 349 h 566"/>
              <a:gd name="T84" fmla="*/ 381 w 462"/>
              <a:gd name="T85" fmla="*/ 322 h 566"/>
              <a:gd name="T86" fmla="*/ 361 w 462"/>
              <a:gd name="T87" fmla="*/ 313 h 566"/>
              <a:gd name="T88" fmla="*/ 336 w 462"/>
              <a:gd name="T89" fmla="*/ 295 h 566"/>
              <a:gd name="T90" fmla="*/ 326 w 462"/>
              <a:gd name="T91" fmla="*/ 282 h 566"/>
              <a:gd name="T92" fmla="*/ 333 w 462"/>
              <a:gd name="T93" fmla="*/ 255 h 566"/>
              <a:gd name="T94" fmla="*/ 352 w 462"/>
              <a:gd name="T95" fmla="*/ 218 h 566"/>
              <a:gd name="T96" fmla="*/ 390 w 462"/>
              <a:gd name="T97" fmla="*/ 195 h 566"/>
              <a:gd name="T98" fmla="*/ 401 w 462"/>
              <a:gd name="T99" fmla="*/ 159 h 566"/>
              <a:gd name="T100" fmla="*/ 357 w 462"/>
              <a:gd name="T101" fmla="*/ 180 h 566"/>
              <a:gd name="T102" fmla="*/ 337 w 462"/>
              <a:gd name="T103" fmla="*/ 183 h 566"/>
              <a:gd name="T104" fmla="*/ 294 w 462"/>
              <a:gd name="T105" fmla="*/ 163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62" h="566">
                <a:moveTo>
                  <a:pt x="292" y="160"/>
                </a:moveTo>
                <a:lnTo>
                  <a:pt x="291" y="160"/>
                </a:lnTo>
                <a:lnTo>
                  <a:pt x="291" y="159"/>
                </a:lnTo>
                <a:lnTo>
                  <a:pt x="291" y="159"/>
                </a:lnTo>
                <a:lnTo>
                  <a:pt x="281" y="128"/>
                </a:lnTo>
                <a:lnTo>
                  <a:pt x="272" y="105"/>
                </a:lnTo>
                <a:lnTo>
                  <a:pt x="268" y="97"/>
                </a:lnTo>
                <a:lnTo>
                  <a:pt x="264" y="90"/>
                </a:lnTo>
                <a:lnTo>
                  <a:pt x="260" y="86"/>
                </a:lnTo>
                <a:lnTo>
                  <a:pt x="257" y="83"/>
                </a:lnTo>
                <a:lnTo>
                  <a:pt x="215" y="70"/>
                </a:lnTo>
                <a:lnTo>
                  <a:pt x="215" y="70"/>
                </a:lnTo>
                <a:lnTo>
                  <a:pt x="184" y="59"/>
                </a:lnTo>
                <a:lnTo>
                  <a:pt x="173" y="56"/>
                </a:lnTo>
                <a:lnTo>
                  <a:pt x="166" y="52"/>
                </a:lnTo>
                <a:lnTo>
                  <a:pt x="166" y="52"/>
                </a:lnTo>
                <a:lnTo>
                  <a:pt x="156" y="44"/>
                </a:lnTo>
                <a:lnTo>
                  <a:pt x="146" y="34"/>
                </a:lnTo>
                <a:lnTo>
                  <a:pt x="133" y="19"/>
                </a:lnTo>
                <a:lnTo>
                  <a:pt x="121" y="0"/>
                </a:lnTo>
                <a:lnTo>
                  <a:pt x="113" y="0"/>
                </a:lnTo>
                <a:lnTo>
                  <a:pt x="114" y="1"/>
                </a:lnTo>
                <a:lnTo>
                  <a:pt x="114" y="1"/>
                </a:lnTo>
                <a:lnTo>
                  <a:pt x="117" y="10"/>
                </a:lnTo>
                <a:lnTo>
                  <a:pt x="124" y="22"/>
                </a:lnTo>
                <a:lnTo>
                  <a:pt x="133" y="35"/>
                </a:lnTo>
                <a:lnTo>
                  <a:pt x="147" y="52"/>
                </a:lnTo>
                <a:lnTo>
                  <a:pt x="148" y="54"/>
                </a:lnTo>
                <a:lnTo>
                  <a:pt x="149" y="56"/>
                </a:lnTo>
                <a:lnTo>
                  <a:pt x="130" y="91"/>
                </a:lnTo>
                <a:lnTo>
                  <a:pt x="130" y="91"/>
                </a:lnTo>
                <a:lnTo>
                  <a:pt x="124" y="99"/>
                </a:lnTo>
                <a:lnTo>
                  <a:pt x="120" y="105"/>
                </a:lnTo>
                <a:lnTo>
                  <a:pt x="114" y="109"/>
                </a:lnTo>
                <a:lnTo>
                  <a:pt x="112" y="109"/>
                </a:lnTo>
                <a:lnTo>
                  <a:pt x="108" y="107"/>
                </a:lnTo>
                <a:lnTo>
                  <a:pt x="108" y="107"/>
                </a:lnTo>
                <a:lnTo>
                  <a:pt x="103" y="104"/>
                </a:lnTo>
                <a:lnTo>
                  <a:pt x="98" y="97"/>
                </a:lnTo>
                <a:lnTo>
                  <a:pt x="78" y="74"/>
                </a:lnTo>
                <a:lnTo>
                  <a:pt x="58" y="69"/>
                </a:lnTo>
                <a:lnTo>
                  <a:pt x="58" y="69"/>
                </a:lnTo>
                <a:lnTo>
                  <a:pt x="58" y="73"/>
                </a:lnTo>
                <a:lnTo>
                  <a:pt x="60" y="82"/>
                </a:lnTo>
                <a:lnTo>
                  <a:pt x="69" y="105"/>
                </a:lnTo>
                <a:lnTo>
                  <a:pt x="69" y="106"/>
                </a:lnTo>
                <a:lnTo>
                  <a:pt x="69" y="107"/>
                </a:lnTo>
                <a:lnTo>
                  <a:pt x="69" y="109"/>
                </a:lnTo>
                <a:lnTo>
                  <a:pt x="69" y="110"/>
                </a:lnTo>
                <a:lnTo>
                  <a:pt x="66" y="124"/>
                </a:lnTo>
                <a:lnTo>
                  <a:pt x="44" y="133"/>
                </a:lnTo>
                <a:lnTo>
                  <a:pt x="44" y="133"/>
                </a:lnTo>
                <a:lnTo>
                  <a:pt x="37" y="136"/>
                </a:lnTo>
                <a:lnTo>
                  <a:pt x="37" y="136"/>
                </a:lnTo>
                <a:lnTo>
                  <a:pt x="35" y="138"/>
                </a:lnTo>
                <a:lnTo>
                  <a:pt x="34" y="143"/>
                </a:lnTo>
                <a:lnTo>
                  <a:pt x="34" y="148"/>
                </a:lnTo>
                <a:lnTo>
                  <a:pt x="35" y="152"/>
                </a:lnTo>
                <a:lnTo>
                  <a:pt x="35" y="152"/>
                </a:lnTo>
                <a:lnTo>
                  <a:pt x="36" y="165"/>
                </a:lnTo>
                <a:lnTo>
                  <a:pt x="36" y="175"/>
                </a:lnTo>
                <a:lnTo>
                  <a:pt x="35" y="182"/>
                </a:lnTo>
                <a:lnTo>
                  <a:pt x="32" y="187"/>
                </a:lnTo>
                <a:lnTo>
                  <a:pt x="32" y="187"/>
                </a:lnTo>
                <a:lnTo>
                  <a:pt x="29" y="189"/>
                </a:lnTo>
                <a:lnTo>
                  <a:pt x="26" y="189"/>
                </a:lnTo>
                <a:lnTo>
                  <a:pt x="24" y="189"/>
                </a:lnTo>
                <a:lnTo>
                  <a:pt x="24" y="189"/>
                </a:lnTo>
                <a:lnTo>
                  <a:pt x="0" y="184"/>
                </a:lnTo>
                <a:lnTo>
                  <a:pt x="0" y="184"/>
                </a:lnTo>
                <a:lnTo>
                  <a:pt x="2" y="188"/>
                </a:lnTo>
                <a:lnTo>
                  <a:pt x="4" y="191"/>
                </a:lnTo>
                <a:lnTo>
                  <a:pt x="7" y="195"/>
                </a:lnTo>
                <a:lnTo>
                  <a:pt x="12" y="197"/>
                </a:lnTo>
                <a:lnTo>
                  <a:pt x="12" y="197"/>
                </a:lnTo>
                <a:lnTo>
                  <a:pt x="20" y="206"/>
                </a:lnTo>
                <a:lnTo>
                  <a:pt x="28" y="218"/>
                </a:lnTo>
                <a:lnTo>
                  <a:pt x="36" y="229"/>
                </a:lnTo>
                <a:lnTo>
                  <a:pt x="43" y="242"/>
                </a:lnTo>
                <a:lnTo>
                  <a:pt x="44" y="246"/>
                </a:lnTo>
                <a:lnTo>
                  <a:pt x="44" y="246"/>
                </a:lnTo>
                <a:lnTo>
                  <a:pt x="55" y="244"/>
                </a:lnTo>
                <a:lnTo>
                  <a:pt x="55" y="244"/>
                </a:lnTo>
                <a:lnTo>
                  <a:pt x="65" y="243"/>
                </a:lnTo>
                <a:lnTo>
                  <a:pt x="74" y="244"/>
                </a:lnTo>
                <a:lnTo>
                  <a:pt x="84" y="246"/>
                </a:lnTo>
                <a:lnTo>
                  <a:pt x="92" y="252"/>
                </a:lnTo>
                <a:lnTo>
                  <a:pt x="106" y="268"/>
                </a:lnTo>
                <a:lnTo>
                  <a:pt x="107" y="269"/>
                </a:lnTo>
                <a:lnTo>
                  <a:pt x="107" y="270"/>
                </a:lnTo>
                <a:lnTo>
                  <a:pt x="106" y="270"/>
                </a:lnTo>
                <a:lnTo>
                  <a:pt x="105" y="301"/>
                </a:lnTo>
                <a:lnTo>
                  <a:pt x="105" y="301"/>
                </a:lnTo>
                <a:lnTo>
                  <a:pt x="107" y="306"/>
                </a:lnTo>
                <a:lnTo>
                  <a:pt x="109" y="309"/>
                </a:lnTo>
                <a:lnTo>
                  <a:pt x="109" y="314"/>
                </a:lnTo>
                <a:lnTo>
                  <a:pt x="108" y="317"/>
                </a:lnTo>
                <a:lnTo>
                  <a:pt x="108" y="317"/>
                </a:lnTo>
                <a:lnTo>
                  <a:pt x="106" y="321"/>
                </a:lnTo>
                <a:lnTo>
                  <a:pt x="102" y="324"/>
                </a:lnTo>
                <a:lnTo>
                  <a:pt x="98" y="326"/>
                </a:lnTo>
                <a:lnTo>
                  <a:pt x="92" y="328"/>
                </a:lnTo>
                <a:lnTo>
                  <a:pt x="92" y="328"/>
                </a:lnTo>
                <a:lnTo>
                  <a:pt x="86" y="329"/>
                </a:lnTo>
                <a:lnTo>
                  <a:pt x="82" y="332"/>
                </a:lnTo>
                <a:lnTo>
                  <a:pt x="78" y="338"/>
                </a:lnTo>
                <a:lnTo>
                  <a:pt x="76" y="346"/>
                </a:lnTo>
                <a:lnTo>
                  <a:pt x="76" y="346"/>
                </a:lnTo>
                <a:lnTo>
                  <a:pt x="76" y="346"/>
                </a:lnTo>
                <a:lnTo>
                  <a:pt x="76" y="347"/>
                </a:lnTo>
                <a:lnTo>
                  <a:pt x="66" y="368"/>
                </a:lnTo>
                <a:lnTo>
                  <a:pt x="81" y="383"/>
                </a:lnTo>
                <a:lnTo>
                  <a:pt x="112" y="388"/>
                </a:lnTo>
                <a:lnTo>
                  <a:pt x="114" y="388"/>
                </a:lnTo>
                <a:lnTo>
                  <a:pt x="114" y="388"/>
                </a:lnTo>
                <a:lnTo>
                  <a:pt x="130" y="405"/>
                </a:lnTo>
                <a:lnTo>
                  <a:pt x="110" y="434"/>
                </a:lnTo>
                <a:lnTo>
                  <a:pt x="155" y="532"/>
                </a:lnTo>
                <a:lnTo>
                  <a:pt x="156" y="534"/>
                </a:lnTo>
                <a:lnTo>
                  <a:pt x="149" y="542"/>
                </a:lnTo>
                <a:lnTo>
                  <a:pt x="152" y="550"/>
                </a:lnTo>
                <a:lnTo>
                  <a:pt x="153" y="550"/>
                </a:lnTo>
                <a:lnTo>
                  <a:pt x="235" y="497"/>
                </a:lnTo>
                <a:lnTo>
                  <a:pt x="221" y="521"/>
                </a:lnTo>
                <a:lnTo>
                  <a:pt x="221" y="521"/>
                </a:lnTo>
                <a:lnTo>
                  <a:pt x="215" y="535"/>
                </a:lnTo>
                <a:lnTo>
                  <a:pt x="209" y="546"/>
                </a:lnTo>
                <a:lnTo>
                  <a:pt x="205" y="557"/>
                </a:lnTo>
                <a:lnTo>
                  <a:pt x="202" y="566"/>
                </a:lnTo>
                <a:lnTo>
                  <a:pt x="202" y="566"/>
                </a:lnTo>
                <a:lnTo>
                  <a:pt x="213" y="561"/>
                </a:lnTo>
                <a:lnTo>
                  <a:pt x="223" y="553"/>
                </a:lnTo>
                <a:lnTo>
                  <a:pt x="226" y="549"/>
                </a:lnTo>
                <a:lnTo>
                  <a:pt x="231" y="543"/>
                </a:lnTo>
                <a:lnTo>
                  <a:pt x="233" y="537"/>
                </a:lnTo>
                <a:lnTo>
                  <a:pt x="236" y="530"/>
                </a:lnTo>
                <a:lnTo>
                  <a:pt x="237" y="528"/>
                </a:lnTo>
                <a:lnTo>
                  <a:pt x="239" y="528"/>
                </a:lnTo>
                <a:lnTo>
                  <a:pt x="262" y="516"/>
                </a:lnTo>
                <a:lnTo>
                  <a:pt x="263" y="513"/>
                </a:lnTo>
                <a:lnTo>
                  <a:pt x="296" y="542"/>
                </a:lnTo>
                <a:lnTo>
                  <a:pt x="331" y="543"/>
                </a:lnTo>
                <a:lnTo>
                  <a:pt x="333" y="544"/>
                </a:lnTo>
                <a:lnTo>
                  <a:pt x="350" y="556"/>
                </a:lnTo>
                <a:lnTo>
                  <a:pt x="394" y="517"/>
                </a:lnTo>
                <a:lnTo>
                  <a:pt x="394" y="517"/>
                </a:lnTo>
                <a:lnTo>
                  <a:pt x="398" y="513"/>
                </a:lnTo>
                <a:lnTo>
                  <a:pt x="400" y="509"/>
                </a:lnTo>
                <a:lnTo>
                  <a:pt x="407" y="494"/>
                </a:lnTo>
                <a:lnTo>
                  <a:pt x="412" y="485"/>
                </a:lnTo>
                <a:lnTo>
                  <a:pt x="412" y="485"/>
                </a:lnTo>
                <a:lnTo>
                  <a:pt x="412" y="479"/>
                </a:lnTo>
                <a:lnTo>
                  <a:pt x="408" y="471"/>
                </a:lnTo>
                <a:lnTo>
                  <a:pt x="394" y="447"/>
                </a:lnTo>
                <a:lnTo>
                  <a:pt x="384" y="431"/>
                </a:lnTo>
                <a:lnTo>
                  <a:pt x="437" y="449"/>
                </a:lnTo>
                <a:lnTo>
                  <a:pt x="453" y="441"/>
                </a:lnTo>
                <a:lnTo>
                  <a:pt x="437" y="407"/>
                </a:lnTo>
                <a:lnTo>
                  <a:pt x="436" y="405"/>
                </a:lnTo>
                <a:lnTo>
                  <a:pt x="462" y="370"/>
                </a:lnTo>
                <a:lnTo>
                  <a:pt x="452" y="354"/>
                </a:lnTo>
                <a:lnTo>
                  <a:pt x="452" y="354"/>
                </a:lnTo>
                <a:lnTo>
                  <a:pt x="444" y="346"/>
                </a:lnTo>
                <a:lnTo>
                  <a:pt x="438" y="340"/>
                </a:lnTo>
                <a:lnTo>
                  <a:pt x="432" y="337"/>
                </a:lnTo>
                <a:lnTo>
                  <a:pt x="429" y="336"/>
                </a:lnTo>
                <a:lnTo>
                  <a:pt x="426" y="337"/>
                </a:lnTo>
                <a:lnTo>
                  <a:pt x="413" y="349"/>
                </a:lnTo>
                <a:lnTo>
                  <a:pt x="410" y="348"/>
                </a:lnTo>
                <a:lnTo>
                  <a:pt x="408" y="348"/>
                </a:lnTo>
                <a:lnTo>
                  <a:pt x="386" y="341"/>
                </a:lnTo>
                <a:lnTo>
                  <a:pt x="381" y="322"/>
                </a:lnTo>
                <a:lnTo>
                  <a:pt x="381" y="322"/>
                </a:lnTo>
                <a:lnTo>
                  <a:pt x="374" y="321"/>
                </a:lnTo>
                <a:lnTo>
                  <a:pt x="368" y="317"/>
                </a:lnTo>
                <a:lnTo>
                  <a:pt x="361" y="313"/>
                </a:lnTo>
                <a:lnTo>
                  <a:pt x="357" y="307"/>
                </a:lnTo>
                <a:lnTo>
                  <a:pt x="343" y="299"/>
                </a:lnTo>
                <a:lnTo>
                  <a:pt x="343" y="299"/>
                </a:lnTo>
                <a:lnTo>
                  <a:pt x="336" y="295"/>
                </a:lnTo>
                <a:lnTo>
                  <a:pt x="330" y="291"/>
                </a:lnTo>
                <a:lnTo>
                  <a:pt x="327" y="286"/>
                </a:lnTo>
                <a:lnTo>
                  <a:pt x="326" y="282"/>
                </a:lnTo>
                <a:lnTo>
                  <a:pt x="326" y="282"/>
                </a:lnTo>
                <a:lnTo>
                  <a:pt x="325" y="276"/>
                </a:lnTo>
                <a:lnTo>
                  <a:pt x="326" y="270"/>
                </a:lnTo>
                <a:lnTo>
                  <a:pt x="329" y="263"/>
                </a:lnTo>
                <a:lnTo>
                  <a:pt x="333" y="255"/>
                </a:lnTo>
                <a:lnTo>
                  <a:pt x="333" y="255"/>
                </a:lnTo>
                <a:lnTo>
                  <a:pt x="342" y="242"/>
                </a:lnTo>
                <a:lnTo>
                  <a:pt x="349" y="229"/>
                </a:lnTo>
                <a:lnTo>
                  <a:pt x="352" y="218"/>
                </a:lnTo>
                <a:lnTo>
                  <a:pt x="353" y="208"/>
                </a:lnTo>
                <a:lnTo>
                  <a:pt x="353" y="192"/>
                </a:lnTo>
                <a:lnTo>
                  <a:pt x="362" y="193"/>
                </a:lnTo>
                <a:lnTo>
                  <a:pt x="390" y="195"/>
                </a:lnTo>
                <a:lnTo>
                  <a:pt x="390" y="195"/>
                </a:lnTo>
                <a:lnTo>
                  <a:pt x="392" y="191"/>
                </a:lnTo>
                <a:lnTo>
                  <a:pt x="394" y="184"/>
                </a:lnTo>
                <a:lnTo>
                  <a:pt x="401" y="159"/>
                </a:lnTo>
                <a:lnTo>
                  <a:pt x="392" y="158"/>
                </a:lnTo>
                <a:lnTo>
                  <a:pt x="392" y="158"/>
                </a:lnTo>
                <a:lnTo>
                  <a:pt x="367" y="174"/>
                </a:lnTo>
                <a:lnTo>
                  <a:pt x="357" y="180"/>
                </a:lnTo>
                <a:lnTo>
                  <a:pt x="347" y="183"/>
                </a:lnTo>
                <a:lnTo>
                  <a:pt x="347" y="183"/>
                </a:lnTo>
                <a:lnTo>
                  <a:pt x="343" y="184"/>
                </a:lnTo>
                <a:lnTo>
                  <a:pt x="337" y="183"/>
                </a:lnTo>
                <a:lnTo>
                  <a:pt x="331" y="182"/>
                </a:lnTo>
                <a:lnTo>
                  <a:pt x="325" y="181"/>
                </a:lnTo>
                <a:lnTo>
                  <a:pt x="310" y="173"/>
                </a:lnTo>
                <a:lnTo>
                  <a:pt x="294" y="163"/>
                </a:lnTo>
                <a:lnTo>
                  <a:pt x="294" y="161"/>
                </a:lnTo>
                <a:lnTo>
                  <a:pt x="292" y="16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Freeform 57"/>
          <p:cNvSpPr/>
          <p:nvPr/>
        </p:nvSpPr>
        <p:spPr bwMode="auto">
          <a:xfrm>
            <a:off x="4883083" y="3296077"/>
            <a:ext cx="142641" cy="205292"/>
          </a:xfrm>
          <a:custGeom>
            <a:avLst/>
            <a:gdLst>
              <a:gd name="T0" fmla="*/ 71 w 121"/>
              <a:gd name="T1" fmla="*/ 4 h 177"/>
              <a:gd name="T2" fmla="*/ 66 w 121"/>
              <a:gd name="T3" fmla="*/ 0 h 177"/>
              <a:gd name="T4" fmla="*/ 66 w 121"/>
              <a:gd name="T5" fmla="*/ 0 h 177"/>
              <a:gd name="T6" fmla="*/ 62 w 121"/>
              <a:gd name="T7" fmla="*/ 2 h 177"/>
              <a:gd name="T8" fmla="*/ 57 w 121"/>
              <a:gd name="T9" fmla="*/ 6 h 177"/>
              <a:gd name="T10" fmla="*/ 54 w 121"/>
              <a:gd name="T11" fmla="*/ 12 h 177"/>
              <a:gd name="T12" fmla="*/ 49 w 121"/>
              <a:gd name="T13" fmla="*/ 20 h 177"/>
              <a:gd name="T14" fmla="*/ 44 w 121"/>
              <a:gd name="T15" fmla="*/ 18 h 177"/>
              <a:gd name="T16" fmla="*/ 43 w 121"/>
              <a:gd name="T17" fmla="*/ 19 h 177"/>
              <a:gd name="T18" fmla="*/ 44 w 121"/>
              <a:gd name="T19" fmla="*/ 20 h 177"/>
              <a:gd name="T20" fmla="*/ 34 w 121"/>
              <a:gd name="T21" fmla="*/ 31 h 177"/>
              <a:gd name="T22" fmla="*/ 30 w 121"/>
              <a:gd name="T23" fmla="*/ 34 h 177"/>
              <a:gd name="T24" fmla="*/ 16 w 121"/>
              <a:gd name="T25" fmla="*/ 41 h 177"/>
              <a:gd name="T26" fmla="*/ 15 w 121"/>
              <a:gd name="T27" fmla="*/ 50 h 177"/>
              <a:gd name="T28" fmla="*/ 15 w 121"/>
              <a:gd name="T29" fmla="*/ 50 h 177"/>
              <a:gd name="T30" fmla="*/ 15 w 121"/>
              <a:gd name="T31" fmla="*/ 59 h 177"/>
              <a:gd name="T32" fmla="*/ 13 w 121"/>
              <a:gd name="T33" fmla="*/ 66 h 177"/>
              <a:gd name="T34" fmla="*/ 10 w 121"/>
              <a:gd name="T35" fmla="*/ 73 h 177"/>
              <a:gd name="T36" fmla="*/ 7 w 121"/>
              <a:gd name="T37" fmla="*/ 76 h 177"/>
              <a:gd name="T38" fmla="*/ 1 w 121"/>
              <a:gd name="T39" fmla="*/ 91 h 177"/>
              <a:gd name="T40" fmla="*/ 1 w 121"/>
              <a:gd name="T41" fmla="*/ 91 h 177"/>
              <a:gd name="T42" fmla="*/ 0 w 121"/>
              <a:gd name="T43" fmla="*/ 100 h 177"/>
              <a:gd name="T44" fmla="*/ 0 w 121"/>
              <a:gd name="T45" fmla="*/ 108 h 177"/>
              <a:gd name="T46" fmla="*/ 0 w 121"/>
              <a:gd name="T47" fmla="*/ 117 h 177"/>
              <a:gd name="T48" fmla="*/ 8 w 121"/>
              <a:gd name="T49" fmla="*/ 153 h 177"/>
              <a:gd name="T50" fmla="*/ 8 w 121"/>
              <a:gd name="T51" fmla="*/ 153 h 177"/>
              <a:gd name="T52" fmla="*/ 10 w 121"/>
              <a:gd name="T53" fmla="*/ 157 h 177"/>
              <a:gd name="T54" fmla="*/ 13 w 121"/>
              <a:gd name="T55" fmla="*/ 161 h 177"/>
              <a:gd name="T56" fmla="*/ 20 w 121"/>
              <a:gd name="T57" fmla="*/ 166 h 177"/>
              <a:gd name="T58" fmla="*/ 28 w 121"/>
              <a:gd name="T59" fmla="*/ 169 h 177"/>
              <a:gd name="T60" fmla="*/ 56 w 121"/>
              <a:gd name="T61" fmla="*/ 177 h 177"/>
              <a:gd name="T62" fmla="*/ 56 w 121"/>
              <a:gd name="T63" fmla="*/ 177 h 177"/>
              <a:gd name="T64" fmla="*/ 62 w 121"/>
              <a:gd name="T65" fmla="*/ 176 h 177"/>
              <a:gd name="T66" fmla="*/ 68 w 121"/>
              <a:gd name="T67" fmla="*/ 174 h 177"/>
              <a:gd name="T68" fmla="*/ 75 w 121"/>
              <a:gd name="T69" fmla="*/ 170 h 177"/>
              <a:gd name="T70" fmla="*/ 83 w 121"/>
              <a:gd name="T71" fmla="*/ 166 h 177"/>
              <a:gd name="T72" fmla="*/ 76 w 121"/>
              <a:gd name="T73" fmla="*/ 152 h 177"/>
              <a:gd name="T74" fmla="*/ 76 w 121"/>
              <a:gd name="T75" fmla="*/ 149 h 177"/>
              <a:gd name="T76" fmla="*/ 76 w 121"/>
              <a:gd name="T77" fmla="*/ 148 h 177"/>
              <a:gd name="T78" fmla="*/ 79 w 121"/>
              <a:gd name="T79" fmla="*/ 138 h 177"/>
              <a:gd name="T80" fmla="*/ 79 w 121"/>
              <a:gd name="T81" fmla="*/ 137 h 177"/>
              <a:gd name="T82" fmla="*/ 93 w 121"/>
              <a:gd name="T83" fmla="*/ 113 h 177"/>
              <a:gd name="T84" fmla="*/ 115 w 121"/>
              <a:gd name="T85" fmla="*/ 113 h 177"/>
              <a:gd name="T86" fmla="*/ 121 w 121"/>
              <a:gd name="T87" fmla="*/ 112 h 177"/>
              <a:gd name="T88" fmla="*/ 121 w 121"/>
              <a:gd name="T89" fmla="*/ 112 h 177"/>
              <a:gd name="T90" fmla="*/ 118 w 121"/>
              <a:gd name="T91" fmla="*/ 105 h 177"/>
              <a:gd name="T92" fmla="*/ 113 w 121"/>
              <a:gd name="T93" fmla="*/ 96 h 177"/>
              <a:gd name="T94" fmla="*/ 107 w 121"/>
              <a:gd name="T95" fmla="*/ 85 h 177"/>
              <a:gd name="T96" fmla="*/ 98 w 121"/>
              <a:gd name="T97" fmla="*/ 74 h 177"/>
              <a:gd name="T98" fmla="*/ 89 w 121"/>
              <a:gd name="T99" fmla="*/ 61 h 177"/>
              <a:gd name="T100" fmla="*/ 89 w 121"/>
              <a:gd name="T101" fmla="*/ 61 h 177"/>
              <a:gd name="T102" fmla="*/ 86 w 121"/>
              <a:gd name="T103" fmla="*/ 54 h 177"/>
              <a:gd name="T104" fmla="*/ 83 w 121"/>
              <a:gd name="T105" fmla="*/ 46 h 177"/>
              <a:gd name="T106" fmla="*/ 80 w 121"/>
              <a:gd name="T107" fmla="*/ 37 h 177"/>
              <a:gd name="T108" fmla="*/ 79 w 121"/>
              <a:gd name="T109" fmla="*/ 27 h 177"/>
              <a:gd name="T110" fmla="*/ 79 w 121"/>
              <a:gd name="T111" fmla="*/ 27 h 177"/>
              <a:gd name="T112" fmla="*/ 74 w 121"/>
              <a:gd name="T113" fmla="*/ 13 h 177"/>
              <a:gd name="T114" fmla="*/ 71 w 121"/>
              <a:gd name="T115" fmla="*/ 4 h 177"/>
              <a:gd name="T116" fmla="*/ 71 w 121"/>
              <a:gd name="T117" fmla="*/ 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1" h="177">
                <a:moveTo>
                  <a:pt x="71" y="4"/>
                </a:moveTo>
                <a:lnTo>
                  <a:pt x="66" y="0"/>
                </a:lnTo>
                <a:lnTo>
                  <a:pt x="66" y="0"/>
                </a:lnTo>
                <a:lnTo>
                  <a:pt x="62" y="2"/>
                </a:lnTo>
                <a:lnTo>
                  <a:pt x="57" y="6"/>
                </a:lnTo>
                <a:lnTo>
                  <a:pt x="54" y="12"/>
                </a:lnTo>
                <a:lnTo>
                  <a:pt x="49" y="20"/>
                </a:lnTo>
                <a:lnTo>
                  <a:pt x="44" y="18"/>
                </a:lnTo>
                <a:lnTo>
                  <a:pt x="43" y="19"/>
                </a:lnTo>
                <a:lnTo>
                  <a:pt x="44" y="20"/>
                </a:lnTo>
                <a:lnTo>
                  <a:pt x="34" y="31"/>
                </a:lnTo>
                <a:lnTo>
                  <a:pt x="30" y="34"/>
                </a:lnTo>
                <a:lnTo>
                  <a:pt x="16" y="41"/>
                </a:lnTo>
                <a:lnTo>
                  <a:pt x="15" y="50"/>
                </a:lnTo>
                <a:lnTo>
                  <a:pt x="15" y="50"/>
                </a:lnTo>
                <a:lnTo>
                  <a:pt x="15" y="59"/>
                </a:lnTo>
                <a:lnTo>
                  <a:pt x="13" y="66"/>
                </a:lnTo>
                <a:lnTo>
                  <a:pt x="10" y="73"/>
                </a:lnTo>
                <a:lnTo>
                  <a:pt x="7" y="76"/>
                </a:lnTo>
                <a:lnTo>
                  <a:pt x="1" y="91"/>
                </a:lnTo>
                <a:lnTo>
                  <a:pt x="1" y="91"/>
                </a:lnTo>
                <a:lnTo>
                  <a:pt x="0" y="100"/>
                </a:lnTo>
                <a:lnTo>
                  <a:pt x="0" y="108"/>
                </a:lnTo>
                <a:lnTo>
                  <a:pt x="0" y="117"/>
                </a:lnTo>
                <a:lnTo>
                  <a:pt x="8" y="153"/>
                </a:lnTo>
                <a:lnTo>
                  <a:pt x="8" y="153"/>
                </a:lnTo>
                <a:lnTo>
                  <a:pt x="10" y="157"/>
                </a:lnTo>
                <a:lnTo>
                  <a:pt x="13" y="161"/>
                </a:lnTo>
                <a:lnTo>
                  <a:pt x="20" y="166"/>
                </a:lnTo>
                <a:lnTo>
                  <a:pt x="28" y="169"/>
                </a:lnTo>
                <a:lnTo>
                  <a:pt x="56" y="177"/>
                </a:lnTo>
                <a:lnTo>
                  <a:pt x="56" y="177"/>
                </a:lnTo>
                <a:lnTo>
                  <a:pt x="62" y="176"/>
                </a:lnTo>
                <a:lnTo>
                  <a:pt x="68" y="174"/>
                </a:lnTo>
                <a:lnTo>
                  <a:pt x="75" y="170"/>
                </a:lnTo>
                <a:lnTo>
                  <a:pt x="83" y="166"/>
                </a:lnTo>
                <a:lnTo>
                  <a:pt x="76" y="152"/>
                </a:lnTo>
                <a:lnTo>
                  <a:pt x="76" y="149"/>
                </a:lnTo>
                <a:lnTo>
                  <a:pt x="76" y="148"/>
                </a:lnTo>
                <a:lnTo>
                  <a:pt x="79" y="138"/>
                </a:lnTo>
                <a:lnTo>
                  <a:pt x="79" y="137"/>
                </a:lnTo>
                <a:lnTo>
                  <a:pt x="93" y="113"/>
                </a:lnTo>
                <a:lnTo>
                  <a:pt x="115" y="113"/>
                </a:lnTo>
                <a:lnTo>
                  <a:pt x="121" y="112"/>
                </a:lnTo>
                <a:lnTo>
                  <a:pt x="121" y="112"/>
                </a:lnTo>
                <a:lnTo>
                  <a:pt x="118" y="105"/>
                </a:lnTo>
                <a:lnTo>
                  <a:pt x="113" y="96"/>
                </a:lnTo>
                <a:lnTo>
                  <a:pt x="107" y="85"/>
                </a:lnTo>
                <a:lnTo>
                  <a:pt x="98" y="74"/>
                </a:lnTo>
                <a:lnTo>
                  <a:pt x="89" y="61"/>
                </a:lnTo>
                <a:lnTo>
                  <a:pt x="89" y="61"/>
                </a:lnTo>
                <a:lnTo>
                  <a:pt x="86" y="54"/>
                </a:lnTo>
                <a:lnTo>
                  <a:pt x="83" y="46"/>
                </a:lnTo>
                <a:lnTo>
                  <a:pt x="80" y="37"/>
                </a:lnTo>
                <a:lnTo>
                  <a:pt x="79" y="27"/>
                </a:lnTo>
                <a:lnTo>
                  <a:pt x="79" y="27"/>
                </a:lnTo>
                <a:lnTo>
                  <a:pt x="74" y="13"/>
                </a:lnTo>
                <a:lnTo>
                  <a:pt x="71" y="4"/>
                </a:lnTo>
                <a:lnTo>
                  <a:pt x="71" y="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Freeform 58"/>
          <p:cNvSpPr/>
          <p:nvPr/>
        </p:nvSpPr>
        <p:spPr bwMode="auto">
          <a:xfrm>
            <a:off x="4743919" y="3209089"/>
            <a:ext cx="187870" cy="198333"/>
          </a:xfrm>
          <a:custGeom>
            <a:avLst/>
            <a:gdLst>
              <a:gd name="T0" fmla="*/ 77 w 161"/>
              <a:gd name="T1" fmla="*/ 39 h 173"/>
              <a:gd name="T2" fmla="*/ 59 w 161"/>
              <a:gd name="T3" fmla="*/ 34 h 173"/>
              <a:gd name="T4" fmla="*/ 57 w 161"/>
              <a:gd name="T5" fmla="*/ 45 h 173"/>
              <a:gd name="T6" fmla="*/ 28 w 161"/>
              <a:gd name="T7" fmla="*/ 55 h 173"/>
              <a:gd name="T8" fmla="*/ 27 w 161"/>
              <a:gd name="T9" fmla="*/ 59 h 173"/>
              <a:gd name="T10" fmla="*/ 27 w 161"/>
              <a:gd name="T11" fmla="*/ 71 h 173"/>
              <a:gd name="T12" fmla="*/ 35 w 161"/>
              <a:gd name="T13" fmla="*/ 84 h 173"/>
              <a:gd name="T14" fmla="*/ 35 w 161"/>
              <a:gd name="T15" fmla="*/ 90 h 173"/>
              <a:gd name="T16" fmla="*/ 29 w 161"/>
              <a:gd name="T17" fmla="*/ 99 h 173"/>
              <a:gd name="T18" fmla="*/ 14 w 161"/>
              <a:gd name="T19" fmla="*/ 115 h 173"/>
              <a:gd name="T20" fmla="*/ 5 w 161"/>
              <a:gd name="T21" fmla="*/ 123 h 173"/>
              <a:gd name="T22" fmla="*/ 1 w 161"/>
              <a:gd name="T23" fmla="*/ 128 h 173"/>
              <a:gd name="T24" fmla="*/ 0 w 161"/>
              <a:gd name="T25" fmla="*/ 134 h 173"/>
              <a:gd name="T26" fmla="*/ 21 w 161"/>
              <a:gd name="T27" fmla="*/ 150 h 173"/>
              <a:gd name="T28" fmla="*/ 32 w 161"/>
              <a:gd name="T29" fmla="*/ 151 h 173"/>
              <a:gd name="T30" fmla="*/ 50 w 161"/>
              <a:gd name="T31" fmla="*/ 152 h 173"/>
              <a:gd name="T32" fmla="*/ 58 w 161"/>
              <a:gd name="T33" fmla="*/ 155 h 173"/>
              <a:gd name="T34" fmla="*/ 72 w 161"/>
              <a:gd name="T35" fmla="*/ 167 h 173"/>
              <a:gd name="T36" fmla="*/ 83 w 161"/>
              <a:gd name="T37" fmla="*/ 170 h 173"/>
              <a:gd name="T38" fmla="*/ 93 w 161"/>
              <a:gd name="T39" fmla="*/ 173 h 173"/>
              <a:gd name="T40" fmla="*/ 97 w 161"/>
              <a:gd name="T41" fmla="*/ 171 h 173"/>
              <a:gd name="T42" fmla="*/ 106 w 161"/>
              <a:gd name="T43" fmla="*/ 166 h 173"/>
              <a:gd name="T44" fmla="*/ 119 w 161"/>
              <a:gd name="T45" fmla="*/ 149 h 173"/>
              <a:gd name="T46" fmla="*/ 120 w 161"/>
              <a:gd name="T47" fmla="*/ 98 h 173"/>
              <a:gd name="T48" fmla="*/ 146 w 161"/>
              <a:gd name="T49" fmla="*/ 103 h 173"/>
              <a:gd name="T50" fmla="*/ 155 w 161"/>
              <a:gd name="T51" fmla="*/ 91 h 173"/>
              <a:gd name="T52" fmla="*/ 147 w 161"/>
              <a:gd name="T53" fmla="*/ 44 h 173"/>
              <a:gd name="T54" fmla="*/ 150 w 161"/>
              <a:gd name="T55" fmla="*/ 40 h 173"/>
              <a:gd name="T56" fmla="*/ 156 w 161"/>
              <a:gd name="T57" fmla="*/ 34 h 173"/>
              <a:gd name="T58" fmla="*/ 161 w 161"/>
              <a:gd name="T59" fmla="*/ 33 h 173"/>
              <a:gd name="T60" fmla="*/ 130 w 161"/>
              <a:gd name="T61" fmla="*/ 26 h 173"/>
              <a:gd name="T62" fmla="*/ 104 w 161"/>
              <a:gd name="T63" fmla="*/ 6 h 173"/>
              <a:gd name="T64" fmla="*/ 95 w 161"/>
              <a:gd name="T65" fmla="*/ 2 h 173"/>
              <a:gd name="T66" fmla="*/ 80 w 161"/>
              <a:gd name="T67" fmla="*/ 0 h 173"/>
              <a:gd name="T68" fmla="*/ 68 w 161"/>
              <a:gd name="T69" fmla="*/ 3 h 173"/>
              <a:gd name="T70" fmla="*/ 67 w 161"/>
              <a:gd name="T71" fmla="*/ 6 h 173"/>
              <a:gd name="T72" fmla="*/ 71 w 161"/>
              <a:gd name="T73" fmla="*/ 13 h 173"/>
              <a:gd name="T74" fmla="*/ 75 w 161"/>
              <a:gd name="T75" fmla="*/ 16 h 173"/>
              <a:gd name="T76" fmla="*/ 82 w 161"/>
              <a:gd name="T77" fmla="*/ 24 h 173"/>
              <a:gd name="T78" fmla="*/ 81 w 161"/>
              <a:gd name="T79" fmla="*/ 34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1" h="173">
                <a:moveTo>
                  <a:pt x="81" y="34"/>
                </a:moveTo>
                <a:lnTo>
                  <a:pt x="77" y="39"/>
                </a:lnTo>
                <a:lnTo>
                  <a:pt x="74" y="37"/>
                </a:lnTo>
                <a:lnTo>
                  <a:pt x="59" y="34"/>
                </a:lnTo>
                <a:lnTo>
                  <a:pt x="57" y="42"/>
                </a:lnTo>
                <a:lnTo>
                  <a:pt x="57" y="45"/>
                </a:lnTo>
                <a:lnTo>
                  <a:pt x="53" y="45"/>
                </a:lnTo>
                <a:lnTo>
                  <a:pt x="28" y="55"/>
                </a:lnTo>
                <a:lnTo>
                  <a:pt x="27" y="59"/>
                </a:lnTo>
                <a:lnTo>
                  <a:pt x="27" y="59"/>
                </a:lnTo>
                <a:lnTo>
                  <a:pt x="26" y="65"/>
                </a:lnTo>
                <a:lnTo>
                  <a:pt x="27" y="71"/>
                </a:lnTo>
                <a:lnTo>
                  <a:pt x="30" y="77"/>
                </a:lnTo>
                <a:lnTo>
                  <a:pt x="35" y="84"/>
                </a:lnTo>
                <a:lnTo>
                  <a:pt x="38" y="87"/>
                </a:lnTo>
                <a:lnTo>
                  <a:pt x="35" y="90"/>
                </a:lnTo>
                <a:lnTo>
                  <a:pt x="35" y="90"/>
                </a:lnTo>
                <a:lnTo>
                  <a:pt x="29" y="99"/>
                </a:lnTo>
                <a:lnTo>
                  <a:pt x="22" y="107"/>
                </a:lnTo>
                <a:lnTo>
                  <a:pt x="14" y="115"/>
                </a:lnTo>
                <a:lnTo>
                  <a:pt x="5" y="123"/>
                </a:lnTo>
                <a:lnTo>
                  <a:pt x="5" y="123"/>
                </a:lnTo>
                <a:lnTo>
                  <a:pt x="2" y="126"/>
                </a:lnTo>
                <a:lnTo>
                  <a:pt x="1" y="128"/>
                </a:lnTo>
                <a:lnTo>
                  <a:pt x="0" y="131"/>
                </a:lnTo>
                <a:lnTo>
                  <a:pt x="0" y="134"/>
                </a:lnTo>
                <a:lnTo>
                  <a:pt x="8" y="145"/>
                </a:lnTo>
                <a:lnTo>
                  <a:pt x="21" y="150"/>
                </a:lnTo>
                <a:lnTo>
                  <a:pt x="32" y="151"/>
                </a:lnTo>
                <a:lnTo>
                  <a:pt x="32" y="151"/>
                </a:lnTo>
                <a:lnTo>
                  <a:pt x="42" y="151"/>
                </a:lnTo>
                <a:lnTo>
                  <a:pt x="50" y="152"/>
                </a:lnTo>
                <a:lnTo>
                  <a:pt x="56" y="154"/>
                </a:lnTo>
                <a:lnTo>
                  <a:pt x="58" y="155"/>
                </a:lnTo>
                <a:lnTo>
                  <a:pt x="60" y="158"/>
                </a:lnTo>
                <a:lnTo>
                  <a:pt x="72" y="167"/>
                </a:lnTo>
                <a:lnTo>
                  <a:pt x="72" y="167"/>
                </a:lnTo>
                <a:lnTo>
                  <a:pt x="83" y="170"/>
                </a:lnTo>
                <a:lnTo>
                  <a:pt x="89" y="171"/>
                </a:lnTo>
                <a:lnTo>
                  <a:pt x="93" y="173"/>
                </a:lnTo>
                <a:lnTo>
                  <a:pt x="93" y="173"/>
                </a:lnTo>
                <a:lnTo>
                  <a:pt x="97" y="171"/>
                </a:lnTo>
                <a:lnTo>
                  <a:pt x="101" y="169"/>
                </a:lnTo>
                <a:lnTo>
                  <a:pt x="106" y="166"/>
                </a:lnTo>
                <a:lnTo>
                  <a:pt x="109" y="159"/>
                </a:lnTo>
                <a:lnTo>
                  <a:pt x="119" y="149"/>
                </a:lnTo>
                <a:lnTo>
                  <a:pt x="127" y="126"/>
                </a:lnTo>
                <a:lnTo>
                  <a:pt x="120" y="98"/>
                </a:lnTo>
                <a:lnTo>
                  <a:pt x="130" y="102"/>
                </a:lnTo>
                <a:lnTo>
                  <a:pt x="146" y="103"/>
                </a:lnTo>
                <a:lnTo>
                  <a:pt x="153" y="97"/>
                </a:lnTo>
                <a:lnTo>
                  <a:pt x="155" y="91"/>
                </a:lnTo>
                <a:lnTo>
                  <a:pt x="143" y="56"/>
                </a:lnTo>
                <a:lnTo>
                  <a:pt x="147" y="44"/>
                </a:lnTo>
                <a:lnTo>
                  <a:pt x="147" y="44"/>
                </a:lnTo>
                <a:lnTo>
                  <a:pt x="150" y="40"/>
                </a:lnTo>
                <a:lnTo>
                  <a:pt x="153" y="36"/>
                </a:lnTo>
                <a:lnTo>
                  <a:pt x="156" y="34"/>
                </a:lnTo>
                <a:lnTo>
                  <a:pt x="160" y="33"/>
                </a:lnTo>
                <a:lnTo>
                  <a:pt x="161" y="33"/>
                </a:lnTo>
                <a:lnTo>
                  <a:pt x="159" y="25"/>
                </a:lnTo>
                <a:lnTo>
                  <a:pt x="130" y="26"/>
                </a:lnTo>
                <a:lnTo>
                  <a:pt x="130" y="25"/>
                </a:lnTo>
                <a:lnTo>
                  <a:pt x="104" y="6"/>
                </a:lnTo>
                <a:lnTo>
                  <a:pt x="104" y="6"/>
                </a:lnTo>
                <a:lnTo>
                  <a:pt x="95" y="2"/>
                </a:lnTo>
                <a:lnTo>
                  <a:pt x="87" y="0"/>
                </a:lnTo>
                <a:lnTo>
                  <a:pt x="80" y="0"/>
                </a:lnTo>
                <a:lnTo>
                  <a:pt x="72" y="1"/>
                </a:lnTo>
                <a:lnTo>
                  <a:pt x="68" y="3"/>
                </a:lnTo>
                <a:lnTo>
                  <a:pt x="68" y="3"/>
                </a:lnTo>
                <a:lnTo>
                  <a:pt x="67" y="6"/>
                </a:lnTo>
                <a:lnTo>
                  <a:pt x="68" y="10"/>
                </a:lnTo>
                <a:lnTo>
                  <a:pt x="71" y="13"/>
                </a:lnTo>
                <a:lnTo>
                  <a:pt x="75" y="16"/>
                </a:lnTo>
                <a:lnTo>
                  <a:pt x="75" y="16"/>
                </a:lnTo>
                <a:lnTo>
                  <a:pt x="80" y="19"/>
                </a:lnTo>
                <a:lnTo>
                  <a:pt x="82" y="24"/>
                </a:lnTo>
                <a:lnTo>
                  <a:pt x="82" y="28"/>
                </a:lnTo>
                <a:lnTo>
                  <a:pt x="81" y="34"/>
                </a:lnTo>
                <a:lnTo>
                  <a:pt x="81" y="3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Freeform 59"/>
          <p:cNvSpPr/>
          <p:nvPr/>
        </p:nvSpPr>
        <p:spPr bwMode="auto">
          <a:xfrm>
            <a:off x="5060514" y="2808942"/>
            <a:ext cx="657546" cy="629795"/>
          </a:xfrm>
          <a:custGeom>
            <a:avLst/>
            <a:gdLst>
              <a:gd name="T0" fmla="*/ 246 w 568"/>
              <a:gd name="T1" fmla="*/ 90 h 542"/>
              <a:gd name="T2" fmla="*/ 243 w 568"/>
              <a:gd name="T3" fmla="*/ 105 h 542"/>
              <a:gd name="T4" fmla="*/ 215 w 568"/>
              <a:gd name="T5" fmla="*/ 121 h 542"/>
              <a:gd name="T6" fmla="*/ 193 w 568"/>
              <a:gd name="T7" fmla="*/ 114 h 542"/>
              <a:gd name="T8" fmla="*/ 156 w 568"/>
              <a:gd name="T9" fmla="*/ 153 h 542"/>
              <a:gd name="T10" fmla="*/ 137 w 568"/>
              <a:gd name="T11" fmla="*/ 175 h 542"/>
              <a:gd name="T12" fmla="*/ 106 w 568"/>
              <a:gd name="T13" fmla="*/ 212 h 542"/>
              <a:gd name="T14" fmla="*/ 64 w 568"/>
              <a:gd name="T15" fmla="*/ 212 h 542"/>
              <a:gd name="T16" fmla="*/ 64 w 568"/>
              <a:gd name="T17" fmla="*/ 211 h 542"/>
              <a:gd name="T18" fmla="*/ 45 w 568"/>
              <a:gd name="T19" fmla="*/ 236 h 542"/>
              <a:gd name="T20" fmla="*/ 9 w 568"/>
              <a:gd name="T21" fmla="*/ 317 h 542"/>
              <a:gd name="T22" fmla="*/ 7 w 568"/>
              <a:gd name="T23" fmla="*/ 333 h 542"/>
              <a:gd name="T24" fmla="*/ 15 w 568"/>
              <a:gd name="T25" fmla="*/ 352 h 542"/>
              <a:gd name="T26" fmla="*/ 53 w 568"/>
              <a:gd name="T27" fmla="*/ 362 h 542"/>
              <a:gd name="T28" fmla="*/ 61 w 568"/>
              <a:gd name="T29" fmla="*/ 370 h 542"/>
              <a:gd name="T30" fmla="*/ 73 w 568"/>
              <a:gd name="T31" fmla="*/ 374 h 542"/>
              <a:gd name="T32" fmla="*/ 77 w 568"/>
              <a:gd name="T33" fmla="*/ 384 h 542"/>
              <a:gd name="T34" fmla="*/ 82 w 568"/>
              <a:gd name="T35" fmla="*/ 402 h 542"/>
              <a:gd name="T36" fmla="*/ 142 w 568"/>
              <a:gd name="T37" fmla="*/ 395 h 542"/>
              <a:gd name="T38" fmla="*/ 172 w 568"/>
              <a:gd name="T39" fmla="*/ 339 h 542"/>
              <a:gd name="T40" fmla="*/ 209 w 568"/>
              <a:gd name="T41" fmla="*/ 308 h 542"/>
              <a:gd name="T42" fmla="*/ 229 w 568"/>
              <a:gd name="T43" fmla="*/ 301 h 542"/>
              <a:gd name="T44" fmla="*/ 242 w 568"/>
              <a:gd name="T45" fmla="*/ 293 h 542"/>
              <a:gd name="T46" fmla="*/ 261 w 568"/>
              <a:gd name="T47" fmla="*/ 300 h 542"/>
              <a:gd name="T48" fmla="*/ 284 w 568"/>
              <a:gd name="T49" fmla="*/ 333 h 542"/>
              <a:gd name="T50" fmla="*/ 285 w 568"/>
              <a:gd name="T51" fmla="*/ 338 h 542"/>
              <a:gd name="T52" fmla="*/ 286 w 568"/>
              <a:gd name="T53" fmla="*/ 386 h 542"/>
              <a:gd name="T54" fmla="*/ 280 w 568"/>
              <a:gd name="T55" fmla="*/ 410 h 542"/>
              <a:gd name="T56" fmla="*/ 256 w 568"/>
              <a:gd name="T57" fmla="*/ 446 h 542"/>
              <a:gd name="T58" fmla="*/ 269 w 568"/>
              <a:gd name="T59" fmla="*/ 468 h 542"/>
              <a:gd name="T60" fmla="*/ 282 w 568"/>
              <a:gd name="T61" fmla="*/ 455 h 542"/>
              <a:gd name="T62" fmla="*/ 294 w 568"/>
              <a:gd name="T63" fmla="*/ 486 h 542"/>
              <a:gd name="T64" fmla="*/ 278 w 568"/>
              <a:gd name="T65" fmla="*/ 496 h 542"/>
              <a:gd name="T66" fmla="*/ 277 w 568"/>
              <a:gd name="T67" fmla="*/ 507 h 542"/>
              <a:gd name="T68" fmla="*/ 266 w 568"/>
              <a:gd name="T69" fmla="*/ 522 h 542"/>
              <a:gd name="T70" fmla="*/ 239 w 568"/>
              <a:gd name="T71" fmla="*/ 540 h 542"/>
              <a:gd name="T72" fmla="*/ 287 w 568"/>
              <a:gd name="T73" fmla="*/ 530 h 542"/>
              <a:gd name="T74" fmla="*/ 390 w 568"/>
              <a:gd name="T75" fmla="*/ 404 h 542"/>
              <a:gd name="T76" fmla="*/ 413 w 568"/>
              <a:gd name="T77" fmla="*/ 393 h 542"/>
              <a:gd name="T78" fmla="*/ 445 w 568"/>
              <a:gd name="T79" fmla="*/ 391 h 542"/>
              <a:gd name="T80" fmla="*/ 493 w 568"/>
              <a:gd name="T81" fmla="*/ 317 h 542"/>
              <a:gd name="T82" fmla="*/ 568 w 568"/>
              <a:gd name="T83" fmla="*/ 237 h 542"/>
              <a:gd name="T84" fmla="*/ 563 w 568"/>
              <a:gd name="T85" fmla="*/ 193 h 542"/>
              <a:gd name="T86" fmla="*/ 553 w 568"/>
              <a:gd name="T87" fmla="*/ 187 h 542"/>
              <a:gd name="T88" fmla="*/ 538 w 568"/>
              <a:gd name="T89" fmla="*/ 187 h 542"/>
              <a:gd name="T90" fmla="*/ 523 w 568"/>
              <a:gd name="T91" fmla="*/ 175 h 542"/>
              <a:gd name="T92" fmla="*/ 519 w 568"/>
              <a:gd name="T93" fmla="*/ 166 h 542"/>
              <a:gd name="T94" fmla="*/ 513 w 568"/>
              <a:gd name="T95" fmla="*/ 98 h 542"/>
              <a:gd name="T96" fmla="*/ 496 w 568"/>
              <a:gd name="T97" fmla="*/ 85 h 542"/>
              <a:gd name="T98" fmla="*/ 466 w 568"/>
              <a:gd name="T99" fmla="*/ 47 h 542"/>
              <a:gd name="T100" fmla="*/ 465 w 568"/>
              <a:gd name="T101" fmla="*/ 24 h 542"/>
              <a:gd name="T102" fmla="*/ 456 w 568"/>
              <a:gd name="T103" fmla="*/ 17 h 542"/>
              <a:gd name="T104" fmla="*/ 441 w 568"/>
              <a:gd name="T105" fmla="*/ 38 h 542"/>
              <a:gd name="T106" fmla="*/ 416 w 568"/>
              <a:gd name="T107" fmla="*/ 33 h 542"/>
              <a:gd name="T108" fmla="*/ 408 w 568"/>
              <a:gd name="T109" fmla="*/ 26 h 542"/>
              <a:gd name="T110" fmla="*/ 405 w 568"/>
              <a:gd name="T111" fmla="*/ 12 h 542"/>
              <a:gd name="T112" fmla="*/ 359 w 568"/>
              <a:gd name="T113" fmla="*/ 1 h 542"/>
              <a:gd name="T114" fmla="*/ 354 w 568"/>
              <a:gd name="T115" fmla="*/ 18 h 542"/>
              <a:gd name="T116" fmla="*/ 343 w 568"/>
              <a:gd name="T117" fmla="*/ 47 h 542"/>
              <a:gd name="T118" fmla="*/ 321 w 568"/>
              <a:gd name="T119" fmla="*/ 72 h 542"/>
              <a:gd name="T120" fmla="*/ 283 w 568"/>
              <a:gd name="T121" fmla="*/ 78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68" h="542">
                <a:moveTo>
                  <a:pt x="260" y="71"/>
                </a:moveTo>
                <a:lnTo>
                  <a:pt x="246" y="90"/>
                </a:lnTo>
                <a:lnTo>
                  <a:pt x="246" y="90"/>
                </a:lnTo>
                <a:lnTo>
                  <a:pt x="244" y="94"/>
                </a:lnTo>
                <a:lnTo>
                  <a:pt x="243" y="99"/>
                </a:lnTo>
                <a:lnTo>
                  <a:pt x="243" y="105"/>
                </a:lnTo>
                <a:lnTo>
                  <a:pt x="244" y="113"/>
                </a:lnTo>
                <a:lnTo>
                  <a:pt x="244" y="121"/>
                </a:lnTo>
                <a:lnTo>
                  <a:pt x="215" y="121"/>
                </a:lnTo>
                <a:lnTo>
                  <a:pt x="214" y="121"/>
                </a:lnTo>
                <a:lnTo>
                  <a:pt x="214" y="121"/>
                </a:lnTo>
                <a:lnTo>
                  <a:pt x="193" y="114"/>
                </a:lnTo>
                <a:lnTo>
                  <a:pt x="177" y="140"/>
                </a:lnTo>
                <a:lnTo>
                  <a:pt x="175" y="142"/>
                </a:lnTo>
                <a:lnTo>
                  <a:pt x="156" y="153"/>
                </a:lnTo>
                <a:lnTo>
                  <a:pt x="140" y="172"/>
                </a:lnTo>
                <a:lnTo>
                  <a:pt x="140" y="172"/>
                </a:lnTo>
                <a:lnTo>
                  <a:pt x="137" y="175"/>
                </a:lnTo>
                <a:lnTo>
                  <a:pt x="137" y="175"/>
                </a:lnTo>
                <a:lnTo>
                  <a:pt x="106" y="211"/>
                </a:lnTo>
                <a:lnTo>
                  <a:pt x="106" y="212"/>
                </a:lnTo>
                <a:lnTo>
                  <a:pt x="105" y="212"/>
                </a:lnTo>
                <a:lnTo>
                  <a:pt x="82" y="223"/>
                </a:lnTo>
                <a:lnTo>
                  <a:pt x="64" y="212"/>
                </a:lnTo>
                <a:lnTo>
                  <a:pt x="64" y="211"/>
                </a:lnTo>
                <a:lnTo>
                  <a:pt x="64" y="211"/>
                </a:lnTo>
                <a:lnTo>
                  <a:pt x="64" y="211"/>
                </a:lnTo>
                <a:lnTo>
                  <a:pt x="47" y="192"/>
                </a:lnTo>
                <a:lnTo>
                  <a:pt x="37" y="187"/>
                </a:lnTo>
                <a:lnTo>
                  <a:pt x="45" y="236"/>
                </a:lnTo>
                <a:lnTo>
                  <a:pt x="53" y="262"/>
                </a:lnTo>
                <a:lnTo>
                  <a:pt x="34" y="279"/>
                </a:lnTo>
                <a:lnTo>
                  <a:pt x="9" y="317"/>
                </a:lnTo>
                <a:lnTo>
                  <a:pt x="9" y="332"/>
                </a:lnTo>
                <a:lnTo>
                  <a:pt x="8" y="333"/>
                </a:lnTo>
                <a:lnTo>
                  <a:pt x="7" y="333"/>
                </a:lnTo>
                <a:lnTo>
                  <a:pt x="0" y="344"/>
                </a:lnTo>
                <a:lnTo>
                  <a:pt x="4" y="352"/>
                </a:lnTo>
                <a:lnTo>
                  <a:pt x="15" y="352"/>
                </a:lnTo>
                <a:lnTo>
                  <a:pt x="50" y="362"/>
                </a:lnTo>
                <a:lnTo>
                  <a:pt x="51" y="362"/>
                </a:lnTo>
                <a:lnTo>
                  <a:pt x="53" y="362"/>
                </a:lnTo>
                <a:lnTo>
                  <a:pt x="53" y="363"/>
                </a:lnTo>
                <a:lnTo>
                  <a:pt x="54" y="363"/>
                </a:lnTo>
                <a:lnTo>
                  <a:pt x="61" y="370"/>
                </a:lnTo>
                <a:lnTo>
                  <a:pt x="70" y="374"/>
                </a:lnTo>
                <a:lnTo>
                  <a:pt x="70" y="374"/>
                </a:lnTo>
                <a:lnTo>
                  <a:pt x="73" y="374"/>
                </a:lnTo>
                <a:lnTo>
                  <a:pt x="73" y="376"/>
                </a:lnTo>
                <a:lnTo>
                  <a:pt x="73" y="376"/>
                </a:lnTo>
                <a:lnTo>
                  <a:pt x="77" y="384"/>
                </a:lnTo>
                <a:lnTo>
                  <a:pt x="78" y="387"/>
                </a:lnTo>
                <a:lnTo>
                  <a:pt x="79" y="391"/>
                </a:lnTo>
                <a:lnTo>
                  <a:pt x="82" y="402"/>
                </a:lnTo>
                <a:lnTo>
                  <a:pt x="120" y="412"/>
                </a:lnTo>
                <a:lnTo>
                  <a:pt x="130" y="410"/>
                </a:lnTo>
                <a:lnTo>
                  <a:pt x="142" y="395"/>
                </a:lnTo>
                <a:lnTo>
                  <a:pt x="171" y="340"/>
                </a:lnTo>
                <a:lnTo>
                  <a:pt x="172" y="340"/>
                </a:lnTo>
                <a:lnTo>
                  <a:pt x="172" y="339"/>
                </a:lnTo>
                <a:lnTo>
                  <a:pt x="185" y="321"/>
                </a:lnTo>
                <a:lnTo>
                  <a:pt x="187" y="319"/>
                </a:lnTo>
                <a:lnTo>
                  <a:pt x="209" y="308"/>
                </a:lnTo>
                <a:lnTo>
                  <a:pt x="226" y="307"/>
                </a:lnTo>
                <a:lnTo>
                  <a:pt x="226" y="307"/>
                </a:lnTo>
                <a:lnTo>
                  <a:pt x="229" y="301"/>
                </a:lnTo>
                <a:lnTo>
                  <a:pt x="234" y="297"/>
                </a:lnTo>
                <a:lnTo>
                  <a:pt x="238" y="293"/>
                </a:lnTo>
                <a:lnTo>
                  <a:pt x="242" y="293"/>
                </a:lnTo>
                <a:lnTo>
                  <a:pt x="242" y="293"/>
                </a:lnTo>
                <a:lnTo>
                  <a:pt x="250" y="294"/>
                </a:lnTo>
                <a:lnTo>
                  <a:pt x="261" y="300"/>
                </a:lnTo>
                <a:lnTo>
                  <a:pt x="263" y="301"/>
                </a:lnTo>
                <a:lnTo>
                  <a:pt x="263" y="302"/>
                </a:lnTo>
                <a:lnTo>
                  <a:pt x="284" y="333"/>
                </a:lnTo>
                <a:lnTo>
                  <a:pt x="284" y="336"/>
                </a:lnTo>
                <a:lnTo>
                  <a:pt x="285" y="336"/>
                </a:lnTo>
                <a:lnTo>
                  <a:pt x="285" y="338"/>
                </a:lnTo>
                <a:lnTo>
                  <a:pt x="287" y="361"/>
                </a:lnTo>
                <a:lnTo>
                  <a:pt x="286" y="386"/>
                </a:lnTo>
                <a:lnTo>
                  <a:pt x="286" y="386"/>
                </a:lnTo>
                <a:lnTo>
                  <a:pt x="280" y="408"/>
                </a:lnTo>
                <a:lnTo>
                  <a:pt x="280" y="408"/>
                </a:lnTo>
                <a:lnTo>
                  <a:pt x="280" y="410"/>
                </a:lnTo>
                <a:lnTo>
                  <a:pt x="279" y="410"/>
                </a:lnTo>
                <a:lnTo>
                  <a:pt x="263" y="430"/>
                </a:lnTo>
                <a:lnTo>
                  <a:pt x="256" y="446"/>
                </a:lnTo>
                <a:lnTo>
                  <a:pt x="258" y="472"/>
                </a:lnTo>
                <a:lnTo>
                  <a:pt x="260" y="472"/>
                </a:lnTo>
                <a:lnTo>
                  <a:pt x="269" y="468"/>
                </a:lnTo>
                <a:lnTo>
                  <a:pt x="278" y="459"/>
                </a:lnTo>
                <a:lnTo>
                  <a:pt x="280" y="457"/>
                </a:lnTo>
                <a:lnTo>
                  <a:pt x="282" y="455"/>
                </a:lnTo>
                <a:lnTo>
                  <a:pt x="294" y="465"/>
                </a:lnTo>
                <a:lnTo>
                  <a:pt x="294" y="467"/>
                </a:lnTo>
                <a:lnTo>
                  <a:pt x="294" y="486"/>
                </a:lnTo>
                <a:lnTo>
                  <a:pt x="293" y="486"/>
                </a:lnTo>
                <a:lnTo>
                  <a:pt x="282" y="491"/>
                </a:lnTo>
                <a:lnTo>
                  <a:pt x="278" y="496"/>
                </a:lnTo>
                <a:lnTo>
                  <a:pt x="278" y="506"/>
                </a:lnTo>
                <a:lnTo>
                  <a:pt x="277" y="507"/>
                </a:lnTo>
                <a:lnTo>
                  <a:pt x="277" y="507"/>
                </a:lnTo>
                <a:lnTo>
                  <a:pt x="270" y="521"/>
                </a:lnTo>
                <a:lnTo>
                  <a:pt x="269" y="521"/>
                </a:lnTo>
                <a:lnTo>
                  <a:pt x="266" y="522"/>
                </a:lnTo>
                <a:lnTo>
                  <a:pt x="256" y="523"/>
                </a:lnTo>
                <a:lnTo>
                  <a:pt x="247" y="526"/>
                </a:lnTo>
                <a:lnTo>
                  <a:pt x="239" y="540"/>
                </a:lnTo>
                <a:lnTo>
                  <a:pt x="240" y="542"/>
                </a:lnTo>
                <a:lnTo>
                  <a:pt x="280" y="537"/>
                </a:lnTo>
                <a:lnTo>
                  <a:pt x="287" y="530"/>
                </a:lnTo>
                <a:lnTo>
                  <a:pt x="301" y="496"/>
                </a:lnTo>
                <a:lnTo>
                  <a:pt x="301" y="496"/>
                </a:lnTo>
                <a:lnTo>
                  <a:pt x="390" y="404"/>
                </a:lnTo>
                <a:lnTo>
                  <a:pt x="393" y="404"/>
                </a:lnTo>
                <a:lnTo>
                  <a:pt x="412" y="394"/>
                </a:lnTo>
                <a:lnTo>
                  <a:pt x="413" y="393"/>
                </a:lnTo>
                <a:lnTo>
                  <a:pt x="413" y="394"/>
                </a:lnTo>
                <a:lnTo>
                  <a:pt x="429" y="394"/>
                </a:lnTo>
                <a:lnTo>
                  <a:pt x="445" y="391"/>
                </a:lnTo>
                <a:lnTo>
                  <a:pt x="461" y="384"/>
                </a:lnTo>
                <a:lnTo>
                  <a:pt x="474" y="370"/>
                </a:lnTo>
                <a:lnTo>
                  <a:pt x="493" y="317"/>
                </a:lnTo>
                <a:lnTo>
                  <a:pt x="493" y="317"/>
                </a:lnTo>
                <a:lnTo>
                  <a:pt x="493" y="316"/>
                </a:lnTo>
                <a:lnTo>
                  <a:pt x="568" y="237"/>
                </a:lnTo>
                <a:lnTo>
                  <a:pt x="568" y="236"/>
                </a:lnTo>
                <a:lnTo>
                  <a:pt x="563" y="193"/>
                </a:lnTo>
                <a:lnTo>
                  <a:pt x="563" y="193"/>
                </a:lnTo>
                <a:lnTo>
                  <a:pt x="558" y="191"/>
                </a:lnTo>
                <a:lnTo>
                  <a:pt x="555" y="189"/>
                </a:lnTo>
                <a:lnTo>
                  <a:pt x="553" y="187"/>
                </a:lnTo>
                <a:lnTo>
                  <a:pt x="550" y="184"/>
                </a:lnTo>
                <a:lnTo>
                  <a:pt x="550" y="185"/>
                </a:lnTo>
                <a:lnTo>
                  <a:pt x="538" y="187"/>
                </a:lnTo>
                <a:lnTo>
                  <a:pt x="538" y="187"/>
                </a:lnTo>
                <a:lnTo>
                  <a:pt x="530" y="182"/>
                </a:lnTo>
                <a:lnTo>
                  <a:pt x="523" y="175"/>
                </a:lnTo>
                <a:lnTo>
                  <a:pt x="520" y="168"/>
                </a:lnTo>
                <a:lnTo>
                  <a:pt x="520" y="167"/>
                </a:lnTo>
                <a:lnTo>
                  <a:pt x="519" y="166"/>
                </a:lnTo>
                <a:lnTo>
                  <a:pt x="519" y="101"/>
                </a:lnTo>
                <a:lnTo>
                  <a:pt x="519" y="101"/>
                </a:lnTo>
                <a:lnTo>
                  <a:pt x="513" y="98"/>
                </a:lnTo>
                <a:lnTo>
                  <a:pt x="507" y="95"/>
                </a:lnTo>
                <a:lnTo>
                  <a:pt x="501" y="90"/>
                </a:lnTo>
                <a:lnTo>
                  <a:pt x="496" y="85"/>
                </a:lnTo>
                <a:lnTo>
                  <a:pt x="480" y="67"/>
                </a:lnTo>
                <a:lnTo>
                  <a:pt x="466" y="47"/>
                </a:lnTo>
                <a:lnTo>
                  <a:pt x="466" y="47"/>
                </a:lnTo>
                <a:lnTo>
                  <a:pt x="464" y="43"/>
                </a:lnTo>
                <a:lnTo>
                  <a:pt x="464" y="38"/>
                </a:lnTo>
                <a:lnTo>
                  <a:pt x="465" y="24"/>
                </a:lnTo>
                <a:lnTo>
                  <a:pt x="466" y="18"/>
                </a:lnTo>
                <a:lnTo>
                  <a:pt x="457" y="7"/>
                </a:lnTo>
                <a:lnTo>
                  <a:pt x="456" y="17"/>
                </a:lnTo>
                <a:lnTo>
                  <a:pt x="445" y="38"/>
                </a:lnTo>
                <a:lnTo>
                  <a:pt x="441" y="38"/>
                </a:lnTo>
                <a:lnTo>
                  <a:pt x="441" y="38"/>
                </a:lnTo>
                <a:lnTo>
                  <a:pt x="428" y="36"/>
                </a:lnTo>
                <a:lnTo>
                  <a:pt x="421" y="35"/>
                </a:lnTo>
                <a:lnTo>
                  <a:pt x="416" y="33"/>
                </a:lnTo>
                <a:lnTo>
                  <a:pt x="416" y="33"/>
                </a:lnTo>
                <a:lnTo>
                  <a:pt x="411" y="31"/>
                </a:lnTo>
                <a:lnTo>
                  <a:pt x="408" y="26"/>
                </a:lnTo>
                <a:lnTo>
                  <a:pt x="405" y="21"/>
                </a:lnTo>
                <a:lnTo>
                  <a:pt x="405" y="17"/>
                </a:lnTo>
                <a:lnTo>
                  <a:pt x="405" y="12"/>
                </a:lnTo>
                <a:lnTo>
                  <a:pt x="400" y="12"/>
                </a:lnTo>
                <a:lnTo>
                  <a:pt x="377" y="18"/>
                </a:lnTo>
                <a:lnTo>
                  <a:pt x="359" y="1"/>
                </a:lnTo>
                <a:lnTo>
                  <a:pt x="353" y="0"/>
                </a:lnTo>
                <a:lnTo>
                  <a:pt x="347" y="5"/>
                </a:lnTo>
                <a:lnTo>
                  <a:pt x="354" y="18"/>
                </a:lnTo>
                <a:lnTo>
                  <a:pt x="357" y="21"/>
                </a:lnTo>
                <a:lnTo>
                  <a:pt x="345" y="47"/>
                </a:lnTo>
                <a:lnTo>
                  <a:pt x="343" y="47"/>
                </a:lnTo>
                <a:lnTo>
                  <a:pt x="343" y="48"/>
                </a:lnTo>
                <a:lnTo>
                  <a:pt x="342" y="48"/>
                </a:lnTo>
                <a:lnTo>
                  <a:pt x="321" y="72"/>
                </a:lnTo>
                <a:lnTo>
                  <a:pt x="319" y="74"/>
                </a:lnTo>
                <a:lnTo>
                  <a:pt x="317" y="74"/>
                </a:lnTo>
                <a:lnTo>
                  <a:pt x="283" y="78"/>
                </a:lnTo>
                <a:lnTo>
                  <a:pt x="260" y="7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Freeform 60"/>
          <p:cNvSpPr/>
          <p:nvPr/>
        </p:nvSpPr>
        <p:spPr bwMode="auto">
          <a:xfrm>
            <a:off x="5210116" y="2433153"/>
            <a:ext cx="939351" cy="640235"/>
          </a:xfrm>
          <a:custGeom>
            <a:avLst/>
            <a:gdLst>
              <a:gd name="T0" fmla="*/ 110 w 810"/>
              <a:gd name="T1" fmla="*/ 19 h 552"/>
              <a:gd name="T2" fmla="*/ 88 w 810"/>
              <a:gd name="T3" fmla="*/ 52 h 552"/>
              <a:gd name="T4" fmla="*/ 62 w 810"/>
              <a:gd name="T5" fmla="*/ 71 h 552"/>
              <a:gd name="T6" fmla="*/ 40 w 810"/>
              <a:gd name="T7" fmla="*/ 61 h 552"/>
              <a:gd name="T8" fmla="*/ 26 w 810"/>
              <a:gd name="T9" fmla="*/ 47 h 552"/>
              <a:gd name="T10" fmla="*/ 47 w 810"/>
              <a:gd name="T11" fmla="*/ 91 h 552"/>
              <a:gd name="T12" fmla="*/ 55 w 810"/>
              <a:gd name="T13" fmla="*/ 120 h 552"/>
              <a:gd name="T14" fmla="*/ 105 w 810"/>
              <a:gd name="T15" fmla="*/ 218 h 552"/>
              <a:gd name="T16" fmla="*/ 147 w 810"/>
              <a:gd name="T17" fmla="*/ 197 h 552"/>
              <a:gd name="T18" fmla="*/ 162 w 810"/>
              <a:gd name="T19" fmla="*/ 228 h 552"/>
              <a:gd name="T20" fmla="*/ 188 w 810"/>
              <a:gd name="T21" fmla="*/ 294 h 552"/>
              <a:gd name="T22" fmla="*/ 208 w 810"/>
              <a:gd name="T23" fmla="*/ 324 h 552"/>
              <a:gd name="T24" fmla="*/ 237 w 810"/>
              <a:gd name="T25" fmla="*/ 316 h 552"/>
              <a:gd name="T26" fmla="*/ 282 w 810"/>
              <a:gd name="T27" fmla="*/ 325 h 552"/>
              <a:gd name="T28" fmla="*/ 308 w 810"/>
              <a:gd name="T29" fmla="*/ 350 h 552"/>
              <a:gd name="T30" fmla="*/ 319 w 810"/>
              <a:gd name="T31" fmla="*/ 319 h 552"/>
              <a:gd name="T32" fmla="*/ 345 w 810"/>
              <a:gd name="T33" fmla="*/ 329 h 552"/>
              <a:gd name="T34" fmla="*/ 362 w 810"/>
              <a:gd name="T35" fmla="*/ 385 h 552"/>
              <a:gd name="T36" fmla="*/ 394 w 810"/>
              <a:gd name="T37" fmla="*/ 413 h 552"/>
              <a:gd name="T38" fmla="*/ 402 w 810"/>
              <a:gd name="T39" fmla="*/ 427 h 552"/>
              <a:gd name="T40" fmla="*/ 410 w 810"/>
              <a:gd name="T41" fmla="*/ 498 h 552"/>
              <a:gd name="T42" fmla="*/ 425 w 810"/>
              <a:gd name="T43" fmla="*/ 498 h 552"/>
              <a:gd name="T44" fmla="*/ 441 w 810"/>
              <a:gd name="T45" fmla="*/ 507 h 552"/>
              <a:gd name="T46" fmla="*/ 479 w 810"/>
              <a:gd name="T47" fmla="*/ 494 h 552"/>
              <a:gd name="T48" fmla="*/ 497 w 810"/>
              <a:gd name="T49" fmla="*/ 453 h 552"/>
              <a:gd name="T50" fmla="*/ 514 w 810"/>
              <a:gd name="T51" fmla="*/ 443 h 552"/>
              <a:gd name="T52" fmla="*/ 638 w 810"/>
              <a:gd name="T53" fmla="*/ 465 h 552"/>
              <a:gd name="T54" fmla="*/ 587 w 810"/>
              <a:gd name="T55" fmla="*/ 399 h 552"/>
              <a:gd name="T56" fmla="*/ 611 w 810"/>
              <a:gd name="T57" fmla="*/ 391 h 552"/>
              <a:gd name="T58" fmla="*/ 656 w 810"/>
              <a:gd name="T59" fmla="*/ 380 h 552"/>
              <a:gd name="T60" fmla="*/ 685 w 810"/>
              <a:gd name="T61" fmla="*/ 344 h 552"/>
              <a:gd name="T62" fmla="*/ 721 w 810"/>
              <a:gd name="T63" fmla="*/ 257 h 552"/>
              <a:gd name="T64" fmla="*/ 789 w 810"/>
              <a:gd name="T65" fmla="*/ 299 h 552"/>
              <a:gd name="T66" fmla="*/ 776 w 810"/>
              <a:gd name="T67" fmla="*/ 259 h 552"/>
              <a:gd name="T68" fmla="*/ 792 w 810"/>
              <a:gd name="T69" fmla="*/ 191 h 552"/>
              <a:gd name="T70" fmla="*/ 741 w 810"/>
              <a:gd name="T71" fmla="*/ 167 h 552"/>
              <a:gd name="T72" fmla="*/ 730 w 810"/>
              <a:gd name="T73" fmla="*/ 154 h 552"/>
              <a:gd name="T74" fmla="*/ 725 w 810"/>
              <a:gd name="T75" fmla="*/ 164 h 552"/>
              <a:gd name="T76" fmla="*/ 708 w 810"/>
              <a:gd name="T77" fmla="*/ 168 h 552"/>
              <a:gd name="T78" fmla="*/ 674 w 810"/>
              <a:gd name="T79" fmla="*/ 167 h 552"/>
              <a:gd name="T80" fmla="*/ 669 w 810"/>
              <a:gd name="T81" fmla="*/ 197 h 552"/>
              <a:gd name="T82" fmla="*/ 671 w 810"/>
              <a:gd name="T83" fmla="*/ 209 h 552"/>
              <a:gd name="T84" fmla="*/ 647 w 810"/>
              <a:gd name="T85" fmla="*/ 220 h 552"/>
              <a:gd name="T86" fmla="*/ 627 w 810"/>
              <a:gd name="T87" fmla="*/ 216 h 552"/>
              <a:gd name="T88" fmla="*/ 575 w 810"/>
              <a:gd name="T89" fmla="*/ 171 h 552"/>
              <a:gd name="T90" fmla="*/ 564 w 810"/>
              <a:gd name="T91" fmla="*/ 154 h 552"/>
              <a:gd name="T92" fmla="*/ 551 w 810"/>
              <a:gd name="T93" fmla="*/ 133 h 552"/>
              <a:gd name="T94" fmla="*/ 557 w 810"/>
              <a:gd name="T95" fmla="*/ 150 h 552"/>
              <a:gd name="T96" fmla="*/ 505 w 810"/>
              <a:gd name="T97" fmla="*/ 172 h 552"/>
              <a:gd name="T98" fmla="*/ 508 w 810"/>
              <a:gd name="T99" fmla="*/ 161 h 552"/>
              <a:gd name="T100" fmla="*/ 478 w 810"/>
              <a:gd name="T101" fmla="*/ 124 h 552"/>
              <a:gd name="T102" fmla="*/ 449 w 810"/>
              <a:gd name="T103" fmla="*/ 126 h 552"/>
              <a:gd name="T104" fmla="*/ 434 w 810"/>
              <a:gd name="T105" fmla="*/ 120 h 552"/>
              <a:gd name="T106" fmla="*/ 427 w 810"/>
              <a:gd name="T107" fmla="*/ 85 h 552"/>
              <a:gd name="T108" fmla="*/ 383 w 810"/>
              <a:gd name="T109" fmla="*/ 102 h 552"/>
              <a:gd name="T110" fmla="*/ 372 w 810"/>
              <a:gd name="T111" fmla="*/ 107 h 552"/>
              <a:gd name="T112" fmla="*/ 353 w 810"/>
              <a:gd name="T113" fmla="*/ 100 h 552"/>
              <a:gd name="T114" fmla="*/ 339 w 810"/>
              <a:gd name="T115" fmla="*/ 79 h 552"/>
              <a:gd name="T116" fmla="*/ 311 w 810"/>
              <a:gd name="T117" fmla="*/ 73 h 552"/>
              <a:gd name="T118" fmla="*/ 280 w 810"/>
              <a:gd name="T119" fmla="*/ 71 h 552"/>
              <a:gd name="T120" fmla="*/ 229 w 810"/>
              <a:gd name="T121" fmla="*/ 87 h 552"/>
              <a:gd name="T122" fmla="*/ 205 w 810"/>
              <a:gd name="T123" fmla="*/ 83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0" h="552">
                <a:moveTo>
                  <a:pt x="157" y="26"/>
                </a:moveTo>
                <a:lnTo>
                  <a:pt x="153" y="0"/>
                </a:lnTo>
                <a:lnTo>
                  <a:pt x="141" y="8"/>
                </a:lnTo>
                <a:lnTo>
                  <a:pt x="140" y="8"/>
                </a:lnTo>
                <a:lnTo>
                  <a:pt x="110" y="19"/>
                </a:lnTo>
                <a:lnTo>
                  <a:pt x="109" y="16"/>
                </a:lnTo>
                <a:lnTo>
                  <a:pt x="105" y="15"/>
                </a:lnTo>
                <a:lnTo>
                  <a:pt x="105" y="29"/>
                </a:lnTo>
                <a:lnTo>
                  <a:pt x="103" y="30"/>
                </a:lnTo>
                <a:lnTo>
                  <a:pt x="88" y="52"/>
                </a:lnTo>
                <a:lnTo>
                  <a:pt x="87" y="52"/>
                </a:lnTo>
                <a:lnTo>
                  <a:pt x="87" y="53"/>
                </a:lnTo>
                <a:lnTo>
                  <a:pt x="86" y="53"/>
                </a:lnTo>
                <a:lnTo>
                  <a:pt x="64" y="71"/>
                </a:lnTo>
                <a:lnTo>
                  <a:pt x="62" y="71"/>
                </a:lnTo>
                <a:lnTo>
                  <a:pt x="62" y="74"/>
                </a:lnTo>
                <a:lnTo>
                  <a:pt x="59" y="71"/>
                </a:lnTo>
                <a:lnTo>
                  <a:pt x="59" y="71"/>
                </a:lnTo>
                <a:lnTo>
                  <a:pt x="48" y="66"/>
                </a:lnTo>
                <a:lnTo>
                  <a:pt x="40" y="61"/>
                </a:lnTo>
                <a:lnTo>
                  <a:pt x="35" y="57"/>
                </a:lnTo>
                <a:lnTo>
                  <a:pt x="32" y="52"/>
                </a:lnTo>
                <a:lnTo>
                  <a:pt x="32" y="52"/>
                </a:lnTo>
                <a:lnTo>
                  <a:pt x="29" y="50"/>
                </a:lnTo>
                <a:lnTo>
                  <a:pt x="26" y="47"/>
                </a:lnTo>
                <a:lnTo>
                  <a:pt x="11" y="51"/>
                </a:lnTo>
                <a:lnTo>
                  <a:pt x="0" y="60"/>
                </a:lnTo>
                <a:lnTo>
                  <a:pt x="26" y="82"/>
                </a:lnTo>
                <a:lnTo>
                  <a:pt x="46" y="90"/>
                </a:lnTo>
                <a:lnTo>
                  <a:pt x="47" y="91"/>
                </a:lnTo>
                <a:lnTo>
                  <a:pt x="48" y="91"/>
                </a:lnTo>
                <a:lnTo>
                  <a:pt x="50" y="94"/>
                </a:lnTo>
                <a:lnTo>
                  <a:pt x="50" y="95"/>
                </a:lnTo>
                <a:lnTo>
                  <a:pt x="54" y="120"/>
                </a:lnTo>
                <a:lnTo>
                  <a:pt x="55" y="120"/>
                </a:lnTo>
                <a:lnTo>
                  <a:pt x="55" y="156"/>
                </a:lnTo>
                <a:lnTo>
                  <a:pt x="60" y="178"/>
                </a:lnTo>
                <a:lnTo>
                  <a:pt x="75" y="212"/>
                </a:lnTo>
                <a:lnTo>
                  <a:pt x="91" y="228"/>
                </a:lnTo>
                <a:lnTo>
                  <a:pt x="105" y="218"/>
                </a:lnTo>
                <a:lnTo>
                  <a:pt x="114" y="207"/>
                </a:lnTo>
                <a:lnTo>
                  <a:pt x="114" y="206"/>
                </a:lnTo>
                <a:lnTo>
                  <a:pt x="115" y="206"/>
                </a:lnTo>
                <a:lnTo>
                  <a:pt x="132" y="185"/>
                </a:lnTo>
                <a:lnTo>
                  <a:pt x="147" y="197"/>
                </a:lnTo>
                <a:lnTo>
                  <a:pt x="147" y="199"/>
                </a:lnTo>
                <a:lnTo>
                  <a:pt x="147" y="199"/>
                </a:lnTo>
                <a:lnTo>
                  <a:pt x="147" y="199"/>
                </a:lnTo>
                <a:lnTo>
                  <a:pt x="147" y="200"/>
                </a:lnTo>
                <a:lnTo>
                  <a:pt x="162" y="228"/>
                </a:lnTo>
                <a:lnTo>
                  <a:pt x="179" y="235"/>
                </a:lnTo>
                <a:lnTo>
                  <a:pt x="189" y="264"/>
                </a:lnTo>
                <a:lnTo>
                  <a:pt x="189" y="265"/>
                </a:lnTo>
                <a:lnTo>
                  <a:pt x="189" y="266"/>
                </a:lnTo>
                <a:lnTo>
                  <a:pt x="188" y="294"/>
                </a:lnTo>
                <a:lnTo>
                  <a:pt x="188" y="295"/>
                </a:lnTo>
                <a:lnTo>
                  <a:pt x="187" y="295"/>
                </a:lnTo>
                <a:lnTo>
                  <a:pt x="179" y="319"/>
                </a:lnTo>
                <a:lnTo>
                  <a:pt x="193" y="330"/>
                </a:lnTo>
                <a:lnTo>
                  <a:pt x="208" y="324"/>
                </a:lnTo>
                <a:lnTo>
                  <a:pt x="221" y="309"/>
                </a:lnTo>
                <a:lnTo>
                  <a:pt x="225" y="312"/>
                </a:lnTo>
                <a:lnTo>
                  <a:pt x="237" y="316"/>
                </a:lnTo>
                <a:lnTo>
                  <a:pt x="237" y="316"/>
                </a:lnTo>
                <a:lnTo>
                  <a:pt x="237" y="316"/>
                </a:lnTo>
                <a:lnTo>
                  <a:pt x="252" y="328"/>
                </a:lnTo>
                <a:lnTo>
                  <a:pt x="267" y="325"/>
                </a:lnTo>
                <a:lnTo>
                  <a:pt x="267" y="325"/>
                </a:lnTo>
                <a:lnTo>
                  <a:pt x="275" y="324"/>
                </a:lnTo>
                <a:lnTo>
                  <a:pt x="282" y="325"/>
                </a:lnTo>
                <a:lnTo>
                  <a:pt x="287" y="328"/>
                </a:lnTo>
                <a:lnTo>
                  <a:pt x="289" y="334"/>
                </a:lnTo>
                <a:lnTo>
                  <a:pt x="289" y="344"/>
                </a:lnTo>
                <a:lnTo>
                  <a:pt x="292" y="345"/>
                </a:lnTo>
                <a:lnTo>
                  <a:pt x="308" y="350"/>
                </a:lnTo>
                <a:lnTo>
                  <a:pt x="316" y="335"/>
                </a:lnTo>
                <a:lnTo>
                  <a:pt x="316" y="328"/>
                </a:lnTo>
                <a:lnTo>
                  <a:pt x="316" y="328"/>
                </a:lnTo>
                <a:lnTo>
                  <a:pt x="318" y="321"/>
                </a:lnTo>
                <a:lnTo>
                  <a:pt x="319" y="319"/>
                </a:lnTo>
                <a:lnTo>
                  <a:pt x="321" y="318"/>
                </a:lnTo>
                <a:lnTo>
                  <a:pt x="330" y="319"/>
                </a:lnTo>
                <a:lnTo>
                  <a:pt x="330" y="319"/>
                </a:lnTo>
                <a:lnTo>
                  <a:pt x="339" y="324"/>
                </a:lnTo>
                <a:lnTo>
                  <a:pt x="345" y="329"/>
                </a:lnTo>
                <a:lnTo>
                  <a:pt x="348" y="336"/>
                </a:lnTo>
                <a:lnTo>
                  <a:pt x="350" y="343"/>
                </a:lnTo>
                <a:lnTo>
                  <a:pt x="348" y="351"/>
                </a:lnTo>
                <a:lnTo>
                  <a:pt x="348" y="366"/>
                </a:lnTo>
                <a:lnTo>
                  <a:pt x="362" y="385"/>
                </a:lnTo>
                <a:lnTo>
                  <a:pt x="377" y="403"/>
                </a:lnTo>
                <a:lnTo>
                  <a:pt x="377" y="403"/>
                </a:lnTo>
                <a:lnTo>
                  <a:pt x="382" y="406"/>
                </a:lnTo>
                <a:lnTo>
                  <a:pt x="385" y="410"/>
                </a:lnTo>
                <a:lnTo>
                  <a:pt x="394" y="413"/>
                </a:lnTo>
                <a:lnTo>
                  <a:pt x="397" y="413"/>
                </a:lnTo>
                <a:lnTo>
                  <a:pt x="397" y="413"/>
                </a:lnTo>
                <a:lnTo>
                  <a:pt x="400" y="415"/>
                </a:lnTo>
                <a:lnTo>
                  <a:pt x="401" y="420"/>
                </a:lnTo>
                <a:lnTo>
                  <a:pt x="402" y="427"/>
                </a:lnTo>
                <a:lnTo>
                  <a:pt x="403" y="435"/>
                </a:lnTo>
                <a:lnTo>
                  <a:pt x="403" y="490"/>
                </a:lnTo>
                <a:lnTo>
                  <a:pt x="403" y="490"/>
                </a:lnTo>
                <a:lnTo>
                  <a:pt x="407" y="495"/>
                </a:lnTo>
                <a:lnTo>
                  <a:pt x="410" y="498"/>
                </a:lnTo>
                <a:lnTo>
                  <a:pt x="413" y="499"/>
                </a:lnTo>
                <a:lnTo>
                  <a:pt x="415" y="499"/>
                </a:lnTo>
                <a:lnTo>
                  <a:pt x="415" y="499"/>
                </a:lnTo>
                <a:lnTo>
                  <a:pt x="421" y="498"/>
                </a:lnTo>
                <a:lnTo>
                  <a:pt x="425" y="498"/>
                </a:lnTo>
                <a:lnTo>
                  <a:pt x="429" y="499"/>
                </a:lnTo>
                <a:lnTo>
                  <a:pt x="433" y="502"/>
                </a:lnTo>
                <a:lnTo>
                  <a:pt x="437" y="505"/>
                </a:lnTo>
                <a:lnTo>
                  <a:pt x="437" y="505"/>
                </a:lnTo>
                <a:lnTo>
                  <a:pt x="441" y="507"/>
                </a:lnTo>
                <a:lnTo>
                  <a:pt x="445" y="509"/>
                </a:lnTo>
                <a:lnTo>
                  <a:pt x="447" y="515"/>
                </a:lnTo>
                <a:lnTo>
                  <a:pt x="449" y="521"/>
                </a:lnTo>
                <a:lnTo>
                  <a:pt x="452" y="552"/>
                </a:lnTo>
                <a:lnTo>
                  <a:pt x="479" y="494"/>
                </a:lnTo>
                <a:lnTo>
                  <a:pt x="479" y="494"/>
                </a:lnTo>
                <a:lnTo>
                  <a:pt x="486" y="474"/>
                </a:lnTo>
                <a:lnTo>
                  <a:pt x="489" y="466"/>
                </a:lnTo>
                <a:lnTo>
                  <a:pt x="493" y="459"/>
                </a:lnTo>
                <a:lnTo>
                  <a:pt x="497" y="453"/>
                </a:lnTo>
                <a:lnTo>
                  <a:pt x="501" y="448"/>
                </a:lnTo>
                <a:lnTo>
                  <a:pt x="505" y="445"/>
                </a:lnTo>
                <a:lnTo>
                  <a:pt x="511" y="444"/>
                </a:lnTo>
                <a:lnTo>
                  <a:pt x="511" y="444"/>
                </a:lnTo>
                <a:lnTo>
                  <a:pt x="514" y="443"/>
                </a:lnTo>
                <a:lnTo>
                  <a:pt x="520" y="443"/>
                </a:lnTo>
                <a:lnTo>
                  <a:pt x="532" y="445"/>
                </a:lnTo>
                <a:lnTo>
                  <a:pt x="544" y="450"/>
                </a:lnTo>
                <a:lnTo>
                  <a:pt x="560" y="458"/>
                </a:lnTo>
                <a:lnTo>
                  <a:pt x="638" y="465"/>
                </a:lnTo>
                <a:lnTo>
                  <a:pt x="642" y="447"/>
                </a:lnTo>
                <a:lnTo>
                  <a:pt x="605" y="412"/>
                </a:lnTo>
                <a:lnTo>
                  <a:pt x="605" y="412"/>
                </a:lnTo>
                <a:lnTo>
                  <a:pt x="594" y="405"/>
                </a:lnTo>
                <a:lnTo>
                  <a:pt x="587" y="399"/>
                </a:lnTo>
                <a:lnTo>
                  <a:pt x="583" y="395"/>
                </a:lnTo>
                <a:lnTo>
                  <a:pt x="582" y="392"/>
                </a:lnTo>
                <a:lnTo>
                  <a:pt x="583" y="390"/>
                </a:lnTo>
                <a:lnTo>
                  <a:pt x="611" y="391"/>
                </a:lnTo>
                <a:lnTo>
                  <a:pt x="611" y="391"/>
                </a:lnTo>
                <a:lnTo>
                  <a:pt x="620" y="393"/>
                </a:lnTo>
                <a:lnTo>
                  <a:pt x="630" y="393"/>
                </a:lnTo>
                <a:lnTo>
                  <a:pt x="639" y="391"/>
                </a:lnTo>
                <a:lnTo>
                  <a:pt x="648" y="387"/>
                </a:lnTo>
                <a:lnTo>
                  <a:pt x="656" y="380"/>
                </a:lnTo>
                <a:lnTo>
                  <a:pt x="666" y="371"/>
                </a:lnTo>
                <a:lnTo>
                  <a:pt x="675" y="358"/>
                </a:lnTo>
                <a:lnTo>
                  <a:pt x="683" y="344"/>
                </a:lnTo>
                <a:lnTo>
                  <a:pt x="683" y="344"/>
                </a:lnTo>
                <a:lnTo>
                  <a:pt x="685" y="344"/>
                </a:lnTo>
                <a:lnTo>
                  <a:pt x="711" y="319"/>
                </a:lnTo>
                <a:lnTo>
                  <a:pt x="715" y="263"/>
                </a:lnTo>
                <a:lnTo>
                  <a:pt x="715" y="257"/>
                </a:lnTo>
                <a:lnTo>
                  <a:pt x="718" y="257"/>
                </a:lnTo>
                <a:lnTo>
                  <a:pt x="721" y="257"/>
                </a:lnTo>
                <a:lnTo>
                  <a:pt x="741" y="253"/>
                </a:lnTo>
                <a:lnTo>
                  <a:pt x="745" y="253"/>
                </a:lnTo>
                <a:lnTo>
                  <a:pt x="747" y="254"/>
                </a:lnTo>
                <a:lnTo>
                  <a:pt x="747" y="255"/>
                </a:lnTo>
                <a:lnTo>
                  <a:pt x="789" y="299"/>
                </a:lnTo>
                <a:lnTo>
                  <a:pt x="802" y="295"/>
                </a:lnTo>
                <a:lnTo>
                  <a:pt x="804" y="287"/>
                </a:lnTo>
                <a:lnTo>
                  <a:pt x="781" y="265"/>
                </a:lnTo>
                <a:lnTo>
                  <a:pt x="778" y="263"/>
                </a:lnTo>
                <a:lnTo>
                  <a:pt x="776" y="259"/>
                </a:lnTo>
                <a:lnTo>
                  <a:pt x="810" y="239"/>
                </a:lnTo>
                <a:lnTo>
                  <a:pt x="808" y="188"/>
                </a:lnTo>
                <a:lnTo>
                  <a:pt x="794" y="191"/>
                </a:lnTo>
                <a:lnTo>
                  <a:pt x="794" y="191"/>
                </a:lnTo>
                <a:lnTo>
                  <a:pt x="792" y="191"/>
                </a:lnTo>
                <a:lnTo>
                  <a:pt x="773" y="181"/>
                </a:lnTo>
                <a:lnTo>
                  <a:pt x="773" y="181"/>
                </a:lnTo>
                <a:lnTo>
                  <a:pt x="766" y="179"/>
                </a:lnTo>
                <a:lnTo>
                  <a:pt x="760" y="177"/>
                </a:lnTo>
                <a:lnTo>
                  <a:pt x="741" y="167"/>
                </a:lnTo>
                <a:lnTo>
                  <a:pt x="741" y="167"/>
                </a:lnTo>
                <a:lnTo>
                  <a:pt x="737" y="163"/>
                </a:lnTo>
                <a:lnTo>
                  <a:pt x="733" y="161"/>
                </a:lnTo>
                <a:lnTo>
                  <a:pt x="730" y="157"/>
                </a:lnTo>
                <a:lnTo>
                  <a:pt x="730" y="154"/>
                </a:lnTo>
                <a:lnTo>
                  <a:pt x="730" y="155"/>
                </a:lnTo>
                <a:lnTo>
                  <a:pt x="730" y="155"/>
                </a:lnTo>
                <a:lnTo>
                  <a:pt x="729" y="161"/>
                </a:lnTo>
                <a:lnTo>
                  <a:pt x="727" y="163"/>
                </a:lnTo>
                <a:lnTo>
                  <a:pt x="725" y="164"/>
                </a:lnTo>
                <a:lnTo>
                  <a:pt x="725" y="164"/>
                </a:lnTo>
                <a:lnTo>
                  <a:pt x="723" y="165"/>
                </a:lnTo>
                <a:lnTo>
                  <a:pt x="719" y="167"/>
                </a:lnTo>
                <a:lnTo>
                  <a:pt x="709" y="168"/>
                </a:lnTo>
                <a:lnTo>
                  <a:pt x="708" y="168"/>
                </a:lnTo>
                <a:lnTo>
                  <a:pt x="707" y="167"/>
                </a:lnTo>
                <a:lnTo>
                  <a:pt x="705" y="167"/>
                </a:lnTo>
                <a:lnTo>
                  <a:pt x="689" y="154"/>
                </a:lnTo>
                <a:lnTo>
                  <a:pt x="674" y="167"/>
                </a:lnTo>
                <a:lnTo>
                  <a:pt x="674" y="167"/>
                </a:lnTo>
                <a:lnTo>
                  <a:pt x="665" y="175"/>
                </a:lnTo>
                <a:lnTo>
                  <a:pt x="662" y="178"/>
                </a:lnTo>
                <a:lnTo>
                  <a:pt x="661" y="183"/>
                </a:lnTo>
                <a:lnTo>
                  <a:pt x="669" y="197"/>
                </a:lnTo>
                <a:lnTo>
                  <a:pt x="669" y="197"/>
                </a:lnTo>
                <a:lnTo>
                  <a:pt x="671" y="201"/>
                </a:lnTo>
                <a:lnTo>
                  <a:pt x="671" y="203"/>
                </a:lnTo>
                <a:lnTo>
                  <a:pt x="673" y="207"/>
                </a:lnTo>
                <a:lnTo>
                  <a:pt x="671" y="209"/>
                </a:lnTo>
                <a:lnTo>
                  <a:pt x="671" y="209"/>
                </a:lnTo>
                <a:lnTo>
                  <a:pt x="669" y="211"/>
                </a:lnTo>
                <a:lnTo>
                  <a:pt x="666" y="214"/>
                </a:lnTo>
                <a:lnTo>
                  <a:pt x="660" y="216"/>
                </a:lnTo>
                <a:lnTo>
                  <a:pt x="654" y="217"/>
                </a:lnTo>
                <a:lnTo>
                  <a:pt x="647" y="220"/>
                </a:lnTo>
                <a:lnTo>
                  <a:pt x="647" y="220"/>
                </a:lnTo>
                <a:lnTo>
                  <a:pt x="642" y="222"/>
                </a:lnTo>
                <a:lnTo>
                  <a:pt x="636" y="222"/>
                </a:lnTo>
                <a:lnTo>
                  <a:pt x="630" y="219"/>
                </a:lnTo>
                <a:lnTo>
                  <a:pt x="627" y="216"/>
                </a:lnTo>
                <a:lnTo>
                  <a:pt x="624" y="212"/>
                </a:lnTo>
                <a:lnTo>
                  <a:pt x="592" y="180"/>
                </a:lnTo>
                <a:lnTo>
                  <a:pt x="592" y="180"/>
                </a:lnTo>
                <a:lnTo>
                  <a:pt x="583" y="176"/>
                </a:lnTo>
                <a:lnTo>
                  <a:pt x="575" y="171"/>
                </a:lnTo>
                <a:lnTo>
                  <a:pt x="569" y="167"/>
                </a:lnTo>
                <a:lnTo>
                  <a:pt x="566" y="162"/>
                </a:lnTo>
                <a:lnTo>
                  <a:pt x="566" y="162"/>
                </a:lnTo>
                <a:lnTo>
                  <a:pt x="564" y="156"/>
                </a:lnTo>
                <a:lnTo>
                  <a:pt x="564" y="154"/>
                </a:lnTo>
                <a:lnTo>
                  <a:pt x="564" y="152"/>
                </a:lnTo>
                <a:lnTo>
                  <a:pt x="564" y="152"/>
                </a:lnTo>
                <a:lnTo>
                  <a:pt x="561" y="138"/>
                </a:lnTo>
                <a:lnTo>
                  <a:pt x="558" y="130"/>
                </a:lnTo>
                <a:lnTo>
                  <a:pt x="551" y="133"/>
                </a:lnTo>
                <a:lnTo>
                  <a:pt x="550" y="136"/>
                </a:lnTo>
                <a:lnTo>
                  <a:pt x="550" y="136"/>
                </a:lnTo>
                <a:lnTo>
                  <a:pt x="551" y="141"/>
                </a:lnTo>
                <a:lnTo>
                  <a:pt x="556" y="148"/>
                </a:lnTo>
                <a:lnTo>
                  <a:pt x="557" y="150"/>
                </a:lnTo>
                <a:lnTo>
                  <a:pt x="558" y="152"/>
                </a:lnTo>
                <a:lnTo>
                  <a:pt x="557" y="154"/>
                </a:lnTo>
                <a:lnTo>
                  <a:pt x="540" y="183"/>
                </a:lnTo>
                <a:lnTo>
                  <a:pt x="512" y="176"/>
                </a:lnTo>
                <a:lnTo>
                  <a:pt x="505" y="172"/>
                </a:lnTo>
                <a:lnTo>
                  <a:pt x="505" y="172"/>
                </a:lnTo>
                <a:lnTo>
                  <a:pt x="505" y="169"/>
                </a:lnTo>
                <a:lnTo>
                  <a:pt x="505" y="169"/>
                </a:lnTo>
                <a:lnTo>
                  <a:pt x="508" y="165"/>
                </a:lnTo>
                <a:lnTo>
                  <a:pt x="508" y="161"/>
                </a:lnTo>
                <a:lnTo>
                  <a:pt x="508" y="156"/>
                </a:lnTo>
                <a:lnTo>
                  <a:pt x="505" y="152"/>
                </a:lnTo>
                <a:lnTo>
                  <a:pt x="502" y="142"/>
                </a:lnTo>
                <a:lnTo>
                  <a:pt x="479" y="125"/>
                </a:lnTo>
                <a:lnTo>
                  <a:pt x="478" y="124"/>
                </a:lnTo>
                <a:lnTo>
                  <a:pt x="478" y="124"/>
                </a:lnTo>
                <a:lnTo>
                  <a:pt x="476" y="126"/>
                </a:lnTo>
                <a:lnTo>
                  <a:pt x="474" y="128"/>
                </a:lnTo>
                <a:lnTo>
                  <a:pt x="471" y="129"/>
                </a:lnTo>
                <a:lnTo>
                  <a:pt x="449" y="126"/>
                </a:lnTo>
                <a:lnTo>
                  <a:pt x="449" y="126"/>
                </a:lnTo>
                <a:lnTo>
                  <a:pt x="440" y="124"/>
                </a:lnTo>
                <a:lnTo>
                  <a:pt x="437" y="122"/>
                </a:lnTo>
                <a:lnTo>
                  <a:pt x="434" y="120"/>
                </a:lnTo>
                <a:lnTo>
                  <a:pt x="434" y="120"/>
                </a:lnTo>
                <a:lnTo>
                  <a:pt x="434" y="117"/>
                </a:lnTo>
                <a:lnTo>
                  <a:pt x="433" y="114"/>
                </a:lnTo>
                <a:lnTo>
                  <a:pt x="435" y="106"/>
                </a:lnTo>
                <a:lnTo>
                  <a:pt x="437" y="102"/>
                </a:lnTo>
                <a:lnTo>
                  <a:pt x="427" y="85"/>
                </a:lnTo>
                <a:lnTo>
                  <a:pt x="385" y="87"/>
                </a:lnTo>
                <a:lnTo>
                  <a:pt x="385" y="87"/>
                </a:lnTo>
                <a:lnTo>
                  <a:pt x="385" y="92"/>
                </a:lnTo>
                <a:lnTo>
                  <a:pt x="385" y="95"/>
                </a:lnTo>
                <a:lnTo>
                  <a:pt x="383" y="102"/>
                </a:lnTo>
                <a:lnTo>
                  <a:pt x="383" y="102"/>
                </a:lnTo>
                <a:lnTo>
                  <a:pt x="381" y="105"/>
                </a:lnTo>
                <a:lnTo>
                  <a:pt x="378" y="106"/>
                </a:lnTo>
                <a:lnTo>
                  <a:pt x="372" y="107"/>
                </a:lnTo>
                <a:lnTo>
                  <a:pt x="372" y="107"/>
                </a:lnTo>
                <a:lnTo>
                  <a:pt x="368" y="108"/>
                </a:lnTo>
                <a:lnTo>
                  <a:pt x="363" y="107"/>
                </a:lnTo>
                <a:lnTo>
                  <a:pt x="358" y="105"/>
                </a:lnTo>
                <a:lnTo>
                  <a:pt x="353" y="101"/>
                </a:lnTo>
                <a:lnTo>
                  <a:pt x="353" y="100"/>
                </a:lnTo>
                <a:lnTo>
                  <a:pt x="352" y="100"/>
                </a:lnTo>
                <a:lnTo>
                  <a:pt x="352" y="100"/>
                </a:lnTo>
                <a:lnTo>
                  <a:pt x="346" y="92"/>
                </a:lnTo>
                <a:lnTo>
                  <a:pt x="342" y="85"/>
                </a:lnTo>
                <a:lnTo>
                  <a:pt x="339" y="79"/>
                </a:lnTo>
                <a:lnTo>
                  <a:pt x="339" y="74"/>
                </a:lnTo>
                <a:lnTo>
                  <a:pt x="330" y="61"/>
                </a:lnTo>
                <a:lnTo>
                  <a:pt x="319" y="69"/>
                </a:lnTo>
                <a:lnTo>
                  <a:pt x="319" y="69"/>
                </a:lnTo>
                <a:lnTo>
                  <a:pt x="311" y="73"/>
                </a:lnTo>
                <a:lnTo>
                  <a:pt x="305" y="75"/>
                </a:lnTo>
                <a:lnTo>
                  <a:pt x="300" y="74"/>
                </a:lnTo>
                <a:lnTo>
                  <a:pt x="297" y="71"/>
                </a:lnTo>
                <a:lnTo>
                  <a:pt x="292" y="69"/>
                </a:lnTo>
                <a:lnTo>
                  <a:pt x="280" y="71"/>
                </a:lnTo>
                <a:lnTo>
                  <a:pt x="248" y="82"/>
                </a:lnTo>
                <a:lnTo>
                  <a:pt x="248" y="82"/>
                </a:lnTo>
                <a:lnTo>
                  <a:pt x="242" y="85"/>
                </a:lnTo>
                <a:lnTo>
                  <a:pt x="237" y="86"/>
                </a:lnTo>
                <a:lnTo>
                  <a:pt x="229" y="87"/>
                </a:lnTo>
                <a:lnTo>
                  <a:pt x="225" y="87"/>
                </a:lnTo>
                <a:lnTo>
                  <a:pt x="225" y="87"/>
                </a:lnTo>
                <a:lnTo>
                  <a:pt x="217" y="87"/>
                </a:lnTo>
                <a:lnTo>
                  <a:pt x="211" y="85"/>
                </a:lnTo>
                <a:lnTo>
                  <a:pt x="205" y="83"/>
                </a:lnTo>
                <a:lnTo>
                  <a:pt x="201" y="79"/>
                </a:lnTo>
                <a:lnTo>
                  <a:pt x="182" y="63"/>
                </a:lnTo>
                <a:lnTo>
                  <a:pt x="157" y="2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Freeform 61"/>
          <p:cNvSpPr/>
          <p:nvPr/>
        </p:nvSpPr>
        <p:spPr bwMode="auto">
          <a:xfrm>
            <a:off x="5008329" y="1528475"/>
            <a:ext cx="1259427" cy="1144767"/>
          </a:xfrm>
          <a:custGeom>
            <a:avLst/>
            <a:gdLst>
              <a:gd name="T0" fmla="*/ 1073 w 1087"/>
              <a:gd name="T1" fmla="*/ 447 h 988"/>
              <a:gd name="T2" fmla="*/ 1069 w 1087"/>
              <a:gd name="T3" fmla="*/ 413 h 988"/>
              <a:gd name="T4" fmla="*/ 1057 w 1087"/>
              <a:gd name="T5" fmla="*/ 368 h 988"/>
              <a:gd name="T6" fmla="*/ 1026 w 1087"/>
              <a:gd name="T7" fmla="*/ 361 h 988"/>
              <a:gd name="T8" fmla="*/ 1002 w 1087"/>
              <a:gd name="T9" fmla="*/ 386 h 988"/>
              <a:gd name="T10" fmla="*/ 981 w 1087"/>
              <a:gd name="T11" fmla="*/ 409 h 988"/>
              <a:gd name="T12" fmla="*/ 935 w 1087"/>
              <a:gd name="T13" fmla="*/ 484 h 988"/>
              <a:gd name="T14" fmla="*/ 806 w 1087"/>
              <a:gd name="T15" fmla="*/ 508 h 988"/>
              <a:gd name="T16" fmla="*/ 751 w 1087"/>
              <a:gd name="T17" fmla="*/ 425 h 988"/>
              <a:gd name="T18" fmla="*/ 710 w 1087"/>
              <a:gd name="T19" fmla="*/ 390 h 988"/>
              <a:gd name="T20" fmla="*/ 501 w 1087"/>
              <a:gd name="T21" fmla="*/ 355 h 988"/>
              <a:gd name="T22" fmla="*/ 415 w 1087"/>
              <a:gd name="T23" fmla="*/ 198 h 988"/>
              <a:gd name="T24" fmla="*/ 259 w 1087"/>
              <a:gd name="T25" fmla="*/ 28 h 988"/>
              <a:gd name="T26" fmla="*/ 153 w 1087"/>
              <a:gd name="T27" fmla="*/ 13 h 988"/>
              <a:gd name="T28" fmla="*/ 106 w 1087"/>
              <a:gd name="T29" fmla="*/ 1 h 988"/>
              <a:gd name="T30" fmla="*/ 11 w 1087"/>
              <a:gd name="T31" fmla="*/ 39 h 988"/>
              <a:gd name="T32" fmla="*/ 3 w 1087"/>
              <a:gd name="T33" fmla="*/ 79 h 988"/>
              <a:gd name="T34" fmla="*/ 3 w 1087"/>
              <a:gd name="T35" fmla="*/ 111 h 988"/>
              <a:gd name="T36" fmla="*/ 55 w 1087"/>
              <a:gd name="T37" fmla="*/ 131 h 988"/>
              <a:gd name="T38" fmla="*/ 76 w 1087"/>
              <a:gd name="T39" fmla="*/ 109 h 988"/>
              <a:gd name="T40" fmla="*/ 115 w 1087"/>
              <a:gd name="T41" fmla="*/ 175 h 988"/>
              <a:gd name="T42" fmla="*/ 164 w 1087"/>
              <a:gd name="T43" fmla="*/ 225 h 988"/>
              <a:gd name="T44" fmla="*/ 224 w 1087"/>
              <a:gd name="T45" fmla="*/ 196 h 988"/>
              <a:gd name="T46" fmla="*/ 321 w 1087"/>
              <a:gd name="T47" fmla="*/ 166 h 988"/>
              <a:gd name="T48" fmla="*/ 352 w 1087"/>
              <a:gd name="T49" fmla="*/ 275 h 988"/>
              <a:gd name="T50" fmla="*/ 363 w 1087"/>
              <a:gd name="T51" fmla="*/ 379 h 988"/>
              <a:gd name="T52" fmla="*/ 351 w 1087"/>
              <a:gd name="T53" fmla="*/ 432 h 988"/>
              <a:gd name="T54" fmla="*/ 345 w 1087"/>
              <a:gd name="T55" fmla="*/ 502 h 988"/>
              <a:gd name="T56" fmla="*/ 331 w 1087"/>
              <a:gd name="T57" fmla="*/ 552 h 988"/>
              <a:gd name="T58" fmla="*/ 300 w 1087"/>
              <a:gd name="T59" fmla="*/ 540 h 988"/>
              <a:gd name="T60" fmla="*/ 237 w 1087"/>
              <a:gd name="T61" fmla="*/ 627 h 988"/>
              <a:gd name="T62" fmla="*/ 242 w 1087"/>
              <a:gd name="T63" fmla="*/ 707 h 988"/>
              <a:gd name="T64" fmla="*/ 277 w 1087"/>
              <a:gd name="T65" fmla="*/ 776 h 988"/>
              <a:gd name="T66" fmla="*/ 354 w 1087"/>
              <a:gd name="T67" fmla="*/ 816 h 988"/>
              <a:gd name="T68" fmla="*/ 390 w 1087"/>
              <a:gd name="T69" fmla="*/ 852 h 988"/>
              <a:gd name="T70" fmla="*/ 434 w 1087"/>
              <a:gd name="T71" fmla="*/ 841 h 988"/>
              <a:gd name="T72" fmla="*/ 473 w 1087"/>
              <a:gd name="T73" fmla="*/ 837 h 988"/>
              <a:gd name="T74" fmla="*/ 508 w 1087"/>
              <a:gd name="T75" fmla="*/ 824 h 988"/>
              <a:gd name="T76" fmla="*/ 525 w 1087"/>
              <a:gd name="T77" fmla="*/ 853 h 988"/>
              <a:gd name="T78" fmla="*/ 544 w 1087"/>
              <a:gd name="T79" fmla="*/ 870 h 988"/>
              <a:gd name="T80" fmla="*/ 553 w 1087"/>
              <a:gd name="T81" fmla="*/ 853 h 988"/>
              <a:gd name="T82" fmla="*/ 609 w 1087"/>
              <a:gd name="T83" fmla="*/ 853 h 988"/>
              <a:gd name="T84" fmla="*/ 638 w 1087"/>
              <a:gd name="T85" fmla="*/ 895 h 988"/>
              <a:gd name="T86" fmla="*/ 686 w 1087"/>
              <a:gd name="T87" fmla="*/ 912 h 988"/>
              <a:gd name="T88" fmla="*/ 716 w 1087"/>
              <a:gd name="T89" fmla="*/ 932 h 988"/>
              <a:gd name="T90" fmla="*/ 716 w 1087"/>
              <a:gd name="T91" fmla="*/ 904 h 988"/>
              <a:gd name="T92" fmla="*/ 737 w 1087"/>
              <a:gd name="T93" fmla="*/ 895 h 988"/>
              <a:gd name="T94" fmla="*/ 750 w 1087"/>
              <a:gd name="T95" fmla="*/ 933 h 988"/>
              <a:gd name="T96" fmla="*/ 772 w 1087"/>
              <a:gd name="T97" fmla="*/ 947 h 988"/>
              <a:gd name="T98" fmla="*/ 828 w 1087"/>
              <a:gd name="T99" fmla="*/ 975 h 988"/>
              <a:gd name="T100" fmla="*/ 824 w 1087"/>
              <a:gd name="T101" fmla="*/ 954 h 988"/>
              <a:gd name="T102" fmla="*/ 890 w 1087"/>
              <a:gd name="T103" fmla="*/ 933 h 988"/>
              <a:gd name="T104" fmla="*/ 923 w 1087"/>
              <a:gd name="T105" fmla="*/ 909 h 988"/>
              <a:gd name="T106" fmla="*/ 918 w 1087"/>
              <a:gd name="T107" fmla="*/ 932 h 988"/>
              <a:gd name="T108" fmla="*/ 952 w 1087"/>
              <a:gd name="T109" fmla="*/ 947 h 988"/>
              <a:gd name="T110" fmla="*/ 953 w 1087"/>
              <a:gd name="T111" fmla="*/ 858 h 988"/>
              <a:gd name="T112" fmla="*/ 923 w 1087"/>
              <a:gd name="T113" fmla="*/ 815 h 988"/>
              <a:gd name="T114" fmla="*/ 943 w 1087"/>
              <a:gd name="T115" fmla="*/ 768 h 988"/>
              <a:gd name="T116" fmla="*/ 1000 w 1087"/>
              <a:gd name="T117" fmla="*/ 729 h 988"/>
              <a:gd name="T118" fmla="*/ 1055 w 1087"/>
              <a:gd name="T119" fmla="*/ 730 h 988"/>
              <a:gd name="T120" fmla="*/ 1084 w 1087"/>
              <a:gd name="T121" fmla="*/ 677 h 988"/>
              <a:gd name="T122" fmla="*/ 1084 w 1087"/>
              <a:gd name="T123" fmla="*/ 578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87" h="988">
                <a:moveTo>
                  <a:pt x="1084" y="578"/>
                </a:moveTo>
                <a:lnTo>
                  <a:pt x="1065" y="460"/>
                </a:lnTo>
                <a:lnTo>
                  <a:pt x="1066" y="457"/>
                </a:lnTo>
                <a:lnTo>
                  <a:pt x="1068" y="457"/>
                </a:lnTo>
                <a:lnTo>
                  <a:pt x="1068" y="457"/>
                </a:lnTo>
                <a:lnTo>
                  <a:pt x="1073" y="447"/>
                </a:lnTo>
                <a:lnTo>
                  <a:pt x="1077" y="439"/>
                </a:lnTo>
                <a:lnTo>
                  <a:pt x="1079" y="431"/>
                </a:lnTo>
                <a:lnTo>
                  <a:pt x="1079" y="424"/>
                </a:lnTo>
                <a:lnTo>
                  <a:pt x="1073" y="417"/>
                </a:lnTo>
                <a:lnTo>
                  <a:pt x="1073" y="417"/>
                </a:lnTo>
                <a:lnTo>
                  <a:pt x="1069" y="413"/>
                </a:lnTo>
                <a:lnTo>
                  <a:pt x="1065" y="408"/>
                </a:lnTo>
                <a:lnTo>
                  <a:pt x="1062" y="402"/>
                </a:lnTo>
                <a:lnTo>
                  <a:pt x="1060" y="395"/>
                </a:lnTo>
                <a:lnTo>
                  <a:pt x="1058" y="387"/>
                </a:lnTo>
                <a:lnTo>
                  <a:pt x="1057" y="378"/>
                </a:lnTo>
                <a:lnTo>
                  <a:pt x="1057" y="368"/>
                </a:lnTo>
                <a:lnTo>
                  <a:pt x="1058" y="356"/>
                </a:lnTo>
                <a:lnTo>
                  <a:pt x="1047" y="356"/>
                </a:lnTo>
                <a:lnTo>
                  <a:pt x="1047" y="356"/>
                </a:lnTo>
                <a:lnTo>
                  <a:pt x="1040" y="356"/>
                </a:lnTo>
                <a:lnTo>
                  <a:pt x="1033" y="358"/>
                </a:lnTo>
                <a:lnTo>
                  <a:pt x="1026" y="361"/>
                </a:lnTo>
                <a:lnTo>
                  <a:pt x="1019" y="364"/>
                </a:lnTo>
                <a:lnTo>
                  <a:pt x="1019" y="364"/>
                </a:lnTo>
                <a:lnTo>
                  <a:pt x="1013" y="370"/>
                </a:lnTo>
                <a:lnTo>
                  <a:pt x="1008" y="376"/>
                </a:lnTo>
                <a:lnTo>
                  <a:pt x="1005" y="382"/>
                </a:lnTo>
                <a:lnTo>
                  <a:pt x="1002" y="386"/>
                </a:lnTo>
                <a:lnTo>
                  <a:pt x="1002" y="386"/>
                </a:lnTo>
                <a:lnTo>
                  <a:pt x="1000" y="392"/>
                </a:lnTo>
                <a:lnTo>
                  <a:pt x="997" y="397"/>
                </a:lnTo>
                <a:lnTo>
                  <a:pt x="992" y="401"/>
                </a:lnTo>
                <a:lnTo>
                  <a:pt x="987" y="406"/>
                </a:lnTo>
                <a:lnTo>
                  <a:pt x="981" y="409"/>
                </a:lnTo>
                <a:lnTo>
                  <a:pt x="974" y="413"/>
                </a:lnTo>
                <a:lnTo>
                  <a:pt x="955" y="419"/>
                </a:lnTo>
                <a:lnTo>
                  <a:pt x="950" y="457"/>
                </a:lnTo>
                <a:lnTo>
                  <a:pt x="950" y="458"/>
                </a:lnTo>
                <a:lnTo>
                  <a:pt x="948" y="460"/>
                </a:lnTo>
                <a:lnTo>
                  <a:pt x="935" y="484"/>
                </a:lnTo>
                <a:lnTo>
                  <a:pt x="934" y="486"/>
                </a:lnTo>
                <a:lnTo>
                  <a:pt x="932" y="486"/>
                </a:lnTo>
                <a:lnTo>
                  <a:pt x="931" y="486"/>
                </a:lnTo>
                <a:lnTo>
                  <a:pt x="811" y="508"/>
                </a:lnTo>
                <a:lnTo>
                  <a:pt x="810" y="508"/>
                </a:lnTo>
                <a:lnTo>
                  <a:pt x="806" y="508"/>
                </a:lnTo>
                <a:lnTo>
                  <a:pt x="806" y="505"/>
                </a:lnTo>
                <a:lnTo>
                  <a:pt x="772" y="468"/>
                </a:lnTo>
                <a:lnTo>
                  <a:pt x="782" y="457"/>
                </a:lnTo>
                <a:lnTo>
                  <a:pt x="769" y="439"/>
                </a:lnTo>
                <a:lnTo>
                  <a:pt x="753" y="426"/>
                </a:lnTo>
                <a:lnTo>
                  <a:pt x="751" y="425"/>
                </a:lnTo>
                <a:lnTo>
                  <a:pt x="750" y="425"/>
                </a:lnTo>
                <a:lnTo>
                  <a:pt x="750" y="424"/>
                </a:lnTo>
                <a:lnTo>
                  <a:pt x="750" y="423"/>
                </a:lnTo>
                <a:lnTo>
                  <a:pt x="743" y="390"/>
                </a:lnTo>
                <a:lnTo>
                  <a:pt x="713" y="393"/>
                </a:lnTo>
                <a:lnTo>
                  <a:pt x="710" y="390"/>
                </a:lnTo>
                <a:lnTo>
                  <a:pt x="684" y="375"/>
                </a:lnTo>
                <a:lnTo>
                  <a:pt x="588" y="358"/>
                </a:lnTo>
                <a:lnTo>
                  <a:pt x="508" y="354"/>
                </a:lnTo>
                <a:lnTo>
                  <a:pt x="505" y="356"/>
                </a:lnTo>
                <a:lnTo>
                  <a:pt x="505" y="356"/>
                </a:lnTo>
                <a:lnTo>
                  <a:pt x="501" y="355"/>
                </a:lnTo>
                <a:lnTo>
                  <a:pt x="498" y="353"/>
                </a:lnTo>
                <a:lnTo>
                  <a:pt x="453" y="249"/>
                </a:lnTo>
                <a:lnTo>
                  <a:pt x="453" y="249"/>
                </a:lnTo>
                <a:lnTo>
                  <a:pt x="446" y="238"/>
                </a:lnTo>
                <a:lnTo>
                  <a:pt x="434" y="222"/>
                </a:lnTo>
                <a:lnTo>
                  <a:pt x="415" y="198"/>
                </a:lnTo>
                <a:lnTo>
                  <a:pt x="390" y="167"/>
                </a:lnTo>
                <a:lnTo>
                  <a:pt x="390" y="167"/>
                </a:lnTo>
                <a:lnTo>
                  <a:pt x="347" y="116"/>
                </a:lnTo>
                <a:lnTo>
                  <a:pt x="335" y="101"/>
                </a:lnTo>
                <a:lnTo>
                  <a:pt x="327" y="94"/>
                </a:lnTo>
                <a:lnTo>
                  <a:pt x="259" y="28"/>
                </a:lnTo>
                <a:lnTo>
                  <a:pt x="249" y="22"/>
                </a:lnTo>
                <a:lnTo>
                  <a:pt x="164" y="19"/>
                </a:lnTo>
                <a:lnTo>
                  <a:pt x="163" y="19"/>
                </a:lnTo>
                <a:lnTo>
                  <a:pt x="161" y="17"/>
                </a:lnTo>
                <a:lnTo>
                  <a:pt x="161" y="17"/>
                </a:lnTo>
                <a:lnTo>
                  <a:pt x="153" y="13"/>
                </a:lnTo>
                <a:lnTo>
                  <a:pt x="145" y="9"/>
                </a:lnTo>
                <a:lnTo>
                  <a:pt x="134" y="5"/>
                </a:lnTo>
                <a:lnTo>
                  <a:pt x="122" y="2"/>
                </a:lnTo>
                <a:lnTo>
                  <a:pt x="122" y="2"/>
                </a:lnTo>
                <a:lnTo>
                  <a:pt x="115" y="0"/>
                </a:lnTo>
                <a:lnTo>
                  <a:pt x="106" y="1"/>
                </a:lnTo>
                <a:lnTo>
                  <a:pt x="95" y="2"/>
                </a:lnTo>
                <a:lnTo>
                  <a:pt x="83" y="7"/>
                </a:lnTo>
                <a:lnTo>
                  <a:pt x="68" y="11"/>
                </a:lnTo>
                <a:lnTo>
                  <a:pt x="52" y="19"/>
                </a:lnTo>
                <a:lnTo>
                  <a:pt x="13" y="38"/>
                </a:lnTo>
                <a:lnTo>
                  <a:pt x="11" y="39"/>
                </a:lnTo>
                <a:lnTo>
                  <a:pt x="13" y="56"/>
                </a:lnTo>
                <a:lnTo>
                  <a:pt x="14" y="56"/>
                </a:lnTo>
                <a:lnTo>
                  <a:pt x="14" y="57"/>
                </a:lnTo>
                <a:lnTo>
                  <a:pt x="13" y="57"/>
                </a:lnTo>
                <a:lnTo>
                  <a:pt x="13" y="60"/>
                </a:lnTo>
                <a:lnTo>
                  <a:pt x="3" y="79"/>
                </a:lnTo>
                <a:lnTo>
                  <a:pt x="3" y="80"/>
                </a:lnTo>
                <a:lnTo>
                  <a:pt x="1" y="80"/>
                </a:lnTo>
                <a:lnTo>
                  <a:pt x="0" y="94"/>
                </a:lnTo>
                <a:lnTo>
                  <a:pt x="0" y="94"/>
                </a:lnTo>
                <a:lnTo>
                  <a:pt x="1" y="102"/>
                </a:lnTo>
                <a:lnTo>
                  <a:pt x="3" y="111"/>
                </a:lnTo>
                <a:lnTo>
                  <a:pt x="4" y="119"/>
                </a:lnTo>
                <a:lnTo>
                  <a:pt x="6" y="126"/>
                </a:lnTo>
                <a:lnTo>
                  <a:pt x="15" y="133"/>
                </a:lnTo>
                <a:lnTo>
                  <a:pt x="33" y="132"/>
                </a:lnTo>
                <a:lnTo>
                  <a:pt x="48" y="135"/>
                </a:lnTo>
                <a:lnTo>
                  <a:pt x="55" y="131"/>
                </a:lnTo>
                <a:lnTo>
                  <a:pt x="55" y="131"/>
                </a:lnTo>
                <a:lnTo>
                  <a:pt x="55" y="123"/>
                </a:lnTo>
                <a:lnTo>
                  <a:pt x="58" y="116"/>
                </a:lnTo>
                <a:lnTo>
                  <a:pt x="60" y="111"/>
                </a:lnTo>
                <a:lnTo>
                  <a:pt x="63" y="109"/>
                </a:lnTo>
                <a:lnTo>
                  <a:pt x="76" y="109"/>
                </a:lnTo>
                <a:lnTo>
                  <a:pt x="118" y="120"/>
                </a:lnTo>
                <a:lnTo>
                  <a:pt x="127" y="121"/>
                </a:lnTo>
                <a:lnTo>
                  <a:pt x="114" y="144"/>
                </a:lnTo>
                <a:lnTo>
                  <a:pt x="114" y="172"/>
                </a:lnTo>
                <a:lnTo>
                  <a:pt x="114" y="172"/>
                </a:lnTo>
                <a:lnTo>
                  <a:pt x="115" y="175"/>
                </a:lnTo>
                <a:lnTo>
                  <a:pt x="116" y="179"/>
                </a:lnTo>
                <a:lnTo>
                  <a:pt x="123" y="188"/>
                </a:lnTo>
                <a:lnTo>
                  <a:pt x="132" y="199"/>
                </a:lnTo>
                <a:lnTo>
                  <a:pt x="147" y="213"/>
                </a:lnTo>
                <a:lnTo>
                  <a:pt x="147" y="213"/>
                </a:lnTo>
                <a:lnTo>
                  <a:pt x="164" y="225"/>
                </a:lnTo>
                <a:lnTo>
                  <a:pt x="170" y="228"/>
                </a:lnTo>
                <a:lnTo>
                  <a:pt x="175" y="229"/>
                </a:lnTo>
                <a:lnTo>
                  <a:pt x="182" y="228"/>
                </a:lnTo>
                <a:lnTo>
                  <a:pt x="188" y="226"/>
                </a:lnTo>
                <a:lnTo>
                  <a:pt x="209" y="205"/>
                </a:lnTo>
                <a:lnTo>
                  <a:pt x="224" y="196"/>
                </a:lnTo>
                <a:lnTo>
                  <a:pt x="224" y="194"/>
                </a:lnTo>
                <a:lnTo>
                  <a:pt x="224" y="194"/>
                </a:lnTo>
                <a:lnTo>
                  <a:pt x="257" y="189"/>
                </a:lnTo>
                <a:lnTo>
                  <a:pt x="266" y="168"/>
                </a:lnTo>
                <a:lnTo>
                  <a:pt x="296" y="152"/>
                </a:lnTo>
                <a:lnTo>
                  <a:pt x="321" y="166"/>
                </a:lnTo>
                <a:lnTo>
                  <a:pt x="321" y="167"/>
                </a:lnTo>
                <a:lnTo>
                  <a:pt x="323" y="168"/>
                </a:lnTo>
                <a:lnTo>
                  <a:pt x="347" y="210"/>
                </a:lnTo>
                <a:lnTo>
                  <a:pt x="358" y="237"/>
                </a:lnTo>
                <a:lnTo>
                  <a:pt x="358" y="242"/>
                </a:lnTo>
                <a:lnTo>
                  <a:pt x="352" y="275"/>
                </a:lnTo>
                <a:lnTo>
                  <a:pt x="362" y="298"/>
                </a:lnTo>
                <a:lnTo>
                  <a:pt x="362" y="301"/>
                </a:lnTo>
                <a:lnTo>
                  <a:pt x="354" y="329"/>
                </a:lnTo>
                <a:lnTo>
                  <a:pt x="354" y="353"/>
                </a:lnTo>
                <a:lnTo>
                  <a:pt x="354" y="353"/>
                </a:lnTo>
                <a:lnTo>
                  <a:pt x="363" y="379"/>
                </a:lnTo>
                <a:lnTo>
                  <a:pt x="366" y="393"/>
                </a:lnTo>
                <a:lnTo>
                  <a:pt x="363" y="414"/>
                </a:lnTo>
                <a:lnTo>
                  <a:pt x="363" y="414"/>
                </a:lnTo>
                <a:lnTo>
                  <a:pt x="363" y="415"/>
                </a:lnTo>
                <a:lnTo>
                  <a:pt x="351" y="431"/>
                </a:lnTo>
                <a:lnTo>
                  <a:pt x="351" y="432"/>
                </a:lnTo>
                <a:lnTo>
                  <a:pt x="351" y="432"/>
                </a:lnTo>
                <a:lnTo>
                  <a:pt x="351" y="432"/>
                </a:lnTo>
                <a:lnTo>
                  <a:pt x="339" y="447"/>
                </a:lnTo>
                <a:lnTo>
                  <a:pt x="338" y="473"/>
                </a:lnTo>
                <a:lnTo>
                  <a:pt x="345" y="502"/>
                </a:lnTo>
                <a:lnTo>
                  <a:pt x="345" y="502"/>
                </a:lnTo>
                <a:lnTo>
                  <a:pt x="346" y="503"/>
                </a:lnTo>
                <a:lnTo>
                  <a:pt x="345" y="504"/>
                </a:lnTo>
                <a:lnTo>
                  <a:pt x="345" y="504"/>
                </a:lnTo>
                <a:lnTo>
                  <a:pt x="338" y="547"/>
                </a:lnTo>
                <a:lnTo>
                  <a:pt x="331" y="552"/>
                </a:lnTo>
                <a:lnTo>
                  <a:pt x="331" y="552"/>
                </a:lnTo>
                <a:lnTo>
                  <a:pt x="328" y="555"/>
                </a:lnTo>
                <a:lnTo>
                  <a:pt x="323" y="555"/>
                </a:lnTo>
                <a:lnTo>
                  <a:pt x="319" y="555"/>
                </a:lnTo>
                <a:lnTo>
                  <a:pt x="314" y="552"/>
                </a:lnTo>
                <a:lnTo>
                  <a:pt x="311" y="552"/>
                </a:lnTo>
                <a:lnTo>
                  <a:pt x="300" y="540"/>
                </a:lnTo>
                <a:lnTo>
                  <a:pt x="288" y="544"/>
                </a:lnTo>
                <a:lnTo>
                  <a:pt x="273" y="560"/>
                </a:lnTo>
                <a:lnTo>
                  <a:pt x="256" y="611"/>
                </a:lnTo>
                <a:lnTo>
                  <a:pt x="256" y="612"/>
                </a:lnTo>
                <a:lnTo>
                  <a:pt x="254" y="613"/>
                </a:lnTo>
                <a:lnTo>
                  <a:pt x="237" y="627"/>
                </a:lnTo>
                <a:lnTo>
                  <a:pt x="235" y="627"/>
                </a:lnTo>
                <a:lnTo>
                  <a:pt x="226" y="628"/>
                </a:lnTo>
                <a:lnTo>
                  <a:pt x="206" y="657"/>
                </a:lnTo>
                <a:lnTo>
                  <a:pt x="216" y="674"/>
                </a:lnTo>
                <a:lnTo>
                  <a:pt x="218" y="677"/>
                </a:lnTo>
                <a:lnTo>
                  <a:pt x="242" y="707"/>
                </a:lnTo>
                <a:lnTo>
                  <a:pt x="242" y="708"/>
                </a:lnTo>
                <a:lnTo>
                  <a:pt x="242" y="717"/>
                </a:lnTo>
                <a:lnTo>
                  <a:pt x="269" y="722"/>
                </a:lnTo>
                <a:lnTo>
                  <a:pt x="274" y="746"/>
                </a:lnTo>
                <a:lnTo>
                  <a:pt x="274" y="747"/>
                </a:lnTo>
                <a:lnTo>
                  <a:pt x="277" y="776"/>
                </a:lnTo>
                <a:lnTo>
                  <a:pt x="284" y="782"/>
                </a:lnTo>
                <a:lnTo>
                  <a:pt x="308" y="775"/>
                </a:lnTo>
                <a:lnTo>
                  <a:pt x="331" y="761"/>
                </a:lnTo>
                <a:lnTo>
                  <a:pt x="336" y="759"/>
                </a:lnTo>
                <a:lnTo>
                  <a:pt x="344" y="800"/>
                </a:lnTo>
                <a:lnTo>
                  <a:pt x="354" y="816"/>
                </a:lnTo>
                <a:lnTo>
                  <a:pt x="358" y="817"/>
                </a:lnTo>
                <a:lnTo>
                  <a:pt x="366" y="834"/>
                </a:lnTo>
                <a:lnTo>
                  <a:pt x="384" y="848"/>
                </a:lnTo>
                <a:lnTo>
                  <a:pt x="384" y="848"/>
                </a:lnTo>
                <a:lnTo>
                  <a:pt x="386" y="850"/>
                </a:lnTo>
                <a:lnTo>
                  <a:pt x="390" y="852"/>
                </a:lnTo>
                <a:lnTo>
                  <a:pt x="398" y="853"/>
                </a:lnTo>
                <a:lnTo>
                  <a:pt x="404" y="854"/>
                </a:lnTo>
                <a:lnTo>
                  <a:pt x="415" y="848"/>
                </a:lnTo>
                <a:lnTo>
                  <a:pt x="415" y="848"/>
                </a:lnTo>
                <a:lnTo>
                  <a:pt x="427" y="844"/>
                </a:lnTo>
                <a:lnTo>
                  <a:pt x="434" y="841"/>
                </a:lnTo>
                <a:lnTo>
                  <a:pt x="441" y="840"/>
                </a:lnTo>
                <a:lnTo>
                  <a:pt x="449" y="837"/>
                </a:lnTo>
                <a:lnTo>
                  <a:pt x="466" y="836"/>
                </a:lnTo>
                <a:lnTo>
                  <a:pt x="466" y="836"/>
                </a:lnTo>
                <a:lnTo>
                  <a:pt x="470" y="836"/>
                </a:lnTo>
                <a:lnTo>
                  <a:pt x="473" y="837"/>
                </a:lnTo>
                <a:lnTo>
                  <a:pt x="475" y="838"/>
                </a:lnTo>
                <a:lnTo>
                  <a:pt x="478" y="840"/>
                </a:lnTo>
                <a:lnTo>
                  <a:pt x="502" y="824"/>
                </a:lnTo>
                <a:lnTo>
                  <a:pt x="504" y="824"/>
                </a:lnTo>
                <a:lnTo>
                  <a:pt x="506" y="825"/>
                </a:lnTo>
                <a:lnTo>
                  <a:pt x="508" y="824"/>
                </a:lnTo>
                <a:lnTo>
                  <a:pt x="511" y="826"/>
                </a:lnTo>
                <a:lnTo>
                  <a:pt x="511" y="826"/>
                </a:lnTo>
                <a:lnTo>
                  <a:pt x="517" y="834"/>
                </a:lnTo>
                <a:lnTo>
                  <a:pt x="521" y="842"/>
                </a:lnTo>
                <a:lnTo>
                  <a:pt x="524" y="848"/>
                </a:lnTo>
                <a:lnTo>
                  <a:pt x="525" y="853"/>
                </a:lnTo>
                <a:lnTo>
                  <a:pt x="536" y="870"/>
                </a:lnTo>
                <a:lnTo>
                  <a:pt x="544" y="873"/>
                </a:lnTo>
                <a:lnTo>
                  <a:pt x="545" y="873"/>
                </a:lnTo>
                <a:lnTo>
                  <a:pt x="546" y="873"/>
                </a:lnTo>
                <a:lnTo>
                  <a:pt x="544" y="870"/>
                </a:lnTo>
                <a:lnTo>
                  <a:pt x="544" y="870"/>
                </a:lnTo>
                <a:lnTo>
                  <a:pt x="543" y="863"/>
                </a:lnTo>
                <a:lnTo>
                  <a:pt x="544" y="858"/>
                </a:lnTo>
                <a:lnTo>
                  <a:pt x="544" y="858"/>
                </a:lnTo>
                <a:lnTo>
                  <a:pt x="546" y="856"/>
                </a:lnTo>
                <a:lnTo>
                  <a:pt x="550" y="854"/>
                </a:lnTo>
                <a:lnTo>
                  <a:pt x="553" y="853"/>
                </a:lnTo>
                <a:lnTo>
                  <a:pt x="559" y="853"/>
                </a:lnTo>
                <a:lnTo>
                  <a:pt x="604" y="852"/>
                </a:lnTo>
                <a:lnTo>
                  <a:pt x="605" y="850"/>
                </a:lnTo>
                <a:lnTo>
                  <a:pt x="607" y="850"/>
                </a:lnTo>
                <a:lnTo>
                  <a:pt x="607" y="853"/>
                </a:lnTo>
                <a:lnTo>
                  <a:pt x="609" y="853"/>
                </a:lnTo>
                <a:lnTo>
                  <a:pt x="623" y="878"/>
                </a:lnTo>
                <a:lnTo>
                  <a:pt x="622" y="891"/>
                </a:lnTo>
                <a:lnTo>
                  <a:pt x="621" y="891"/>
                </a:lnTo>
                <a:lnTo>
                  <a:pt x="637" y="895"/>
                </a:lnTo>
                <a:lnTo>
                  <a:pt x="638" y="895"/>
                </a:lnTo>
                <a:lnTo>
                  <a:pt x="638" y="895"/>
                </a:lnTo>
                <a:lnTo>
                  <a:pt x="638" y="889"/>
                </a:lnTo>
                <a:lnTo>
                  <a:pt x="638" y="888"/>
                </a:lnTo>
                <a:lnTo>
                  <a:pt x="640" y="886"/>
                </a:lnTo>
                <a:lnTo>
                  <a:pt x="646" y="885"/>
                </a:lnTo>
                <a:lnTo>
                  <a:pt x="686" y="912"/>
                </a:lnTo>
                <a:lnTo>
                  <a:pt x="686" y="912"/>
                </a:lnTo>
                <a:lnTo>
                  <a:pt x="691" y="919"/>
                </a:lnTo>
                <a:lnTo>
                  <a:pt x="693" y="927"/>
                </a:lnTo>
                <a:lnTo>
                  <a:pt x="694" y="944"/>
                </a:lnTo>
                <a:lnTo>
                  <a:pt x="708" y="947"/>
                </a:lnTo>
                <a:lnTo>
                  <a:pt x="716" y="932"/>
                </a:lnTo>
                <a:lnTo>
                  <a:pt x="716" y="932"/>
                </a:lnTo>
                <a:lnTo>
                  <a:pt x="711" y="921"/>
                </a:lnTo>
                <a:lnTo>
                  <a:pt x="711" y="917"/>
                </a:lnTo>
                <a:lnTo>
                  <a:pt x="711" y="912"/>
                </a:lnTo>
                <a:lnTo>
                  <a:pt x="711" y="912"/>
                </a:lnTo>
                <a:lnTo>
                  <a:pt x="714" y="907"/>
                </a:lnTo>
                <a:lnTo>
                  <a:pt x="716" y="904"/>
                </a:lnTo>
                <a:lnTo>
                  <a:pt x="718" y="902"/>
                </a:lnTo>
                <a:lnTo>
                  <a:pt x="722" y="899"/>
                </a:lnTo>
                <a:lnTo>
                  <a:pt x="722" y="899"/>
                </a:lnTo>
                <a:lnTo>
                  <a:pt x="723" y="895"/>
                </a:lnTo>
                <a:lnTo>
                  <a:pt x="725" y="894"/>
                </a:lnTo>
                <a:lnTo>
                  <a:pt x="737" y="895"/>
                </a:lnTo>
                <a:lnTo>
                  <a:pt x="737" y="895"/>
                </a:lnTo>
                <a:lnTo>
                  <a:pt x="741" y="899"/>
                </a:lnTo>
                <a:lnTo>
                  <a:pt x="745" y="907"/>
                </a:lnTo>
                <a:lnTo>
                  <a:pt x="748" y="917"/>
                </a:lnTo>
                <a:lnTo>
                  <a:pt x="750" y="931"/>
                </a:lnTo>
                <a:lnTo>
                  <a:pt x="750" y="933"/>
                </a:lnTo>
                <a:lnTo>
                  <a:pt x="753" y="934"/>
                </a:lnTo>
                <a:lnTo>
                  <a:pt x="753" y="934"/>
                </a:lnTo>
                <a:lnTo>
                  <a:pt x="754" y="938"/>
                </a:lnTo>
                <a:lnTo>
                  <a:pt x="758" y="941"/>
                </a:lnTo>
                <a:lnTo>
                  <a:pt x="764" y="944"/>
                </a:lnTo>
                <a:lnTo>
                  <a:pt x="772" y="947"/>
                </a:lnTo>
                <a:lnTo>
                  <a:pt x="773" y="947"/>
                </a:lnTo>
                <a:lnTo>
                  <a:pt x="774" y="948"/>
                </a:lnTo>
                <a:lnTo>
                  <a:pt x="812" y="988"/>
                </a:lnTo>
                <a:lnTo>
                  <a:pt x="812" y="988"/>
                </a:lnTo>
                <a:lnTo>
                  <a:pt x="830" y="982"/>
                </a:lnTo>
                <a:lnTo>
                  <a:pt x="828" y="975"/>
                </a:lnTo>
                <a:lnTo>
                  <a:pt x="828" y="975"/>
                </a:lnTo>
                <a:lnTo>
                  <a:pt x="826" y="971"/>
                </a:lnTo>
                <a:lnTo>
                  <a:pt x="824" y="967"/>
                </a:lnTo>
                <a:lnTo>
                  <a:pt x="822" y="960"/>
                </a:lnTo>
                <a:lnTo>
                  <a:pt x="822" y="960"/>
                </a:lnTo>
                <a:lnTo>
                  <a:pt x="824" y="954"/>
                </a:lnTo>
                <a:lnTo>
                  <a:pt x="827" y="947"/>
                </a:lnTo>
                <a:lnTo>
                  <a:pt x="833" y="941"/>
                </a:lnTo>
                <a:lnTo>
                  <a:pt x="841" y="934"/>
                </a:lnTo>
                <a:lnTo>
                  <a:pt x="861" y="917"/>
                </a:lnTo>
                <a:lnTo>
                  <a:pt x="885" y="933"/>
                </a:lnTo>
                <a:lnTo>
                  <a:pt x="890" y="933"/>
                </a:lnTo>
                <a:lnTo>
                  <a:pt x="895" y="907"/>
                </a:lnTo>
                <a:lnTo>
                  <a:pt x="895" y="902"/>
                </a:lnTo>
                <a:lnTo>
                  <a:pt x="899" y="901"/>
                </a:lnTo>
                <a:lnTo>
                  <a:pt x="919" y="903"/>
                </a:lnTo>
                <a:lnTo>
                  <a:pt x="919" y="903"/>
                </a:lnTo>
                <a:lnTo>
                  <a:pt x="923" y="909"/>
                </a:lnTo>
                <a:lnTo>
                  <a:pt x="924" y="912"/>
                </a:lnTo>
                <a:lnTo>
                  <a:pt x="926" y="917"/>
                </a:lnTo>
                <a:lnTo>
                  <a:pt x="926" y="917"/>
                </a:lnTo>
                <a:lnTo>
                  <a:pt x="924" y="920"/>
                </a:lnTo>
                <a:lnTo>
                  <a:pt x="923" y="924"/>
                </a:lnTo>
                <a:lnTo>
                  <a:pt x="918" y="932"/>
                </a:lnTo>
                <a:lnTo>
                  <a:pt x="921" y="934"/>
                </a:lnTo>
                <a:lnTo>
                  <a:pt x="921" y="934"/>
                </a:lnTo>
                <a:lnTo>
                  <a:pt x="938" y="942"/>
                </a:lnTo>
                <a:lnTo>
                  <a:pt x="945" y="946"/>
                </a:lnTo>
                <a:lnTo>
                  <a:pt x="951" y="947"/>
                </a:lnTo>
                <a:lnTo>
                  <a:pt x="952" y="947"/>
                </a:lnTo>
                <a:lnTo>
                  <a:pt x="952" y="947"/>
                </a:lnTo>
                <a:lnTo>
                  <a:pt x="968" y="955"/>
                </a:lnTo>
                <a:lnTo>
                  <a:pt x="979" y="954"/>
                </a:lnTo>
                <a:lnTo>
                  <a:pt x="961" y="865"/>
                </a:lnTo>
                <a:lnTo>
                  <a:pt x="961" y="865"/>
                </a:lnTo>
                <a:lnTo>
                  <a:pt x="953" y="858"/>
                </a:lnTo>
                <a:lnTo>
                  <a:pt x="944" y="850"/>
                </a:lnTo>
                <a:lnTo>
                  <a:pt x="936" y="839"/>
                </a:lnTo>
                <a:lnTo>
                  <a:pt x="928" y="826"/>
                </a:lnTo>
                <a:lnTo>
                  <a:pt x="928" y="826"/>
                </a:lnTo>
                <a:lnTo>
                  <a:pt x="924" y="821"/>
                </a:lnTo>
                <a:lnTo>
                  <a:pt x="923" y="815"/>
                </a:lnTo>
                <a:lnTo>
                  <a:pt x="923" y="808"/>
                </a:lnTo>
                <a:lnTo>
                  <a:pt x="924" y="801"/>
                </a:lnTo>
                <a:lnTo>
                  <a:pt x="928" y="793"/>
                </a:lnTo>
                <a:lnTo>
                  <a:pt x="931" y="785"/>
                </a:lnTo>
                <a:lnTo>
                  <a:pt x="937" y="777"/>
                </a:lnTo>
                <a:lnTo>
                  <a:pt x="943" y="768"/>
                </a:lnTo>
                <a:lnTo>
                  <a:pt x="943" y="768"/>
                </a:lnTo>
                <a:lnTo>
                  <a:pt x="961" y="750"/>
                </a:lnTo>
                <a:lnTo>
                  <a:pt x="982" y="731"/>
                </a:lnTo>
                <a:lnTo>
                  <a:pt x="982" y="731"/>
                </a:lnTo>
                <a:lnTo>
                  <a:pt x="983" y="729"/>
                </a:lnTo>
                <a:lnTo>
                  <a:pt x="1000" y="729"/>
                </a:lnTo>
                <a:lnTo>
                  <a:pt x="1001" y="731"/>
                </a:lnTo>
                <a:lnTo>
                  <a:pt x="1016" y="737"/>
                </a:lnTo>
                <a:lnTo>
                  <a:pt x="1046" y="737"/>
                </a:lnTo>
                <a:lnTo>
                  <a:pt x="1046" y="737"/>
                </a:lnTo>
                <a:lnTo>
                  <a:pt x="1050" y="735"/>
                </a:lnTo>
                <a:lnTo>
                  <a:pt x="1055" y="730"/>
                </a:lnTo>
                <a:lnTo>
                  <a:pt x="1060" y="725"/>
                </a:lnTo>
                <a:lnTo>
                  <a:pt x="1063" y="720"/>
                </a:lnTo>
                <a:lnTo>
                  <a:pt x="1072" y="704"/>
                </a:lnTo>
                <a:lnTo>
                  <a:pt x="1081" y="684"/>
                </a:lnTo>
                <a:lnTo>
                  <a:pt x="1081" y="684"/>
                </a:lnTo>
                <a:lnTo>
                  <a:pt x="1084" y="677"/>
                </a:lnTo>
                <a:lnTo>
                  <a:pt x="1085" y="668"/>
                </a:lnTo>
                <a:lnTo>
                  <a:pt x="1086" y="658"/>
                </a:lnTo>
                <a:lnTo>
                  <a:pt x="1087" y="645"/>
                </a:lnTo>
                <a:lnTo>
                  <a:pt x="1086" y="615"/>
                </a:lnTo>
                <a:lnTo>
                  <a:pt x="1084" y="578"/>
                </a:lnTo>
                <a:lnTo>
                  <a:pt x="1084" y="5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Freeform 62"/>
          <p:cNvSpPr/>
          <p:nvPr/>
        </p:nvSpPr>
        <p:spPr bwMode="auto">
          <a:xfrm>
            <a:off x="4757835" y="3581397"/>
            <a:ext cx="761918" cy="476696"/>
          </a:xfrm>
          <a:custGeom>
            <a:avLst/>
            <a:gdLst>
              <a:gd name="T0" fmla="*/ 598 w 656"/>
              <a:gd name="T1" fmla="*/ 17 h 412"/>
              <a:gd name="T2" fmla="*/ 542 w 656"/>
              <a:gd name="T3" fmla="*/ 17 h 412"/>
              <a:gd name="T4" fmla="*/ 502 w 656"/>
              <a:gd name="T5" fmla="*/ 6 h 412"/>
              <a:gd name="T6" fmla="*/ 476 w 656"/>
              <a:gd name="T7" fmla="*/ 1 h 412"/>
              <a:gd name="T8" fmla="*/ 445 w 656"/>
              <a:gd name="T9" fmla="*/ 21 h 412"/>
              <a:gd name="T10" fmla="*/ 412 w 656"/>
              <a:gd name="T11" fmla="*/ 90 h 412"/>
              <a:gd name="T12" fmla="*/ 388 w 656"/>
              <a:gd name="T13" fmla="*/ 96 h 412"/>
              <a:gd name="T14" fmla="*/ 338 w 656"/>
              <a:gd name="T15" fmla="*/ 92 h 412"/>
              <a:gd name="T16" fmla="*/ 317 w 656"/>
              <a:gd name="T17" fmla="*/ 4 h 412"/>
              <a:gd name="T18" fmla="*/ 229 w 656"/>
              <a:gd name="T19" fmla="*/ 31 h 412"/>
              <a:gd name="T20" fmla="*/ 220 w 656"/>
              <a:gd name="T21" fmla="*/ 0 h 412"/>
              <a:gd name="T22" fmla="*/ 180 w 656"/>
              <a:gd name="T23" fmla="*/ 29 h 412"/>
              <a:gd name="T24" fmla="*/ 118 w 656"/>
              <a:gd name="T25" fmla="*/ 72 h 412"/>
              <a:gd name="T26" fmla="*/ 34 w 656"/>
              <a:gd name="T27" fmla="*/ 224 h 412"/>
              <a:gd name="T28" fmla="*/ 33 w 656"/>
              <a:gd name="T29" fmla="*/ 230 h 412"/>
              <a:gd name="T30" fmla="*/ 33 w 656"/>
              <a:gd name="T31" fmla="*/ 252 h 412"/>
              <a:gd name="T32" fmla="*/ 48 w 656"/>
              <a:gd name="T33" fmla="*/ 285 h 412"/>
              <a:gd name="T34" fmla="*/ 0 w 656"/>
              <a:gd name="T35" fmla="*/ 347 h 412"/>
              <a:gd name="T36" fmla="*/ 27 w 656"/>
              <a:gd name="T37" fmla="*/ 372 h 412"/>
              <a:gd name="T38" fmla="*/ 29 w 656"/>
              <a:gd name="T39" fmla="*/ 379 h 412"/>
              <a:gd name="T40" fmla="*/ 55 w 656"/>
              <a:gd name="T41" fmla="*/ 400 h 412"/>
              <a:gd name="T42" fmla="*/ 140 w 656"/>
              <a:gd name="T43" fmla="*/ 348 h 412"/>
              <a:gd name="T44" fmla="*/ 180 w 656"/>
              <a:gd name="T45" fmla="*/ 366 h 412"/>
              <a:gd name="T46" fmla="*/ 176 w 656"/>
              <a:gd name="T47" fmla="*/ 378 h 412"/>
              <a:gd name="T48" fmla="*/ 181 w 656"/>
              <a:gd name="T49" fmla="*/ 393 h 412"/>
              <a:gd name="T50" fmla="*/ 227 w 656"/>
              <a:gd name="T51" fmla="*/ 400 h 412"/>
              <a:gd name="T52" fmla="*/ 258 w 656"/>
              <a:gd name="T53" fmla="*/ 386 h 412"/>
              <a:gd name="T54" fmla="*/ 274 w 656"/>
              <a:gd name="T55" fmla="*/ 380 h 412"/>
              <a:gd name="T56" fmla="*/ 300 w 656"/>
              <a:gd name="T57" fmla="*/ 386 h 412"/>
              <a:gd name="T58" fmla="*/ 325 w 656"/>
              <a:gd name="T59" fmla="*/ 374 h 412"/>
              <a:gd name="T60" fmla="*/ 334 w 656"/>
              <a:gd name="T61" fmla="*/ 366 h 412"/>
              <a:gd name="T62" fmla="*/ 348 w 656"/>
              <a:gd name="T63" fmla="*/ 343 h 412"/>
              <a:gd name="T64" fmla="*/ 379 w 656"/>
              <a:gd name="T65" fmla="*/ 322 h 412"/>
              <a:gd name="T66" fmla="*/ 390 w 656"/>
              <a:gd name="T67" fmla="*/ 326 h 412"/>
              <a:gd name="T68" fmla="*/ 426 w 656"/>
              <a:gd name="T69" fmla="*/ 262 h 412"/>
              <a:gd name="T70" fmla="*/ 450 w 656"/>
              <a:gd name="T71" fmla="*/ 239 h 412"/>
              <a:gd name="T72" fmla="*/ 450 w 656"/>
              <a:gd name="T73" fmla="*/ 209 h 412"/>
              <a:gd name="T74" fmla="*/ 447 w 656"/>
              <a:gd name="T75" fmla="*/ 189 h 412"/>
              <a:gd name="T76" fmla="*/ 457 w 656"/>
              <a:gd name="T77" fmla="*/ 181 h 412"/>
              <a:gd name="T78" fmla="*/ 477 w 656"/>
              <a:gd name="T79" fmla="*/ 185 h 412"/>
              <a:gd name="T80" fmla="*/ 489 w 656"/>
              <a:gd name="T81" fmla="*/ 165 h 412"/>
              <a:gd name="T82" fmla="*/ 497 w 656"/>
              <a:gd name="T83" fmla="*/ 143 h 412"/>
              <a:gd name="T84" fmla="*/ 503 w 656"/>
              <a:gd name="T85" fmla="*/ 131 h 412"/>
              <a:gd name="T86" fmla="*/ 519 w 656"/>
              <a:gd name="T87" fmla="*/ 127 h 412"/>
              <a:gd name="T88" fmla="*/ 613 w 656"/>
              <a:gd name="T89" fmla="*/ 63 h 412"/>
              <a:gd name="T90" fmla="*/ 641 w 656"/>
              <a:gd name="T91" fmla="*/ 44 h 412"/>
              <a:gd name="T92" fmla="*/ 653 w 656"/>
              <a:gd name="T93" fmla="*/ 17 h 412"/>
              <a:gd name="T94" fmla="*/ 619 w 656"/>
              <a:gd name="T95" fmla="*/ 25 h 412"/>
              <a:gd name="T96" fmla="*/ 610 w 656"/>
              <a:gd name="T97" fmla="*/ 20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6" h="412">
                <a:moveTo>
                  <a:pt x="601" y="11"/>
                </a:moveTo>
                <a:lnTo>
                  <a:pt x="599" y="12"/>
                </a:lnTo>
                <a:lnTo>
                  <a:pt x="599" y="12"/>
                </a:lnTo>
                <a:lnTo>
                  <a:pt x="598" y="17"/>
                </a:lnTo>
                <a:lnTo>
                  <a:pt x="597" y="19"/>
                </a:lnTo>
                <a:lnTo>
                  <a:pt x="593" y="21"/>
                </a:lnTo>
                <a:lnTo>
                  <a:pt x="589" y="23"/>
                </a:lnTo>
                <a:lnTo>
                  <a:pt x="542" y="17"/>
                </a:lnTo>
                <a:lnTo>
                  <a:pt x="542" y="17"/>
                </a:lnTo>
                <a:lnTo>
                  <a:pt x="530" y="15"/>
                </a:lnTo>
                <a:lnTo>
                  <a:pt x="520" y="12"/>
                </a:lnTo>
                <a:lnTo>
                  <a:pt x="502" y="6"/>
                </a:lnTo>
                <a:lnTo>
                  <a:pt x="488" y="2"/>
                </a:lnTo>
                <a:lnTo>
                  <a:pt x="482" y="1"/>
                </a:lnTo>
                <a:lnTo>
                  <a:pt x="476" y="1"/>
                </a:lnTo>
                <a:lnTo>
                  <a:pt x="476" y="1"/>
                </a:lnTo>
                <a:lnTo>
                  <a:pt x="472" y="2"/>
                </a:lnTo>
                <a:lnTo>
                  <a:pt x="467" y="4"/>
                </a:lnTo>
                <a:lnTo>
                  <a:pt x="457" y="11"/>
                </a:lnTo>
                <a:lnTo>
                  <a:pt x="445" y="21"/>
                </a:lnTo>
                <a:lnTo>
                  <a:pt x="435" y="33"/>
                </a:lnTo>
                <a:lnTo>
                  <a:pt x="417" y="53"/>
                </a:lnTo>
                <a:lnTo>
                  <a:pt x="410" y="64"/>
                </a:lnTo>
                <a:lnTo>
                  <a:pt x="412" y="90"/>
                </a:lnTo>
                <a:lnTo>
                  <a:pt x="412" y="92"/>
                </a:lnTo>
                <a:lnTo>
                  <a:pt x="406" y="94"/>
                </a:lnTo>
                <a:lnTo>
                  <a:pt x="406" y="94"/>
                </a:lnTo>
                <a:lnTo>
                  <a:pt x="388" y="96"/>
                </a:lnTo>
                <a:lnTo>
                  <a:pt x="372" y="97"/>
                </a:lnTo>
                <a:lnTo>
                  <a:pt x="358" y="97"/>
                </a:lnTo>
                <a:lnTo>
                  <a:pt x="347" y="96"/>
                </a:lnTo>
                <a:lnTo>
                  <a:pt x="338" y="92"/>
                </a:lnTo>
                <a:lnTo>
                  <a:pt x="330" y="89"/>
                </a:lnTo>
                <a:lnTo>
                  <a:pt x="325" y="84"/>
                </a:lnTo>
                <a:lnTo>
                  <a:pt x="323" y="79"/>
                </a:lnTo>
                <a:lnTo>
                  <a:pt x="317" y="4"/>
                </a:lnTo>
                <a:lnTo>
                  <a:pt x="256" y="1"/>
                </a:lnTo>
                <a:lnTo>
                  <a:pt x="231" y="53"/>
                </a:lnTo>
                <a:lnTo>
                  <a:pt x="229" y="31"/>
                </a:lnTo>
                <a:lnTo>
                  <a:pt x="229" y="31"/>
                </a:lnTo>
                <a:lnTo>
                  <a:pt x="228" y="18"/>
                </a:lnTo>
                <a:lnTo>
                  <a:pt x="226" y="9"/>
                </a:lnTo>
                <a:lnTo>
                  <a:pt x="223" y="3"/>
                </a:lnTo>
                <a:lnTo>
                  <a:pt x="220" y="0"/>
                </a:lnTo>
                <a:lnTo>
                  <a:pt x="193" y="12"/>
                </a:lnTo>
                <a:lnTo>
                  <a:pt x="182" y="28"/>
                </a:lnTo>
                <a:lnTo>
                  <a:pt x="181" y="29"/>
                </a:lnTo>
                <a:lnTo>
                  <a:pt x="180" y="29"/>
                </a:lnTo>
                <a:lnTo>
                  <a:pt x="155" y="37"/>
                </a:lnTo>
                <a:lnTo>
                  <a:pt x="155" y="37"/>
                </a:lnTo>
                <a:lnTo>
                  <a:pt x="136" y="55"/>
                </a:lnTo>
                <a:lnTo>
                  <a:pt x="118" y="72"/>
                </a:lnTo>
                <a:lnTo>
                  <a:pt x="101" y="89"/>
                </a:lnTo>
                <a:lnTo>
                  <a:pt x="85" y="107"/>
                </a:lnTo>
                <a:lnTo>
                  <a:pt x="21" y="194"/>
                </a:lnTo>
                <a:lnTo>
                  <a:pt x="34" y="224"/>
                </a:lnTo>
                <a:lnTo>
                  <a:pt x="34" y="229"/>
                </a:lnTo>
                <a:lnTo>
                  <a:pt x="34" y="229"/>
                </a:lnTo>
                <a:lnTo>
                  <a:pt x="33" y="230"/>
                </a:lnTo>
                <a:lnTo>
                  <a:pt x="33" y="230"/>
                </a:lnTo>
                <a:lnTo>
                  <a:pt x="32" y="233"/>
                </a:lnTo>
                <a:lnTo>
                  <a:pt x="31" y="237"/>
                </a:lnTo>
                <a:lnTo>
                  <a:pt x="31" y="244"/>
                </a:lnTo>
                <a:lnTo>
                  <a:pt x="33" y="252"/>
                </a:lnTo>
                <a:lnTo>
                  <a:pt x="38" y="261"/>
                </a:lnTo>
                <a:lnTo>
                  <a:pt x="38" y="261"/>
                </a:lnTo>
                <a:lnTo>
                  <a:pt x="43" y="272"/>
                </a:lnTo>
                <a:lnTo>
                  <a:pt x="48" y="285"/>
                </a:lnTo>
                <a:lnTo>
                  <a:pt x="51" y="299"/>
                </a:lnTo>
                <a:lnTo>
                  <a:pt x="53" y="312"/>
                </a:lnTo>
                <a:lnTo>
                  <a:pt x="53" y="316"/>
                </a:lnTo>
                <a:lnTo>
                  <a:pt x="0" y="347"/>
                </a:lnTo>
                <a:lnTo>
                  <a:pt x="0" y="358"/>
                </a:lnTo>
                <a:lnTo>
                  <a:pt x="24" y="370"/>
                </a:lnTo>
                <a:lnTo>
                  <a:pt x="24" y="370"/>
                </a:lnTo>
                <a:lnTo>
                  <a:pt x="27" y="372"/>
                </a:lnTo>
                <a:lnTo>
                  <a:pt x="29" y="374"/>
                </a:lnTo>
                <a:lnTo>
                  <a:pt x="29" y="377"/>
                </a:lnTo>
                <a:lnTo>
                  <a:pt x="29" y="377"/>
                </a:lnTo>
                <a:lnTo>
                  <a:pt x="29" y="379"/>
                </a:lnTo>
                <a:lnTo>
                  <a:pt x="30" y="381"/>
                </a:lnTo>
                <a:lnTo>
                  <a:pt x="34" y="387"/>
                </a:lnTo>
                <a:lnTo>
                  <a:pt x="42" y="393"/>
                </a:lnTo>
                <a:lnTo>
                  <a:pt x="55" y="400"/>
                </a:lnTo>
                <a:lnTo>
                  <a:pt x="100" y="412"/>
                </a:lnTo>
                <a:lnTo>
                  <a:pt x="113" y="403"/>
                </a:lnTo>
                <a:lnTo>
                  <a:pt x="127" y="382"/>
                </a:lnTo>
                <a:lnTo>
                  <a:pt x="140" y="348"/>
                </a:lnTo>
                <a:lnTo>
                  <a:pt x="174" y="361"/>
                </a:lnTo>
                <a:lnTo>
                  <a:pt x="180" y="364"/>
                </a:lnTo>
                <a:lnTo>
                  <a:pt x="180" y="366"/>
                </a:lnTo>
                <a:lnTo>
                  <a:pt x="180" y="366"/>
                </a:lnTo>
                <a:lnTo>
                  <a:pt x="180" y="369"/>
                </a:lnTo>
                <a:lnTo>
                  <a:pt x="180" y="369"/>
                </a:lnTo>
                <a:lnTo>
                  <a:pt x="177" y="373"/>
                </a:lnTo>
                <a:lnTo>
                  <a:pt x="176" y="378"/>
                </a:lnTo>
                <a:lnTo>
                  <a:pt x="176" y="382"/>
                </a:lnTo>
                <a:lnTo>
                  <a:pt x="177" y="386"/>
                </a:lnTo>
                <a:lnTo>
                  <a:pt x="179" y="390"/>
                </a:lnTo>
                <a:lnTo>
                  <a:pt x="181" y="393"/>
                </a:lnTo>
                <a:lnTo>
                  <a:pt x="184" y="396"/>
                </a:lnTo>
                <a:lnTo>
                  <a:pt x="188" y="398"/>
                </a:lnTo>
                <a:lnTo>
                  <a:pt x="227" y="400"/>
                </a:lnTo>
                <a:lnTo>
                  <a:pt x="227" y="400"/>
                </a:lnTo>
                <a:lnTo>
                  <a:pt x="236" y="397"/>
                </a:lnTo>
                <a:lnTo>
                  <a:pt x="244" y="394"/>
                </a:lnTo>
                <a:lnTo>
                  <a:pt x="252" y="390"/>
                </a:lnTo>
                <a:lnTo>
                  <a:pt x="258" y="386"/>
                </a:lnTo>
                <a:lnTo>
                  <a:pt x="258" y="386"/>
                </a:lnTo>
                <a:lnTo>
                  <a:pt x="262" y="382"/>
                </a:lnTo>
                <a:lnTo>
                  <a:pt x="267" y="380"/>
                </a:lnTo>
                <a:lnTo>
                  <a:pt x="274" y="380"/>
                </a:lnTo>
                <a:lnTo>
                  <a:pt x="281" y="380"/>
                </a:lnTo>
                <a:lnTo>
                  <a:pt x="281" y="380"/>
                </a:lnTo>
                <a:lnTo>
                  <a:pt x="291" y="382"/>
                </a:lnTo>
                <a:lnTo>
                  <a:pt x="300" y="386"/>
                </a:lnTo>
                <a:lnTo>
                  <a:pt x="308" y="392"/>
                </a:lnTo>
                <a:lnTo>
                  <a:pt x="315" y="398"/>
                </a:lnTo>
                <a:lnTo>
                  <a:pt x="323" y="378"/>
                </a:lnTo>
                <a:lnTo>
                  <a:pt x="325" y="374"/>
                </a:lnTo>
                <a:lnTo>
                  <a:pt x="326" y="374"/>
                </a:lnTo>
                <a:lnTo>
                  <a:pt x="326" y="374"/>
                </a:lnTo>
                <a:lnTo>
                  <a:pt x="331" y="371"/>
                </a:lnTo>
                <a:lnTo>
                  <a:pt x="334" y="366"/>
                </a:lnTo>
                <a:lnTo>
                  <a:pt x="341" y="356"/>
                </a:lnTo>
                <a:lnTo>
                  <a:pt x="341" y="356"/>
                </a:lnTo>
                <a:lnTo>
                  <a:pt x="345" y="349"/>
                </a:lnTo>
                <a:lnTo>
                  <a:pt x="348" y="343"/>
                </a:lnTo>
                <a:lnTo>
                  <a:pt x="354" y="338"/>
                </a:lnTo>
                <a:lnTo>
                  <a:pt x="361" y="333"/>
                </a:lnTo>
                <a:lnTo>
                  <a:pt x="378" y="323"/>
                </a:lnTo>
                <a:lnTo>
                  <a:pt x="379" y="322"/>
                </a:lnTo>
                <a:lnTo>
                  <a:pt x="380" y="323"/>
                </a:lnTo>
                <a:lnTo>
                  <a:pt x="381" y="323"/>
                </a:lnTo>
                <a:lnTo>
                  <a:pt x="390" y="326"/>
                </a:lnTo>
                <a:lnTo>
                  <a:pt x="390" y="326"/>
                </a:lnTo>
                <a:lnTo>
                  <a:pt x="393" y="327"/>
                </a:lnTo>
                <a:lnTo>
                  <a:pt x="406" y="267"/>
                </a:lnTo>
                <a:lnTo>
                  <a:pt x="406" y="266"/>
                </a:lnTo>
                <a:lnTo>
                  <a:pt x="426" y="262"/>
                </a:lnTo>
                <a:lnTo>
                  <a:pt x="426" y="262"/>
                </a:lnTo>
                <a:lnTo>
                  <a:pt x="439" y="252"/>
                </a:lnTo>
                <a:lnTo>
                  <a:pt x="448" y="244"/>
                </a:lnTo>
                <a:lnTo>
                  <a:pt x="450" y="239"/>
                </a:lnTo>
                <a:lnTo>
                  <a:pt x="452" y="236"/>
                </a:lnTo>
                <a:lnTo>
                  <a:pt x="453" y="231"/>
                </a:lnTo>
                <a:lnTo>
                  <a:pt x="453" y="228"/>
                </a:lnTo>
                <a:lnTo>
                  <a:pt x="450" y="209"/>
                </a:lnTo>
                <a:lnTo>
                  <a:pt x="450" y="209"/>
                </a:lnTo>
                <a:lnTo>
                  <a:pt x="448" y="201"/>
                </a:lnTo>
                <a:lnTo>
                  <a:pt x="447" y="194"/>
                </a:lnTo>
                <a:lnTo>
                  <a:pt x="447" y="189"/>
                </a:lnTo>
                <a:lnTo>
                  <a:pt x="448" y="185"/>
                </a:lnTo>
                <a:lnTo>
                  <a:pt x="448" y="185"/>
                </a:lnTo>
                <a:lnTo>
                  <a:pt x="452" y="182"/>
                </a:lnTo>
                <a:lnTo>
                  <a:pt x="457" y="181"/>
                </a:lnTo>
                <a:lnTo>
                  <a:pt x="457" y="181"/>
                </a:lnTo>
                <a:lnTo>
                  <a:pt x="464" y="181"/>
                </a:lnTo>
                <a:lnTo>
                  <a:pt x="471" y="183"/>
                </a:lnTo>
                <a:lnTo>
                  <a:pt x="477" y="185"/>
                </a:lnTo>
                <a:lnTo>
                  <a:pt x="486" y="188"/>
                </a:lnTo>
                <a:lnTo>
                  <a:pt x="488" y="168"/>
                </a:lnTo>
                <a:lnTo>
                  <a:pt x="488" y="166"/>
                </a:lnTo>
                <a:lnTo>
                  <a:pt x="489" y="165"/>
                </a:lnTo>
                <a:lnTo>
                  <a:pt x="510" y="155"/>
                </a:lnTo>
                <a:lnTo>
                  <a:pt x="512" y="144"/>
                </a:lnTo>
                <a:lnTo>
                  <a:pt x="499" y="144"/>
                </a:lnTo>
                <a:lnTo>
                  <a:pt x="497" y="143"/>
                </a:lnTo>
                <a:lnTo>
                  <a:pt x="498" y="137"/>
                </a:lnTo>
                <a:lnTo>
                  <a:pt x="498" y="134"/>
                </a:lnTo>
                <a:lnTo>
                  <a:pt x="499" y="131"/>
                </a:lnTo>
                <a:lnTo>
                  <a:pt x="503" y="131"/>
                </a:lnTo>
                <a:lnTo>
                  <a:pt x="506" y="131"/>
                </a:lnTo>
                <a:lnTo>
                  <a:pt x="506" y="131"/>
                </a:lnTo>
                <a:lnTo>
                  <a:pt x="512" y="130"/>
                </a:lnTo>
                <a:lnTo>
                  <a:pt x="519" y="127"/>
                </a:lnTo>
                <a:lnTo>
                  <a:pt x="527" y="123"/>
                </a:lnTo>
                <a:lnTo>
                  <a:pt x="535" y="117"/>
                </a:lnTo>
                <a:lnTo>
                  <a:pt x="610" y="63"/>
                </a:lnTo>
                <a:lnTo>
                  <a:pt x="613" y="63"/>
                </a:lnTo>
                <a:lnTo>
                  <a:pt x="638" y="73"/>
                </a:lnTo>
                <a:lnTo>
                  <a:pt x="647" y="72"/>
                </a:lnTo>
                <a:lnTo>
                  <a:pt x="641" y="47"/>
                </a:lnTo>
                <a:lnTo>
                  <a:pt x="641" y="44"/>
                </a:lnTo>
                <a:lnTo>
                  <a:pt x="642" y="43"/>
                </a:lnTo>
                <a:lnTo>
                  <a:pt x="644" y="42"/>
                </a:lnTo>
                <a:lnTo>
                  <a:pt x="656" y="20"/>
                </a:lnTo>
                <a:lnTo>
                  <a:pt x="653" y="17"/>
                </a:lnTo>
                <a:lnTo>
                  <a:pt x="645" y="20"/>
                </a:lnTo>
                <a:lnTo>
                  <a:pt x="645" y="21"/>
                </a:lnTo>
                <a:lnTo>
                  <a:pt x="644" y="21"/>
                </a:lnTo>
                <a:lnTo>
                  <a:pt x="619" y="25"/>
                </a:lnTo>
                <a:lnTo>
                  <a:pt x="613" y="25"/>
                </a:lnTo>
                <a:lnTo>
                  <a:pt x="611" y="25"/>
                </a:lnTo>
                <a:lnTo>
                  <a:pt x="611" y="24"/>
                </a:lnTo>
                <a:lnTo>
                  <a:pt x="610" y="20"/>
                </a:lnTo>
                <a:lnTo>
                  <a:pt x="606" y="11"/>
                </a:lnTo>
                <a:lnTo>
                  <a:pt x="601" y="1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Freeform 63"/>
          <p:cNvSpPr/>
          <p:nvPr/>
        </p:nvSpPr>
        <p:spPr bwMode="auto">
          <a:xfrm>
            <a:off x="5471045" y="4374734"/>
            <a:ext cx="118289" cy="104385"/>
          </a:xfrm>
          <a:custGeom>
            <a:avLst/>
            <a:gdLst>
              <a:gd name="T0" fmla="*/ 93 w 101"/>
              <a:gd name="T1" fmla="*/ 48 h 90"/>
              <a:gd name="T2" fmla="*/ 101 w 101"/>
              <a:gd name="T3" fmla="*/ 39 h 90"/>
              <a:gd name="T4" fmla="*/ 101 w 101"/>
              <a:gd name="T5" fmla="*/ 39 h 90"/>
              <a:gd name="T6" fmla="*/ 101 w 101"/>
              <a:gd name="T7" fmla="*/ 39 h 90"/>
              <a:gd name="T8" fmla="*/ 101 w 101"/>
              <a:gd name="T9" fmla="*/ 38 h 90"/>
              <a:gd name="T10" fmla="*/ 71 w 101"/>
              <a:gd name="T11" fmla="*/ 13 h 90"/>
              <a:gd name="T12" fmla="*/ 71 w 101"/>
              <a:gd name="T13" fmla="*/ 13 h 90"/>
              <a:gd name="T14" fmla="*/ 60 w 101"/>
              <a:gd name="T15" fmla="*/ 7 h 90"/>
              <a:gd name="T16" fmla="*/ 49 w 101"/>
              <a:gd name="T17" fmla="*/ 2 h 90"/>
              <a:gd name="T18" fmla="*/ 40 w 101"/>
              <a:gd name="T19" fmla="*/ 0 h 90"/>
              <a:gd name="T20" fmla="*/ 32 w 101"/>
              <a:gd name="T21" fmla="*/ 0 h 90"/>
              <a:gd name="T22" fmla="*/ 18 w 101"/>
              <a:gd name="T23" fmla="*/ 4 h 90"/>
              <a:gd name="T24" fmla="*/ 18 w 101"/>
              <a:gd name="T25" fmla="*/ 29 h 90"/>
              <a:gd name="T26" fmla="*/ 18 w 101"/>
              <a:gd name="T27" fmla="*/ 29 h 90"/>
              <a:gd name="T28" fmla="*/ 17 w 101"/>
              <a:gd name="T29" fmla="*/ 36 h 90"/>
              <a:gd name="T30" fmla="*/ 14 w 101"/>
              <a:gd name="T31" fmla="*/ 43 h 90"/>
              <a:gd name="T32" fmla="*/ 10 w 101"/>
              <a:gd name="T33" fmla="*/ 49 h 90"/>
              <a:gd name="T34" fmla="*/ 5 w 101"/>
              <a:gd name="T35" fmla="*/ 55 h 90"/>
              <a:gd name="T36" fmla="*/ 0 w 101"/>
              <a:gd name="T37" fmla="*/ 60 h 90"/>
              <a:gd name="T38" fmla="*/ 12 w 101"/>
              <a:gd name="T39" fmla="*/ 74 h 90"/>
              <a:gd name="T40" fmla="*/ 13 w 101"/>
              <a:gd name="T41" fmla="*/ 74 h 90"/>
              <a:gd name="T42" fmla="*/ 16 w 101"/>
              <a:gd name="T43" fmla="*/ 84 h 90"/>
              <a:gd name="T44" fmla="*/ 31 w 101"/>
              <a:gd name="T45" fmla="*/ 90 h 90"/>
              <a:gd name="T46" fmla="*/ 31 w 101"/>
              <a:gd name="T47" fmla="*/ 90 h 90"/>
              <a:gd name="T48" fmla="*/ 37 w 101"/>
              <a:gd name="T49" fmla="*/ 87 h 90"/>
              <a:gd name="T50" fmla="*/ 42 w 101"/>
              <a:gd name="T51" fmla="*/ 84 h 90"/>
              <a:gd name="T52" fmla="*/ 47 w 101"/>
              <a:gd name="T53" fmla="*/ 83 h 90"/>
              <a:gd name="T54" fmla="*/ 52 w 101"/>
              <a:gd name="T55" fmla="*/ 83 h 90"/>
              <a:gd name="T56" fmla="*/ 77 w 101"/>
              <a:gd name="T57" fmla="*/ 88 h 90"/>
              <a:gd name="T58" fmla="*/ 78 w 101"/>
              <a:gd name="T59" fmla="*/ 80 h 90"/>
              <a:gd name="T60" fmla="*/ 78 w 101"/>
              <a:gd name="T61" fmla="*/ 80 h 90"/>
              <a:gd name="T62" fmla="*/ 80 w 101"/>
              <a:gd name="T63" fmla="*/ 68 h 90"/>
              <a:gd name="T64" fmla="*/ 84 w 101"/>
              <a:gd name="T65" fmla="*/ 59 h 90"/>
              <a:gd name="T66" fmla="*/ 87 w 101"/>
              <a:gd name="T67" fmla="*/ 52 h 90"/>
              <a:gd name="T68" fmla="*/ 93 w 101"/>
              <a:gd name="T69" fmla="*/ 48 h 90"/>
              <a:gd name="T70" fmla="*/ 93 w 101"/>
              <a:gd name="T71" fmla="*/ 48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1" h="90">
                <a:moveTo>
                  <a:pt x="93" y="48"/>
                </a:moveTo>
                <a:lnTo>
                  <a:pt x="101" y="39"/>
                </a:lnTo>
                <a:lnTo>
                  <a:pt x="101" y="39"/>
                </a:lnTo>
                <a:lnTo>
                  <a:pt x="101" y="39"/>
                </a:lnTo>
                <a:lnTo>
                  <a:pt x="101" y="38"/>
                </a:lnTo>
                <a:lnTo>
                  <a:pt x="71" y="13"/>
                </a:lnTo>
                <a:lnTo>
                  <a:pt x="71" y="13"/>
                </a:lnTo>
                <a:lnTo>
                  <a:pt x="60" y="7"/>
                </a:lnTo>
                <a:lnTo>
                  <a:pt x="49" y="2"/>
                </a:lnTo>
                <a:lnTo>
                  <a:pt x="40" y="0"/>
                </a:lnTo>
                <a:lnTo>
                  <a:pt x="32" y="0"/>
                </a:lnTo>
                <a:lnTo>
                  <a:pt x="18" y="4"/>
                </a:lnTo>
                <a:lnTo>
                  <a:pt x="18" y="29"/>
                </a:lnTo>
                <a:lnTo>
                  <a:pt x="18" y="29"/>
                </a:lnTo>
                <a:lnTo>
                  <a:pt x="17" y="36"/>
                </a:lnTo>
                <a:lnTo>
                  <a:pt x="14" y="43"/>
                </a:lnTo>
                <a:lnTo>
                  <a:pt x="10" y="49"/>
                </a:lnTo>
                <a:lnTo>
                  <a:pt x="5" y="55"/>
                </a:lnTo>
                <a:lnTo>
                  <a:pt x="0" y="60"/>
                </a:lnTo>
                <a:lnTo>
                  <a:pt x="12" y="74"/>
                </a:lnTo>
                <a:lnTo>
                  <a:pt x="13" y="74"/>
                </a:lnTo>
                <a:lnTo>
                  <a:pt x="16" y="84"/>
                </a:lnTo>
                <a:lnTo>
                  <a:pt x="31" y="90"/>
                </a:lnTo>
                <a:lnTo>
                  <a:pt x="31" y="90"/>
                </a:lnTo>
                <a:lnTo>
                  <a:pt x="37" y="87"/>
                </a:lnTo>
                <a:lnTo>
                  <a:pt x="42" y="84"/>
                </a:lnTo>
                <a:lnTo>
                  <a:pt x="47" y="83"/>
                </a:lnTo>
                <a:lnTo>
                  <a:pt x="52" y="83"/>
                </a:lnTo>
                <a:lnTo>
                  <a:pt x="77" y="88"/>
                </a:lnTo>
                <a:lnTo>
                  <a:pt x="78" y="80"/>
                </a:lnTo>
                <a:lnTo>
                  <a:pt x="78" y="80"/>
                </a:lnTo>
                <a:lnTo>
                  <a:pt x="80" y="68"/>
                </a:lnTo>
                <a:lnTo>
                  <a:pt x="84" y="59"/>
                </a:lnTo>
                <a:lnTo>
                  <a:pt x="87" y="52"/>
                </a:lnTo>
                <a:lnTo>
                  <a:pt x="93" y="48"/>
                </a:lnTo>
                <a:lnTo>
                  <a:pt x="93" y="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Freeform 64"/>
          <p:cNvSpPr/>
          <p:nvPr/>
        </p:nvSpPr>
        <p:spPr bwMode="auto">
          <a:xfrm>
            <a:off x="4914395" y="3971108"/>
            <a:ext cx="661025" cy="511491"/>
          </a:xfrm>
          <a:custGeom>
            <a:avLst/>
            <a:gdLst>
              <a:gd name="T0" fmla="*/ 388 w 570"/>
              <a:gd name="T1" fmla="*/ 118 h 441"/>
              <a:gd name="T2" fmla="*/ 363 w 570"/>
              <a:gd name="T3" fmla="*/ 67 h 441"/>
              <a:gd name="T4" fmla="*/ 314 w 570"/>
              <a:gd name="T5" fmla="*/ 60 h 441"/>
              <a:gd name="T6" fmla="*/ 298 w 570"/>
              <a:gd name="T7" fmla="*/ 49 h 441"/>
              <a:gd name="T8" fmla="*/ 270 w 570"/>
              <a:gd name="T9" fmla="*/ 29 h 441"/>
              <a:gd name="T10" fmla="*/ 252 w 570"/>
              <a:gd name="T11" fmla="*/ 1 h 441"/>
              <a:gd name="T12" fmla="*/ 228 w 570"/>
              <a:gd name="T13" fmla="*/ 11 h 441"/>
              <a:gd name="T14" fmla="*/ 214 w 570"/>
              <a:gd name="T15" fmla="*/ 31 h 441"/>
              <a:gd name="T16" fmla="*/ 200 w 570"/>
              <a:gd name="T17" fmla="*/ 48 h 441"/>
              <a:gd name="T18" fmla="*/ 184 w 570"/>
              <a:gd name="T19" fmla="*/ 76 h 441"/>
              <a:gd name="T20" fmla="*/ 178 w 570"/>
              <a:gd name="T21" fmla="*/ 76 h 441"/>
              <a:gd name="T22" fmla="*/ 154 w 570"/>
              <a:gd name="T23" fmla="*/ 59 h 441"/>
              <a:gd name="T24" fmla="*/ 132 w 570"/>
              <a:gd name="T25" fmla="*/ 59 h 441"/>
              <a:gd name="T26" fmla="*/ 93 w 570"/>
              <a:gd name="T27" fmla="*/ 76 h 441"/>
              <a:gd name="T28" fmla="*/ 38 w 570"/>
              <a:gd name="T29" fmla="*/ 67 h 441"/>
              <a:gd name="T30" fmla="*/ 29 w 570"/>
              <a:gd name="T31" fmla="*/ 47 h 441"/>
              <a:gd name="T32" fmla="*/ 5 w 570"/>
              <a:gd name="T33" fmla="*/ 51 h 441"/>
              <a:gd name="T34" fmla="*/ 0 w 570"/>
              <a:gd name="T35" fmla="*/ 59 h 441"/>
              <a:gd name="T36" fmla="*/ 14 w 570"/>
              <a:gd name="T37" fmla="*/ 64 h 441"/>
              <a:gd name="T38" fmla="*/ 52 w 570"/>
              <a:gd name="T39" fmla="*/ 108 h 441"/>
              <a:gd name="T40" fmla="*/ 103 w 570"/>
              <a:gd name="T41" fmla="*/ 129 h 441"/>
              <a:gd name="T42" fmla="*/ 157 w 570"/>
              <a:gd name="T43" fmla="*/ 153 h 441"/>
              <a:gd name="T44" fmla="*/ 178 w 570"/>
              <a:gd name="T45" fmla="*/ 193 h 441"/>
              <a:gd name="T46" fmla="*/ 212 w 570"/>
              <a:gd name="T47" fmla="*/ 239 h 441"/>
              <a:gd name="T48" fmla="*/ 245 w 570"/>
              <a:gd name="T49" fmla="*/ 233 h 441"/>
              <a:gd name="T50" fmla="*/ 276 w 570"/>
              <a:gd name="T51" fmla="*/ 216 h 441"/>
              <a:gd name="T52" fmla="*/ 299 w 570"/>
              <a:gd name="T53" fmla="*/ 229 h 441"/>
              <a:gd name="T54" fmla="*/ 285 w 570"/>
              <a:gd name="T55" fmla="*/ 273 h 441"/>
              <a:gd name="T56" fmla="*/ 252 w 570"/>
              <a:gd name="T57" fmla="*/ 282 h 441"/>
              <a:gd name="T58" fmla="*/ 238 w 570"/>
              <a:gd name="T59" fmla="*/ 318 h 441"/>
              <a:gd name="T60" fmla="*/ 223 w 570"/>
              <a:gd name="T61" fmla="*/ 345 h 441"/>
              <a:gd name="T62" fmla="*/ 254 w 570"/>
              <a:gd name="T63" fmla="*/ 377 h 441"/>
              <a:gd name="T64" fmla="*/ 274 w 570"/>
              <a:gd name="T65" fmla="*/ 382 h 441"/>
              <a:gd name="T66" fmla="*/ 300 w 570"/>
              <a:gd name="T67" fmla="*/ 400 h 441"/>
              <a:gd name="T68" fmla="*/ 313 w 570"/>
              <a:gd name="T69" fmla="*/ 395 h 441"/>
              <a:gd name="T70" fmla="*/ 330 w 570"/>
              <a:gd name="T71" fmla="*/ 401 h 441"/>
              <a:gd name="T72" fmla="*/ 357 w 570"/>
              <a:gd name="T73" fmla="*/ 433 h 441"/>
              <a:gd name="T74" fmla="*/ 365 w 570"/>
              <a:gd name="T75" fmla="*/ 429 h 441"/>
              <a:gd name="T76" fmla="*/ 430 w 570"/>
              <a:gd name="T77" fmla="*/ 441 h 441"/>
              <a:gd name="T78" fmla="*/ 472 w 570"/>
              <a:gd name="T79" fmla="*/ 411 h 441"/>
              <a:gd name="T80" fmla="*/ 474 w 570"/>
              <a:gd name="T81" fmla="*/ 398 h 441"/>
              <a:gd name="T82" fmla="*/ 487 w 570"/>
              <a:gd name="T83" fmla="*/ 385 h 441"/>
              <a:gd name="T84" fmla="*/ 490 w 570"/>
              <a:gd name="T85" fmla="*/ 361 h 441"/>
              <a:gd name="T86" fmla="*/ 491 w 570"/>
              <a:gd name="T87" fmla="*/ 346 h 441"/>
              <a:gd name="T88" fmla="*/ 512 w 570"/>
              <a:gd name="T89" fmla="*/ 335 h 441"/>
              <a:gd name="T90" fmla="*/ 531 w 570"/>
              <a:gd name="T91" fmla="*/ 338 h 441"/>
              <a:gd name="T92" fmla="*/ 561 w 570"/>
              <a:gd name="T93" fmla="*/ 354 h 441"/>
              <a:gd name="T94" fmla="*/ 546 w 570"/>
              <a:gd name="T95" fmla="*/ 296 h 441"/>
              <a:gd name="T96" fmla="*/ 525 w 570"/>
              <a:gd name="T97" fmla="*/ 291 h 441"/>
              <a:gd name="T98" fmla="*/ 443 w 570"/>
              <a:gd name="T99" fmla="*/ 249 h 441"/>
              <a:gd name="T100" fmla="*/ 417 w 570"/>
              <a:gd name="T101" fmla="*/ 160 h 441"/>
              <a:gd name="T102" fmla="*/ 399 w 570"/>
              <a:gd name="T103" fmla="*/ 128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0" h="441">
                <a:moveTo>
                  <a:pt x="399" y="128"/>
                </a:moveTo>
                <a:lnTo>
                  <a:pt x="399" y="128"/>
                </a:lnTo>
                <a:lnTo>
                  <a:pt x="394" y="123"/>
                </a:lnTo>
                <a:lnTo>
                  <a:pt x="388" y="118"/>
                </a:lnTo>
                <a:lnTo>
                  <a:pt x="380" y="105"/>
                </a:lnTo>
                <a:lnTo>
                  <a:pt x="371" y="88"/>
                </a:lnTo>
                <a:lnTo>
                  <a:pt x="363" y="67"/>
                </a:lnTo>
                <a:lnTo>
                  <a:pt x="363" y="67"/>
                </a:lnTo>
                <a:lnTo>
                  <a:pt x="340" y="66"/>
                </a:lnTo>
                <a:lnTo>
                  <a:pt x="330" y="65"/>
                </a:lnTo>
                <a:lnTo>
                  <a:pt x="321" y="63"/>
                </a:lnTo>
                <a:lnTo>
                  <a:pt x="314" y="60"/>
                </a:lnTo>
                <a:lnTo>
                  <a:pt x="307" y="57"/>
                </a:lnTo>
                <a:lnTo>
                  <a:pt x="302" y="53"/>
                </a:lnTo>
                <a:lnTo>
                  <a:pt x="298" y="49"/>
                </a:lnTo>
                <a:lnTo>
                  <a:pt x="298" y="49"/>
                </a:lnTo>
                <a:lnTo>
                  <a:pt x="296" y="45"/>
                </a:lnTo>
                <a:lnTo>
                  <a:pt x="291" y="42"/>
                </a:lnTo>
                <a:lnTo>
                  <a:pt x="282" y="35"/>
                </a:lnTo>
                <a:lnTo>
                  <a:pt x="270" y="29"/>
                </a:lnTo>
                <a:lnTo>
                  <a:pt x="255" y="25"/>
                </a:lnTo>
                <a:lnTo>
                  <a:pt x="250" y="24"/>
                </a:lnTo>
                <a:lnTo>
                  <a:pt x="255" y="3"/>
                </a:lnTo>
                <a:lnTo>
                  <a:pt x="252" y="1"/>
                </a:lnTo>
                <a:lnTo>
                  <a:pt x="246" y="0"/>
                </a:lnTo>
                <a:lnTo>
                  <a:pt x="246" y="0"/>
                </a:lnTo>
                <a:lnTo>
                  <a:pt x="236" y="5"/>
                </a:lnTo>
                <a:lnTo>
                  <a:pt x="228" y="11"/>
                </a:lnTo>
                <a:lnTo>
                  <a:pt x="222" y="17"/>
                </a:lnTo>
                <a:lnTo>
                  <a:pt x="219" y="24"/>
                </a:lnTo>
                <a:lnTo>
                  <a:pt x="219" y="24"/>
                </a:lnTo>
                <a:lnTo>
                  <a:pt x="214" y="31"/>
                </a:lnTo>
                <a:lnTo>
                  <a:pt x="210" y="37"/>
                </a:lnTo>
                <a:lnTo>
                  <a:pt x="205" y="43"/>
                </a:lnTo>
                <a:lnTo>
                  <a:pt x="200" y="48"/>
                </a:lnTo>
                <a:lnTo>
                  <a:pt x="200" y="48"/>
                </a:lnTo>
                <a:lnTo>
                  <a:pt x="196" y="60"/>
                </a:lnTo>
                <a:lnTo>
                  <a:pt x="191" y="69"/>
                </a:lnTo>
                <a:lnTo>
                  <a:pt x="187" y="75"/>
                </a:lnTo>
                <a:lnTo>
                  <a:pt x="184" y="76"/>
                </a:lnTo>
                <a:lnTo>
                  <a:pt x="182" y="77"/>
                </a:lnTo>
                <a:lnTo>
                  <a:pt x="182" y="77"/>
                </a:lnTo>
                <a:lnTo>
                  <a:pt x="180" y="77"/>
                </a:lnTo>
                <a:lnTo>
                  <a:pt x="178" y="76"/>
                </a:lnTo>
                <a:lnTo>
                  <a:pt x="173" y="72"/>
                </a:lnTo>
                <a:lnTo>
                  <a:pt x="164" y="64"/>
                </a:lnTo>
                <a:lnTo>
                  <a:pt x="164" y="64"/>
                </a:lnTo>
                <a:lnTo>
                  <a:pt x="154" y="59"/>
                </a:lnTo>
                <a:lnTo>
                  <a:pt x="148" y="57"/>
                </a:lnTo>
                <a:lnTo>
                  <a:pt x="143" y="57"/>
                </a:lnTo>
                <a:lnTo>
                  <a:pt x="132" y="59"/>
                </a:lnTo>
                <a:lnTo>
                  <a:pt x="132" y="59"/>
                </a:lnTo>
                <a:lnTo>
                  <a:pt x="124" y="65"/>
                </a:lnTo>
                <a:lnTo>
                  <a:pt x="116" y="69"/>
                </a:lnTo>
                <a:lnTo>
                  <a:pt x="105" y="73"/>
                </a:lnTo>
                <a:lnTo>
                  <a:pt x="93" y="76"/>
                </a:lnTo>
                <a:lnTo>
                  <a:pt x="47" y="73"/>
                </a:lnTo>
                <a:lnTo>
                  <a:pt x="47" y="73"/>
                </a:lnTo>
                <a:lnTo>
                  <a:pt x="41" y="71"/>
                </a:lnTo>
                <a:lnTo>
                  <a:pt x="38" y="67"/>
                </a:lnTo>
                <a:lnTo>
                  <a:pt x="34" y="63"/>
                </a:lnTo>
                <a:lnTo>
                  <a:pt x="31" y="58"/>
                </a:lnTo>
                <a:lnTo>
                  <a:pt x="30" y="52"/>
                </a:lnTo>
                <a:lnTo>
                  <a:pt x="29" y="47"/>
                </a:lnTo>
                <a:lnTo>
                  <a:pt x="29" y="40"/>
                </a:lnTo>
                <a:lnTo>
                  <a:pt x="30" y="34"/>
                </a:lnTo>
                <a:lnTo>
                  <a:pt x="13" y="27"/>
                </a:lnTo>
                <a:lnTo>
                  <a:pt x="5" y="51"/>
                </a:lnTo>
                <a:lnTo>
                  <a:pt x="5" y="51"/>
                </a:lnTo>
                <a:lnTo>
                  <a:pt x="5" y="53"/>
                </a:lnTo>
                <a:lnTo>
                  <a:pt x="4" y="55"/>
                </a:lnTo>
                <a:lnTo>
                  <a:pt x="0" y="59"/>
                </a:lnTo>
                <a:lnTo>
                  <a:pt x="10" y="61"/>
                </a:lnTo>
                <a:lnTo>
                  <a:pt x="13" y="61"/>
                </a:lnTo>
                <a:lnTo>
                  <a:pt x="14" y="63"/>
                </a:lnTo>
                <a:lnTo>
                  <a:pt x="14" y="64"/>
                </a:lnTo>
                <a:lnTo>
                  <a:pt x="14" y="64"/>
                </a:lnTo>
                <a:lnTo>
                  <a:pt x="29" y="83"/>
                </a:lnTo>
                <a:lnTo>
                  <a:pt x="41" y="98"/>
                </a:lnTo>
                <a:lnTo>
                  <a:pt x="52" y="108"/>
                </a:lnTo>
                <a:lnTo>
                  <a:pt x="58" y="114"/>
                </a:lnTo>
                <a:lnTo>
                  <a:pt x="58" y="114"/>
                </a:lnTo>
                <a:lnTo>
                  <a:pt x="73" y="120"/>
                </a:lnTo>
                <a:lnTo>
                  <a:pt x="103" y="129"/>
                </a:lnTo>
                <a:lnTo>
                  <a:pt x="147" y="145"/>
                </a:lnTo>
                <a:lnTo>
                  <a:pt x="147" y="145"/>
                </a:lnTo>
                <a:lnTo>
                  <a:pt x="152" y="149"/>
                </a:lnTo>
                <a:lnTo>
                  <a:pt x="157" y="153"/>
                </a:lnTo>
                <a:lnTo>
                  <a:pt x="162" y="160"/>
                </a:lnTo>
                <a:lnTo>
                  <a:pt x="167" y="169"/>
                </a:lnTo>
                <a:lnTo>
                  <a:pt x="172" y="181"/>
                </a:lnTo>
                <a:lnTo>
                  <a:pt x="178" y="193"/>
                </a:lnTo>
                <a:lnTo>
                  <a:pt x="188" y="224"/>
                </a:lnTo>
                <a:lnTo>
                  <a:pt x="188" y="224"/>
                </a:lnTo>
                <a:lnTo>
                  <a:pt x="202" y="233"/>
                </a:lnTo>
                <a:lnTo>
                  <a:pt x="212" y="239"/>
                </a:lnTo>
                <a:lnTo>
                  <a:pt x="221" y="243"/>
                </a:lnTo>
                <a:lnTo>
                  <a:pt x="228" y="243"/>
                </a:lnTo>
                <a:lnTo>
                  <a:pt x="228" y="243"/>
                </a:lnTo>
                <a:lnTo>
                  <a:pt x="245" y="233"/>
                </a:lnTo>
                <a:lnTo>
                  <a:pt x="271" y="217"/>
                </a:lnTo>
                <a:lnTo>
                  <a:pt x="273" y="216"/>
                </a:lnTo>
                <a:lnTo>
                  <a:pt x="274" y="215"/>
                </a:lnTo>
                <a:lnTo>
                  <a:pt x="276" y="216"/>
                </a:lnTo>
                <a:lnTo>
                  <a:pt x="298" y="221"/>
                </a:lnTo>
                <a:lnTo>
                  <a:pt x="300" y="221"/>
                </a:lnTo>
                <a:lnTo>
                  <a:pt x="300" y="224"/>
                </a:lnTo>
                <a:lnTo>
                  <a:pt x="299" y="229"/>
                </a:lnTo>
                <a:lnTo>
                  <a:pt x="299" y="229"/>
                </a:lnTo>
                <a:lnTo>
                  <a:pt x="294" y="248"/>
                </a:lnTo>
                <a:lnTo>
                  <a:pt x="290" y="263"/>
                </a:lnTo>
                <a:lnTo>
                  <a:pt x="285" y="273"/>
                </a:lnTo>
                <a:lnTo>
                  <a:pt x="281" y="279"/>
                </a:lnTo>
                <a:lnTo>
                  <a:pt x="252" y="280"/>
                </a:lnTo>
                <a:lnTo>
                  <a:pt x="252" y="282"/>
                </a:lnTo>
                <a:lnTo>
                  <a:pt x="252" y="282"/>
                </a:lnTo>
                <a:lnTo>
                  <a:pt x="252" y="286"/>
                </a:lnTo>
                <a:lnTo>
                  <a:pt x="251" y="292"/>
                </a:lnTo>
                <a:lnTo>
                  <a:pt x="246" y="304"/>
                </a:lnTo>
                <a:lnTo>
                  <a:pt x="238" y="318"/>
                </a:lnTo>
                <a:lnTo>
                  <a:pt x="228" y="334"/>
                </a:lnTo>
                <a:lnTo>
                  <a:pt x="228" y="334"/>
                </a:lnTo>
                <a:lnTo>
                  <a:pt x="225" y="340"/>
                </a:lnTo>
                <a:lnTo>
                  <a:pt x="223" y="345"/>
                </a:lnTo>
                <a:lnTo>
                  <a:pt x="222" y="351"/>
                </a:lnTo>
                <a:lnTo>
                  <a:pt x="250" y="371"/>
                </a:lnTo>
                <a:lnTo>
                  <a:pt x="250" y="371"/>
                </a:lnTo>
                <a:lnTo>
                  <a:pt x="254" y="377"/>
                </a:lnTo>
                <a:lnTo>
                  <a:pt x="259" y="380"/>
                </a:lnTo>
                <a:lnTo>
                  <a:pt x="263" y="381"/>
                </a:lnTo>
                <a:lnTo>
                  <a:pt x="268" y="382"/>
                </a:lnTo>
                <a:lnTo>
                  <a:pt x="274" y="382"/>
                </a:lnTo>
                <a:lnTo>
                  <a:pt x="280" y="403"/>
                </a:lnTo>
                <a:lnTo>
                  <a:pt x="293" y="408"/>
                </a:lnTo>
                <a:lnTo>
                  <a:pt x="300" y="400"/>
                </a:lnTo>
                <a:lnTo>
                  <a:pt x="300" y="400"/>
                </a:lnTo>
                <a:lnTo>
                  <a:pt x="304" y="397"/>
                </a:lnTo>
                <a:lnTo>
                  <a:pt x="307" y="396"/>
                </a:lnTo>
                <a:lnTo>
                  <a:pt x="309" y="395"/>
                </a:lnTo>
                <a:lnTo>
                  <a:pt x="313" y="395"/>
                </a:lnTo>
                <a:lnTo>
                  <a:pt x="313" y="395"/>
                </a:lnTo>
                <a:lnTo>
                  <a:pt x="317" y="395"/>
                </a:lnTo>
                <a:lnTo>
                  <a:pt x="321" y="396"/>
                </a:lnTo>
                <a:lnTo>
                  <a:pt x="330" y="401"/>
                </a:lnTo>
                <a:lnTo>
                  <a:pt x="338" y="408"/>
                </a:lnTo>
                <a:lnTo>
                  <a:pt x="346" y="418"/>
                </a:lnTo>
                <a:lnTo>
                  <a:pt x="346" y="418"/>
                </a:lnTo>
                <a:lnTo>
                  <a:pt x="357" y="433"/>
                </a:lnTo>
                <a:lnTo>
                  <a:pt x="359" y="432"/>
                </a:lnTo>
                <a:lnTo>
                  <a:pt x="359" y="432"/>
                </a:lnTo>
                <a:lnTo>
                  <a:pt x="362" y="430"/>
                </a:lnTo>
                <a:lnTo>
                  <a:pt x="365" y="429"/>
                </a:lnTo>
                <a:lnTo>
                  <a:pt x="373" y="428"/>
                </a:lnTo>
                <a:lnTo>
                  <a:pt x="385" y="430"/>
                </a:lnTo>
                <a:lnTo>
                  <a:pt x="399" y="434"/>
                </a:lnTo>
                <a:lnTo>
                  <a:pt x="430" y="441"/>
                </a:lnTo>
                <a:lnTo>
                  <a:pt x="459" y="432"/>
                </a:lnTo>
                <a:lnTo>
                  <a:pt x="471" y="426"/>
                </a:lnTo>
                <a:lnTo>
                  <a:pt x="479" y="419"/>
                </a:lnTo>
                <a:lnTo>
                  <a:pt x="472" y="411"/>
                </a:lnTo>
                <a:lnTo>
                  <a:pt x="472" y="411"/>
                </a:lnTo>
                <a:lnTo>
                  <a:pt x="471" y="408"/>
                </a:lnTo>
                <a:lnTo>
                  <a:pt x="472" y="403"/>
                </a:lnTo>
                <a:lnTo>
                  <a:pt x="474" y="398"/>
                </a:lnTo>
                <a:lnTo>
                  <a:pt x="478" y="394"/>
                </a:lnTo>
                <a:lnTo>
                  <a:pt x="478" y="394"/>
                </a:lnTo>
                <a:lnTo>
                  <a:pt x="483" y="389"/>
                </a:lnTo>
                <a:lnTo>
                  <a:pt x="487" y="385"/>
                </a:lnTo>
                <a:lnTo>
                  <a:pt x="489" y="380"/>
                </a:lnTo>
                <a:lnTo>
                  <a:pt x="490" y="374"/>
                </a:lnTo>
                <a:lnTo>
                  <a:pt x="490" y="361"/>
                </a:lnTo>
                <a:lnTo>
                  <a:pt x="490" y="361"/>
                </a:lnTo>
                <a:lnTo>
                  <a:pt x="489" y="355"/>
                </a:lnTo>
                <a:lnTo>
                  <a:pt x="489" y="351"/>
                </a:lnTo>
                <a:lnTo>
                  <a:pt x="490" y="348"/>
                </a:lnTo>
                <a:lnTo>
                  <a:pt x="491" y="346"/>
                </a:lnTo>
                <a:lnTo>
                  <a:pt x="491" y="346"/>
                </a:lnTo>
                <a:lnTo>
                  <a:pt x="495" y="342"/>
                </a:lnTo>
                <a:lnTo>
                  <a:pt x="499" y="340"/>
                </a:lnTo>
                <a:lnTo>
                  <a:pt x="512" y="335"/>
                </a:lnTo>
                <a:lnTo>
                  <a:pt x="512" y="335"/>
                </a:lnTo>
                <a:lnTo>
                  <a:pt x="518" y="335"/>
                </a:lnTo>
                <a:lnTo>
                  <a:pt x="525" y="337"/>
                </a:lnTo>
                <a:lnTo>
                  <a:pt x="531" y="338"/>
                </a:lnTo>
                <a:lnTo>
                  <a:pt x="538" y="340"/>
                </a:lnTo>
                <a:lnTo>
                  <a:pt x="545" y="343"/>
                </a:lnTo>
                <a:lnTo>
                  <a:pt x="553" y="348"/>
                </a:lnTo>
                <a:lnTo>
                  <a:pt x="561" y="354"/>
                </a:lnTo>
                <a:lnTo>
                  <a:pt x="570" y="361"/>
                </a:lnTo>
                <a:lnTo>
                  <a:pt x="561" y="335"/>
                </a:lnTo>
                <a:lnTo>
                  <a:pt x="549" y="318"/>
                </a:lnTo>
                <a:lnTo>
                  <a:pt x="546" y="296"/>
                </a:lnTo>
                <a:lnTo>
                  <a:pt x="526" y="292"/>
                </a:lnTo>
                <a:lnTo>
                  <a:pt x="525" y="292"/>
                </a:lnTo>
                <a:lnTo>
                  <a:pt x="525" y="291"/>
                </a:lnTo>
                <a:lnTo>
                  <a:pt x="525" y="291"/>
                </a:lnTo>
                <a:lnTo>
                  <a:pt x="525" y="291"/>
                </a:lnTo>
                <a:lnTo>
                  <a:pt x="470" y="260"/>
                </a:lnTo>
                <a:lnTo>
                  <a:pt x="443" y="255"/>
                </a:lnTo>
                <a:lnTo>
                  <a:pt x="443" y="249"/>
                </a:lnTo>
                <a:lnTo>
                  <a:pt x="442" y="221"/>
                </a:lnTo>
                <a:lnTo>
                  <a:pt x="442" y="221"/>
                </a:lnTo>
                <a:lnTo>
                  <a:pt x="428" y="186"/>
                </a:lnTo>
                <a:lnTo>
                  <a:pt x="417" y="160"/>
                </a:lnTo>
                <a:lnTo>
                  <a:pt x="408" y="139"/>
                </a:lnTo>
                <a:lnTo>
                  <a:pt x="402" y="133"/>
                </a:lnTo>
                <a:lnTo>
                  <a:pt x="399" y="128"/>
                </a:lnTo>
                <a:lnTo>
                  <a:pt x="399" y="12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Freeform 65"/>
          <p:cNvSpPr/>
          <p:nvPr/>
        </p:nvSpPr>
        <p:spPr bwMode="auto">
          <a:xfrm>
            <a:off x="4566486" y="2993358"/>
            <a:ext cx="615797" cy="880323"/>
          </a:xfrm>
          <a:custGeom>
            <a:avLst/>
            <a:gdLst>
              <a:gd name="T0" fmla="*/ 470 w 530"/>
              <a:gd name="T1" fmla="*/ 216 h 759"/>
              <a:gd name="T2" fmla="*/ 410 w 530"/>
              <a:gd name="T3" fmla="*/ 183 h 759"/>
              <a:gd name="T4" fmla="*/ 422 w 530"/>
              <a:gd name="T5" fmla="*/ 142 h 759"/>
              <a:gd name="T6" fmla="*/ 352 w 530"/>
              <a:gd name="T7" fmla="*/ 116 h 759"/>
              <a:gd name="T8" fmla="*/ 354 w 530"/>
              <a:gd name="T9" fmla="*/ 55 h 759"/>
              <a:gd name="T10" fmla="*/ 337 w 530"/>
              <a:gd name="T11" fmla="*/ 61 h 759"/>
              <a:gd name="T12" fmla="*/ 309 w 530"/>
              <a:gd name="T13" fmla="*/ 14 h 759"/>
              <a:gd name="T14" fmla="*/ 269 w 530"/>
              <a:gd name="T15" fmla="*/ 25 h 759"/>
              <a:gd name="T16" fmla="*/ 219 w 530"/>
              <a:gd name="T17" fmla="*/ 97 h 759"/>
              <a:gd name="T18" fmla="*/ 179 w 530"/>
              <a:gd name="T19" fmla="*/ 117 h 759"/>
              <a:gd name="T20" fmla="*/ 139 w 530"/>
              <a:gd name="T21" fmla="*/ 106 h 759"/>
              <a:gd name="T22" fmla="*/ 118 w 530"/>
              <a:gd name="T23" fmla="*/ 148 h 759"/>
              <a:gd name="T24" fmla="*/ 72 w 530"/>
              <a:gd name="T25" fmla="*/ 140 h 759"/>
              <a:gd name="T26" fmla="*/ 57 w 530"/>
              <a:gd name="T27" fmla="*/ 80 h 759"/>
              <a:gd name="T28" fmla="*/ 23 w 530"/>
              <a:gd name="T29" fmla="*/ 144 h 759"/>
              <a:gd name="T30" fmla="*/ 11 w 530"/>
              <a:gd name="T31" fmla="*/ 163 h 759"/>
              <a:gd name="T32" fmla="*/ 7 w 530"/>
              <a:gd name="T33" fmla="*/ 213 h 759"/>
              <a:gd name="T34" fmla="*/ 54 w 530"/>
              <a:gd name="T35" fmla="*/ 283 h 759"/>
              <a:gd name="T36" fmla="*/ 20 w 530"/>
              <a:gd name="T37" fmla="*/ 322 h 759"/>
              <a:gd name="T38" fmla="*/ 71 w 530"/>
              <a:gd name="T39" fmla="*/ 362 h 759"/>
              <a:gd name="T40" fmla="*/ 65 w 530"/>
              <a:gd name="T41" fmla="*/ 407 h 759"/>
              <a:gd name="T42" fmla="*/ 23 w 530"/>
              <a:gd name="T43" fmla="*/ 446 h 759"/>
              <a:gd name="T44" fmla="*/ 55 w 530"/>
              <a:gd name="T45" fmla="*/ 543 h 759"/>
              <a:gd name="T46" fmla="*/ 52 w 530"/>
              <a:gd name="T47" fmla="*/ 616 h 759"/>
              <a:gd name="T48" fmla="*/ 29 w 530"/>
              <a:gd name="T49" fmla="*/ 681 h 759"/>
              <a:gd name="T50" fmla="*/ 19 w 530"/>
              <a:gd name="T51" fmla="*/ 693 h 759"/>
              <a:gd name="T52" fmla="*/ 19 w 530"/>
              <a:gd name="T53" fmla="*/ 706 h 759"/>
              <a:gd name="T54" fmla="*/ 38 w 530"/>
              <a:gd name="T55" fmla="*/ 730 h 759"/>
              <a:gd name="T56" fmla="*/ 41 w 530"/>
              <a:gd name="T57" fmla="*/ 737 h 759"/>
              <a:gd name="T58" fmla="*/ 44 w 530"/>
              <a:gd name="T59" fmla="*/ 746 h 759"/>
              <a:gd name="T60" fmla="*/ 119 w 530"/>
              <a:gd name="T61" fmla="*/ 756 h 759"/>
              <a:gd name="T62" fmla="*/ 162 w 530"/>
              <a:gd name="T63" fmla="*/ 744 h 759"/>
              <a:gd name="T64" fmla="*/ 170 w 530"/>
              <a:gd name="T65" fmla="*/ 700 h 759"/>
              <a:gd name="T66" fmla="*/ 337 w 530"/>
              <a:gd name="T67" fmla="*/ 525 h 759"/>
              <a:gd name="T68" fmla="*/ 377 w 530"/>
              <a:gd name="T69" fmla="*/ 495 h 759"/>
              <a:gd name="T70" fmla="*/ 340 w 530"/>
              <a:gd name="T71" fmla="*/ 457 h 759"/>
              <a:gd name="T72" fmla="*/ 296 w 530"/>
              <a:gd name="T73" fmla="*/ 441 h 759"/>
              <a:gd name="T74" fmla="*/ 272 w 530"/>
              <a:gd name="T75" fmla="*/ 419 h 759"/>
              <a:gd name="T76" fmla="*/ 264 w 530"/>
              <a:gd name="T77" fmla="*/ 361 h 759"/>
              <a:gd name="T78" fmla="*/ 246 w 530"/>
              <a:gd name="T79" fmla="*/ 368 h 759"/>
              <a:gd name="T80" fmla="*/ 174 w 530"/>
              <a:gd name="T81" fmla="*/ 345 h 759"/>
              <a:gd name="T82" fmla="*/ 156 w 530"/>
              <a:gd name="T83" fmla="*/ 338 h 759"/>
              <a:gd name="T84" fmla="*/ 143 w 530"/>
              <a:gd name="T85" fmla="*/ 323 h 759"/>
              <a:gd name="T86" fmla="*/ 153 w 530"/>
              <a:gd name="T87" fmla="*/ 301 h 759"/>
              <a:gd name="T88" fmla="*/ 179 w 530"/>
              <a:gd name="T89" fmla="*/ 274 h 759"/>
              <a:gd name="T90" fmla="*/ 172 w 530"/>
              <a:gd name="T91" fmla="*/ 239 h 759"/>
              <a:gd name="T92" fmla="*/ 189 w 530"/>
              <a:gd name="T93" fmla="*/ 227 h 759"/>
              <a:gd name="T94" fmla="*/ 206 w 530"/>
              <a:gd name="T95" fmla="*/ 212 h 759"/>
              <a:gd name="T96" fmla="*/ 212 w 530"/>
              <a:gd name="T97" fmla="*/ 202 h 759"/>
              <a:gd name="T98" fmla="*/ 213 w 530"/>
              <a:gd name="T99" fmla="*/ 186 h 759"/>
              <a:gd name="T100" fmla="*/ 250 w 530"/>
              <a:gd name="T101" fmla="*/ 179 h 759"/>
              <a:gd name="T102" fmla="*/ 324 w 530"/>
              <a:gd name="T103" fmla="*/ 219 h 759"/>
              <a:gd name="T104" fmla="*/ 315 w 530"/>
              <a:gd name="T105" fmla="*/ 229 h 759"/>
              <a:gd name="T106" fmla="*/ 306 w 530"/>
              <a:gd name="T107" fmla="*/ 242 h 759"/>
              <a:gd name="T108" fmla="*/ 335 w 530"/>
              <a:gd name="T109" fmla="*/ 255 h 759"/>
              <a:gd name="T110" fmla="*/ 348 w 530"/>
              <a:gd name="T111" fmla="*/ 258 h 759"/>
              <a:gd name="T112" fmla="*/ 361 w 530"/>
              <a:gd name="T113" fmla="*/ 289 h 759"/>
              <a:gd name="T114" fmla="*/ 379 w 530"/>
              <a:gd name="T115" fmla="*/ 332 h 759"/>
              <a:gd name="T116" fmla="*/ 404 w 530"/>
              <a:gd name="T117" fmla="*/ 375 h 759"/>
              <a:gd name="T118" fmla="*/ 501 w 530"/>
              <a:gd name="T119" fmla="*/ 309 h 759"/>
              <a:gd name="T120" fmla="*/ 509 w 530"/>
              <a:gd name="T121" fmla="*/ 280 h 759"/>
              <a:gd name="T122" fmla="*/ 497 w 530"/>
              <a:gd name="T123" fmla="*/ 254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0" h="759">
                <a:moveTo>
                  <a:pt x="488" y="229"/>
                </a:moveTo>
                <a:lnTo>
                  <a:pt x="479" y="225"/>
                </a:lnTo>
                <a:lnTo>
                  <a:pt x="479" y="225"/>
                </a:lnTo>
                <a:lnTo>
                  <a:pt x="478" y="225"/>
                </a:lnTo>
                <a:lnTo>
                  <a:pt x="470" y="216"/>
                </a:lnTo>
                <a:lnTo>
                  <a:pt x="437" y="207"/>
                </a:lnTo>
                <a:lnTo>
                  <a:pt x="427" y="207"/>
                </a:lnTo>
                <a:lnTo>
                  <a:pt x="422" y="210"/>
                </a:lnTo>
                <a:lnTo>
                  <a:pt x="409" y="184"/>
                </a:lnTo>
                <a:lnTo>
                  <a:pt x="410" y="183"/>
                </a:lnTo>
                <a:lnTo>
                  <a:pt x="419" y="171"/>
                </a:lnTo>
                <a:lnTo>
                  <a:pt x="419" y="157"/>
                </a:lnTo>
                <a:lnTo>
                  <a:pt x="420" y="153"/>
                </a:lnTo>
                <a:lnTo>
                  <a:pt x="426" y="144"/>
                </a:lnTo>
                <a:lnTo>
                  <a:pt x="422" y="142"/>
                </a:lnTo>
                <a:lnTo>
                  <a:pt x="403" y="139"/>
                </a:lnTo>
                <a:lnTo>
                  <a:pt x="403" y="139"/>
                </a:lnTo>
                <a:lnTo>
                  <a:pt x="372" y="133"/>
                </a:lnTo>
                <a:lnTo>
                  <a:pt x="370" y="133"/>
                </a:lnTo>
                <a:lnTo>
                  <a:pt x="352" y="116"/>
                </a:lnTo>
                <a:lnTo>
                  <a:pt x="352" y="114"/>
                </a:lnTo>
                <a:lnTo>
                  <a:pt x="346" y="102"/>
                </a:lnTo>
                <a:lnTo>
                  <a:pt x="345" y="98"/>
                </a:lnTo>
                <a:lnTo>
                  <a:pt x="354" y="73"/>
                </a:lnTo>
                <a:lnTo>
                  <a:pt x="354" y="55"/>
                </a:lnTo>
                <a:lnTo>
                  <a:pt x="353" y="50"/>
                </a:lnTo>
                <a:lnTo>
                  <a:pt x="344" y="59"/>
                </a:lnTo>
                <a:lnTo>
                  <a:pt x="341" y="61"/>
                </a:lnTo>
                <a:lnTo>
                  <a:pt x="339" y="64"/>
                </a:lnTo>
                <a:lnTo>
                  <a:pt x="337" y="61"/>
                </a:lnTo>
                <a:lnTo>
                  <a:pt x="333" y="59"/>
                </a:lnTo>
                <a:lnTo>
                  <a:pt x="315" y="45"/>
                </a:lnTo>
                <a:lnTo>
                  <a:pt x="313" y="42"/>
                </a:lnTo>
                <a:lnTo>
                  <a:pt x="313" y="40"/>
                </a:lnTo>
                <a:lnTo>
                  <a:pt x="309" y="14"/>
                </a:lnTo>
                <a:lnTo>
                  <a:pt x="301" y="0"/>
                </a:lnTo>
                <a:lnTo>
                  <a:pt x="283" y="1"/>
                </a:lnTo>
                <a:lnTo>
                  <a:pt x="272" y="21"/>
                </a:lnTo>
                <a:lnTo>
                  <a:pt x="270" y="23"/>
                </a:lnTo>
                <a:lnTo>
                  <a:pt x="269" y="25"/>
                </a:lnTo>
                <a:lnTo>
                  <a:pt x="241" y="18"/>
                </a:lnTo>
                <a:lnTo>
                  <a:pt x="236" y="45"/>
                </a:lnTo>
                <a:lnTo>
                  <a:pt x="236" y="72"/>
                </a:lnTo>
                <a:lnTo>
                  <a:pt x="235" y="73"/>
                </a:lnTo>
                <a:lnTo>
                  <a:pt x="219" y="97"/>
                </a:lnTo>
                <a:lnTo>
                  <a:pt x="219" y="100"/>
                </a:lnTo>
                <a:lnTo>
                  <a:pt x="217" y="101"/>
                </a:lnTo>
                <a:lnTo>
                  <a:pt x="215" y="101"/>
                </a:lnTo>
                <a:lnTo>
                  <a:pt x="197" y="102"/>
                </a:lnTo>
                <a:lnTo>
                  <a:pt x="179" y="117"/>
                </a:lnTo>
                <a:lnTo>
                  <a:pt x="177" y="119"/>
                </a:lnTo>
                <a:lnTo>
                  <a:pt x="177" y="119"/>
                </a:lnTo>
                <a:lnTo>
                  <a:pt x="174" y="119"/>
                </a:lnTo>
                <a:lnTo>
                  <a:pt x="173" y="118"/>
                </a:lnTo>
                <a:lnTo>
                  <a:pt x="139" y="106"/>
                </a:lnTo>
                <a:lnTo>
                  <a:pt x="134" y="119"/>
                </a:lnTo>
                <a:lnTo>
                  <a:pt x="134" y="120"/>
                </a:lnTo>
                <a:lnTo>
                  <a:pt x="119" y="144"/>
                </a:lnTo>
                <a:lnTo>
                  <a:pt x="119" y="144"/>
                </a:lnTo>
                <a:lnTo>
                  <a:pt x="118" y="148"/>
                </a:lnTo>
                <a:lnTo>
                  <a:pt x="115" y="150"/>
                </a:lnTo>
                <a:lnTo>
                  <a:pt x="110" y="152"/>
                </a:lnTo>
                <a:lnTo>
                  <a:pt x="95" y="150"/>
                </a:lnTo>
                <a:lnTo>
                  <a:pt x="76" y="142"/>
                </a:lnTo>
                <a:lnTo>
                  <a:pt x="72" y="140"/>
                </a:lnTo>
                <a:lnTo>
                  <a:pt x="71" y="139"/>
                </a:lnTo>
                <a:lnTo>
                  <a:pt x="71" y="137"/>
                </a:lnTo>
                <a:lnTo>
                  <a:pt x="68" y="108"/>
                </a:lnTo>
                <a:lnTo>
                  <a:pt x="62" y="86"/>
                </a:lnTo>
                <a:lnTo>
                  <a:pt x="57" y="80"/>
                </a:lnTo>
                <a:lnTo>
                  <a:pt x="49" y="97"/>
                </a:lnTo>
                <a:lnTo>
                  <a:pt x="49" y="97"/>
                </a:lnTo>
                <a:lnTo>
                  <a:pt x="49" y="97"/>
                </a:lnTo>
                <a:lnTo>
                  <a:pt x="35" y="117"/>
                </a:lnTo>
                <a:lnTo>
                  <a:pt x="23" y="144"/>
                </a:lnTo>
                <a:lnTo>
                  <a:pt x="23" y="145"/>
                </a:lnTo>
                <a:lnTo>
                  <a:pt x="23" y="145"/>
                </a:lnTo>
                <a:lnTo>
                  <a:pt x="23" y="147"/>
                </a:lnTo>
                <a:lnTo>
                  <a:pt x="22" y="147"/>
                </a:lnTo>
                <a:lnTo>
                  <a:pt x="11" y="163"/>
                </a:lnTo>
                <a:lnTo>
                  <a:pt x="11" y="163"/>
                </a:lnTo>
                <a:lnTo>
                  <a:pt x="11" y="166"/>
                </a:lnTo>
                <a:lnTo>
                  <a:pt x="8" y="172"/>
                </a:lnTo>
                <a:lnTo>
                  <a:pt x="0" y="186"/>
                </a:lnTo>
                <a:lnTo>
                  <a:pt x="7" y="213"/>
                </a:lnTo>
                <a:lnTo>
                  <a:pt x="44" y="253"/>
                </a:lnTo>
                <a:lnTo>
                  <a:pt x="44" y="253"/>
                </a:lnTo>
                <a:lnTo>
                  <a:pt x="55" y="278"/>
                </a:lnTo>
                <a:lnTo>
                  <a:pt x="55" y="281"/>
                </a:lnTo>
                <a:lnTo>
                  <a:pt x="54" y="283"/>
                </a:lnTo>
                <a:lnTo>
                  <a:pt x="53" y="283"/>
                </a:lnTo>
                <a:lnTo>
                  <a:pt x="44" y="296"/>
                </a:lnTo>
                <a:lnTo>
                  <a:pt x="41" y="298"/>
                </a:lnTo>
                <a:lnTo>
                  <a:pt x="17" y="302"/>
                </a:lnTo>
                <a:lnTo>
                  <a:pt x="20" y="322"/>
                </a:lnTo>
                <a:lnTo>
                  <a:pt x="38" y="332"/>
                </a:lnTo>
                <a:lnTo>
                  <a:pt x="64" y="338"/>
                </a:lnTo>
                <a:lnTo>
                  <a:pt x="71" y="362"/>
                </a:lnTo>
                <a:lnTo>
                  <a:pt x="71" y="362"/>
                </a:lnTo>
                <a:lnTo>
                  <a:pt x="71" y="362"/>
                </a:lnTo>
                <a:lnTo>
                  <a:pt x="71" y="363"/>
                </a:lnTo>
                <a:lnTo>
                  <a:pt x="71" y="364"/>
                </a:lnTo>
                <a:lnTo>
                  <a:pt x="65" y="406"/>
                </a:lnTo>
                <a:lnTo>
                  <a:pt x="65" y="406"/>
                </a:lnTo>
                <a:lnTo>
                  <a:pt x="65" y="407"/>
                </a:lnTo>
                <a:lnTo>
                  <a:pt x="55" y="425"/>
                </a:lnTo>
                <a:lnTo>
                  <a:pt x="55" y="429"/>
                </a:lnTo>
                <a:lnTo>
                  <a:pt x="53" y="429"/>
                </a:lnTo>
                <a:lnTo>
                  <a:pt x="23" y="433"/>
                </a:lnTo>
                <a:lnTo>
                  <a:pt x="23" y="446"/>
                </a:lnTo>
                <a:lnTo>
                  <a:pt x="14" y="472"/>
                </a:lnTo>
                <a:lnTo>
                  <a:pt x="11" y="502"/>
                </a:lnTo>
                <a:lnTo>
                  <a:pt x="17" y="519"/>
                </a:lnTo>
                <a:lnTo>
                  <a:pt x="54" y="542"/>
                </a:lnTo>
                <a:lnTo>
                  <a:pt x="55" y="543"/>
                </a:lnTo>
                <a:lnTo>
                  <a:pt x="71" y="571"/>
                </a:lnTo>
                <a:lnTo>
                  <a:pt x="71" y="572"/>
                </a:lnTo>
                <a:lnTo>
                  <a:pt x="72" y="573"/>
                </a:lnTo>
                <a:lnTo>
                  <a:pt x="71" y="574"/>
                </a:lnTo>
                <a:lnTo>
                  <a:pt x="52" y="616"/>
                </a:lnTo>
                <a:lnTo>
                  <a:pt x="47" y="628"/>
                </a:lnTo>
                <a:lnTo>
                  <a:pt x="47" y="628"/>
                </a:lnTo>
                <a:lnTo>
                  <a:pt x="35" y="655"/>
                </a:lnTo>
                <a:lnTo>
                  <a:pt x="30" y="677"/>
                </a:lnTo>
                <a:lnTo>
                  <a:pt x="29" y="681"/>
                </a:lnTo>
                <a:lnTo>
                  <a:pt x="29" y="682"/>
                </a:lnTo>
                <a:lnTo>
                  <a:pt x="29" y="682"/>
                </a:lnTo>
                <a:lnTo>
                  <a:pt x="25" y="685"/>
                </a:lnTo>
                <a:lnTo>
                  <a:pt x="22" y="689"/>
                </a:lnTo>
                <a:lnTo>
                  <a:pt x="19" y="693"/>
                </a:lnTo>
                <a:lnTo>
                  <a:pt x="17" y="698"/>
                </a:lnTo>
                <a:lnTo>
                  <a:pt x="17" y="698"/>
                </a:lnTo>
                <a:lnTo>
                  <a:pt x="16" y="702"/>
                </a:lnTo>
                <a:lnTo>
                  <a:pt x="16" y="704"/>
                </a:lnTo>
                <a:lnTo>
                  <a:pt x="19" y="706"/>
                </a:lnTo>
                <a:lnTo>
                  <a:pt x="20" y="707"/>
                </a:lnTo>
                <a:lnTo>
                  <a:pt x="31" y="720"/>
                </a:lnTo>
                <a:lnTo>
                  <a:pt x="31" y="720"/>
                </a:lnTo>
                <a:lnTo>
                  <a:pt x="31" y="720"/>
                </a:lnTo>
                <a:lnTo>
                  <a:pt x="38" y="730"/>
                </a:lnTo>
                <a:lnTo>
                  <a:pt x="40" y="729"/>
                </a:lnTo>
                <a:lnTo>
                  <a:pt x="40" y="729"/>
                </a:lnTo>
                <a:lnTo>
                  <a:pt x="41" y="732"/>
                </a:lnTo>
                <a:lnTo>
                  <a:pt x="41" y="733"/>
                </a:lnTo>
                <a:lnTo>
                  <a:pt x="41" y="737"/>
                </a:lnTo>
                <a:lnTo>
                  <a:pt x="41" y="737"/>
                </a:lnTo>
                <a:lnTo>
                  <a:pt x="41" y="738"/>
                </a:lnTo>
                <a:lnTo>
                  <a:pt x="41" y="738"/>
                </a:lnTo>
                <a:lnTo>
                  <a:pt x="41" y="738"/>
                </a:lnTo>
                <a:lnTo>
                  <a:pt x="44" y="746"/>
                </a:lnTo>
                <a:lnTo>
                  <a:pt x="54" y="749"/>
                </a:lnTo>
                <a:lnTo>
                  <a:pt x="98" y="759"/>
                </a:lnTo>
                <a:lnTo>
                  <a:pt x="98" y="759"/>
                </a:lnTo>
                <a:lnTo>
                  <a:pt x="109" y="759"/>
                </a:lnTo>
                <a:lnTo>
                  <a:pt x="119" y="756"/>
                </a:lnTo>
                <a:lnTo>
                  <a:pt x="130" y="753"/>
                </a:lnTo>
                <a:lnTo>
                  <a:pt x="140" y="749"/>
                </a:lnTo>
                <a:lnTo>
                  <a:pt x="140" y="749"/>
                </a:lnTo>
                <a:lnTo>
                  <a:pt x="151" y="746"/>
                </a:lnTo>
                <a:lnTo>
                  <a:pt x="162" y="744"/>
                </a:lnTo>
                <a:lnTo>
                  <a:pt x="172" y="744"/>
                </a:lnTo>
                <a:lnTo>
                  <a:pt x="182" y="744"/>
                </a:lnTo>
                <a:lnTo>
                  <a:pt x="185" y="736"/>
                </a:lnTo>
                <a:lnTo>
                  <a:pt x="171" y="704"/>
                </a:lnTo>
                <a:lnTo>
                  <a:pt x="170" y="700"/>
                </a:lnTo>
                <a:lnTo>
                  <a:pt x="171" y="700"/>
                </a:lnTo>
                <a:lnTo>
                  <a:pt x="240" y="605"/>
                </a:lnTo>
                <a:lnTo>
                  <a:pt x="313" y="534"/>
                </a:lnTo>
                <a:lnTo>
                  <a:pt x="314" y="534"/>
                </a:lnTo>
                <a:lnTo>
                  <a:pt x="337" y="525"/>
                </a:lnTo>
                <a:lnTo>
                  <a:pt x="349" y="512"/>
                </a:lnTo>
                <a:lnTo>
                  <a:pt x="349" y="511"/>
                </a:lnTo>
                <a:lnTo>
                  <a:pt x="349" y="511"/>
                </a:lnTo>
                <a:lnTo>
                  <a:pt x="363" y="502"/>
                </a:lnTo>
                <a:lnTo>
                  <a:pt x="377" y="495"/>
                </a:lnTo>
                <a:lnTo>
                  <a:pt x="370" y="489"/>
                </a:lnTo>
                <a:lnTo>
                  <a:pt x="354" y="473"/>
                </a:lnTo>
                <a:lnTo>
                  <a:pt x="354" y="472"/>
                </a:lnTo>
                <a:lnTo>
                  <a:pt x="353" y="472"/>
                </a:lnTo>
                <a:lnTo>
                  <a:pt x="340" y="457"/>
                </a:lnTo>
                <a:lnTo>
                  <a:pt x="339" y="455"/>
                </a:lnTo>
                <a:lnTo>
                  <a:pt x="339" y="453"/>
                </a:lnTo>
                <a:lnTo>
                  <a:pt x="346" y="446"/>
                </a:lnTo>
                <a:lnTo>
                  <a:pt x="330" y="449"/>
                </a:lnTo>
                <a:lnTo>
                  <a:pt x="296" y="441"/>
                </a:lnTo>
                <a:lnTo>
                  <a:pt x="296" y="441"/>
                </a:lnTo>
                <a:lnTo>
                  <a:pt x="286" y="435"/>
                </a:lnTo>
                <a:lnTo>
                  <a:pt x="280" y="431"/>
                </a:lnTo>
                <a:lnTo>
                  <a:pt x="275" y="425"/>
                </a:lnTo>
                <a:lnTo>
                  <a:pt x="272" y="419"/>
                </a:lnTo>
                <a:lnTo>
                  <a:pt x="272" y="419"/>
                </a:lnTo>
                <a:lnTo>
                  <a:pt x="267" y="403"/>
                </a:lnTo>
                <a:lnTo>
                  <a:pt x="265" y="388"/>
                </a:lnTo>
                <a:lnTo>
                  <a:pt x="264" y="374"/>
                </a:lnTo>
                <a:lnTo>
                  <a:pt x="264" y="361"/>
                </a:lnTo>
                <a:lnTo>
                  <a:pt x="264" y="361"/>
                </a:lnTo>
                <a:lnTo>
                  <a:pt x="260" y="364"/>
                </a:lnTo>
                <a:lnTo>
                  <a:pt x="256" y="367"/>
                </a:lnTo>
                <a:lnTo>
                  <a:pt x="251" y="368"/>
                </a:lnTo>
                <a:lnTo>
                  <a:pt x="246" y="368"/>
                </a:lnTo>
                <a:lnTo>
                  <a:pt x="221" y="362"/>
                </a:lnTo>
                <a:lnTo>
                  <a:pt x="204" y="349"/>
                </a:lnTo>
                <a:lnTo>
                  <a:pt x="183" y="345"/>
                </a:lnTo>
                <a:lnTo>
                  <a:pt x="174" y="345"/>
                </a:lnTo>
                <a:lnTo>
                  <a:pt x="174" y="345"/>
                </a:lnTo>
                <a:lnTo>
                  <a:pt x="170" y="345"/>
                </a:lnTo>
                <a:lnTo>
                  <a:pt x="164" y="344"/>
                </a:lnTo>
                <a:lnTo>
                  <a:pt x="159" y="341"/>
                </a:lnTo>
                <a:lnTo>
                  <a:pt x="156" y="338"/>
                </a:lnTo>
                <a:lnTo>
                  <a:pt x="156" y="338"/>
                </a:lnTo>
                <a:lnTo>
                  <a:pt x="151" y="335"/>
                </a:lnTo>
                <a:lnTo>
                  <a:pt x="148" y="331"/>
                </a:lnTo>
                <a:lnTo>
                  <a:pt x="146" y="327"/>
                </a:lnTo>
                <a:lnTo>
                  <a:pt x="143" y="323"/>
                </a:lnTo>
                <a:lnTo>
                  <a:pt x="143" y="323"/>
                </a:lnTo>
                <a:lnTo>
                  <a:pt x="143" y="316"/>
                </a:lnTo>
                <a:lnTo>
                  <a:pt x="144" y="312"/>
                </a:lnTo>
                <a:lnTo>
                  <a:pt x="147" y="306"/>
                </a:lnTo>
                <a:lnTo>
                  <a:pt x="153" y="301"/>
                </a:lnTo>
                <a:lnTo>
                  <a:pt x="153" y="301"/>
                </a:lnTo>
                <a:lnTo>
                  <a:pt x="159" y="297"/>
                </a:lnTo>
                <a:lnTo>
                  <a:pt x="165" y="290"/>
                </a:lnTo>
                <a:lnTo>
                  <a:pt x="172" y="282"/>
                </a:lnTo>
                <a:lnTo>
                  <a:pt x="179" y="274"/>
                </a:lnTo>
                <a:lnTo>
                  <a:pt x="179" y="274"/>
                </a:lnTo>
                <a:lnTo>
                  <a:pt x="173" y="266"/>
                </a:lnTo>
                <a:lnTo>
                  <a:pt x="170" y="258"/>
                </a:lnTo>
                <a:lnTo>
                  <a:pt x="169" y="250"/>
                </a:lnTo>
                <a:lnTo>
                  <a:pt x="171" y="241"/>
                </a:lnTo>
                <a:lnTo>
                  <a:pt x="172" y="239"/>
                </a:lnTo>
                <a:lnTo>
                  <a:pt x="172" y="239"/>
                </a:lnTo>
                <a:lnTo>
                  <a:pt x="172" y="237"/>
                </a:lnTo>
                <a:lnTo>
                  <a:pt x="174" y="236"/>
                </a:lnTo>
                <a:lnTo>
                  <a:pt x="180" y="231"/>
                </a:lnTo>
                <a:lnTo>
                  <a:pt x="189" y="227"/>
                </a:lnTo>
                <a:lnTo>
                  <a:pt x="201" y="223"/>
                </a:lnTo>
                <a:lnTo>
                  <a:pt x="201" y="223"/>
                </a:lnTo>
                <a:lnTo>
                  <a:pt x="203" y="215"/>
                </a:lnTo>
                <a:lnTo>
                  <a:pt x="205" y="213"/>
                </a:lnTo>
                <a:lnTo>
                  <a:pt x="206" y="212"/>
                </a:lnTo>
                <a:lnTo>
                  <a:pt x="225" y="213"/>
                </a:lnTo>
                <a:lnTo>
                  <a:pt x="222" y="211"/>
                </a:lnTo>
                <a:lnTo>
                  <a:pt x="222" y="211"/>
                </a:lnTo>
                <a:lnTo>
                  <a:pt x="214" y="205"/>
                </a:lnTo>
                <a:lnTo>
                  <a:pt x="212" y="202"/>
                </a:lnTo>
                <a:lnTo>
                  <a:pt x="211" y="199"/>
                </a:lnTo>
                <a:lnTo>
                  <a:pt x="210" y="196"/>
                </a:lnTo>
                <a:lnTo>
                  <a:pt x="210" y="192"/>
                </a:lnTo>
                <a:lnTo>
                  <a:pt x="211" y="189"/>
                </a:lnTo>
                <a:lnTo>
                  <a:pt x="213" y="186"/>
                </a:lnTo>
                <a:lnTo>
                  <a:pt x="222" y="179"/>
                </a:lnTo>
                <a:lnTo>
                  <a:pt x="222" y="179"/>
                </a:lnTo>
                <a:lnTo>
                  <a:pt x="230" y="176"/>
                </a:lnTo>
                <a:lnTo>
                  <a:pt x="241" y="176"/>
                </a:lnTo>
                <a:lnTo>
                  <a:pt x="250" y="179"/>
                </a:lnTo>
                <a:lnTo>
                  <a:pt x="260" y="183"/>
                </a:lnTo>
                <a:lnTo>
                  <a:pt x="288" y="203"/>
                </a:lnTo>
                <a:lnTo>
                  <a:pt x="313" y="203"/>
                </a:lnTo>
                <a:lnTo>
                  <a:pt x="322" y="210"/>
                </a:lnTo>
                <a:lnTo>
                  <a:pt x="324" y="219"/>
                </a:lnTo>
                <a:lnTo>
                  <a:pt x="324" y="219"/>
                </a:lnTo>
                <a:lnTo>
                  <a:pt x="323" y="223"/>
                </a:lnTo>
                <a:lnTo>
                  <a:pt x="322" y="227"/>
                </a:lnTo>
                <a:lnTo>
                  <a:pt x="319" y="228"/>
                </a:lnTo>
                <a:lnTo>
                  <a:pt x="315" y="229"/>
                </a:lnTo>
                <a:lnTo>
                  <a:pt x="315" y="229"/>
                </a:lnTo>
                <a:lnTo>
                  <a:pt x="312" y="230"/>
                </a:lnTo>
                <a:lnTo>
                  <a:pt x="308" y="233"/>
                </a:lnTo>
                <a:lnTo>
                  <a:pt x="307" y="237"/>
                </a:lnTo>
                <a:lnTo>
                  <a:pt x="306" y="242"/>
                </a:lnTo>
                <a:lnTo>
                  <a:pt x="317" y="272"/>
                </a:lnTo>
                <a:lnTo>
                  <a:pt x="317" y="272"/>
                </a:lnTo>
                <a:lnTo>
                  <a:pt x="323" y="263"/>
                </a:lnTo>
                <a:lnTo>
                  <a:pt x="329" y="259"/>
                </a:lnTo>
                <a:lnTo>
                  <a:pt x="335" y="255"/>
                </a:lnTo>
                <a:lnTo>
                  <a:pt x="339" y="253"/>
                </a:lnTo>
                <a:lnTo>
                  <a:pt x="339" y="253"/>
                </a:lnTo>
                <a:lnTo>
                  <a:pt x="343" y="253"/>
                </a:lnTo>
                <a:lnTo>
                  <a:pt x="346" y="255"/>
                </a:lnTo>
                <a:lnTo>
                  <a:pt x="348" y="258"/>
                </a:lnTo>
                <a:lnTo>
                  <a:pt x="352" y="260"/>
                </a:lnTo>
                <a:lnTo>
                  <a:pt x="352" y="260"/>
                </a:lnTo>
                <a:lnTo>
                  <a:pt x="357" y="273"/>
                </a:lnTo>
                <a:lnTo>
                  <a:pt x="361" y="289"/>
                </a:lnTo>
                <a:lnTo>
                  <a:pt x="361" y="289"/>
                </a:lnTo>
                <a:lnTo>
                  <a:pt x="363" y="298"/>
                </a:lnTo>
                <a:lnTo>
                  <a:pt x="364" y="306"/>
                </a:lnTo>
                <a:lnTo>
                  <a:pt x="367" y="313"/>
                </a:lnTo>
                <a:lnTo>
                  <a:pt x="370" y="318"/>
                </a:lnTo>
                <a:lnTo>
                  <a:pt x="379" y="332"/>
                </a:lnTo>
                <a:lnTo>
                  <a:pt x="379" y="332"/>
                </a:lnTo>
                <a:lnTo>
                  <a:pt x="390" y="345"/>
                </a:lnTo>
                <a:lnTo>
                  <a:pt x="396" y="355"/>
                </a:lnTo>
                <a:lnTo>
                  <a:pt x="402" y="365"/>
                </a:lnTo>
                <a:lnTo>
                  <a:pt x="404" y="375"/>
                </a:lnTo>
                <a:lnTo>
                  <a:pt x="453" y="368"/>
                </a:lnTo>
                <a:lnTo>
                  <a:pt x="472" y="357"/>
                </a:lnTo>
                <a:lnTo>
                  <a:pt x="491" y="333"/>
                </a:lnTo>
                <a:lnTo>
                  <a:pt x="501" y="310"/>
                </a:lnTo>
                <a:lnTo>
                  <a:pt x="501" y="309"/>
                </a:lnTo>
                <a:lnTo>
                  <a:pt x="501" y="307"/>
                </a:lnTo>
                <a:lnTo>
                  <a:pt x="506" y="283"/>
                </a:lnTo>
                <a:lnTo>
                  <a:pt x="506" y="282"/>
                </a:lnTo>
                <a:lnTo>
                  <a:pt x="508" y="280"/>
                </a:lnTo>
                <a:lnTo>
                  <a:pt x="509" y="280"/>
                </a:lnTo>
                <a:lnTo>
                  <a:pt x="527" y="268"/>
                </a:lnTo>
                <a:lnTo>
                  <a:pt x="530" y="266"/>
                </a:lnTo>
                <a:lnTo>
                  <a:pt x="529" y="263"/>
                </a:lnTo>
                <a:lnTo>
                  <a:pt x="499" y="254"/>
                </a:lnTo>
                <a:lnTo>
                  <a:pt x="497" y="254"/>
                </a:lnTo>
                <a:lnTo>
                  <a:pt x="497" y="253"/>
                </a:lnTo>
                <a:lnTo>
                  <a:pt x="490" y="235"/>
                </a:lnTo>
                <a:lnTo>
                  <a:pt x="488" y="229"/>
                </a:lnTo>
                <a:close/>
              </a:path>
            </a:pathLst>
          </a:custGeom>
          <a:solidFill>
            <a:srgbClr val="F5A62F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Freeform 66"/>
          <p:cNvSpPr/>
          <p:nvPr/>
        </p:nvSpPr>
        <p:spPr bwMode="auto">
          <a:xfrm>
            <a:off x="4284680" y="3838885"/>
            <a:ext cx="650587" cy="640235"/>
          </a:xfrm>
          <a:custGeom>
            <a:avLst/>
            <a:gdLst>
              <a:gd name="T0" fmla="*/ 3 w 560"/>
              <a:gd name="T1" fmla="*/ 246 h 552"/>
              <a:gd name="T2" fmla="*/ 2 w 560"/>
              <a:gd name="T3" fmla="*/ 285 h 552"/>
              <a:gd name="T4" fmla="*/ 12 w 560"/>
              <a:gd name="T5" fmla="*/ 315 h 552"/>
              <a:gd name="T6" fmla="*/ 45 w 560"/>
              <a:gd name="T7" fmla="*/ 337 h 552"/>
              <a:gd name="T8" fmla="*/ 81 w 560"/>
              <a:gd name="T9" fmla="*/ 417 h 552"/>
              <a:gd name="T10" fmla="*/ 130 w 560"/>
              <a:gd name="T11" fmla="*/ 439 h 552"/>
              <a:gd name="T12" fmla="*/ 139 w 560"/>
              <a:gd name="T13" fmla="*/ 447 h 552"/>
              <a:gd name="T14" fmla="*/ 229 w 560"/>
              <a:gd name="T15" fmla="*/ 458 h 552"/>
              <a:gd name="T16" fmla="*/ 315 w 560"/>
              <a:gd name="T17" fmla="*/ 465 h 552"/>
              <a:gd name="T18" fmla="*/ 323 w 560"/>
              <a:gd name="T19" fmla="*/ 473 h 552"/>
              <a:gd name="T20" fmla="*/ 326 w 560"/>
              <a:gd name="T21" fmla="*/ 503 h 552"/>
              <a:gd name="T22" fmla="*/ 327 w 560"/>
              <a:gd name="T23" fmla="*/ 524 h 552"/>
              <a:gd name="T24" fmla="*/ 377 w 560"/>
              <a:gd name="T25" fmla="*/ 512 h 552"/>
              <a:gd name="T26" fmla="*/ 392 w 560"/>
              <a:gd name="T27" fmla="*/ 516 h 552"/>
              <a:gd name="T28" fmla="*/ 420 w 560"/>
              <a:gd name="T29" fmla="*/ 548 h 552"/>
              <a:gd name="T30" fmla="*/ 433 w 560"/>
              <a:gd name="T31" fmla="*/ 550 h 552"/>
              <a:gd name="T32" fmla="*/ 455 w 560"/>
              <a:gd name="T33" fmla="*/ 527 h 552"/>
              <a:gd name="T34" fmla="*/ 492 w 560"/>
              <a:gd name="T35" fmla="*/ 524 h 552"/>
              <a:gd name="T36" fmla="*/ 502 w 560"/>
              <a:gd name="T37" fmla="*/ 508 h 552"/>
              <a:gd name="T38" fmla="*/ 523 w 560"/>
              <a:gd name="T39" fmla="*/ 501 h 552"/>
              <a:gd name="T40" fmla="*/ 520 w 560"/>
              <a:gd name="T41" fmla="*/ 462 h 552"/>
              <a:gd name="T42" fmla="*/ 508 w 560"/>
              <a:gd name="T43" fmla="*/ 449 h 552"/>
              <a:gd name="T44" fmla="*/ 489 w 560"/>
              <a:gd name="T45" fmla="*/ 444 h 552"/>
              <a:gd name="T46" fmla="*/ 468 w 560"/>
              <a:gd name="T47" fmla="*/ 447 h 552"/>
              <a:gd name="T48" fmla="*/ 456 w 560"/>
              <a:gd name="T49" fmla="*/ 439 h 552"/>
              <a:gd name="T50" fmla="*/ 436 w 560"/>
              <a:gd name="T51" fmla="*/ 403 h 552"/>
              <a:gd name="T52" fmla="*/ 416 w 560"/>
              <a:gd name="T53" fmla="*/ 381 h 552"/>
              <a:gd name="T54" fmla="*/ 413 w 560"/>
              <a:gd name="T55" fmla="*/ 365 h 552"/>
              <a:gd name="T56" fmla="*/ 447 w 560"/>
              <a:gd name="T57" fmla="*/ 342 h 552"/>
              <a:gd name="T58" fmla="*/ 449 w 560"/>
              <a:gd name="T59" fmla="*/ 322 h 552"/>
              <a:gd name="T60" fmla="*/ 460 w 560"/>
              <a:gd name="T61" fmla="*/ 310 h 552"/>
              <a:gd name="T62" fmla="*/ 483 w 560"/>
              <a:gd name="T63" fmla="*/ 297 h 552"/>
              <a:gd name="T64" fmla="*/ 471 w 560"/>
              <a:gd name="T65" fmla="*/ 258 h 552"/>
              <a:gd name="T66" fmla="*/ 480 w 560"/>
              <a:gd name="T67" fmla="*/ 244 h 552"/>
              <a:gd name="T68" fmla="*/ 512 w 560"/>
              <a:gd name="T69" fmla="*/ 251 h 552"/>
              <a:gd name="T70" fmla="*/ 513 w 560"/>
              <a:gd name="T71" fmla="*/ 254 h 552"/>
              <a:gd name="T72" fmla="*/ 560 w 560"/>
              <a:gd name="T73" fmla="*/ 245 h 552"/>
              <a:gd name="T74" fmla="*/ 529 w 560"/>
              <a:gd name="T75" fmla="*/ 202 h 552"/>
              <a:gd name="T76" fmla="*/ 457 w 560"/>
              <a:gd name="T77" fmla="*/ 192 h 552"/>
              <a:gd name="T78" fmla="*/ 442 w 560"/>
              <a:gd name="T79" fmla="*/ 183 h 552"/>
              <a:gd name="T80" fmla="*/ 423 w 560"/>
              <a:gd name="T81" fmla="*/ 164 h 552"/>
              <a:gd name="T82" fmla="*/ 446 w 560"/>
              <a:gd name="T83" fmla="*/ 87 h 552"/>
              <a:gd name="T84" fmla="*/ 434 w 560"/>
              <a:gd name="T85" fmla="*/ 46 h 552"/>
              <a:gd name="T86" fmla="*/ 377 w 560"/>
              <a:gd name="T87" fmla="*/ 36 h 552"/>
              <a:gd name="T88" fmla="*/ 304 w 560"/>
              <a:gd name="T89" fmla="*/ 34 h 552"/>
              <a:gd name="T90" fmla="*/ 284 w 560"/>
              <a:gd name="T91" fmla="*/ 9 h 552"/>
              <a:gd name="T92" fmla="*/ 284 w 560"/>
              <a:gd name="T93" fmla="*/ 8 h 552"/>
              <a:gd name="T94" fmla="*/ 281 w 560"/>
              <a:gd name="T95" fmla="*/ 1 h 552"/>
              <a:gd name="T96" fmla="*/ 274 w 560"/>
              <a:gd name="T97" fmla="*/ 50 h 552"/>
              <a:gd name="T98" fmla="*/ 278 w 560"/>
              <a:gd name="T99" fmla="*/ 62 h 552"/>
              <a:gd name="T100" fmla="*/ 278 w 560"/>
              <a:gd name="T101" fmla="*/ 102 h 552"/>
              <a:gd name="T102" fmla="*/ 260 w 560"/>
              <a:gd name="T103" fmla="*/ 145 h 552"/>
              <a:gd name="T104" fmla="*/ 223 w 560"/>
              <a:gd name="T105" fmla="*/ 160 h 552"/>
              <a:gd name="T106" fmla="*/ 124 w 560"/>
              <a:gd name="T107" fmla="*/ 182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0" h="552">
                <a:moveTo>
                  <a:pt x="123" y="182"/>
                </a:moveTo>
                <a:lnTo>
                  <a:pt x="122" y="182"/>
                </a:lnTo>
                <a:lnTo>
                  <a:pt x="30" y="220"/>
                </a:lnTo>
                <a:lnTo>
                  <a:pt x="3" y="246"/>
                </a:lnTo>
                <a:lnTo>
                  <a:pt x="3" y="246"/>
                </a:lnTo>
                <a:lnTo>
                  <a:pt x="2" y="261"/>
                </a:lnTo>
                <a:lnTo>
                  <a:pt x="0" y="274"/>
                </a:lnTo>
                <a:lnTo>
                  <a:pt x="2" y="285"/>
                </a:lnTo>
                <a:lnTo>
                  <a:pt x="3" y="295"/>
                </a:lnTo>
                <a:lnTo>
                  <a:pt x="5" y="304"/>
                </a:lnTo>
                <a:lnTo>
                  <a:pt x="8" y="310"/>
                </a:lnTo>
                <a:lnTo>
                  <a:pt x="12" y="315"/>
                </a:lnTo>
                <a:lnTo>
                  <a:pt x="16" y="318"/>
                </a:lnTo>
                <a:lnTo>
                  <a:pt x="44" y="336"/>
                </a:lnTo>
                <a:lnTo>
                  <a:pt x="45" y="336"/>
                </a:lnTo>
                <a:lnTo>
                  <a:pt x="45" y="337"/>
                </a:lnTo>
                <a:lnTo>
                  <a:pt x="52" y="381"/>
                </a:lnTo>
                <a:lnTo>
                  <a:pt x="52" y="381"/>
                </a:lnTo>
                <a:lnTo>
                  <a:pt x="68" y="402"/>
                </a:lnTo>
                <a:lnTo>
                  <a:pt x="81" y="417"/>
                </a:lnTo>
                <a:lnTo>
                  <a:pt x="91" y="426"/>
                </a:lnTo>
                <a:lnTo>
                  <a:pt x="99" y="432"/>
                </a:lnTo>
                <a:lnTo>
                  <a:pt x="125" y="438"/>
                </a:lnTo>
                <a:lnTo>
                  <a:pt x="130" y="439"/>
                </a:lnTo>
                <a:lnTo>
                  <a:pt x="130" y="440"/>
                </a:lnTo>
                <a:lnTo>
                  <a:pt x="130" y="440"/>
                </a:lnTo>
                <a:lnTo>
                  <a:pt x="133" y="443"/>
                </a:lnTo>
                <a:lnTo>
                  <a:pt x="139" y="447"/>
                </a:lnTo>
                <a:lnTo>
                  <a:pt x="147" y="450"/>
                </a:lnTo>
                <a:lnTo>
                  <a:pt x="157" y="455"/>
                </a:lnTo>
                <a:lnTo>
                  <a:pt x="229" y="458"/>
                </a:lnTo>
                <a:lnTo>
                  <a:pt x="229" y="458"/>
                </a:lnTo>
                <a:lnTo>
                  <a:pt x="265" y="458"/>
                </a:lnTo>
                <a:lnTo>
                  <a:pt x="292" y="461"/>
                </a:lnTo>
                <a:lnTo>
                  <a:pt x="310" y="464"/>
                </a:lnTo>
                <a:lnTo>
                  <a:pt x="315" y="465"/>
                </a:lnTo>
                <a:lnTo>
                  <a:pt x="319" y="467"/>
                </a:lnTo>
                <a:lnTo>
                  <a:pt x="319" y="467"/>
                </a:lnTo>
                <a:lnTo>
                  <a:pt x="321" y="470"/>
                </a:lnTo>
                <a:lnTo>
                  <a:pt x="323" y="473"/>
                </a:lnTo>
                <a:lnTo>
                  <a:pt x="325" y="480"/>
                </a:lnTo>
                <a:lnTo>
                  <a:pt x="326" y="490"/>
                </a:lnTo>
                <a:lnTo>
                  <a:pt x="326" y="503"/>
                </a:lnTo>
                <a:lnTo>
                  <a:pt x="326" y="503"/>
                </a:lnTo>
                <a:lnTo>
                  <a:pt x="325" y="511"/>
                </a:lnTo>
                <a:lnTo>
                  <a:pt x="325" y="517"/>
                </a:lnTo>
                <a:lnTo>
                  <a:pt x="326" y="521"/>
                </a:lnTo>
                <a:lnTo>
                  <a:pt x="327" y="524"/>
                </a:lnTo>
                <a:lnTo>
                  <a:pt x="353" y="517"/>
                </a:lnTo>
                <a:lnTo>
                  <a:pt x="353" y="517"/>
                </a:lnTo>
                <a:lnTo>
                  <a:pt x="367" y="513"/>
                </a:lnTo>
                <a:lnTo>
                  <a:pt x="377" y="512"/>
                </a:lnTo>
                <a:lnTo>
                  <a:pt x="382" y="512"/>
                </a:lnTo>
                <a:lnTo>
                  <a:pt x="386" y="512"/>
                </a:lnTo>
                <a:lnTo>
                  <a:pt x="389" y="514"/>
                </a:lnTo>
                <a:lnTo>
                  <a:pt x="392" y="516"/>
                </a:lnTo>
                <a:lnTo>
                  <a:pt x="401" y="528"/>
                </a:lnTo>
                <a:lnTo>
                  <a:pt x="401" y="528"/>
                </a:lnTo>
                <a:lnTo>
                  <a:pt x="412" y="540"/>
                </a:lnTo>
                <a:lnTo>
                  <a:pt x="420" y="548"/>
                </a:lnTo>
                <a:lnTo>
                  <a:pt x="425" y="551"/>
                </a:lnTo>
                <a:lnTo>
                  <a:pt x="428" y="552"/>
                </a:lnTo>
                <a:lnTo>
                  <a:pt x="428" y="552"/>
                </a:lnTo>
                <a:lnTo>
                  <a:pt x="433" y="550"/>
                </a:lnTo>
                <a:lnTo>
                  <a:pt x="439" y="545"/>
                </a:lnTo>
                <a:lnTo>
                  <a:pt x="446" y="538"/>
                </a:lnTo>
                <a:lnTo>
                  <a:pt x="452" y="530"/>
                </a:lnTo>
                <a:lnTo>
                  <a:pt x="455" y="527"/>
                </a:lnTo>
                <a:lnTo>
                  <a:pt x="477" y="541"/>
                </a:lnTo>
                <a:lnTo>
                  <a:pt x="489" y="529"/>
                </a:lnTo>
                <a:lnTo>
                  <a:pt x="489" y="529"/>
                </a:lnTo>
                <a:lnTo>
                  <a:pt x="492" y="524"/>
                </a:lnTo>
                <a:lnTo>
                  <a:pt x="493" y="518"/>
                </a:lnTo>
                <a:lnTo>
                  <a:pt x="496" y="513"/>
                </a:lnTo>
                <a:lnTo>
                  <a:pt x="499" y="510"/>
                </a:lnTo>
                <a:lnTo>
                  <a:pt x="502" y="508"/>
                </a:lnTo>
                <a:lnTo>
                  <a:pt x="507" y="505"/>
                </a:lnTo>
                <a:lnTo>
                  <a:pt x="511" y="504"/>
                </a:lnTo>
                <a:lnTo>
                  <a:pt x="516" y="503"/>
                </a:lnTo>
                <a:lnTo>
                  <a:pt x="523" y="501"/>
                </a:lnTo>
                <a:lnTo>
                  <a:pt x="520" y="495"/>
                </a:lnTo>
                <a:lnTo>
                  <a:pt x="517" y="493"/>
                </a:lnTo>
                <a:lnTo>
                  <a:pt x="518" y="491"/>
                </a:lnTo>
                <a:lnTo>
                  <a:pt x="520" y="462"/>
                </a:lnTo>
                <a:lnTo>
                  <a:pt x="520" y="462"/>
                </a:lnTo>
                <a:lnTo>
                  <a:pt x="516" y="457"/>
                </a:lnTo>
                <a:lnTo>
                  <a:pt x="512" y="453"/>
                </a:lnTo>
                <a:lnTo>
                  <a:pt x="508" y="449"/>
                </a:lnTo>
                <a:lnTo>
                  <a:pt x="503" y="447"/>
                </a:lnTo>
                <a:lnTo>
                  <a:pt x="499" y="446"/>
                </a:lnTo>
                <a:lnTo>
                  <a:pt x="494" y="444"/>
                </a:lnTo>
                <a:lnTo>
                  <a:pt x="489" y="444"/>
                </a:lnTo>
                <a:lnTo>
                  <a:pt x="485" y="444"/>
                </a:lnTo>
                <a:lnTo>
                  <a:pt x="485" y="444"/>
                </a:lnTo>
                <a:lnTo>
                  <a:pt x="476" y="447"/>
                </a:lnTo>
                <a:lnTo>
                  <a:pt x="468" y="447"/>
                </a:lnTo>
                <a:lnTo>
                  <a:pt x="462" y="446"/>
                </a:lnTo>
                <a:lnTo>
                  <a:pt x="458" y="443"/>
                </a:lnTo>
                <a:lnTo>
                  <a:pt x="458" y="443"/>
                </a:lnTo>
                <a:lnTo>
                  <a:pt x="456" y="439"/>
                </a:lnTo>
                <a:lnTo>
                  <a:pt x="456" y="433"/>
                </a:lnTo>
                <a:lnTo>
                  <a:pt x="456" y="433"/>
                </a:lnTo>
                <a:lnTo>
                  <a:pt x="442" y="412"/>
                </a:lnTo>
                <a:lnTo>
                  <a:pt x="436" y="403"/>
                </a:lnTo>
                <a:lnTo>
                  <a:pt x="428" y="395"/>
                </a:lnTo>
                <a:lnTo>
                  <a:pt x="428" y="395"/>
                </a:lnTo>
                <a:lnTo>
                  <a:pt x="420" y="386"/>
                </a:lnTo>
                <a:lnTo>
                  <a:pt x="416" y="381"/>
                </a:lnTo>
                <a:lnTo>
                  <a:pt x="414" y="378"/>
                </a:lnTo>
                <a:lnTo>
                  <a:pt x="413" y="373"/>
                </a:lnTo>
                <a:lnTo>
                  <a:pt x="412" y="369"/>
                </a:lnTo>
                <a:lnTo>
                  <a:pt x="413" y="365"/>
                </a:lnTo>
                <a:lnTo>
                  <a:pt x="414" y="361"/>
                </a:lnTo>
                <a:lnTo>
                  <a:pt x="416" y="357"/>
                </a:lnTo>
                <a:lnTo>
                  <a:pt x="449" y="363"/>
                </a:lnTo>
                <a:lnTo>
                  <a:pt x="447" y="342"/>
                </a:lnTo>
                <a:lnTo>
                  <a:pt x="447" y="342"/>
                </a:lnTo>
                <a:lnTo>
                  <a:pt x="447" y="334"/>
                </a:lnTo>
                <a:lnTo>
                  <a:pt x="447" y="328"/>
                </a:lnTo>
                <a:lnTo>
                  <a:pt x="449" y="322"/>
                </a:lnTo>
                <a:lnTo>
                  <a:pt x="453" y="316"/>
                </a:lnTo>
                <a:lnTo>
                  <a:pt x="453" y="316"/>
                </a:lnTo>
                <a:lnTo>
                  <a:pt x="456" y="313"/>
                </a:lnTo>
                <a:lnTo>
                  <a:pt x="460" y="310"/>
                </a:lnTo>
                <a:lnTo>
                  <a:pt x="463" y="309"/>
                </a:lnTo>
                <a:lnTo>
                  <a:pt x="468" y="308"/>
                </a:lnTo>
                <a:lnTo>
                  <a:pt x="483" y="304"/>
                </a:lnTo>
                <a:lnTo>
                  <a:pt x="483" y="297"/>
                </a:lnTo>
                <a:lnTo>
                  <a:pt x="483" y="297"/>
                </a:lnTo>
                <a:lnTo>
                  <a:pt x="476" y="281"/>
                </a:lnTo>
                <a:lnTo>
                  <a:pt x="471" y="268"/>
                </a:lnTo>
                <a:lnTo>
                  <a:pt x="471" y="258"/>
                </a:lnTo>
                <a:lnTo>
                  <a:pt x="471" y="253"/>
                </a:lnTo>
                <a:lnTo>
                  <a:pt x="472" y="250"/>
                </a:lnTo>
                <a:lnTo>
                  <a:pt x="480" y="244"/>
                </a:lnTo>
                <a:lnTo>
                  <a:pt x="480" y="244"/>
                </a:lnTo>
                <a:lnTo>
                  <a:pt x="484" y="244"/>
                </a:lnTo>
                <a:lnTo>
                  <a:pt x="492" y="245"/>
                </a:lnTo>
                <a:lnTo>
                  <a:pt x="501" y="247"/>
                </a:lnTo>
                <a:lnTo>
                  <a:pt x="512" y="251"/>
                </a:lnTo>
                <a:lnTo>
                  <a:pt x="512" y="251"/>
                </a:lnTo>
                <a:lnTo>
                  <a:pt x="513" y="252"/>
                </a:lnTo>
                <a:lnTo>
                  <a:pt x="513" y="254"/>
                </a:lnTo>
                <a:lnTo>
                  <a:pt x="513" y="254"/>
                </a:lnTo>
                <a:lnTo>
                  <a:pt x="529" y="274"/>
                </a:lnTo>
                <a:lnTo>
                  <a:pt x="534" y="279"/>
                </a:lnTo>
                <a:lnTo>
                  <a:pt x="538" y="283"/>
                </a:lnTo>
                <a:lnTo>
                  <a:pt x="560" y="245"/>
                </a:lnTo>
                <a:lnTo>
                  <a:pt x="560" y="245"/>
                </a:lnTo>
                <a:lnTo>
                  <a:pt x="547" y="228"/>
                </a:lnTo>
                <a:lnTo>
                  <a:pt x="538" y="213"/>
                </a:lnTo>
                <a:lnTo>
                  <a:pt x="529" y="202"/>
                </a:lnTo>
                <a:lnTo>
                  <a:pt x="526" y="195"/>
                </a:lnTo>
                <a:lnTo>
                  <a:pt x="508" y="206"/>
                </a:lnTo>
                <a:lnTo>
                  <a:pt x="505" y="204"/>
                </a:lnTo>
                <a:lnTo>
                  <a:pt x="457" y="192"/>
                </a:lnTo>
                <a:lnTo>
                  <a:pt x="456" y="192"/>
                </a:lnTo>
                <a:lnTo>
                  <a:pt x="456" y="191"/>
                </a:lnTo>
                <a:lnTo>
                  <a:pt x="456" y="191"/>
                </a:lnTo>
                <a:lnTo>
                  <a:pt x="442" y="183"/>
                </a:lnTo>
                <a:lnTo>
                  <a:pt x="431" y="175"/>
                </a:lnTo>
                <a:lnTo>
                  <a:pt x="428" y="172"/>
                </a:lnTo>
                <a:lnTo>
                  <a:pt x="425" y="167"/>
                </a:lnTo>
                <a:lnTo>
                  <a:pt x="423" y="164"/>
                </a:lnTo>
                <a:lnTo>
                  <a:pt x="422" y="159"/>
                </a:lnTo>
                <a:lnTo>
                  <a:pt x="393" y="145"/>
                </a:lnTo>
                <a:lnTo>
                  <a:pt x="393" y="118"/>
                </a:lnTo>
                <a:lnTo>
                  <a:pt x="446" y="87"/>
                </a:lnTo>
                <a:lnTo>
                  <a:pt x="446" y="87"/>
                </a:lnTo>
                <a:lnTo>
                  <a:pt x="441" y="65"/>
                </a:lnTo>
                <a:lnTo>
                  <a:pt x="438" y="55"/>
                </a:lnTo>
                <a:lnTo>
                  <a:pt x="434" y="46"/>
                </a:lnTo>
                <a:lnTo>
                  <a:pt x="425" y="28"/>
                </a:lnTo>
                <a:lnTo>
                  <a:pt x="390" y="32"/>
                </a:lnTo>
                <a:lnTo>
                  <a:pt x="390" y="32"/>
                </a:lnTo>
                <a:lnTo>
                  <a:pt x="377" y="36"/>
                </a:lnTo>
                <a:lnTo>
                  <a:pt x="365" y="40"/>
                </a:lnTo>
                <a:lnTo>
                  <a:pt x="353" y="42"/>
                </a:lnTo>
                <a:lnTo>
                  <a:pt x="341" y="43"/>
                </a:lnTo>
                <a:lnTo>
                  <a:pt x="304" y="34"/>
                </a:lnTo>
                <a:lnTo>
                  <a:pt x="304" y="22"/>
                </a:lnTo>
                <a:lnTo>
                  <a:pt x="297" y="20"/>
                </a:lnTo>
                <a:lnTo>
                  <a:pt x="287" y="17"/>
                </a:lnTo>
                <a:lnTo>
                  <a:pt x="284" y="9"/>
                </a:lnTo>
                <a:lnTo>
                  <a:pt x="284" y="9"/>
                </a:lnTo>
                <a:lnTo>
                  <a:pt x="284" y="8"/>
                </a:lnTo>
                <a:lnTo>
                  <a:pt x="284" y="8"/>
                </a:lnTo>
                <a:lnTo>
                  <a:pt x="284" y="8"/>
                </a:lnTo>
                <a:lnTo>
                  <a:pt x="283" y="4"/>
                </a:lnTo>
                <a:lnTo>
                  <a:pt x="283" y="3"/>
                </a:lnTo>
                <a:lnTo>
                  <a:pt x="283" y="0"/>
                </a:lnTo>
                <a:lnTo>
                  <a:pt x="281" y="1"/>
                </a:lnTo>
                <a:lnTo>
                  <a:pt x="278" y="32"/>
                </a:lnTo>
                <a:lnTo>
                  <a:pt x="276" y="43"/>
                </a:lnTo>
                <a:lnTo>
                  <a:pt x="276" y="43"/>
                </a:lnTo>
                <a:lnTo>
                  <a:pt x="274" y="50"/>
                </a:lnTo>
                <a:lnTo>
                  <a:pt x="273" y="54"/>
                </a:lnTo>
                <a:lnTo>
                  <a:pt x="274" y="55"/>
                </a:lnTo>
                <a:lnTo>
                  <a:pt x="274" y="55"/>
                </a:lnTo>
                <a:lnTo>
                  <a:pt x="278" y="62"/>
                </a:lnTo>
                <a:lnTo>
                  <a:pt x="279" y="69"/>
                </a:lnTo>
                <a:lnTo>
                  <a:pt x="276" y="75"/>
                </a:lnTo>
                <a:lnTo>
                  <a:pt x="273" y="82"/>
                </a:lnTo>
                <a:lnTo>
                  <a:pt x="278" y="102"/>
                </a:lnTo>
                <a:lnTo>
                  <a:pt x="276" y="104"/>
                </a:lnTo>
                <a:lnTo>
                  <a:pt x="274" y="105"/>
                </a:lnTo>
                <a:lnTo>
                  <a:pt x="260" y="118"/>
                </a:lnTo>
                <a:lnTo>
                  <a:pt x="260" y="145"/>
                </a:lnTo>
                <a:lnTo>
                  <a:pt x="256" y="148"/>
                </a:lnTo>
                <a:lnTo>
                  <a:pt x="256" y="148"/>
                </a:lnTo>
                <a:lnTo>
                  <a:pt x="237" y="155"/>
                </a:lnTo>
                <a:lnTo>
                  <a:pt x="223" y="160"/>
                </a:lnTo>
                <a:lnTo>
                  <a:pt x="210" y="164"/>
                </a:lnTo>
                <a:lnTo>
                  <a:pt x="201" y="165"/>
                </a:lnTo>
                <a:lnTo>
                  <a:pt x="147" y="161"/>
                </a:lnTo>
                <a:lnTo>
                  <a:pt x="124" y="182"/>
                </a:lnTo>
                <a:lnTo>
                  <a:pt x="123" y="18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Freeform 67"/>
          <p:cNvSpPr/>
          <p:nvPr/>
        </p:nvSpPr>
        <p:spPr bwMode="auto">
          <a:xfrm>
            <a:off x="5505838" y="5209819"/>
            <a:ext cx="184391" cy="448860"/>
          </a:xfrm>
          <a:custGeom>
            <a:avLst/>
            <a:gdLst>
              <a:gd name="T0" fmla="*/ 120 w 159"/>
              <a:gd name="T1" fmla="*/ 0 h 387"/>
              <a:gd name="T2" fmla="*/ 120 w 159"/>
              <a:gd name="T3" fmla="*/ 0 h 387"/>
              <a:gd name="T4" fmla="*/ 106 w 159"/>
              <a:gd name="T5" fmla="*/ 10 h 387"/>
              <a:gd name="T6" fmla="*/ 94 w 159"/>
              <a:gd name="T7" fmla="*/ 21 h 387"/>
              <a:gd name="T8" fmla="*/ 81 w 159"/>
              <a:gd name="T9" fmla="*/ 34 h 387"/>
              <a:gd name="T10" fmla="*/ 71 w 159"/>
              <a:gd name="T11" fmla="*/ 47 h 387"/>
              <a:gd name="T12" fmla="*/ 60 w 159"/>
              <a:gd name="T13" fmla="*/ 60 h 387"/>
              <a:gd name="T14" fmla="*/ 51 w 159"/>
              <a:gd name="T15" fmla="*/ 74 h 387"/>
              <a:gd name="T16" fmla="*/ 43 w 159"/>
              <a:gd name="T17" fmla="*/ 89 h 387"/>
              <a:gd name="T18" fmla="*/ 36 w 159"/>
              <a:gd name="T19" fmla="*/ 105 h 387"/>
              <a:gd name="T20" fmla="*/ 36 w 159"/>
              <a:gd name="T21" fmla="*/ 105 h 387"/>
              <a:gd name="T22" fmla="*/ 25 w 159"/>
              <a:gd name="T23" fmla="*/ 129 h 387"/>
              <a:gd name="T24" fmla="*/ 15 w 159"/>
              <a:gd name="T25" fmla="*/ 146 h 387"/>
              <a:gd name="T26" fmla="*/ 7 w 159"/>
              <a:gd name="T27" fmla="*/ 158 h 387"/>
              <a:gd name="T28" fmla="*/ 3 w 159"/>
              <a:gd name="T29" fmla="*/ 161 h 387"/>
              <a:gd name="T30" fmla="*/ 0 w 159"/>
              <a:gd name="T31" fmla="*/ 163 h 387"/>
              <a:gd name="T32" fmla="*/ 8 w 159"/>
              <a:gd name="T33" fmla="*/ 231 h 387"/>
              <a:gd name="T34" fmla="*/ 8 w 159"/>
              <a:gd name="T35" fmla="*/ 232 h 387"/>
              <a:gd name="T36" fmla="*/ 8 w 159"/>
              <a:gd name="T37" fmla="*/ 232 h 387"/>
              <a:gd name="T38" fmla="*/ 2 w 159"/>
              <a:gd name="T39" fmla="*/ 278 h 387"/>
              <a:gd name="T40" fmla="*/ 2 w 159"/>
              <a:gd name="T41" fmla="*/ 278 h 387"/>
              <a:gd name="T42" fmla="*/ 1 w 159"/>
              <a:gd name="T43" fmla="*/ 287 h 387"/>
              <a:gd name="T44" fmla="*/ 2 w 159"/>
              <a:gd name="T45" fmla="*/ 295 h 387"/>
              <a:gd name="T46" fmla="*/ 3 w 159"/>
              <a:gd name="T47" fmla="*/ 301 h 387"/>
              <a:gd name="T48" fmla="*/ 5 w 159"/>
              <a:gd name="T49" fmla="*/ 304 h 387"/>
              <a:gd name="T50" fmla="*/ 55 w 159"/>
              <a:gd name="T51" fmla="*/ 337 h 387"/>
              <a:gd name="T52" fmla="*/ 55 w 159"/>
              <a:gd name="T53" fmla="*/ 337 h 387"/>
              <a:gd name="T54" fmla="*/ 56 w 159"/>
              <a:gd name="T55" fmla="*/ 337 h 387"/>
              <a:gd name="T56" fmla="*/ 58 w 159"/>
              <a:gd name="T57" fmla="*/ 341 h 387"/>
              <a:gd name="T58" fmla="*/ 58 w 159"/>
              <a:gd name="T59" fmla="*/ 341 h 387"/>
              <a:gd name="T60" fmla="*/ 58 w 159"/>
              <a:gd name="T61" fmla="*/ 341 h 387"/>
              <a:gd name="T62" fmla="*/ 60 w 159"/>
              <a:gd name="T63" fmla="*/ 349 h 387"/>
              <a:gd name="T64" fmla="*/ 65 w 159"/>
              <a:gd name="T65" fmla="*/ 356 h 387"/>
              <a:gd name="T66" fmla="*/ 71 w 159"/>
              <a:gd name="T67" fmla="*/ 365 h 387"/>
              <a:gd name="T68" fmla="*/ 76 w 159"/>
              <a:gd name="T69" fmla="*/ 373 h 387"/>
              <a:gd name="T70" fmla="*/ 76 w 159"/>
              <a:gd name="T71" fmla="*/ 373 h 387"/>
              <a:gd name="T72" fmla="*/ 81 w 159"/>
              <a:gd name="T73" fmla="*/ 378 h 387"/>
              <a:gd name="T74" fmla="*/ 84 w 159"/>
              <a:gd name="T75" fmla="*/ 381 h 387"/>
              <a:gd name="T76" fmla="*/ 92 w 159"/>
              <a:gd name="T77" fmla="*/ 387 h 387"/>
              <a:gd name="T78" fmla="*/ 99 w 159"/>
              <a:gd name="T79" fmla="*/ 307 h 387"/>
              <a:gd name="T80" fmla="*/ 99 w 159"/>
              <a:gd name="T81" fmla="*/ 304 h 387"/>
              <a:gd name="T82" fmla="*/ 135 w 159"/>
              <a:gd name="T83" fmla="*/ 220 h 387"/>
              <a:gd name="T84" fmla="*/ 147 w 159"/>
              <a:gd name="T85" fmla="*/ 119 h 387"/>
              <a:gd name="T86" fmla="*/ 147 w 159"/>
              <a:gd name="T87" fmla="*/ 118 h 387"/>
              <a:gd name="T88" fmla="*/ 149 w 159"/>
              <a:gd name="T89" fmla="*/ 116 h 387"/>
              <a:gd name="T90" fmla="*/ 159 w 159"/>
              <a:gd name="T91" fmla="*/ 90 h 387"/>
              <a:gd name="T92" fmla="*/ 151 w 159"/>
              <a:gd name="T93" fmla="*/ 67 h 387"/>
              <a:gd name="T94" fmla="*/ 151 w 159"/>
              <a:gd name="T95" fmla="*/ 66 h 387"/>
              <a:gd name="T96" fmla="*/ 150 w 159"/>
              <a:gd name="T97" fmla="*/ 66 h 387"/>
              <a:gd name="T98" fmla="*/ 147 w 159"/>
              <a:gd name="T99" fmla="*/ 35 h 387"/>
              <a:gd name="T100" fmla="*/ 149 w 159"/>
              <a:gd name="T101" fmla="*/ 34 h 387"/>
              <a:gd name="T102" fmla="*/ 150 w 159"/>
              <a:gd name="T103" fmla="*/ 32 h 387"/>
              <a:gd name="T104" fmla="*/ 155 w 159"/>
              <a:gd name="T105" fmla="*/ 25 h 387"/>
              <a:gd name="T106" fmla="*/ 159 w 159"/>
              <a:gd name="T107" fmla="*/ 17 h 387"/>
              <a:gd name="T108" fmla="*/ 120 w 159"/>
              <a:gd name="T109" fmla="*/ 0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9" h="387">
                <a:moveTo>
                  <a:pt x="120" y="0"/>
                </a:moveTo>
                <a:lnTo>
                  <a:pt x="120" y="0"/>
                </a:lnTo>
                <a:lnTo>
                  <a:pt x="106" y="10"/>
                </a:lnTo>
                <a:lnTo>
                  <a:pt x="94" y="21"/>
                </a:lnTo>
                <a:lnTo>
                  <a:pt x="81" y="34"/>
                </a:lnTo>
                <a:lnTo>
                  <a:pt x="71" y="47"/>
                </a:lnTo>
                <a:lnTo>
                  <a:pt x="60" y="60"/>
                </a:lnTo>
                <a:lnTo>
                  <a:pt x="51" y="74"/>
                </a:lnTo>
                <a:lnTo>
                  <a:pt x="43" y="89"/>
                </a:lnTo>
                <a:lnTo>
                  <a:pt x="36" y="105"/>
                </a:lnTo>
                <a:lnTo>
                  <a:pt x="36" y="105"/>
                </a:lnTo>
                <a:lnTo>
                  <a:pt x="25" y="129"/>
                </a:lnTo>
                <a:lnTo>
                  <a:pt x="15" y="146"/>
                </a:lnTo>
                <a:lnTo>
                  <a:pt x="7" y="158"/>
                </a:lnTo>
                <a:lnTo>
                  <a:pt x="3" y="161"/>
                </a:lnTo>
                <a:lnTo>
                  <a:pt x="0" y="163"/>
                </a:lnTo>
                <a:lnTo>
                  <a:pt x="8" y="231"/>
                </a:lnTo>
                <a:lnTo>
                  <a:pt x="8" y="232"/>
                </a:lnTo>
                <a:lnTo>
                  <a:pt x="8" y="232"/>
                </a:lnTo>
                <a:lnTo>
                  <a:pt x="2" y="278"/>
                </a:lnTo>
                <a:lnTo>
                  <a:pt x="2" y="278"/>
                </a:lnTo>
                <a:lnTo>
                  <a:pt x="1" y="287"/>
                </a:lnTo>
                <a:lnTo>
                  <a:pt x="2" y="295"/>
                </a:lnTo>
                <a:lnTo>
                  <a:pt x="3" y="301"/>
                </a:lnTo>
                <a:lnTo>
                  <a:pt x="5" y="304"/>
                </a:lnTo>
                <a:lnTo>
                  <a:pt x="55" y="337"/>
                </a:lnTo>
                <a:lnTo>
                  <a:pt x="55" y="337"/>
                </a:lnTo>
                <a:lnTo>
                  <a:pt x="56" y="337"/>
                </a:lnTo>
                <a:lnTo>
                  <a:pt x="58" y="341"/>
                </a:lnTo>
                <a:lnTo>
                  <a:pt x="58" y="341"/>
                </a:lnTo>
                <a:lnTo>
                  <a:pt x="58" y="341"/>
                </a:lnTo>
                <a:lnTo>
                  <a:pt x="60" y="349"/>
                </a:lnTo>
                <a:lnTo>
                  <a:pt x="65" y="356"/>
                </a:lnTo>
                <a:lnTo>
                  <a:pt x="71" y="365"/>
                </a:lnTo>
                <a:lnTo>
                  <a:pt x="76" y="373"/>
                </a:lnTo>
                <a:lnTo>
                  <a:pt x="76" y="373"/>
                </a:lnTo>
                <a:lnTo>
                  <a:pt x="81" y="378"/>
                </a:lnTo>
                <a:lnTo>
                  <a:pt x="84" y="381"/>
                </a:lnTo>
                <a:lnTo>
                  <a:pt x="92" y="387"/>
                </a:lnTo>
                <a:lnTo>
                  <a:pt x="99" y="307"/>
                </a:lnTo>
                <a:lnTo>
                  <a:pt x="99" y="304"/>
                </a:lnTo>
                <a:lnTo>
                  <a:pt x="135" y="220"/>
                </a:lnTo>
                <a:lnTo>
                  <a:pt x="147" y="119"/>
                </a:lnTo>
                <a:lnTo>
                  <a:pt x="147" y="118"/>
                </a:lnTo>
                <a:lnTo>
                  <a:pt x="149" y="116"/>
                </a:lnTo>
                <a:lnTo>
                  <a:pt x="159" y="90"/>
                </a:lnTo>
                <a:lnTo>
                  <a:pt x="151" y="67"/>
                </a:lnTo>
                <a:lnTo>
                  <a:pt x="151" y="66"/>
                </a:lnTo>
                <a:lnTo>
                  <a:pt x="150" y="66"/>
                </a:lnTo>
                <a:lnTo>
                  <a:pt x="147" y="35"/>
                </a:lnTo>
                <a:lnTo>
                  <a:pt x="149" y="34"/>
                </a:lnTo>
                <a:lnTo>
                  <a:pt x="150" y="32"/>
                </a:lnTo>
                <a:lnTo>
                  <a:pt x="155" y="25"/>
                </a:lnTo>
                <a:lnTo>
                  <a:pt x="159" y="17"/>
                </a:lnTo>
                <a:lnTo>
                  <a:pt x="12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Freeform 68"/>
          <p:cNvSpPr/>
          <p:nvPr/>
        </p:nvSpPr>
        <p:spPr bwMode="auto">
          <a:xfrm>
            <a:off x="4138558" y="6006635"/>
            <a:ext cx="281806" cy="243567"/>
          </a:xfrm>
          <a:custGeom>
            <a:avLst/>
            <a:gdLst>
              <a:gd name="T0" fmla="*/ 108 w 242"/>
              <a:gd name="T1" fmla="*/ 21 h 211"/>
              <a:gd name="T2" fmla="*/ 105 w 242"/>
              <a:gd name="T3" fmla="*/ 28 h 211"/>
              <a:gd name="T4" fmla="*/ 105 w 242"/>
              <a:gd name="T5" fmla="*/ 29 h 211"/>
              <a:gd name="T6" fmla="*/ 104 w 242"/>
              <a:gd name="T7" fmla="*/ 31 h 211"/>
              <a:gd name="T8" fmla="*/ 53 w 242"/>
              <a:gd name="T9" fmla="*/ 43 h 211"/>
              <a:gd name="T10" fmla="*/ 55 w 242"/>
              <a:gd name="T11" fmla="*/ 49 h 211"/>
              <a:gd name="T12" fmla="*/ 71 w 242"/>
              <a:gd name="T13" fmla="*/ 67 h 211"/>
              <a:gd name="T14" fmla="*/ 71 w 242"/>
              <a:gd name="T15" fmla="*/ 67 h 211"/>
              <a:gd name="T16" fmla="*/ 67 w 242"/>
              <a:gd name="T17" fmla="*/ 69 h 211"/>
              <a:gd name="T18" fmla="*/ 44 w 242"/>
              <a:gd name="T19" fmla="*/ 80 h 211"/>
              <a:gd name="T20" fmla="*/ 7 w 242"/>
              <a:gd name="T21" fmla="*/ 108 h 211"/>
              <a:gd name="T22" fmla="*/ 7 w 242"/>
              <a:gd name="T23" fmla="*/ 108 h 211"/>
              <a:gd name="T24" fmla="*/ 4 w 242"/>
              <a:gd name="T25" fmla="*/ 115 h 211"/>
              <a:gd name="T26" fmla="*/ 2 w 242"/>
              <a:gd name="T27" fmla="*/ 122 h 211"/>
              <a:gd name="T28" fmla="*/ 0 w 242"/>
              <a:gd name="T29" fmla="*/ 130 h 211"/>
              <a:gd name="T30" fmla="*/ 0 w 242"/>
              <a:gd name="T31" fmla="*/ 139 h 211"/>
              <a:gd name="T32" fmla="*/ 3 w 242"/>
              <a:gd name="T33" fmla="*/ 150 h 211"/>
              <a:gd name="T34" fmla="*/ 5 w 242"/>
              <a:gd name="T35" fmla="*/ 162 h 211"/>
              <a:gd name="T36" fmla="*/ 10 w 242"/>
              <a:gd name="T37" fmla="*/ 175 h 211"/>
              <a:gd name="T38" fmla="*/ 17 w 242"/>
              <a:gd name="T39" fmla="*/ 189 h 211"/>
              <a:gd name="T40" fmla="*/ 52 w 242"/>
              <a:gd name="T41" fmla="*/ 193 h 211"/>
              <a:gd name="T42" fmla="*/ 53 w 242"/>
              <a:gd name="T43" fmla="*/ 193 h 211"/>
              <a:gd name="T44" fmla="*/ 53 w 242"/>
              <a:gd name="T45" fmla="*/ 194 h 211"/>
              <a:gd name="T46" fmla="*/ 90 w 242"/>
              <a:gd name="T47" fmla="*/ 211 h 211"/>
              <a:gd name="T48" fmla="*/ 129 w 242"/>
              <a:gd name="T49" fmla="*/ 205 h 211"/>
              <a:gd name="T50" fmla="*/ 129 w 242"/>
              <a:gd name="T51" fmla="*/ 205 h 211"/>
              <a:gd name="T52" fmla="*/ 134 w 242"/>
              <a:gd name="T53" fmla="*/ 203 h 211"/>
              <a:gd name="T54" fmla="*/ 141 w 242"/>
              <a:gd name="T55" fmla="*/ 201 h 211"/>
              <a:gd name="T56" fmla="*/ 147 w 242"/>
              <a:gd name="T57" fmla="*/ 196 h 211"/>
              <a:gd name="T58" fmla="*/ 154 w 242"/>
              <a:gd name="T59" fmla="*/ 192 h 211"/>
              <a:gd name="T60" fmla="*/ 169 w 242"/>
              <a:gd name="T61" fmla="*/ 178 h 211"/>
              <a:gd name="T62" fmla="*/ 185 w 242"/>
              <a:gd name="T63" fmla="*/ 159 h 211"/>
              <a:gd name="T64" fmla="*/ 186 w 242"/>
              <a:gd name="T65" fmla="*/ 159 h 211"/>
              <a:gd name="T66" fmla="*/ 189 w 242"/>
              <a:gd name="T67" fmla="*/ 157 h 211"/>
              <a:gd name="T68" fmla="*/ 205 w 242"/>
              <a:gd name="T69" fmla="*/ 151 h 211"/>
              <a:gd name="T70" fmla="*/ 201 w 242"/>
              <a:gd name="T71" fmla="*/ 101 h 211"/>
              <a:gd name="T72" fmla="*/ 201 w 242"/>
              <a:gd name="T73" fmla="*/ 99 h 211"/>
              <a:gd name="T74" fmla="*/ 223 w 242"/>
              <a:gd name="T75" fmla="*/ 67 h 211"/>
              <a:gd name="T76" fmla="*/ 223 w 242"/>
              <a:gd name="T77" fmla="*/ 65 h 211"/>
              <a:gd name="T78" fmla="*/ 224 w 242"/>
              <a:gd name="T79" fmla="*/ 65 h 211"/>
              <a:gd name="T80" fmla="*/ 241 w 242"/>
              <a:gd name="T81" fmla="*/ 53 h 211"/>
              <a:gd name="T82" fmla="*/ 241 w 242"/>
              <a:gd name="T83" fmla="*/ 53 h 211"/>
              <a:gd name="T84" fmla="*/ 242 w 242"/>
              <a:gd name="T85" fmla="*/ 43 h 211"/>
              <a:gd name="T86" fmla="*/ 242 w 242"/>
              <a:gd name="T87" fmla="*/ 32 h 211"/>
              <a:gd name="T88" fmla="*/ 240 w 242"/>
              <a:gd name="T89" fmla="*/ 23 h 211"/>
              <a:gd name="T90" fmla="*/ 236 w 242"/>
              <a:gd name="T91" fmla="*/ 14 h 211"/>
              <a:gd name="T92" fmla="*/ 236 w 242"/>
              <a:gd name="T93" fmla="*/ 14 h 211"/>
              <a:gd name="T94" fmla="*/ 232 w 242"/>
              <a:gd name="T95" fmla="*/ 8 h 211"/>
              <a:gd name="T96" fmla="*/ 228 w 242"/>
              <a:gd name="T97" fmla="*/ 4 h 211"/>
              <a:gd name="T98" fmla="*/ 224 w 242"/>
              <a:gd name="T99" fmla="*/ 1 h 211"/>
              <a:gd name="T100" fmla="*/ 219 w 242"/>
              <a:gd name="T101" fmla="*/ 0 h 211"/>
              <a:gd name="T102" fmla="*/ 221 w 242"/>
              <a:gd name="T103" fmla="*/ 18 h 211"/>
              <a:gd name="T104" fmla="*/ 189 w 242"/>
              <a:gd name="T105" fmla="*/ 13 h 211"/>
              <a:gd name="T106" fmla="*/ 175 w 242"/>
              <a:gd name="T107" fmla="*/ 21 h 211"/>
              <a:gd name="T108" fmla="*/ 173 w 242"/>
              <a:gd name="T109" fmla="*/ 21 h 211"/>
              <a:gd name="T110" fmla="*/ 173 w 242"/>
              <a:gd name="T111" fmla="*/ 21 h 211"/>
              <a:gd name="T112" fmla="*/ 108 w 242"/>
              <a:gd name="T113" fmla="*/ 2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2" h="211">
                <a:moveTo>
                  <a:pt x="108" y="21"/>
                </a:moveTo>
                <a:lnTo>
                  <a:pt x="105" y="28"/>
                </a:lnTo>
                <a:lnTo>
                  <a:pt x="105" y="29"/>
                </a:lnTo>
                <a:lnTo>
                  <a:pt x="104" y="31"/>
                </a:lnTo>
                <a:lnTo>
                  <a:pt x="53" y="43"/>
                </a:lnTo>
                <a:lnTo>
                  <a:pt x="55" y="49"/>
                </a:lnTo>
                <a:lnTo>
                  <a:pt x="71" y="67"/>
                </a:lnTo>
                <a:lnTo>
                  <a:pt x="71" y="67"/>
                </a:lnTo>
                <a:lnTo>
                  <a:pt x="67" y="69"/>
                </a:lnTo>
                <a:lnTo>
                  <a:pt x="44" y="80"/>
                </a:lnTo>
                <a:lnTo>
                  <a:pt x="7" y="108"/>
                </a:lnTo>
                <a:lnTo>
                  <a:pt x="7" y="108"/>
                </a:lnTo>
                <a:lnTo>
                  <a:pt x="4" y="115"/>
                </a:lnTo>
                <a:lnTo>
                  <a:pt x="2" y="122"/>
                </a:lnTo>
                <a:lnTo>
                  <a:pt x="0" y="130"/>
                </a:lnTo>
                <a:lnTo>
                  <a:pt x="0" y="139"/>
                </a:lnTo>
                <a:lnTo>
                  <a:pt x="3" y="150"/>
                </a:lnTo>
                <a:lnTo>
                  <a:pt x="5" y="162"/>
                </a:lnTo>
                <a:lnTo>
                  <a:pt x="10" y="175"/>
                </a:lnTo>
                <a:lnTo>
                  <a:pt x="17" y="189"/>
                </a:lnTo>
                <a:lnTo>
                  <a:pt x="52" y="193"/>
                </a:lnTo>
                <a:lnTo>
                  <a:pt x="53" y="193"/>
                </a:lnTo>
                <a:lnTo>
                  <a:pt x="53" y="194"/>
                </a:lnTo>
                <a:lnTo>
                  <a:pt x="90" y="211"/>
                </a:lnTo>
                <a:lnTo>
                  <a:pt x="129" y="205"/>
                </a:lnTo>
                <a:lnTo>
                  <a:pt x="129" y="205"/>
                </a:lnTo>
                <a:lnTo>
                  <a:pt x="134" y="203"/>
                </a:lnTo>
                <a:lnTo>
                  <a:pt x="141" y="201"/>
                </a:lnTo>
                <a:lnTo>
                  <a:pt x="147" y="196"/>
                </a:lnTo>
                <a:lnTo>
                  <a:pt x="154" y="192"/>
                </a:lnTo>
                <a:lnTo>
                  <a:pt x="169" y="178"/>
                </a:lnTo>
                <a:lnTo>
                  <a:pt x="185" y="159"/>
                </a:lnTo>
                <a:lnTo>
                  <a:pt x="186" y="159"/>
                </a:lnTo>
                <a:lnTo>
                  <a:pt x="189" y="157"/>
                </a:lnTo>
                <a:lnTo>
                  <a:pt x="205" y="151"/>
                </a:lnTo>
                <a:lnTo>
                  <a:pt x="201" y="101"/>
                </a:lnTo>
                <a:lnTo>
                  <a:pt x="201" y="99"/>
                </a:lnTo>
                <a:lnTo>
                  <a:pt x="223" y="67"/>
                </a:lnTo>
                <a:lnTo>
                  <a:pt x="223" y="65"/>
                </a:lnTo>
                <a:lnTo>
                  <a:pt x="224" y="65"/>
                </a:lnTo>
                <a:lnTo>
                  <a:pt x="241" y="53"/>
                </a:lnTo>
                <a:lnTo>
                  <a:pt x="241" y="53"/>
                </a:lnTo>
                <a:lnTo>
                  <a:pt x="242" y="43"/>
                </a:lnTo>
                <a:lnTo>
                  <a:pt x="242" y="32"/>
                </a:lnTo>
                <a:lnTo>
                  <a:pt x="240" y="23"/>
                </a:lnTo>
                <a:lnTo>
                  <a:pt x="236" y="14"/>
                </a:lnTo>
                <a:lnTo>
                  <a:pt x="236" y="14"/>
                </a:lnTo>
                <a:lnTo>
                  <a:pt x="232" y="8"/>
                </a:lnTo>
                <a:lnTo>
                  <a:pt x="228" y="4"/>
                </a:lnTo>
                <a:lnTo>
                  <a:pt x="224" y="1"/>
                </a:lnTo>
                <a:lnTo>
                  <a:pt x="219" y="0"/>
                </a:lnTo>
                <a:lnTo>
                  <a:pt x="221" y="18"/>
                </a:lnTo>
                <a:lnTo>
                  <a:pt x="189" y="13"/>
                </a:lnTo>
                <a:lnTo>
                  <a:pt x="175" y="21"/>
                </a:lnTo>
                <a:lnTo>
                  <a:pt x="173" y="21"/>
                </a:lnTo>
                <a:lnTo>
                  <a:pt x="173" y="21"/>
                </a:lnTo>
                <a:lnTo>
                  <a:pt x="108" y="2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701460" y="1602213"/>
            <a:ext cx="4679295" cy="158606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所要说明文字，在此输入您的图表所要说明文字，在此输入您的图表所要说明文字，在此输入您的图表所要说明文字，在此输入您的图表所要说明文字在此输入您的图表所要说明文字，在此输入您的图表所要说明文字，在此输入您的图表所要说明文字，在此输入您的图表所要说明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6792888" y="5217572"/>
            <a:ext cx="714803" cy="714893"/>
            <a:chOff x="4757351" y="3555971"/>
            <a:chExt cx="871402" cy="871402"/>
          </a:xfrm>
          <a:solidFill>
            <a:srgbClr val="BD342A"/>
          </a:solidFill>
        </p:grpSpPr>
        <p:sp>
          <p:nvSpPr>
            <p:cNvPr id="65" name="椭圆 64"/>
            <p:cNvSpPr/>
            <p:nvPr/>
          </p:nvSpPr>
          <p:spPr>
            <a:xfrm>
              <a:off x="4757351" y="3555971"/>
              <a:ext cx="871402" cy="871402"/>
            </a:xfrm>
            <a:prstGeom prst="ellipse">
              <a:avLst/>
            </a:prstGeom>
            <a:grpFill/>
            <a:ln w="1905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4942366" y="3767997"/>
              <a:ext cx="501372" cy="493070"/>
              <a:chOff x="5032375" y="3027363"/>
              <a:chExt cx="1727200" cy="1698625"/>
            </a:xfrm>
            <a:grpFill/>
          </p:grpSpPr>
          <p:sp>
            <p:nvSpPr>
              <p:cNvPr id="67" name="Freeform 28"/>
              <p:cNvSpPr/>
              <p:nvPr/>
            </p:nvSpPr>
            <p:spPr bwMode="auto">
              <a:xfrm>
                <a:off x="5435600" y="3154363"/>
                <a:ext cx="923925" cy="1085850"/>
              </a:xfrm>
              <a:custGeom>
                <a:avLst/>
                <a:gdLst>
                  <a:gd name="T0" fmla="*/ 582 w 582"/>
                  <a:gd name="T1" fmla="*/ 0 h 684"/>
                  <a:gd name="T2" fmla="*/ 582 w 582"/>
                  <a:gd name="T3" fmla="*/ 0 h 684"/>
                  <a:gd name="T4" fmla="*/ 582 w 582"/>
                  <a:gd name="T5" fmla="*/ 340 h 684"/>
                  <a:gd name="T6" fmla="*/ 582 w 582"/>
                  <a:gd name="T7" fmla="*/ 340 h 684"/>
                  <a:gd name="T8" fmla="*/ 580 w 582"/>
                  <a:gd name="T9" fmla="*/ 354 h 684"/>
                  <a:gd name="T10" fmla="*/ 578 w 582"/>
                  <a:gd name="T11" fmla="*/ 372 h 684"/>
                  <a:gd name="T12" fmla="*/ 572 w 582"/>
                  <a:gd name="T13" fmla="*/ 390 h 684"/>
                  <a:gd name="T14" fmla="*/ 564 w 582"/>
                  <a:gd name="T15" fmla="*/ 412 h 684"/>
                  <a:gd name="T16" fmla="*/ 554 w 582"/>
                  <a:gd name="T17" fmla="*/ 434 h 684"/>
                  <a:gd name="T18" fmla="*/ 542 w 582"/>
                  <a:gd name="T19" fmla="*/ 458 h 684"/>
                  <a:gd name="T20" fmla="*/ 526 w 582"/>
                  <a:gd name="T21" fmla="*/ 484 h 684"/>
                  <a:gd name="T22" fmla="*/ 510 w 582"/>
                  <a:gd name="T23" fmla="*/ 510 h 684"/>
                  <a:gd name="T24" fmla="*/ 490 w 582"/>
                  <a:gd name="T25" fmla="*/ 534 h 684"/>
                  <a:gd name="T26" fmla="*/ 468 w 582"/>
                  <a:gd name="T27" fmla="*/ 560 h 684"/>
                  <a:gd name="T28" fmla="*/ 444 w 582"/>
                  <a:gd name="T29" fmla="*/ 584 h 684"/>
                  <a:gd name="T30" fmla="*/ 418 w 582"/>
                  <a:gd name="T31" fmla="*/ 608 h 684"/>
                  <a:gd name="T32" fmla="*/ 390 w 582"/>
                  <a:gd name="T33" fmla="*/ 630 h 684"/>
                  <a:gd name="T34" fmla="*/ 358 w 582"/>
                  <a:gd name="T35" fmla="*/ 650 h 684"/>
                  <a:gd name="T36" fmla="*/ 326 w 582"/>
                  <a:gd name="T37" fmla="*/ 668 h 684"/>
                  <a:gd name="T38" fmla="*/ 290 w 582"/>
                  <a:gd name="T39" fmla="*/ 684 h 684"/>
                  <a:gd name="T40" fmla="*/ 290 w 582"/>
                  <a:gd name="T41" fmla="*/ 684 h 684"/>
                  <a:gd name="T42" fmla="*/ 256 w 582"/>
                  <a:gd name="T43" fmla="*/ 668 h 684"/>
                  <a:gd name="T44" fmla="*/ 222 w 582"/>
                  <a:gd name="T45" fmla="*/ 650 h 684"/>
                  <a:gd name="T46" fmla="*/ 192 w 582"/>
                  <a:gd name="T47" fmla="*/ 630 h 684"/>
                  <a:gd name="T48" fmla="*/ 164 w 582"/>
                  <a:gd name="T49" fmla="*/ 608 h 684"/>
                  <a:gd name="T50" fmla="*/ 138 w 582"/>
                  <a:gd name="T51" fmla="*/ 584 h 684"/>
                  <a:gd name="T52" fmla="*/ 114 w 582"/>
                  <a:gd name="T53" fmla="*/ 560 h 684"/>
                  <a:gd name="T54" fmla="*/ 92 w 582"/>
                  <a:gd name="T55" fmla="*/ 534 h 684"/>
                  <a:gd name="T56" fmla="*/ 72 w 582"/>
                  <a:gd name="T57" fmla="*/ 510 h 684"/>
                  <a:gd name="T58" fmla="*/ 56 w 582"/>
                  <a:gd name="T59" fmla="*/ 484 h 684"/>
                  <a:gd name="T60" fmla="*/ 40 w 582"/>
                  <a:gd name="T61" fmla="*/ 458 h 684"/>
                  <a:gd name="T62" fmla="*/ 28 w 582"/>
                  <a:gd name="T63" fmla="*/ 434 h 684"/>
                  <a:gd name="T64" fmla="*/ 18 w 582"/>
                  <a:gd name="T65" fmla="*/ 412 h 684"/>
                  <a:gd name="T66" fmla="*/ 10 w 582"/>
                  <a:gd name="T67" fmla="*/ 390 h 684"/>
                  <a:gd name="T68" fmla="*/ 4 w 582"/>
                  <a:gd name="T69" fmla="*/ 372 h 684"/>
                  <a:gd name="T70" fmla="*/ 0 w 582"/>
                  <a:gd name="T71" fmla="*/ 354 h 684"/>
                  <a:gd name="T72" fmla="*/ 0 w 582"/>
                  <a:gd name="T73" fmla="*/ 340 h 684"/>
                  <a:gd name="T74" fmla="*/ 0 w 582"/>
                  <a:gd name="T75" fmla="*/ 340 h 684"/>
                  <a:gd name="T76" fmla="*/ 0 w 582"/>
                  <a:gd name="T77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82" h="684">
                    <a:moveTo>
                      <a:pt x="582" y="0"/>
                    </a:moveTo>
                    <a:lnTo>
                      <a:pt x="582" y="0"/>
                    </a:lnTo>
                    <a:lnTo>
                      <a:pt x="582" y="340"/>
                    </a:lnTo>
                    <a:lnTo>
                      <a:pt x="582" y="340"/>
                    </a:lnTo>
                    <a:lnTo>
                      <a:pt x="580" y="354"/>
                    </a:lnTo>
                    <a:lnTo>
                      <a:pt x="578" y="372"/>
                    </a:lnTo>
                    <a:lnTo>
                      <a:pt x="572" y="390"/>
                    </a:lnTo>
                    <a:lnTo>
                      <a:pt x="564" y="412"/>
                    </a:lnTo>
                    <a:lnTo>
                      <a:pt x="554" y="434"/>
                    </a:lnTo>
                    <a:lnTo>
                      <a:pt x="542" y="458"/>
                    </a:lnTo>
                    <a:lnTo>
                      <a:pt x="526" y="484"/>
                    </a:lnTo>
                    <a:lnTo>
                      <a:pt x="510" y="510"/>
                    </a:lnTo>
                    <a:lnTo>
                      <a:pt x="490" y="534"/>
                    </a:lnTo>
                    <a:lnTo>
                      <a:pt x="468" y="560"/>
                    </a:lnTo>
                    <a:lnTo>
                      <a:pt x="444" y="584"/>
                    </a:lnTo>
                    <a:lnTo>
                      <a:pt x="418" y="608"/>
                    </a:lnTo>
                    <a:lnTo>
                      <a:pt x="390" y="630"/>
                    </a:lnTo>
                    <a:lnTo>
                      <a:pt x="358" y="650"/>
                    </a:lnTo>
                    <a:lnTo>
                      <a:pt x="326" y="668"/>
                    </a:lnTo>
                    <a:lnTo>
                      <a:pt x="290" y="684"/>
                    </a:lnTo>
                    <a:lnTo>
                      <a:pt x="290" y="684"/>
                    </a:lnTo>
                    <a:lnTo>
                      <a:pt x="256" y="668"/>
                    </a:lnTo>
                    <a:lnTo>
                      <a:pt x="222" y="650"/>
                    </a:lnTo>
                    <a:lnTo>
                      <a:pt x="192" y="630"/>
                    </a:lnTo>
                    <a:lnTo>
                      <a:pt x="164" y="608"/>
                    </a:lnTo>
                    <a:lnTo>
                      <a:pt x="138" y="584"/>
                    </a:lnTo>
                    <a:lnTo>
                      <a:pt x="114" y="560"/>
                    </a:lnTo>
                    <a:lnTo>
                      <a:pt x="92" y="534"/>
                    </a:lnTo>
                    <a:lnTo>
                      <a:pt x="72" y="510"/>
                    </a:lnTo>
                    <a:lnTo>
                      <a:pt x="56" y="484"/>
                    </a:lnTo>
                    <a:lnTo>
                      <a:pt x="40" y="458"/>
                    </a:lnTo>
                    <a:lnTo>
                      <a:pt x="28" y="434"/>
                    </a:lnTo>
                    <a:lnTo>
                      <a:pt x="18" y="412"/>
                    </a:lnTo>
                    <a:lnTo>
                      <a:pt x="10" y="390"/>
                    </a:lnTo>
                    <a:lnTo>
                      <a:pt x="4" y="372"/>
                    </a:lnTo>
                    <a:lnTo>
                      <a:pt x="0" y="354"/>
                    </a:lnTo>
                    <a:lnTo>
                      <a:pt x="0" y="340"/>
                    </a:lnTo>
                    <a:lnTo>
                      <a:pt x="0" y="34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8" name="Freeform 29"/>
              <p:cNvSpPr/>
              <p:nvPr/>
            </p:nvSpPr>
            <p:spPr bwMode="auto">
              <a:xfrm>
                <a:off x="5032375" y="3154363"/>
                <a:ext cx="1727200" cy="669925"/>
              </a:xfrm>
              <a:custGeom>
                <a:avLst/>
                <a:gdLst>
                  <a:gd name="T0" fmla="*/ 892 w 1088"/>
                  <a:gd name="T1" fmla="*/ 422 h 422"/>
                  <a:gd name="T2" fmla="*/ 892 w 1088"/>
                  <a:gd name="T3" fmla="*/ 422 h 422"/>
                  <a:gd name="T4" fmla="*/ 922 w 1088"/>
                  <a:gd name="T5" fmla="*/ 400 h 422"/>
                  <a:gd name="T6" fmla="*/ 954 w 1088"/>
                  <a:gd name="T7" fmla="*/ 374 h 422"/>
                  <a:gd name="T8" fmla="*/ 990 w 1088"/>
                  <a:gd name="T9" fmla="*/ 340 h 422"/>
                  <a:gd name="T10" fmla="*/ 1008 w 1088"/>
                  <a:gd name="T11" fmla="*/ 320 h 422"/>
                  <a:gd name="T12" fmla="*/ 1026 w 1088"/>
                  <a:gd name="T13" fmla="*/ 300 h 422"/>
                  <a:gd name="T14" fmla="*/ 1044 w 1088"/>
                  <a:gd name="T15" fmla="*/ 276 h 422"/>
                  <a:gd name="T16" fmla="*/ 1058 w 1088"/>
                  <a:gd name="T17" fmla="*/ 252 h 422"/>
                  <a:gd name="T18" fmla="*/ 1070 w 1088"/>
                  <a:gd name="T19" fmla="*/ 228 h 422"/>
                  <a:gd name="T20" fmla="*/ 1080 w 1088"/>
                  <a:gd name="T21" fmla="*/ 202 h 422"/>
                  <a:gd name="T22" fmla="*/ 1086 w 1088"/>
                  <a:gd name="T23" fmla="*/ 174 h 422"/>
                  <a:gd name="T24" fmla="*/ 1088 w 1088"/>
                  <a:gd name="T25" fmla="*/ 148 h 422"/>
                  <a:gd name="T26" fmla="*/ 1088 w 1088"/>
                  <a:gd name="T27" fmla="*/ 148 h 422"/>
                  <a:gd name="T28" fmla="*/ 1086 w 1088"/>
                  <a:gd name="T29" fmla="*/ 120 h 422"/>
                  <a:gd name="T30" fmla="*/ 1080 w 1088"/>
                  <a:gd name="T31" fmla="*/ 98 h 422"/>
                  <a:gd name="T32" fmla="*/ 1070 w 1088"/>
                  <a:gd name="T33" fmla="*/ 78 h 422"/>
                  <a:gd name="T34" fmla="*/ 1058 w 1088"/>
                  <a:gd name="T35" fmla="*/ 60 h 422"/>
                  <a:gd name="T36" fmla="*/ 1042 w 1088"/>
                  <a:gd name="T37" fmla="*/ 46 h 422"/>
                  <a:gd name="T38" fmla="*/ 1022 w 1088"/>
                  <a:gd name="T39" fmla="*/ 34 h 422"/>
                  <a:gd name="T40" fmla="*/ 1002 w 1088"/>
                  <a:gd name="T41" fmla="*/ 24 h 422"/>
                  <a:gd name="T42" fmla="*/ 980 w 1088"/>
                  <a:gd name="T43" fmla="*/ 18 h 422"/>
                  <a:gd name="T44" fmla="*/ 956 w 1088"/>
                  <a:gd name="T45" fmla="*/ 12 h 422"/>
                  <a:gd name="T46" fmla="*/ 932 w 1088"/>
                  <a:gd name="T47" fmla="*/ 6 h 422"/>
                  <a:gd name="T48" fmla="*/ 882 w 1088"/>
                  <a:gd name="T49" fmla="*/ 2 h 422"/>
                  <a:gd name="T50" fmla="*/ 834 w 1088"/>
                  <a:gd name="T51" fmla="*/ 0 h 422"/>
                  <a:gd name="T52" fmla="*/ 788 w 1088"/>
                  <a:gd name="T53" fmla="*/ 0 h 422"/>
                  <a:gd name="T54" fmla="*/ 788 w 1088"/>
                  <a:gd name="T55" fmla="*/ 0 h 422"/>
                  <a:gd name="T56" fmla="*/ 544 w 1088"/>
                  <a:gd name="T57" fmla="*/ 0 h 422"/>
                  <a:gd name="T58" fmla="*/ 544 w 1088"/>
                  <a:gd name="T59" fmla="*/ 0 h 422"/>
                  <a:gd name="T60" fmla="*/ 300 w 1088"/>
                  <a:gd name="T61" fmla="*/ 0 h 422"/>
                  <a:gd name="T62" fmla="*/ 300 w 1088"/>
                  <a:gd name="T63" fmla="*/ 0 h 422"/>
                  <a:gd name="T64" fmla="*/ 256 w 1088"/>
                  <a:gd name="T65" fmla="*/ 0 h 422"/>
                  <a:gd name="T66" fmla="*/ 208 w 1088"/>
                  <a:gd name="T67" fmla="*/ 2 h 422"/>
                  <a:gd name="T68" fmla="*/ 158 w 1088"/>
                  <a:gd name="T69" fmla="*/ 6 h 422"/>
                  <a:gd name="T70" fmla="*/ 134 w 1088"/>
                  <a:gd name="T71" fmla="*/ 12 h 422"/>
                  <a:gd name="T72" fmla="*/ 110 w 1088"/>
                  <a:gd name="T73" fmla="*/ 18 h 422"/>
                  <a:gd name="T74" fmla="*/ 88 w 1088"/>
                  <a:gd name="T75" fmla="*/ 24 h 422"/>
                  <a:gd name="T76" fmla="*/ 66 w 1088"/>
                  <a:gd name="T77" fmla="*/ 34 h 422"/>
                  <a:gd name="T78" fmla="*/ 48 w 1088"/>
                  <a:gd name="T79" fmla="*/ 46 h 422"/>
                  <a:gd name="T80" fmla="*/ 32 w 1088"/>
                  <a:gd name="T81" fmla="*/ 60 h 422"/>
                  <a:gd name="T82" fmla="*/ 18 w 1088"/>
                  <a:gd name="T83" fmla="*/ 78 h 422"/>
                  <a:gd name="T84" fmla="*/ 8 w 1088"/>
                  <a:gd name="T85" fmla="*/ 98 h 422"/>
                  <a:gd name="T86" fmla="*/ 2 w 1088"/>
                  <a:gd name="T87" fmla="*/ 120 h 422"/>
                  <a:gd name="T88" fmla="*/ 0 w 1088"/>
                  <a:gd name="T89" fmla="*/ 148 h 422"/>
                  <a:gd name="T90" fmla="*/ 0 w 1088"/>
                  <a:gd name="T91" fmla="*/ 148 h 422"/>
                  <a:gd name="T92" fmla="*/ 2 w 1088"/>
                  <a:gd name="T93" fmla="*/ 174 h 422"/>
                  <a:gd name="T94" fmla="*/ 10 w 1088"/>
                  <a:gd name="T95" fmla="*/ 202 h 422"/>
                  <a:gd name="T96" fmla="*/ 18 w 1088"/>
                  <a:gd name="T97" fmla="*/ 228 h 422"/>
                  <a:gd name="T98" fmla="*/ 32 w 1088"/>
                  <a:gd name="T99" fmla="*/ 252 h 422"/>
                  <a:gd name="T100" fmla="*/ 46 w 1088"/>
                  <a:gd name="T101" fmla="*/ 276 h 422"/>
                  <a:gd name="T102" fmla="*/ 64 w 1088"/>
                  <a:gd name="T103" fmla="*/ 300 h 422"/>
                  <a:gd name="T104" fmla="*/ 80 w 1088"/>
                  <a:gd name="T105" fmla="*/ 320 h 422"/>
                  <a:gd name="T106" fmla="*/ 100 w 1088"/>
                  <a:gd name="T107" fmla="*/ 340 h 422"/>
                  <a:gd name="T108" fmla="*/ 136 w 1088"/>
                  <a:gd name="T109" fmla="*/ 374 h 422"/>
                  <a:gd name="T110" fmla="*/ 168 w 1088"/>
                  <a:gd name="T111" fmla="*/ 400 h 422"/>
                  <a:gd name="T112" fmla="*/ 198 w 1088"/>
                  <a:gd name="T113" fmla="*/ 422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88" h="422">
                    <a:moveTo>
                      <a:pt x="892" y="422"/>
                    </a:moveTo>
                    <a:lnTo>
                      <a:pt x="892" y="422"/>
                    </a:lnTo>
                    <a:lnTo>
                      <a:pt x="922" y="400"/>
                    </a:lnTo>
                    <a:lnTo>
                      <a:pt x="954" y="374"/>
                    </a:lnTo>
                    <a:lnTo>
                      <a:pt x="990" y="340"/>
                    </a:lnTo>
                    <a:lnTo>
                      <a:pt x="1008" y="320"/>
                    </a:lnTo>
                    <a:lnTo>
                      <a:pt x="1026" y="300"/>
                    </a:lnTo>
                    <a:lnTo>
                      <a:pt x="1044" y="276"/>
                    </a:lnTo>
                    <a:lnTo>
                      <a:pt x="1058" y="252"/>
                    </a:lnTo>
                    <a:lnTo>
                      <a:pt x="1070" y="228"/>
                    </a:lnTo>
                    <a:lnTo>
                      <a:pt x="1080" y="202"/>
                    </a:lnTo>
                    <a:lnTo>
                      <a:pt x="1086" y="174"/>
                    </a:lnTo>
                    <a:lnTo>
                      <a:pt x="1088" y="148"/>
                    </a:lnTo>
                    <a:lnTo>
                      <a:pt x="1088" y="148"/>
                    </a:lnTo>
                    <a:lnTo>
                      <a:pt x="1086" y="120"/>
                    </a:lnTo>
                    <a:lnTo>
                      <a:pt x="1080" y="98"/>
                    </a:lnTo>
                    <a:lnTo>
                      <a:pt x="1070" y="78"/>
                    </a:lnTo>
                    <a:lnTo>
                      <a:pt x="1058" y="60"/>
                    </a:lnTo>
                    <a:lnTo>
                      <a:pt x="1042" y="46"/>
                    </a:lnTo>
                    <a:lnTo>
                      <a:pt x="1022" y="34"/>
                    </a:lnTo>
                    <a:lnTo>
                      <a:pt x="1002" y="24"/>
                    </a:lnTo>
                    <a:lnTo>
                      <a:pt x="980" y="18"/>
                    </a:lnTo>
                    <a:lnTo>
                      <a:pt x="956" y="12"/>
                    </a:lnTo>
                    <a:lnTo>
                      <a:pt x="932" y="6"/>
                    </a:lnTo>
                    <a:lnTo>
                      <a:pt x="882" y="2"/>
                    </a:lnTo>
                    <a:lnTo>
                      <a:pt x="834" y="0"/>
                    </a:lnTo>
                    <a:lnTo>
                      <a:pt x="788" y="0"/>
                    </a:lnTo>
                    <a:lnTo>
                      <a:pt x="788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56" y="0"/>
                    </a:lnTo>
                    <a:lnTo>
                      <a:pt x="208" y="2"/>
                    </a:lnTo>
                    <a:lnTo>
                      <a:pt x="158" y="6"/>
                    </a:lnTo>
                    <a:lnTo>
                      <a:pt x="134" y="12"/>
                    </a:lnTo>
                    <a:lnTo>
                      <a:pt x="110" y="18"/>
                    </a:lnTo>
                    <a:lnTo>
                      <a:pt x="88" y="24"/>
                    </a:lnTo>
                    <a:lnTo>
                      <a:pt x="66" y="34"/>
                    </a:lnTo>
                    <a:lnTo>
                      <a:pt x="48" y="46"/>
                    </a:lnTo>
                    <a:lnTo>
                      <a:pt x="32" y="60"/>
                    </a:lnTo>
                    <a:lnTo>
                      <a:pt x="18" y="78"/>
                    </a:lnTo>
                    <a:lnTo>
                      <a:pt x="8" y="98"/>
                    </a:lnTo>
                    <a:lnTo>
                      <a:pt x="2" y="120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174"/>
                    </a:lnTo>
                    <a:lnTo>
                      <a:pt x="10" y="202"/>
                    </a:lnTo>
                    <a:lnTo>
                      <a:pt x="18" y="228"/>
                    </a:lnTo>
                    <a:lnTo>
                      <a:pt x="32" y="252"/>
                    </a:lnTo>
                    <a:lnTo>
                      <a:pt x="46" y="276"/>
                    </a:lnTo>
                    <a:lnTo>
                      <a:pt x="64" y="300"/>
                    </a:lnTo>
                    <a:lnTo>
                      <a:pt x="80" y="320"/>
                    </a:lnTo>
                    <a:lnTo>
                      <a:pt x="100" y="340"/>
                    </a:lnTo>
                    <a:lnTo>
                      <a:pt x="136" y="374"/>
                    </a:lnTo>
                    <a:lnTo>
                      <a:pt x="168" y="400"/>
                    </a:lnTo>
                    <a:lnTo>
                      <a:pt x="198" y="422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9" name="Line 30"/>
              <p:cNvSpPr>
                <a:spLocks noChangeShapeType="1"/>
              </p:cNvSpPr>
              <p:nvPr/>
            </p:nvSpPr>
            <p:spPr bwMode="auto">
              <a:xfrm>
                <a:off x="5435600" y="3027363"/>
                <a:ext cx="923925" cy="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" name="Line 31"/>
              <p:cNvSpPr>
                <a:spLocks noChangeShapeType="1"/>
              </p:cNvSpPr>
              <p:nvPr/>
            </p:nvSpPr>
            <p:spPr bwMode="auto">
              <a:xfrm>
                <a:off x="5895975" y="4240213"/>
                <a:ext cx="0" cy="18415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" name="Freeform 32"/>
              <p:cNvSpPr/>
              <p:nvPr/>
            </p:nvSpPr>
            <p:spPr bwMode="auto">
              <a:xfrm>
                <a:off x="5543550" y="4510088"/>
                <a:ext cx="708025" cy="215900"/>
              </a:xfrm>
              <a:custGeom>
                <a:avLst/>
                <a:gdLst>
                  <a:gd name="T0" fmla="*/ 0 w 446"/>
                  <a:gd name="T1" fmla="*/ 136 h 136"/>
                  <a:gd name="T2" fmla="*/ 0 w 446"/>
                  <a:gd name="T3" fmla="*/ 64 h 136"/>
                  <a:gd name="T4" fmla="*/ 0 w 446"/>
                  <a:gd name="T5" fmla="*/ 64 h 136"/>
                  <a:gd name="T6" fmla="*/ 0 w 446"/>
                  <a:gd name="T7" fmla="*/ 50 h 136"/>
                  <a:gd name="T8" fmla="*/ 4 w 446"/>
                  <a:gd name="T9" fmla="*/ 38 h 136"/>
                  <a:gd name="T10" fmla="*/ 10 w 446"/>
                  <a:gd name="T11" fmla="*/ 28 h 136"/>
                  <a:gd name="T12" fmla="*/ 18 w 446"/>
                  <a:gd name="T13" fmla="*/ 20 h 136"/>
                  <a:gd name="T14" fmla="*/ 26 w 446"/>
                  <a:gd name="T15" fmla="*/ 12 h 136"/>
                  <a:gd name="T16" fmla="*/ 38 w 446"/>
                  <a:gd name="T17" fmla="*/ 6 h 136"/>
                  <a:gd name="T18" fmla="*/ 48 w 446"/>
                  <a:gd name="T19" fmla="*/ 2 h 136"/>
                  <a:gd name="T20" fmla="*/ 62 w 446"/>
                  <a:gd name="T21" fmla="*/ 0 h 136"/>
                  <a:gd name="T22" fmla="*/ 384 w 446"/>
                  <a:gd name="T23" fmla="*/ 0 h 136"/>
                  <a:gd name="T24" fmla="*/ 384 w 446"/>
                  <a:gd name="T25" fmla="*/ 0 h 136"/>
                  <a:gd name="T26" fmla="*/ 396 w 446"/>
                  <a:gd name="T27" fmla="*/ 2 h 136"/>
                  <a:gd name="T28" fmla="*/ 408 w 446"/>
                  <a:gd name="T29" fmla="*/ 6 h 136"/>
                  <a:gd name="T30" fmla="*/ 418 w 446"/>
                  <a:gd name="T31" fmla="*/ 12 h 136"/>
                  <a:gd name="T32" fmla="*/ 428 w 446"/>
                  <a:gd name="T33" fmla="*/ 20 h 136"/>
                  <a:gd name="T34" fmla="*/ 436 w 446"/>
                  <a:gd name="T35" fmla="*/ 28 h 136"/>
                  <a:gd name="T36" fmla="*/ 442 w 446"/>
                  <a:gd name="T37" fmla="*/ 38 h 136"/>
                  <a:gd name="T38" fmla="*/ 446 w 446"/>
                  <a:gd name="T39" fmla="*/ 50 h 136"/>
                  <a:gd name="T40" fmla="*/ 446 w 446"/>
                  <a:gd name="T41" fmla="*/ 64 h 136"/>
                  <a:gd name="T42" fmla="*/ 446 w 446"/>
                  <a:gd name="T43" fmla="*/ 136 h 136"/>
                  <a:gd name="T44" fmla="*/ 0 w 446"/>
                  <a:gd name="T4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6" h="136">
                    <a:moveTo>
                      <a:pt x="0" y="136"/>
                    </a:moveTo>
                    <a:lnTo>
                      <a:pt x="0" y="64"/>
                    </a:lnTo>
                    <a:lnTo>
                      <a:pt x="0" y="64"/>
                    </a:lnTo>
                    <a:lnTo>
                      <a:pt x="0" y="50"/>
                    </a:lnTo>
                    <a:lnTo>
                      <a:pt x="4" y="38"/>
                    </a:lnTo>
                    <a:lnTo>
                      <a:pt x="10" y="28"/>
                    </a:lnTo>
                    <a:lnTo>
                      <a:pt x="18" y="20"/>
                    </a:lnTo>
                    <a:lnTo>
                      <a:pt x="26" y="12"/>
                    </a:lnTo>
                    <a:lnTo>
                      <a:pt x="38" y="6"/>
                    </a:lnTo>
                    <a:lnTo>
                      <a:pt x="48" y="2"/>
                    </a:lnTo>
                    <a:lnTo>
                      <a:pt x="62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96" y="2"/>
                    </a:lnTo>
                    <a:lnTo>
                      <a:pt x="408" y="6"/>
                    </a:lnTo>
                    <a:lnTo>
                      <a:pt x="418" y="12"/>
                    </a:lnTo>
                    <a:lnTo>
                      <a:pt x="428" y="20"/>
                    </a:lnTo>
                    <a:lnTo>
                      <a:pt x="436" y="28"/>
                    </a:lnTo>
                    <a:lnTo>
                      <a:pt x="442" y="38"/>
                    </a:lnTo>
                    <a:lnTo>
                      <a:pt x="446" y="50"/>
                    </a:lnTo>
                    <a:lnTo>
                      <a:pt x="446" y="64"/>
                    </a:lnTo>
                    <a:lnTo>
                      <a:pt x="446" y="136"/>
                    </a:lnTo>
                    <a:lnTo>
                      <a:pt x="0" y="136"/>
                    </a:ln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6792888" y="3314401"/>
            <a:ext cx="714803" cy="714893"/>
            <a:chOff x="4757351" y="1456245"/>
            <a:chExt cx="871402" cy="871402"/>
          </a:xfrm>
          <a:solidFill>
            <a:srgbClr val="2987BD"/>
          </a:solidFill>
        </p:grpSpPr>
        <p:sp>
          <p:nvSpPr>
            <p:cNvPr id="73" name="椭圆 72"/>
            <p:cNvSpPr/>
            <p:nvPr/>
          </p:nvSpPr>
          <p:spPr>
            <a:xfrm>
              <a:off x="4757351" y="1456245"/>
              <a:ext cx="871402" cy="871402"/>
            </a:xfrm>
            <a:prstGeom prst="ellipse">
              <a:avLst/>
            </a:prstGeom>
            <a:grpFill/>
            <a:ln w="1905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917482" y="1590318"/>
              <a:ext cx="551140" cy="493072"/>
              <a:chOff x="4987913" y="414337"/>
              <a:chExt cx="1898646" cy="1698622"/>
            </a:xfrm>
            <a:grpFill/>
          </p:grpSpPr>
          <p:sp>
            <p:nvSpPr>
              <p:cNvPr id="75" name="Freeform 22"/>
              <p:cNvSpPr/>
              <p:nvPr/>
            </p:nvSpPr>
            <p:spPr bwMode="auto">
              <a:xfrm>
                <a:off x="4987913" y="414337"/>
                <a:ext cx="1898646" cy="1698622"/>
              </a:xfrm>
              <a:custGeom>
                <a:avLst/>
                <a:gdLst>
                  <a:gd name="T0" fmla="*/ 18 w 1196"/>
                  <a:gd name="T1" fmla="*/ 876 h 1070"/>
                  <a:gd name="T2" fmla="*/ 486 w 1196"/>
                  <a:gd name="T3" fmla="*/ 64 h 1070"/>
                  <a:gd name="T4" fmla="*/ 486 w 1196"/>
                  <a:gd name="T5" fmla="*/ 64 h 1070"/>
                  <a:gd name="T6" fmla="*/ 496 w 1196"/>
                  <a:gd name="T7" fmla="*/ 50 h 1070"/>
                  <a:gd name="T8" fmla="*/ 508 w 1196"/>
                  <a:gd name="T9" fmla="*/ 36 h 1070"/>
                  <a:gd name="T10" fmla="*/ 520 w 1196"/>
                  <a:gd name="T11" fmla="*/ 26 h 1070"/>
                  <a:gd name="T12" fmla="*/ 534 w 1196"/>
                  <a:gd name="T13" fmla="*/ 16 h 1070"/>
                  <a:gd name="T14" fmla="*/ 550 w 1196"/>
                  <a:gd name="T15" fmla="*/ 8 h 1070"/>
                  <a:gd name="T16" fmla="*/ 566 w 1196"/>
                  <a:gd name="T17" fmla="*/ 4 h 1070"/>
                  <a:gd name="T18" fmla="*/ 582 w 1196"/>
                  <a:gd name="T19" fmla="*/ 0 h 1070"/>
                  <a:gd name="T20" fmla="*/ 598 w 1196"/>
                  <a:gd name="T21" fmla="*/ 0 h 1070"/>
                  <a:gd name="T22" fmla="*/ 614 w 1196"/>
                  <a:gd name="T23" fmla="*/ 0 h 1070"/>
                  <a:gd name="T24" fmla="*/ 630 w 1196"/>
                  <a:gd name="T25" fmla="*/ 4 h 1070"/>
                  <a:gd name="T26" fmla="*/ 646 w 1196"/>
                  <a:gd name="T27" fmla="*/ 8 h 1070"/>
                  <a:gd name="T28" fmla="*/ 660 w 1196"/>
                  <a:gd name="T29" fmla="*/ 16 h 1070"/>
                  <a:gd name="T30" fmla="*/ 674 w 1196"/>
                  <a:gd name="T31" fmla="*/ 26 h 1070"/>
                  <a:gd name="T32" fmla="*/ 688 w 1196"/>
                  <a:gd name="T33" fmla="*/ 36 h 1070"/>
                  <a:gd name="T34" fmla="*/ 700 w 1196"/>
                  <a:gd name="T35" fmla="*/ 50 h 1070"/>
                  <a:gd name="T36" fmla="*/ 710 w 1196"/>
                  <a:gd name="T37" fmla="*/ 64 h 1070"/>
                  <a:gd name="T38" fmla="*/ 1178 w 1196"/>
                  <a:gd name="T39" fmla="*/ 876 h 1070"/>
                  <a:gd name="T40" fmla="*/ 1178 w 1196"/>
                  <a:gd name="T41" fmla="*/ 876 h 1070"/>
                  <a:gd name="T42" fmla="*/ 1186 w 1196"/>
                  <a:gd name="T43" fmla="*/ 892 h 1070"/>
                  <a:gd name="T44" fmla="*/ 1192 w 1196"/>
                  <a:gd name="T45" fmla="*/ 910 h 1070"/>
                  <a:gd name="T46" fmla="*/ 1196 w 1196"/>
                  <a:gd name="T47" fmla="*/ 926 h 1070"/>
                  <a:gd name="T48" fmla="*/ 1196 w 1196"/>
                  <a:gd name="T49" fmla="*/ 944 h 1070"/>
                  <a:gd name="T50" fmla="*/ 1194 w 1196"/>
                  <a:gd name="T51" fmla="*/ 960 h 1070"/>
                  <a:gd name="T52" fmla="*/ 1192 w 1196"/>
                  <a:gd name="T53" fmla="*/ 976 h 1070"/>
                  <a:gd name="T54" fmla="*/ 1186 w 1196"/>
                  <a:gd name="T55" fmla="*/ 990 h 1070"/>
                  <a:gd name="T56" fmla="*/ 1178 w 1196"/>
                  <a:gd name="T57" fmla="*/ 1006 h 1070"/>
                  <a:gd name="T58" fmla="*/ 1170 w 1196"/>
                  <a:gd name="T59" fmla="*/ 1020 h 1070"/>
                  <a:gd name="T60" fmla="*/ 1158 w 1196"/>
                  <a:gd name="T61" fmla="*/ 1032 h 1070"/>
                  <a:gd name="T62" fmla="*/ 1146 w 1196"/>
                  <a:gd name="T63" fmla="*/ 1042 h 1070"/>
                  <a:gd name="T64" fmla="*/ 1132 w 1196"/>
                  <a:gd name="T65" fmla="*/ 1052 h 1070"/>
                  <a:gd name="T66" fmla="*/ 1118 w 1196"/>
                  <a:gd name="T67" fmla="*/ 1060 h 1070"/>
                  <a:gd name="T68" fmla="*/ 1102 w 1196"/>
                  <a:gd name="T69" fmla="*/ 1066 h 1070"/>
                  <a:gd name="T70" fmla="*/ 1084 w 1196"/>
                  <a:gd name="T71" fmla="*/ 1068 h 1070"/>
                  <a:gd name="T72" fmla="*/ 1066 w 1196"/>
                  <a:gd name="T73" fmla="*/ 1070 h 1070"/>
                  <a:gd name="T74" fmla="*/ 128 w 1196"/>
                  <a:gd name="T75" fmla="*/ 1070 h 1070"/>
                  <a:gd name="T76" fmla="*/ 128 w 1196"/>
                  <a:gd name="T77" fmla="*/ 1070 h 1070"/>
                  <a:gd name="T78" fmla="*/ 110 w 1196"/>
                  <a:gd name="T79" fmla="*/ 1068 h 1070"/>
                  <a:gd name="T80" fmla="*/ 94 w 1196"/>
                  <a:gd name="T81" fmla="*/ 1066 h 1070"/>
                  <a:gd name="T82" fmla="*/ 78 w 1196"/>
                  <a:gd name="T83" fmla="*/ 1060 h 1070"/>
                  <a:gd name="T84" fmla="*/ 62 w 1196"/>
                  <a:gd name="T85" fmla="*/ 1052 h 1070"/>
                  <a:gd name="T86" fmla="*/ 48 w 1196"/>
                  <a:gd name="T87" fmla="*/ 1042 h 1070"/>
                  <a:gd name="T88" fmla="*/ 36 w 1196"/>
                  <a:gd name="T89" fmla="*/ 1032 h 1070"/>
                  <a:gd name="T90" fmla="*/ 26 w 1196"/>
                  <a:gd name="T91" fmla="*/ 1020 h 1070"/>
                  <a:gd name="T92" fmla="*/ 18 w 1196"/>
                  <a:gd name="T93" fmla="*/ 1006 h 1070"/>
                  <a:gd name="T94" fmla="*/ 10 w 1196"/>
                  <a:gd name="T95" fmla="*/ 990 h 1070"/>
                  <a:gd name="T96" fmla="*/ 4 w 1196"/>
                  <a:gd name="T97" fmla="*/ 976 h 1070"/>
                  <a:gd name="T98" fmla="*/ 2 w 1196"/>
                  <a:gd name="T99" fmla="*/ 960 h 1070"/>
                  <a:gd name="T100" fmla="*/ 0 w 1196"/>
                  <a:gd name="T101" fmla="*/ 944 h 1070"/>
                  <a:gd name="T102" fmla="*/ 0 w 1196"/>
                  <a:gd name="T103" fmla="*/ 926 h 1070"/>
                  <a:gd name="T104" fmla="*/ 4 w 1196"/>
                  <a:gd name="T105" fmla="*/ 910 h 1070"/>
                  <a:gd name="T106" fmla="*/ 10 w 1196"/>
                  <a:gd name="T107" fmla="*/ 892 h 1070"/>
                  <a:gd name="T108" fmla="*/ 18 w 1196"/>
                  <a:gd name="T109" fmla="*/ 876 h 1070"/>
                  <a:gd name="T110" fmla="*/ 18 w 1196"/>
                  <a:gd name="T111" fmla="*/ 876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96" h="1070">
                    <a:moveTo>
                      <a:pt x="18" y="876"/>
                    </a:moveTo>
                    <a:lnTo>
                      <a:pt x="486" y="64"/>
                    </a:lnTo>
                    <a:lnTo>
                      <a:pt x="486" y="64"/>
                    </a:lnTo>
                    <a:lnTo>
                      <a:pt x="496" y="50"/>
                    </a:lnTo>
                    <a:lnTo>
                      <a:pt x="508" y="36"/>
                    </a:lnTo>
                    <a:lnTo>
                      <a:pt x="520" y="26"/>
                    </a:lnTo>
                    <a:lnTo>
                      <a:pt x="534" y="16"/>
                    </a:lnTo>
                    <a:lnTo>
                      <a:pt x="550" y="8"/>
                    </a:lnTo>
                    <a:lnTo>
                      <a:pt x="566" y="4"/>
                    </a:lnTo>
                    <a:lnTo>
                      <a:pt x="582" y="0"/>
                    </a:lnTo>
                    <a:lnTo>
                      <a:pt x="598" y="0"/>
                    </a:lnTo>
                    <a:lnTo>
                      <a:pt x="614" y="0"/>
                    </a:lnTo>
                    <a:lnTo>
                      <a:pt x="630" y="4"/>
                    </a:lnTo>
                    <a:lnTo>
                      <a:pt x="646" y="8"/>
                    </a:lnTo>
                    <a:lnTo>
                      <a:pt x="660" y="16"/>
                    </a:lnTo>
                    <a:lnTo>
                      <a:pt x="674" y="26"/>
                    </a:lnTo>
                    <a:lnTo>
                      <a:pt x="688" y="36"/>
                    </a:lnTo>
                    <a:lnTo>
                      <a:pt x="700" y="50"/>
                    </a:lnTo>
                    <a:lnTo>
                      <a:pt x="710" y="64"/>
                    </a:lnTo>
                    <a:lnTo>
                      <a:pt x="1178" y="876"/>
                    </a:lnTo>
                    <a:lnTo>
                      <a:pt x="1178" y="876"/>
                    </a:lnTo>
                    <a:lnTo>
                      <a:pt x="1186" y="892"/>
                    </a:lnTo>
                    <a:lnTo>
                      <a:pt x="1192" y="910"/>
                    </a:lnTo>
                    <a:lnTo>
                      <a:pt x="1196" y="926"/>
                    </a:lnTo>
                    <a:lnTo>
                      <a:pt x="1196" y="944"/>
                    </a:lnTo>
                    <a:lnTo>
                      <a:pt x="1194" y="960"/>
                    </a:lnTo>
                    <a:lnTo>
                      <a:pt x="1192" y="976"/>
                    </a:lnTo>
                    <a:lnTo>
                      <a:pt x="1186" y="990"/>
                    </a:lnTo>
                    <a:lnTo>
                      <a:pt x="1178" y="1006"/>
                    </a:lnTo>
                    <a:lnTo>
                      <a:pt x="1170" y="1020"/>
                    </a:lnTo>
                    <a:lnTo>
                      <a:pt x="1158" y="1032"/>
                    </a:lnTo>
                    <a:lnTo>
                      <a:pt x="1146" y="1042"/>
                    </a:lnTo>
                    <a:lnTo>
                      <a:pt x="1132" y="1052"/>
                    </a:lnTo>
                    <a:lnTo>
                      <a:pt x="1118" y="1060"/>
                    </a:lnTo>
                    <a:lnTo>
                      <a:pt x="1102" y="1066"/>
                    </a:lnTo>
                    <a:lnTo>
                      <a:pt x="1084" y="1068"/>
                    </a:lnTo>
                    <a:lnTo>
                      <a:pt x="1066" y="1070"/>
                    </a:lnTo>
                    <a:lnTo>
                      <a:pt x="128" y="1070"/>
                    </a:lnTo>
                    <a:lnTo>
                      <a:pt x="128" y="1070"/>
                    </a:lnTo>
                    <a:lnTo>
                      <a:pt x="110" y="1068"/>
                    </a:lnTo>
                    <a:lnTo>
                      <a:pt x="94" y="1066"/>
                    </a:lnTo>
                    <a:lnTo>
                      <a:pt x="78" y="1060"/>
                    </a:lnTo>
                    <a:lnTo>
                      <a:pt x="62" y="1052"/>
                    </a:lnTo>
                    <a:lnTo>
                      <a:pt x="48" y="1042"/>
                    </a:lnTo>
                    <a:lnTo>
                      <a:pt x="36" y="1032"/>
                    </a:lnTo>
                    <a:lnTo>
                      <a:pt x="26" y="1020"/>
                    </a:lnTo>
                    <a:lnTo>
                      <a:pt x="18" y="1006"/>
                    </a:lnTo>
                    <a:lnTo>
                      <a:pt x="10" y="990"/>
                    </a:lnTo>
                    <a:lnTo>
                      <a:pt x="4" y="976"/>
                    </a:lnTo>
                    <a:lnTo>
                      <a:pt x="2" y="960"/>
                    </a:lnTo>
                    <a:lnTo>
                      <a:pt x="0" y="944"/>
                    </a:lnTo>
                    <a:lnTo>
                      <a:pt x="0" y="926"/>
                    </a:lnTo>
                    <a:lnTo>
                      <a:pt x="4" y="910"/>
                    </a:lnTo>
                    <a:lnTo>
                      <a:pt x="10" y="892"/>
                    </a:lnTo>
                    <a:lnTo>
                      <a:pt x="18" y="876"/>
                    </a:lnTo>
                    <a:lnTo>
                      <a:pt x="18" y="876"/>
                    </a:ln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6" name="Line 23"/>
              <p:cNvSpPr>
                <a:spLocks noChangeShapeType="1"/>
              </p:cNvSpPr>
              <p:nvPr/>
            </p:nvSpPr>
            <p:spPr bwMode="auto">
              <a:xfrm>
                <a:off x="5937236" y="893761"/>
                <a:ext cx="0" cy="568325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" name="Freeform 24"/>
              <p:cNvSpPr/>
              <p:nvPr/>
            </p:nvSpPr>
            <p:spPr bwMode="auto">
              <a:xfrm>
                <a:off x="5829299" y="1614488"/>
                <a:ext cx="215898" cy="219073"/>
              </a:xfrm>
              <a:custGeom>
                <a:avLst/>
                <a:gdLst>
                  <a:gd name="T0" fmla="*/ 136 w 136"/>
                  <a:gd name="T1" fmla="*/ 68 h 138"/>
                  <a:gd name="T2" fmla="*/ 136 w 136"/>
                  <a:gd name="T3" fmla="*/ 68 h 138"/>
                  <a:gd name="T4" fmla="*/ 134 w 136"/>
                  <a:gd name="T5" fmla="*/ 82 h 138"/>
                  <a:gd name="T6" fmla="*/ 130 w 136"/>
                  <a:gd name="T7" fmla="*/ 96 h 138"/>
                  <a:gd name="T8" fmla="*/ 124 w 136"/>
                  <a:gd name="T9" fmla="*/ 108 h 138"/>
                  <a:gd name="T10" fmla="*/ 116 w 136"/>
                  <a:gd name="T11" fmla="*/ 118 h 138"/>
                  <a:gd name="T12" fmla="*/ 106 w 136"/>
                  <a:gd name="T13" fmla="*/ 126 h 138"/>
                  <a:gd name="T14" fmla="*/ 94 w 136"/>
                  <a:gd name="T15" fmla="*/ 132 h 138"/>
                  <a:gd name="T16" fmla="*/ 82 w 136"/>
                  <a:gd name="T17" fmla="*/ 136 h 138"/>
                  <a:gd name="T18" fmla="*/ 68 w 136"/>
                  <a:gd name="T19" fmla="*/ 138 h 138"/>
                  <a:gd name="T20" fmla="*/ 68 w 136"/>
                  <a:gd name="T21" fmla="*/ 138 h 138"/>
                  <a:gd name="T22" fmla="*/ 54 w 136"/>
                  <a:gd name="T23" fmla="*/ 136 h 138"/>
                  <a:gd name="T24" fmla="*/ 42 w 136"/>
                  <a:gd name="T25" fmla="*/ 132 h 138"/>
                  <a:gd name="T26" fmla="*/ 30 w 136"/>
                  <a:gd name="T27" fmla="*/ 126 h 138"/>
                  <a:gd name="T28" fmla="*/ 20 w 136"/>
                  <a:gd name="T29" fmla="*/ 118 h 138"/>
                  <a:gd name="T30" fmla="*/ 10 w 136"/>
                  <a:gd name="T31" fmla="*/ 108 h 138"/>
                  <a:gd name="T32" fmla="*/ 4 w 136"/>
                  <a:gd name="T33" fmla="*/ 96 h 138"/>
                  <a:gd name="T34" fmla="*/ 0 w 136"/>
                  <a:gd name="T35" fmla="*/ 82 h 138"/>
                  <a:gd name="T36" fmla="*/ 0 w 136"/>
                  <a:gd name="T37" fmla="*/ 68 h 138"/>
                  <a:gd name="T38" fmla="*/ 0 w 136"/>
                  <a:gd name="T39" fmla="*/ 68 h 138"/>
                  <a:gd name="T40" fmla="*/ 0 w 136"/>
                  <a:gd name="T41" fmla="*/ 56 h 138"/>
                  <a:gd name="T42" fmla="*/ 4 w 136"/>
                  <a:gd name="T43" fmla="*/ 42 h 138"/>
                  <a:gd name="T44" fmla="*/ 10 w 136"/>
                  <a:gd name="T45" fmla="*/ 30 h 138"/>
                  <a:gd name="T46" fmla="*/ 20 w 136"/>
                  <a:gd name="T47" fmla="*/ 20 h 138"/>
                  <a:gd name="T48" fmla="*/ 30 w 136"/>
                  <a:gd name="T49" fmla="*/ 12 h 138"/>
                  <a:gd name="T50" fmla="*/ 42 w 136"/>
                  <a:gd name="T51" fmla="*/ 6 h 138"/>
                  <a:gd name="T52" fmla="*/ 54 w 136"/>
                  <a:gd name="T53" fmla="*/ 2 h 138"/>
                  <a:gd name="T54" fmla="*/ 68 w 136"/>
                  <a:gd name="T55" fmla="*/ 0 h 138"/>
                  <a:gd name="T56" fmla="*/ 68 w 136"/>
                  <a:gd name="T57" fmla="*/ 0 h 138"/>
                  <a:gd name="T58" fmla="*/ 82 w 136"/>
                  <a:gd name="T59" fmla="*/ 2 h 138"/>
                  <a:gd name="T60" fmla="*/ 94 w 136"/>
                  <a:gd name="T61" fmla="*/ 6 h 138"/>
                  <a:gd name="T62" fmla="*/ 106 w 136"/>
                  <a:gd name="T63" fmla="*/ 12 h 138"/>
                  <a:gd name="T64" fmla="*/ 116 w 136"/>
                  <a:gd name="T65" fmla="*/ 20 h 138"/>
                  <a:gd name="T66" fmla="*/ 124 w 136"/>
                  <a:gd name="T67" fmla="*/ 30 h 138"/>
                  <a:gd name="T68" fmla="*/ 130 w 136"/>
                  <a:gd name="T69" fmla="*/ 42 h 138"/>
                  <a:gd name="T70" fmla="*/ 134 w 136"/>
                  <a:gd name="T71" fmla="*/ 56 h 138"/>
                  <a:gd name="T72" fmla="*/ 136 w 136"/>
                  <a:gd name="T73" fmla="*/ 68 h 138"/>
                  <a:gd name="T74" fmla="*/ 136 w 136"/>
                  <a:gd name="T75" fmla="*/ 6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8">
                    <a:moveTo>
                      <a:pt x="136" y="68"/>
                    </a:moveTo>
                    <a:lnTo>
                      <a:pt x="136" y="68"/>
                    </a:lnTo>
                    <a:lnTo>
                      <a:pt x="134" y="82"/>
                    </a:lnTo>
                    <a:lnTo>
                      <a:pt x="130" y="96"/>
                    </a:lnTo>
                    <a:lnTo>
                      <a:pt x="124" y="108"/>
                    </a:lnTo>
                    <a:lnTo>
                      <a:pt x="116" y="118"/>
                    </a:lnTo>
                    <a:lnTo>
                      <a:pt x="106" y="126"/>
                    </a:lnTo>
                    <a:lnTo>
                      <a:pt x="94" y="132"/>
                    </a:lnTo>
                    <a:lnTo>
                      <a:pt x="82" y="136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54" y="136"/>
                    </a:lnTo>
                    <a:lnTo>
                      <a:pt x="42" y="132"/>
                    </a:lnTo>
                    <a:lnTo>
                      <a:pt x="30" y="126"/>
                    </a:lnTo>
                    <a:lnTo>
                      <a:pt x="20" y="118"/>
                    </a:lnTo>
                    <a:lnTo>
                      <a:pt x="10" y="108"/>
                    </a:lnTo>
                    <a:lnTo>
                      <a:pt x="4" y="96"/>
                    </a:lnTo>
                    <a:lnTo>
                      <a:pt x="0" y="82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56"/>
                    </a:lnTo>
                    <a:lnTo>
                      <a:pt x="4" y="42"/>
                    </a:lnTo>
                    <a:lnTo>
                      <a:pt x="10" y="30"/>
                    </a:lnTo>
                    <a:lnTo>
                      <a:pt x="20" y="20"/>
                    </a:lnTo>
                    <a:lnTo>
                      <a:pt x="30" y="12"/>
                    </a:lnTo>
                    <a:lnTo>
                      <a:pt x="42" y="6"/>
                    </a:lnTo>
                    <a:lnTo>
                      <a:pt x="54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82" y="2"/>
                    </a:lnTo>
                    <a:lnTo>
                      <a:pt x="94" y="6"/>
                    </a:lnTo>
                    <a:lnTo>
                      <a:pt x="106" y="12"/>
                    </a:lnTo>
                    <a:lnTo>
                      <a:pt x="116" y="20"/>
                    </a:lnTo>
                    <a:lnTo>
                      <a:pt x="124" y="30"/>
                    </a:lnTo>
                    <a:lnTo>
                      <a:pt x="130" y="42"/>
                    </a:lnTo>
                    <a:lnTo>
                      <a:pt x="134" y="56"/>
                    </a:lnTo>
                    <a:lnTo>
                      <a:pt x="136" y="68"/>
                    </a:lnTo>
                    <a:lnTo>
                      <a:pt x="136" y="68"/>
                    </a:ln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6792888" y="4262177"/>
            <a:ext cx="714803" cy="714893"/>
            <a:chOff x="4757351" y="2486166"/>
            <a:chExt cx="871402" cy="871402"/>
          </a:xfrm>
        </p:grpSpPr>
        <p:sp>
          <p:nvSpPr>
            <p:cNvPr id="79" name="椭圆 78"/>
            <p:cNvSpPr/>
            <p:nvPr/>
          </p:nvSpPr>
          <p:spPr>
            <a:xfrm>
              <a:off x="4757351" y="2486166"/>
              <a:ext cx="871402" cy="871402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4946514" y="2675332"/>
              <a:ext cx="493076" cy="493070"/>
              <a:chOff x="152400" y="414338"/>
              <a:chExt cx="1698625" cy="1698625"/>
            </a:xfrm>
          </p:grpSpPr>
          <p:sp>
            <p:nvSpPr>
              <p:cNvPr id="81" name="Freeform 41"/>
              <p:cNvSpPr/>
              <p:nvPr/>
            </p:nvSpPr>
            <p:spPr bwMode="auto">
              <a:xfrm>
                <a:off x="152400" y="414338"/>
                <a:ext cx="1698625" cy="1698625"/>
              </a:xfrm>
              <a:custGeom>
                <a:avLst/>
                <a:gdLst>
                  <a:gd name="T0" fmla="*/ 954 w 1070"/>
                  <a:gd name="T1" fmla="*/ 434 h 1070"/>
                  <a:gd name="T2" fmla="*/ 906 w 1070"/>
                  <a:gd name="T3" fmla="*/ 394 h 1070"/>
                  <a:gd name="T4" fmla="*/ 896 w 1070"/>
                  <a:gd name="T5" fmla="*/ 334 h 1070"/>
                  <a:gd name="T6" fmla="*/ 920 w 1070"/>
                  <a:gd name="T7" fmla="*/ 288 h 1070"/>
                  <a:gd name="T8" fmla="*/ 946 w 1070"/>
                  <a:gd name="T9" fmla="*/ 226 h 1070"/>
                  <a:gd name="T10" fmla="*/ 906 w 1070"/>
                  <a:gd name="T11" fmla="*/ 150 h 1070"/>
                  <a:gd name="T12" fmla="*/ 844 w 1070"/>
                  <a:gd name="T13" fmla="*/ 124 h 1070"/>
                  <a:gd name="T14" fmla="*/ 782 w 1070"/>
                  <a:gd name="T15" fmla="*/ 150 h 1070"/>
                  <a:gd name="T16" fmla="*/ 734 w 1070"/>
                  <a:gd name="T17" fmla="*/ 174 h 1070"/>
                  <a:gd name="T18" fmla="*/ 676 w 1070"/>
                  <a:gd name="T19" fmla="*/ 164 h 1070"/>
                  <a:gd name="T20" fmla="*/ 636 w 1070"/>
                  <a:gd name="T21" fmla="*/ 114 h 1070"/>
                  <a:gd name="T22" fmla="*/ 630 w 1070"/>
                  <a:gd name="T23" fmla="*/ 70 h 1070"/>
                  <a:gd name="T24" fmla="*/ 578 w 1070"/>
                  <a:gd name="T25" fmla="*/ 6 h 1070"/>
                  <a:gd name="T26" fmla="*/ 506 w 1070"/>
                  <a:gd name="T27" fmla="*/ 2 h 1070"/>
                  <a:gd name="T28" fmla="*/ 444 w 1070"/>
                  <a:gd name="T29" fmla="*/ 54 h 1070"/>
                  <a:gd name="T30" fmla="*/ 436 w 1070"/>
                  <a:gd name="T31" fmla="*/ 102 h 1070"/>
                  <a:gd name="T32" fmla="*/ 404 w 1070"/>
                  <a:gd name="T33" fmla="*/ 156 h 1070"/>
                  <a:gd name="T34" fmla="*/ 346 w 1070"/>
                  <a:gd name="T35" fmla="*/ 176 h 1070"/>
                  <a:gd name="T36" fmla="*/ 288 w 1070"/>
                  <a:gd name="T37" fmla="*/ 150 h 1070"/>
                  <a:gd name="T38" fmla="*/ 242 w 1070"/>
                  <a:gd name="T39" fmla="*/ 126 h 1070"/>
                  <a:gd name="T40" fmla="*/ 162 w 1070"/>
                  <a:gd name="T41" fmla="*/ 150 h 1070"/>
                  <a:gd name="T42" fmla="*/ 124 w 1070"/>
                  <a:gd name="T43" fmla="*/ 208 h 1070"/>
                  <a:gd name="T44" fmla="*/ 148 w 1070"/>
                  <a:gd name="T45" fmla="*/ 288 h 1070"/>
                  <a:gd name="T46" fmla="*/ 170 w 1070"/>
                  <a:gd name="T47" fmla="*/ 322 h 1070"/>
                  <a:gd name="T48" fmla="*/ 168 w 1070"/>
                  <a:gd name="T49" fmla="*/ 384 h 1070"/>
                  <a:gd name="T50" fmla="*/ 126 w 1070"/>
                  <a:gd name="T51" fmla="*/ 428 h 1070"/>
                  <a:gd name="T52" fmla="*/ 86 w 1070"/>
                  <a:gd name="T53" fmla="*/ 438 h 1070"/>
                  <a:gd name="T54" fmla="*/ 14 w 1070"/>
                  <a:gd name="T55" fmla="*/ 476 h 1070"/>
                  <a:gd name="T56" fmla="*/ 0 w 1070"/>
                  <a:gd name="T57" fmla="*/ 544 h 1070"/>
                  <a:gd name="T58" fmla="*/ 38 w 1070"/>
                  <a:gd name="T59" fmla="*/ 618 h 1070"/>
                  <a:gd name="T60" fmla="*/ 86 w 1070"/>
                  <a:gd name="T61" fmla="*/ 632 h 1070"/>
                  <a:gd name="T62" fmla="*/ 148 w 1070"/>
                  <a:gd name="T63" fmla="*/ 656 h 1070"/>
                  <a:gd name="T64" fmla="*/ 174 w 1070"/>
                  <a:gd name="T65" fmla="*/ 710 h 1070"/>
                  <a:gd name="T66" fmla="*/ 158 w 1070"/>
                  <a:gd name="T67" fmla="*/ 772 h 1070"/>
                  <a:gd name="T68" fmla="*/ 130 w 1070"/>
                  <a:gd name="T69" fmla="*/ 812 h 1070"/>
                  <a:gd name="T70" fmla="*/ 138 w 1070"/>
                  <a:gd name="T71" fmla="*/ 892 h 1070"/>
                  <a:gd name="T72" fmla="*/ 192 w 1070"/>
                  <a:gd name="T73" fmla="*/ 940 h 1070"/>
                  <a:gd name="T74" fmla="*/ 274 w 1070"/>
                  <a:gd name="T75" fmla="*/ 932 h 1070"/>
                  <a:gd name="T76" fmla="*/ 310 w 1070"/>
                  <a:gd name="T77" fmla="*/ 904 h 1070"/>
                  <a:gd name="T78" fmla="*/ 370 w 1070"/>
                  <a:gd name="T79" fmla="*/ 898 h 1070"/>
                  <a:gd name="T80" fmla="*/ 422 w 1070"/>
                  <a:gd name="T81" fmla="*/ 932 h 1070"/>
                  <a:gd name="T82" fmla="*/ 436 w 1070"/>
                  <a:gd name="T83" fmla="*/ 982 h 1070"/>
                  <a:gd name="T84" fmla="*/ 462 w 1070"/>
                  <a:gd name="T85" fmla="*/ 1044 h 1070"/>
                  <a:gd name="T86" fmla="*/ 544 w 1070"/>
                  <a:gd name="T87" fmla="*/ 1070 h 1070"/>
                  <a:gd name="T88" fmla="*/ 606 w 1070"/>
                  <a:gd name="T89" fmla="*/ 1044 h 1070"/>
                  <a:gd name="T90" fmla="*/ 632 w 1070"/>
                  <a:gd name="T91" fmla="*/ 982 h 1070"/>
                  <a:gd name="T92" fmla="*/ 648 w 1070"/>
                  <a:gd name="T93" fmla="*/ 932 h 1070"/>
                  <a:gd name="T94" fmla="*/ 698 w 1070"/>
                  <a:gd name="T95" fmla="*/ 898 h 1070"/>
                  <a:gd name="T96" fmla="*/ 760 w 1070"/>
                  <a:gd name="T97" fmla="*/ 904 h 1070"/>
                  <a:gd name="T98" fmla="*/ 796 w 1070"/>
                  <a:gd name="T99" fmla="*/ 932 h 1070"/>
                  <a:gd name="T100" fmla="*/ 876 w 1070"/>
                  <a:gd name="T101" fmla="*/ 940 h 1070"/>
                  <a:gd name="T102" fmla="*/ 930 w 1070"/>
                  <a:gd name="T103" fmla="*/ 892 h 1070"/>
                  <a:gd name="T104" fmla="*/ 940 w 1070"/>
                  <a:gd name="T105" fmla="*/ 812 h 1070"/>
                  <a:gd name="T106" fmla="*/ 910 w 1070"/>
                  <a:gd name="T107" fmla="*/ 772 h 1070"/>
                  <a:gd name="T108" fmla="*/ 894 w 1070"/>
                  <a:gd name="T109" fmla="*/ 710 h 1070"/>
                  <a:gd name="T110" fmla="*/ 922 w 1070"/>
                  <a:gd name="T111" fmla="*/ 656 h 1070"/>
                  <a:gd name="T112" fmla="*/ 982 w 1070"/>
                  <a:gd name="T113" fmla="*/ 632 h 1070"/>
                  <a:gd name="T114" fmla="*/ 1030 w 1070"/>
                  <a:gd name="T115" fmla="*/ 618 h 1070"/>
                  <a:gd name="T116" fmla="*/ 1070 w 1070"/>
                  <a:gd name="T117" fmla="*/ 544 h 1070"/>
                  <a:gd name="T118" fmla="*/ 1054 w 1070"/>
                  <a:gd name="T119" fmla="*/ 476 h 1070"/>
                  <a:gd name="T120" fmla="*/ 982 w 1070"/>
                  <a:gd name="T121" fmla="*/ 438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70" h="1070">
                    <a:moveTo>
                      <a:pt x="982" y="438"/>
                    </a:moveTo>
                    <a:lnTo>
                      <a:pt x="982" y="438"/>
                    </a:lnTo>
                    <a:lnTo>
                      <a:pt x="982" y="438"/>
                    </a:lnTo>
                    <a:lnTo>
                      <a:pt x="968" y="436"/>
                    </a:lnTo>
                    <a:lnTo>
                      <a:pt x="954" y="434"/>
                    </a:lnTo>
                    <a:lnTo>
                      <a:pt x="942" y="428"/>
                    </a:lnTo>
                    <a:lnTo>
                      <a:pt x="932" y="422"/>
                    </a:lnTo>
                    <a:lnTo>
                      <a:pt x="922" y="414"/>
                    </a:lnTo>
                    <a:lnTo>
                      <a:pt x="914" y="404"/>
                    </a:lnTo>
                    <a:lnTo>
                      <a:pt x="906" y="394"/>
                    </a:lnTo>
                    <a:lnTo>
                      <a:pt x="900" y="384"/>
                    </a:lnTo>
                    <a:lnTo>
                      <a:pt x="896" y="372"/>
                    </a:lnTo>
                    <a:lnTo>
                      <a:pt x="894" y="360"/>
                    </a:lnTo>
                    <a:lnTo>
                      <a:pt x="894" y="346"/>
                    </a:lnTo>
                    <a:lnTo>
                      <a:pt x="896" y="334"/>
                    </a:lnTo>
                    <a:lnTo>
                      <a:pt x="898" y="322"/>
                    </a:lnTo>
                    <a:lnTo>
                      <a:pt x="904" y="310"/>
                    </a:lnTo>
                    <a:lnTo>
                      <a:pt x="910" y="29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30" y="274"/>
                    </a:lnTo>
                    <a:lnTo>
                      <a:pt x="940" y="258"/>
                    </a:lnTo>
                    <a:lnTo>
                      <a:pt x="944" y="242"/>
                    </a:lnTo>
                    <a:lnTo>
                      <a:pt x="946" y="226"/>
                    </a:lnTo>
                    <a:lnTo>
                      <a:pt x="944" y="208"/>
                    </a:lnTo>
                    <a:lnTo>
                      <a:pt x="940" y="192"/>
                    </a:lnTo>
                    <a:lnTo>
                      <a:pt x="930" y="178"/>
                    </a:lnTo>
                    <a:lnTo>
                      <a:pt x="920" y="164"/>
                    </a:lnTo>
                    <a:lnTo>
                      <a:pt x="906" y="150"/>
                    </a:lnTo>
                    <a:lnTo>
                      <a:pt x="906" y="150"/>
                    </a:lnTo>
                    <a:lnTo>
                      <a:pt x="892" y="138"/>
                    </a:lnTo>
                    <a:lnTo>
                      <a:pt x="876" y="130"/>
                    </a:lnTo>
                    <a:lnTo>
                      <a:pt x="860" y="126"/>
                    </a:lnTo>
                    <a:lnTo>
                      <a:pt x="844" y="124"/>
                    </a:lnTo>
                    <a:lnTo>
                      <a:pt x="826" y="126"/>
                    </a:lnTo>
                    <a:lnTo>
                      <a:pt x="810" y="130"/>
                    </a:lnTo>
                    <a:lnTo>
                      <a:pt x="796" y="138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70" y="158"/>
                    </a:lnTo>
                    <a:lnTo>
                      <a:pt x="760" y="166"/>
                    </a:lnTo>
                    <a:lnTo>
                      <a:pt x="748" y="172"/>
                    </a:lnTo>
                    <a:lnTo>
                      <a:pt x="734" y="174"/>
                    </a:lnTo>
                    <a:lnTo>
                      <a:pt x="722" y="176"/>
                    </a:lnTo>
                    <a:lnTo>
                      <a:pt x="710" y="174"/>
                    </a:lnTo>
                    <a:lnTo>
                      <a:pt x="698" y="172"/>
                    </a:lnTo>
                    <a:lnTo>
                      <a:pt x="686" y="168"/>
                    </a:lnTo>
                    <a:lnTo>
                      <a:pt x="676" y="164"/>
                    </a:lnTo>
                    <a:lnTo>
                      <a:pt x="664" y="156"/>
                    </a:lnTo>
                    <a:lnTo>
                      <a:pt x="656" y="148"/>
                    </a:lnTo>
                    <a:lnTo>
                      <a:pt x="648" y="138"/>
                    </a:lnTo>
                    <a:lnTo>
                      <a:pt x="642" y="128"/>
                    </a:lnTo>
                    <a:lnTo>
                      <a:pt x="636" y="114"/>
                    </a:lnTo>
                    <a:lnTo>
                      <a:pt x="634" y="102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0" y="70"/>
                    </a:lnTo>
                    <a:lnTo>
                      <a:pt x="626" y="54"/>
                    </a:lnTo>
                    <a:lnTo>
                      <a:pt x="616" y="38"/>
                    </a:lnTo>
                    <a:lnTo>
                      <a:pt x="606" y="26"/>
                    </a:lnTo>
                    <a:lnTo>
                      <a:pt x="594" y="14"/>
                    </a:lnTo>
                    <a:lnTo>
                      <a:pt x="578" y="6"/>
                    </a:lnTo>
                    <a:lnTo>
                      <a:pt x="562" y="2"/>
                    </a:lnTo>
                    <a:lnTo>
                      <a:pt x="544" y="0"/>
                    </a:lnTo>
                    <a:lnTo>
                      <a:pt x="524" y="0"/>
                    </a:lnTo>
                    <a:lnTo>
                      <a:pt x="524" y="0"/>
                    </a:lnTo>
                    <a:lnTo>
                      <a:pt x="506" y="2"/>
                    </a:lnTo>
                    <a:lnTo>
                      <a:pt x="490" y="6"/>
                    </a:lnTo>
                    <a:lnTo>
                      <a:pt x="476" y="14"/>
                    </a:lnTo>
                    <a:lnTo>
                      <a:pt x="462" y="26"/>
                    </a:lnTo>
                    <a:lnTo>
                      <a:pt x="452" y="38"/>
                    </a:lnTo>
                    <a:lnTo>
                      <a:pt x="444" y="54"/>
                    </a:lnTo>
                    <a:lnTo>
                      <a:pt x="438" y="70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102"/>
                    </a:lnTo>
                    <a:lnTo>
                      <a:pt x="432" y="114"/>
                    </a:lnTo>
                    <a:lnTo>
                      <a:pt x="428" y="128"/>
                    </a:lnTo>
                    <a:lnTo>
                      <a:pt x="422" y="138"/>
                    </a:lnTo>
                    <a:lnTo>
                      <a:pt x="414" y="148"/>
                    </a:lnTo>
                    <a:lnTo>
                      <a:pt x="404" y="156"/>
                    </a:lnTo>
                    <a:lnTo>
                      <a:pt x="394" y="164"/>
                    </a:lnTo>
                    <a:lnTo>
                      <a:pt x="382" y="168"/>
                    </a:lnTo>
                    <a:lnTo>
                      <a:pt x="370" y="172"/>
                    </a:lnTo>
                    <a:lnTo>
                      <a:pt x="358" y="174"/>
                    </a:lnTo>
                    <a:lnTo>
                      <a:pt x="346" y="176"/>
                    </a:lnTo>
                    <a:lnTo>
                      <a:pt x="334" y="174"/>
                    </a:lnTo>
                    <a:lnTo>
                      <a:pt x="322" y="172"/>
                    </a:lnTo>
                    <a:lnTo>
                      <a:pt x="310" y="166"/>
                    </a:lnTo>
                    <a:lnTo>
                      <a:pt x="298" y="158"/>
                    </a:lnTo>
                    <a:lnTo>
                      <a:pt x="288" y="150"/>
                    </a:lnTo>
                    <a:lnTo>
                      <a:pt x="286" y="150"/>
                    </a:lnTo>
                    <a:lnTo>
                      <a:pt x="286" y="150"/>
                    </a:lnTo>
                    <a:lnTo>
                      <a:pt x="274" y="138"/>
                    </a:lnTo>
                    <a:lnTo>
                      <a:pt x="258" y="130"/>
                    </a:lnTo>
                    <a:lnTo>
                      <a:pt x="242" y="126"/>
                    </a:lnTo>
                    <a:lnTo>
                      <a:pt x="224" y="124"/>
                    </a:lnTo>
                    <a:lnTo>
                      <a:pt x="208" y="126"/>
                    </a:lnTo>
                    <a:lnTo>
                      <a:pt x="192" y="130"/>
                    </a:lnTo>
                    <a:lnTo>
                      <a:pt x="176" y="138"/>
                    </a:lnTo>
                    <a:lnTo>
                      <a:pt x="162" y="150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138" y="178"/>
                    </a:lnTo>
                    <a:lnTo>
                      <a:pt x="130" y="192"/>
                    </a:lnTo>
                    <a:lnTo>
                      <a:pt x="124" y="208"/>
                    </a:lnTo>
                    <a:lnTo>
                      <a:pt x="124" y="226"/>
                    </a:lnTo>
                    <a:lnTo>
                      <a:pt x="124" y="242"/>
                    </a:lnTo>
                    <a:lnTo>
                      <a:pt x="130" y="258"/>
                    </a:lnTo>
                    <a:lnTo>
                      <a:pt x="138" y="274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58" y="298"/>
                    </a:lnTo>
                    <a:lnTo>
                      <a:pt x="166" y="310"/>
                    </a:lnTo>
                    <a:lnTo>
                      <a:pt x="170" y="322"/>
                    </a:lnTo>
                    <a:lnTo>
                      <a:pt x="174" y="334"/>
                    </a:lnTo>
                    <a:lnTo>
                      <a:pt x="174" y="346"/>
                    </a:lnTo>
                    <a:lnTo>
                      <a:pt x="174" y="360"/>
                    </a:lnTo>
                    <a:lnTo>
                      <a:pt x="172" y="372"/>
                    </a:lnTo>
                    <a:lnTo>
                      <a:pt x="168" y="384"/>
                    </a:lnTo>
                    <a:lnTo>
                      <a:pt x="162" y="394"/>
                    </a:lnTo>
                    <a:lnTo>
                      <a:pt x="156" y="404"/>
                    </a:lnTo>
                    <a:lnTo>
                      <a:pt x="148" y="414"/>
                    </a:lnTo>
                    <a:lnTo>
                      <a:pt x="138" y="422"/>
                    </a:lnTo>
                    <a:lnTo>
                      <a:pt x="126" y="428"/>
                    </a:lnTo>
                    <a:lnTo>
                      <a:pt x="114" y="434"/>
                    </a:lnTo>
                    <a:lnTo>
                      <a:pt x="102" y="436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70" y="440"/>
                    </a:lnTo>
                    <a:lnTo>
                      <a:pt x="52" y="444"/>
                    </a:lnTo>
                    <a:lnTo>
                      <a:pt x="38" y="452"/>
                    </a:lnTo>
                    <a:lnTo>
                      <a:pt x="24" y="464"/>
                    </a:lnTo>
                    <a:lnTo>
                      <a:pt x="14" y="476"/>
                    </a:lnTo>
                    <a:lnTo>
                      <a:pt x="6" y="490"/>
                    </a:lnTo>
                    <a:lnTo>
                      <a:pt x="2" y="508"/>
                    </a:lnTo>
                    <a:lnTo>
                      <a:pt x="0" y="526"/>
                    </a:lnTo>
                    <a:lnTo>
                      <a:pt x="0" y="544"/>
                    </a:lnTo>
                    <a:lnTo>
                      <a:pt x="0" y="544"/>
                    </a:lnTo>
                    <a:lnTo>
                      <a:pt x="2" y="562"/>
                    </a:lnTo>
                    <a:lnTo>
                      <a:pt x="6" y="580"/>
                    </a:lnTo>
                    <a:lnTo>
                      <a:pt x="14" y="594"/>
                    </a:lnTo>
                    <a:lnTo>
                      <a:pt x="24" y="606"/>
                    </a:lnTo>
                    <a:lnTo>
                      <a:pt x="38" y="618"/>
                    </a:lnTo>
                    <a:lnTo>
                      <a:pt x="52" y="626"/>
                    </a:lnTo>
                    <a:lnTo>
                      <a:pt x="70" y="630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102" y="634"/>
                    </a:lnTo>
                    <a:lnTo>
                      <a:pt x="114" y="636"/>
                    </a:lnTo>
                    <a:lnTo>
                      <a:pt x="126" y="642"/>
                    </a:lnTo>
                    <a:lnTo>
                      <a:pt x="138" y="648"/>
                    </a:lnTo>
                    <a:lnTo>
                      <a:pt x="148" y="656"/>
                    </a:lnTo>
                    <a:lnTo>
                      <a:pt x="156" y="666"/>
                    </a:lnTo>
                    <a:lnTo>
                      <a:pt x="162" y="676"/>
                    </a:lnTo>
                    <a:lnTo>
                      <a:pt x="168" y="686"/>
                    </a:lnTo>
                    <a:lnTo>
                      <a:pt x="172" y="698"/>
                    </a:lnTo>
                    <a:lnTo>
                      <a:pt x="174" y="710"/>
                    </a:lnTo>
                    <a:lnTo>
                      <a:pt x="174" y="724"/>
                    </a:lnTo>
                    <a:lnTo>
                      <a:pt x="174" y="736"/>
                    </a:lnTo>
                    <a:lnTo>
                      <a:pt x="170" y="748"/>
                    </a:lnTo>
                    <a:lnTo>
                      <a:pt x="166" y="760"/>
                    </a:lnTo>
                    <a:lnTo>
                      <a:pt x="158" y="77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38" y="796"/>
                    </a:lnTo>
                    <a:lnTo>
                      <a:pt x="130" y="812"/>
                    </a:lnTo>
                    <a:lnTo>
                      <a:pt x="124" y="828"/>
                    </a:lnTo>
                    <a:lnTo>
                      <a:pt x="124" y="844"/>
                    </a:lnTo>
                    <a:lnTo>
                      <a:pt x="124" y="862"/>
                    </a:lnTo>
                    <a:lnTo>
                      <a:pt x="130" y="878"/>
                    </a:lnTo>
                    <a:lnTo>
                      <a:pt x="138" y="892"/>
                    </a:lnTo>
                    <a:lnTo>
                      <a:pt x="148" y="906"/>
                    </a:lnTo>
                    <a:lnTo>
                      <a:pt x="162" y="920"/>
                    </a:lnTo>
                    <a:lnTo>
                      <a:pt x="162" y="920"/>
                    </a:lnTo>
                    <a:lnTo>
                      <a:pt x="176" y="932"/>
                    </a:lnTo>
                    <a:lnTo>
                      <a:pt x="192" y="940"/>
                    </a:lnTo>
                    <a:lnTo>
                      <a:pt x="208" y="944"/>
                    </a:lnTo>
                    <a:lnTo>
                      <a:pt x="224" y="946"/>
                    </a:lnTo>
                    <a:lnTo>
                      <a:pt x="242" y="944"/>
                    </a:lnTo>
                    <a:lnTo>
                      <a:pt x="258" y="940"/>
                    </a:lnTo>
                    <a:lnTo>
                      <a:pt x="274" y="932"/>
                    </a:lnTo>
                    <a:lnTo>
                      <a:pt x="286" y="920"/>
                    </a:lnTo>
                    <a:lnTo>
                      <a:pt x="288" y="920"/>
                    </a:lnTo>
                    <a:lnTo>
                      <a:pt x="288" y="920"/>
                    </a:lnTo>
                    <a:lnTo>
                      <a:pt x="298" y="912"/>
                    </a:lnTo>
                    <a:lnTo>
                      <a:pt x="310" y="904"/>
                    </a:lnTo>
                    <a:lnTo>
                      <a:pt x="322" y="898"/>
                    </a:lnTo>
                    <a:lnTo>
                      <a:pt x="334" y="896"/>
                    </a:lnTo>
                    <a:lnTo>
                      <a:pt x="346" y="894"/>
                    </a:lnTo>
                    <a:lnTo>
                      <a:pt x="358" y="896"/>
                    </a:lnTo>
                    <a:lnTo>
                      <a:pt x="370" y="898"/>
                    </a:lnTo>
                    <a:lnTo>
                      <a:pt x="382" y="902"/>
                    </a:lnTo>
                    <a:lnTo>
                      <a:pt x="394" y="906"/>
                    </a:lnTo>
                    <a:lnTo>
                      <a:pt x="404" y="914"/>
                    </a:lnTo>
                    <a:lnTo>
                      <a:pt x="414" y="922"/>
                    </a:lnTo>
                    <a:lnTo>
                      <a:pt x="422" y="932"/>
                    </a:lnTo>
                    <a:lnTo>
                      <a:pt x="428" y="942"/>
                    </a:lnTo>
                    <a:lnTo>
                      <a:pt x="432" y="956"/>
                    </a:lnTo>
                    <a:lnTo>
                      <a:pt x="436" y="968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8" y="1000"/>
                    </a:lnTo>
                    <a:lnTo>
                      <a:pt x="444" y="1016"/>
                    </a:lnTo>
                    <a:lnTo>
                      <a:pt x="452" y="1032"/>
                    </a:lnTo>
                    <a:lnTo>
                      <a:pt x="462" y="1044"/>
                    </a:lnTo>
                    <a:lnTo>
                      <a:pt x="476" y="1056"/>
                    </a:lnTo>
                    <a:lnTo>
                      <a:pt x="490" y="1064"/>
                    </a:lnTo>
                    <a:lnTo>
                      <a:pt x="506" y="1068"/>
                    </a:lnTo>
                    <a:lnTo>
                      <a:pt x="524" y="1070"/>
                    </a:lnTo>
                    <a:lnTo>
                      <a:pt x="544" y="1070"/>
                    </a:lnTo>
                    <a:lnTo>
                      <a:pt x="544" y="1070"/>
                    </a:lnTo>
                    <a:lnTo>
                      <a:pt x="562" y="1068"/>
                    </a:lnTo>
                    <a:lnTo>
                      <a:pt x="578" y="1064"/>
                    </a:lnTo>
                    <a:lnTo>
                      <a:pt x="594" y="1056"/>
                    </a:lnTo>
                    <a:lnTo>
                      <a:pt x="606" y="1044"/>
                    </a:lnTo>
                    <a:lnTo>
                      <a:pt x="616" y="1032"/>
                    </a:lnTo>
                    <a:lnTo>
                      <a:pt x="626" y="1016"/>
                    </a:lnTo>
                    <a:lnTo>
                      <a:pt x="630" y="1000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4" y="968"/>
                    </a:lnTo>
                    <a:lnTo>
                      <a:pt x="636" y="956"/>
                    </a:lnTo>
                    <a:lnTo>
                      <a:pt x="642" y="942"/>
                    </a:lnTo>
                    <a:lnTo>
                      <a:pt x="648" y="932"/>
                    </a:lnTo>
                    <a:lnTo>
                      <a:pt x="656" y="922"/>
                    </a:lnTo>
                    <a:lnTo>
                      <a:pt x="664" y="914"/>
                    </a:lnTo>
                    <a:lnTo>
                      <a:pt x="676" y="906"/>
                    </a:lnTo>
                    <a:lnTo>
                      <a:pt x="686" y="902"/>
                    </a:lnTo>
                    <a:lnTo>
                      <a:pt x="698" y="898"/>
                    </a:lnTo>
                    <a:lnTo>
                      <a:pt x="710" y="896"/>
                    </a:lnTo>
                    <a:lnTo>
                      <a:pt x="722" y="894"/>
                    </a:lnTo>
                    <a:lnTo>
                      <a:pt x="734" y="896"/>
                    </a:lnTo>
                    <a:lnTo>
                      <a:pt x="748" y="898"/>
                    </a:lnTo>
                    <a:lnTo>
                      <a:pt x="760" y="904"/>
                    </a:lnTo>
                    <a:lnTo>
                      <a:pt x="770" y="912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96" y="932"/>
                    </a:lnTo>
                    <a:lnTo>
                      <a:pt x="810" y="940"/>
                    </a:lnTo>
                    <a:lnTo>
                      <a:pt x="826" y="944"/>
                    </a:lnTo>
                    <a:lnTo>
                      <a:pt x="844" y="946"/>
                    </a:lnTo>
                    <a:lnTo>
                      <a:pt x="860" y="944"/>
                    </a:lnTo>
                    <a:lnTo>
                      <a:pt x="876" y="940"/>
                    </a:lnTo>
                    <a:lnTo>
                      <a:pt x="892" y="932"/>
                    </a:lnTo>
                    <a:lnTo>
                      <a:pt x="906" y="920"/>
                    </a:lnTo>
                    <a:lnTo>
                      <a:pt x="920" y="906"/>
                    </a:lnTo>
                    <a:lnTo>
                      <a:pt x="920" y="906"/>
                    </a:lnTo>
                    <a:lnTo>
                      <a:pt x="930" y="892"/>
                    </a:lnTo>
                    <a:lnTo>
                      <a:pt x="940" y="878"/>
                    </a:lnTo>
                    <a:lnTo>
                      <a:pt x="944" y="862"/>
                    </a:lnTo>
                    <a:lnTo>
                      <a:pt x="946" y="844"/>
                    </a:lnTo>
                    <a:lnTo>
                      <a:pt x="944" y="828"/>
                    </a:lnTo>
                    <a:lnTo>
                      <a:pt x="940" y="812"/>
                    </a:lnTo>
                    <a:lnTo>
                      <a:pt x="930" y="796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10" y="772"/>
                    </a:lnTo>
                    <a:lnTo>
                      <a:pt x="904" y="760"/>
                    </a:lnTo>
                    <a:lnTo>
                      <a:pt x="898" y="748"/>
                    </a:lnTo>
                    <a:lnTo>
                      <a:pt x="896" y="736"/>
                    </a:lnTo>
                    <a:lnTo>
                      <a:pt x="894" y="724"/>
                    </a:lnTo>
                    <a:lnTo>
                      <a:pt x="894" y="710"/>
                    </a:lnTo>
                    <a:lnTo>
                      <a:pt x="896" y="698"/>
                    </a:lnTo>
                    <a:lnTo>
                      <a:pt x="900" y="686"/>
                    </a:lnTo>
                    <a:lnTo>
                      <a:pt x="906" y="676"/>
                    </a:lnTo>
                    <a:lnTo>
                      <a:pt x="914" y="666"/>
                    </a:lnTo>
                    <a:lnTo>
                      <a:pt x="922" y="656"/>
                    </a:lnTo>
                    <a:lnTo>
                      <a:pt x="932" y="648"/>
                    </a:lnTo>
                    <a:lnTo>
                      <a:pt x="942" y="642"/>
                    </a:lnTo>
                    <a:lnTo>
                      <a:pt x="954" y="636"/>
                    </a:lnTo>
                    <a:lnTo>
                      <a:pt x="968" y="634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1000" y="630"/>
                    </a:lnTo>
                    <a:lnTo>
                      <a:pt x="1016" y="626"/>
                    </a:lnTo>
                    <a:lnTo>
                      <a:pt x="1030" y="618"/>
                    </a:lnTo>
                    <a:lnTo>
                      <a:pt x="1044" y="606"/>
                    </a:lnTo>
                    <a:lnTo>
                      <a:pt x="1054" y="594"/>
                    </a:lnTo>
                    <a:lnTo>
                      <a:pt x="1062" y="580"/>
                    </a:lnTo>
                    <a:lnTo>
                      <a:pt x="1068" y="562"/>
                    </a:lnTo>
                    <a:lnTo>
                      <a:pt x="1070" y="544"/>
                    </a:lnTo>
                    <a:lnTo>
                      <a:pt x="1070" y="526"/>
                    </a:lnTo>
                    <a:lnTo>
                      <a:pt x="1070" y="526"/>
                    </a:lnTo>
                    <a:lnTo>
                      <a:pt x="1068" y="508"/>
                    </a:lnTo>
                    <a:lnTo>
                      <a:pt x="1062" y="490"/>
                    </a:lnTo>
                    <a:lnTo>
                      <a:pt x="1054" y="476"/>
                    </a:lnTo>
                    <a:lnTo>
                      <a:pt x="1044" y="464"/>
                    </a:lnTo>
                    <a:lnTo>
                      <a:pt x="1030" y="452"/>
                    </a:lnTo>
                    <a:lnTo>
                      <a:pt x="1016" y="444"/>
                    </a:lnTo>
                    <a:lnTo>
                      <a:pt x="1000" y="440"/>
                    </a:lnTo>
                    <a:lnTo>
                      <a:pt x="982" y="438"/>
                    </a:lnTo>
                    <a:lnTo>
                      <a:pt x="982" y="43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2" name="Freeform 42"/>
              <p:cNvSpPr/>
              <p:nvPr/>
            </p:nvSpPr>
            <p:spPr bwMode="auto">
              <a:xfrm>
                <a:off x="663575" y="925513"/>
                <a:ext cx="676275" cy="676275"/>
              </a:xfrm>
              <a:custGeom>
                <a:avLst/>
                <a:gdLst>
                  <a:gd name="T0" fmla="*/ 426 w 426"/>
                  <a:gd name="T1" fmla="*/ 212 h 426"/>
                  <a:gd name="T2" fmla="*/ 422 w 426"/>
                  <a:gd name="T3" fmla="*/ 256 h 426"/>
                  <a:gd name="T4" fmla="*/ 408 w 426"/>
                  <a:gd name="T5" fmla="*/ 296 h 426"/>
                  <a:gd name="T6" fmla="*/ 390 w 426"/>
                  <a:gd name="T7" fmla="*/ 332 h 426"/>
                  <a:gd name="T8" fmla="*/ 364 w 426"/>
                  <a:gd name="T9" fmla="*/ 364 h 426"/>
                  <a:gd name="T10" fmla="*/ 332 w 426"/>
                  <a:gd name="T11" fmla="*/ 390 h 426"/>
                  <a:gd name="T12" fmla="*/ 296 w 426"/>
                  <a:gd name="T13" fmla="*/ 410 h 426"/>
                  <a:gd name="T14" fmla="*/ 256 w 426"/>
                  <a:gd name="T15" fmla="*/ 422 h 426"/>
                  <a:gd name="T16" fmla="*/ 212 w 426"/>
                  <a:gd name="T17" fmla="*/ 426 h 426"/>
                  <a:gd name="T18" fmla="*/ 190 w 426"/>
                  <a:gd name="T19" fmla="*/ 426 h 426"/>
                  <a:gd name="T20" fmla="*/ 148 w 426"/>
                  <a:gd name="T21" fmla="*/ 416 h 426"/>
                  <a:gd name="T22" fmla="*/ 110 w 426"/>
                  <a:gd name="T23" fmla="*/ 400 h 426"/>
                  <a:gd name="T24" fmla="*/ 76 w 426"/>
                  <a:gd name="T25" fmla="*/ 378 h 426"/>
                  <a:gd name="T26" fmla="*/ 48 w 426"/>
                  <a:gd name="T27" fmla="*/ 348 h 426"/>
                  <a:gd name="T28" fmla="*/ 24 w 426"/>
                  <a:gd name="T29" fmla="*/ 314 h 426"/>
                  <a:gd name="T30" fmla="*/ 8 w 426"/>
                  <a:gd name="T31" fmla="*/ 276 h 426"/>
                  <a:gd name="T32" fmla="*/ 0 w 426"/>
                  <a:gd name="T33" fmla="*/ 234 h 426"/>
                  <a:gd name="T34" fmla="*/ 0 w 426"/>
                  <a:gd name="T35" fmla="*/ 212 h 426"/>
                  <a:gd name="T36" fmla="*/ 4 w 426"/>
                  <a:gd name="T37" fmla="*/ 170 h 426"/>
                  <a:gd name="T38" fmla="*/ 16 w 426"/>
                  <a:gd name="T39" fmla="*/ 130 h 426"/>
                  <a:gd name="T40" fmla="*/ 36 w 426"/>
                  <a:gd name="T41" fmla="*/ 94 h 426"/>
                  <a:gd name="T42" fmla="*/ 62 w 426"/>
                  <a:gd name="T43" fmla="*/ 62 h 426"/>
                  <a:gd name="T44" fmla="*/ 94 w 426"/>
                  <a:gd name="T45" fmla="*/ 36 h 426"/>
                  <a:gd name="T46" fmla="*/ 130 w 426"/>
                  <a:gd name="T47" fmla="*/ 16 h 426"/>
                  <a:gd name="T48" fmla="*/ 170 w 426"/>
                  <a:gd name="T49" fmla="*/ 4 h 426"/>
                  <a:gd name="T50" fmla="*/ 212 w 426"/>
                  <a:gd name="T51" fmla="*/ 0 h 426"/>
                  <a:gd name="T52" fmla="*/ 234 w 426"/>
                  <a:gd name="T53" fmla="*/ 0 h 426"/>
                  <a:gd name="T54" fmla="*/ 276 w 426"/>
                  <a:gd name="T55" fmla="*/ 10 h 426"/>
                  <a:gd name="T56" fmla="*/ 314 w 426"/>
                  <a:gd name="T57" fmla="*/ 26 h 426"/>
                  <a:gd name="T58" fmla="*/ 348 w 426"/>
                  <a:gd name="T59" fmla="*/ 48 h 426"/>
                  <a:gd name="T60" fmla="*/ 376 w 426"/>
                  <a:gd name="T61" fmla="*/ 78 h 426"/>
                  <a:gd name="T62" fmla="*/ 400 w 426"/>
                  <a:gd name="T63" fmla="*/ 112 h 426"/>
                  <a:gd name="T64" fmla="*/ 416 w 426"/>
                  <a:gd name="T65" fmla="*/ 150 h 426"/>
                  <a:gd name="T66" fmla="*/ 424 w 426"/>
                  <a:gd name="T67" fmla="*/ 192 h 426"/>
                  <a:gd name="T68" fmla="*/ 426 w 426"/>
                  <a:gd name="T69" fmla="*/ 21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6" h="426">
                    <a:moveTo>
                      <a:pt x="426" y="212"/>
                    </a:moveTo>
                    <a:lnTo>
                      <a:pt x="426" y="212"/>
                    </a:lnTo>
                    <a:lnTo>
                      <a:pt x="424" y="234"/>
                    </a:lnTo>
                    <a:lnTo>
                      <a:pt x="422" y="256"/>
                    </a:lnTo>
                    <a:lnTo>
                      <a:pt x="416" y="276"/>
                    </a:lnTo>
                    <a:lnTo>
                      <a:pt x="408" y="296"/>
                    </a:lnTo>
                    <a:lnTo>
                      <a:pt x="400" y="314"/>
                    </a:lnTo>
                    <a:lnTo>
                      <a:pt x="390" y="332"/>
                    </a:lnTo>
                    <a:lnTo>
                      <a:pt x="376" y="348"/>
                    </a:lnTo>
                    <a:lnTo>
                      <a:pt x="364" y="364"/>
                    </a:lnTo>
                    <a:lnTo>
                      <a:pt x="348" y="378"/>
                    </a:lnTo>
                    <a:lnTo>
                      <a:pt x="332" y="390"/>
                    </a:lnTo>
                    <a:lnTo>
                      <a:pt x="314" y="400"/>
                    </a:lnTo>
                    <a:lnTo>
                      <a:pt x="296" y="410"/>
                    </a:lnTo>
                    <a:lnTo>
                      <a:pt x="276" y="416"/>
                    </a:lnTo>
                    <a:lnTo>
                      <a:pt x="256" y="422"/>
                    </a:lnTo>
                    <a:lnTo>
                      <a:pt x="234" y="426"/>
                    </a:lnTo>
                    <a:lnTo>
                      <a:pt x="212" y="426"/>
                    </a:lnTo>
                    <a:lnTo>
                      <a:pt x="212" y="426"/>
                    </a:lnTo>
                    <a:lnTo>
                      <a:pt x="190" y="426"/>
                    </a:lnTo>
                    <a:lnTo>
                      <a:pt x="170" y="422"/>
                    </a:lnTo>
                    <a:lnTo>
                      <a:pt x="148" y="416"/>
                    </a:lnTo>
                    <a:lnTo>
                      <a:pt x="130" y="410"/>
                    </a:lnTo>
                    <a:lnTo>
                      <a:pt x="110" y="400"/>
                    </a:lnTo>
                    <a:lnTo>
                      <a:pt x="94" y="390"/>
                    </a:lnTo>
                    <a:lnTo>
                      <a:pt x="76" y="378"/>
                    </a:lnTo>
                    <a:lnTo>
                      <a:pt x="62" y="364"/>
                    </a:lnTo>
                    <a:lnTo>
                      <a:pt x="48" y="348"/>
                    </a:lnTo>
                    <a:lnTo>
                      <a:pt x="36" y="332"/>
                    </a:lnTo>
                    <a:lnTo>
                      <a:pt x="24" y="314"/>
                    </a:lnTo>
                    <a:lnTo>
                      <a:pt x="16" y="296"/>
                    </a:lnTo>
                    <a:lnTo>
                      <a:pt x="8" y="276"/>
                    </a:lnTo>
                    <a:lnTo>
                      <a:pt x="4" y="256"/>
                    </a:lnTo>
                    <a:lnTo>
                      <a:pt x="0" y="234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192"/>
                    </a:lnTo>
                    <a:lnTo>
                      <a:pt x="4" y="170"/>
                    </a:lnTo>
                    <a:lnTo>
                      <a:pt x="8" y="150"/>
                    </a:lnTo>
                    <a:lnTo>
                      <a:pt x="16" y="130"/>
                    </a:lnTo>
                    <a:lnTo>
                      <a:pt x="24" y="112"/>
                    </a:lnTo>
                    <a:lnTo>
                      <a:pt x="36" y="94"/>
                    </a:lnTo>
                    <a:lnTo>
                      <a:pt x="48" y="78"/>
                    </a:lnTo>
                    <a:lnTo>
                      <a:pt x="62" y="62"/>
                    </a:lnTo>
                    <a:lnTo>
                      <a:pt x="76" y="48"/>
                    </a:lnTo>
                    <a:lnTo>
                      <a:pt x="94" y="36"/>
                    </a:lnTo>
                    <a:lnTo>
                      <a:pt x="110" y="26"/>
                    </a:lnTo>
                    <a:lnTo>
                      <a:pt x="130" y="16"/>
                    </a:lnTo>
                    <a:lnTo>
                      <a:pt x="148" y="10"/>
                    </a:lnTo>
                    <a:lnTo>
                      <a:pt x="170" y="4"/>
                    </a:lnTo>
                    <a:lnTo>
                      <a:pt x="19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34" y="0"/>
                    </a:lnTo>
                    <a:lnTo>
                      <a:pt x="256" y="4"/>
                    </a:lnTo>
                    <a:lnTo>
                      <a:pt x="276" y="10"/>
                    </a:lnTo>
                    <a:lnTo>
                      <a:pt x="296" y="16"/>
                    </a:lnTo>
                    <a:lnTo>
                      <a:pt x="314" y="26"/>
                    </a:lnTo>
                    <a:lnTo>
                      <a:pt x="332" y="36"/>
                    </a:lnTo>
                    <a:lnTo>
                      <a:pt x="348" y="48"/>
                    </a:lnTo>
                    <a:lnTo>
                      <a:pt x="364" y="62"/>
                    </a:lnTo>
                    <a:lnTo>
                      <a:pt x="376" y="78"/>
                    </a:lnTo>
                    <a:lnTo>
                      <a:pt x="390" y="94"/>
                    </a:lnTo>
                    <a:lnTo>
                      <a:pt x="400" y="112"/>
                    </a:lnTo>
                    <a:lnTo>
                      <a:pt x="408" y="130"/>
                    </a:lnTo>
                    <a:lnTo>
                      <a:pt x="416" y="150"/>
                    </a:lnTo>
                    <a:lnTo>
                      <a:pt x="422" y="170"/>
                    </a:lnTo>
                    <a:lnTo>
                      <a:pt x="424" y="192"/>
                    </a:lnTo>
                    <a:lnTo>
                      <a:pt x="426" y="212"/>
                    </a:lnTo>
                    <a:lnTo>
                      <a:pt x="426" y="21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83" name="矩形 82"/>
          <p:cNvSpPr/>
          <p:nvPr/>
        </p:nvSpPr>
        <p:spPr>
          <a:xfrm>
            <a:off x="7603013" y="3286700"/>
            <a:ext cx="3777742" cy="82329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在此输入您的图表所要说明文字，在此输入您的图表所要说明文字，在此输入您的图表所要说明文字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7603013" y="4234514"/>
            <a:ext cx="3777742" cy="81663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在此输入您的图表所要说明文字，在此输入您的图表所要说明文字，在此输入您的图表所要说明文字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7603013" y="5181055"/>
            <a:ext cx="3777742" cy="81663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在此输入您的图表所要说明文字，在此输入您的图表所要说明文字，在此输入您的图表所要说明文字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767223" y="1723708"/>
            <a:ext cx="2399688" cy="104013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67223" y="3131634"/>
            <a:ext cx="2399688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67223" y="4642758"/>
            <a:ext cx="2399688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9" name="直接连接符 58"/>
          <p:cNvCxnSpPr/>
          <p:nvPr/>
        </p:nvCxnSpPr>
        <p:spPr>
          <a:xfrm flipV="1">
            <a:off x="3255590" y="2238721"/>
            <a:ext cx="1138729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3255590" y="3646647"/>
            <a:ext cx="628681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V="1">
            <a:off x="3255590" y="5157771"/>
            <a:ext cx="1169205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矩形 85"/>
          <p:cNvSpPr/>
          <p:nvPr/>
        </p:nvSpPr>
        <p:spPr>
          <a:xfrm>
            <a:off x="9025090" y="1723708"/>
            <a:ext cx="2399688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9025090" y="3131634"/>
            <a:ext cx="2399688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9025090" y="4642758"/>
            <a:ext cx="2399688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H="1" flipV="1">
            <a:off x="7797684" y="2238721"/>
            <a:ext cx="1138729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flipH="1" flipV="1">
            <a:off x="8307732" y="3646647"/>
            <a:ext cx="628681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H="1" flipV="1">
            <a:off x="7767208" y="5157771"/>
            <a:ext cx="1169205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组合 91"/>
          <p:cNvGrpSpPr/>
          <p:nvPr/>
        </p:nvGrpSpPr>
        <p:grpSpPr>
          <a:xfrm>
            <a:off x="3888994" y="1493520"/>
            <a:ext cx="4414015" cy="4285479"/>
            <a:chOff x="-6342501" y="-5158"/>
            <a:chExt cx="5559791" cy="5397187"/>
          </a:xfrm>
        </p:grpSpPr>
        <p:sp>
          <p:nvSpPr>
            <p:cNvPr id="93" name="Freeform 14"/>
            <p:cNvSpPr/>
            <p:nvPr/>
          </p:nvSpPr>
          <p:spPr bwMode="auto">
            <a:xfrm rot="800062">
              <a:off x="-3459023" y="483115"/>
              <a:ext cx="1892300" cy="1016000"/>
            </a:xfrm>
            <a:custGeom>
              <a:avLst/>
              <a:gdLst>
                <a:gd name="T0" fmla="*/ 1122 w 1192"/>
                <a:gd name="T1" fmla="*/ 84 h 640"/>
                <a:gd name="T2" fmla="*/ 1114 w 1192"/>
                <a:gd name="T3" fmla="*/ 62 h 640"/>
                <a:gd name="T4" fmla="*/ 1086 w 1192"/>
                <a:gd name="T5" fmla="*/ 28 h 640"/>
                <a:gd name="T6" fmla="*/ 1050 w 1192"/>
                <a:gd name="T7" fmla="*/ 6 h 640"/>
                <a:gd name="T8" fmla="*/ 1006 w 1192"/>
                <a:gd name="T9" fmla="*/ 0 h 640"/>
                <a:gd name="T10" fmla="*/ 982 w 1192"/>
                <a:gd name="T11" fmla="*/ 4 h 640"/>
                <a:gd name="T12" fmla="*/ 942 w 1192"/>
                <a:gd name="T13" fmla="*/ 24 h 640"/>
                <a:gd name="T14" fmla="*/ 914 w 1192"/>
                <a:gd name="T15" fmla="*/ 58 h 640"/>
                <a:gd name="T16" fmla="*/ 900 w 1192"/>
                <a:gd name="T17" fmla="*/ 100 h 640"/>
                <a:gd name="T18" fmla="*/ 902 w 1192"/>
                <a:gd name="T19" fmla="*/ 144 h 640"/>
                <a:gd name="T20" fmla="*/ 918 w 1192"/>
                <a:gd name="T21" fmla="*/ 200 h 640"/>
                <a:gd name="T22" fmla="*/ 824 w 1192"/>
                <a:gd name="T23" fmla="*/ 152 h 640"/>
                <a:gd name="T24" fmla="*/ 728 w 1192"/>
                <a:gd name="T25" fmla="*/ 112 h 640"/>
                <a:gd name="T26" fmla="*/ 628 w 1192"/>
                <a:gd name="T27" fmla="*/ 78 h 640"/>
                <a:gd name="T28" fmla="*/ 526 w 1192"/>
                <a:gd name="T29" fmla="*/ 50 h 640"/>
                <a:gd name="T30" fmla="*/ 422 w 1192"/>
                <a:gd name="T31" fmla="*/ 32 h 640"/>
                <a:gd name="T32" fmla="*/ 318 w 1192"/>
                <a:gd name="T33" fmla="*/ 20 h 640"/>
                <a:gd name="T34" fmla="*/ 212 w 1192"/>
                <a:gd name="T35" fmla="*/ 14 h 640"/>
                <a:gd name="T36" fmla="*/ 106 w 1192"/>
                <a:gd name="T37" fmla="*/ 18 h 640"/>
                <a:gd name="T38" fmla="*/ 84 w 1192"/>
                <a:gd name="T39" fmla="*/ 22 h 640"/>
                <a:gd name="T40" fmla="*/ 44 w 1192"/>
                <a:gd name="T41" fmla="*/ 42 h 640"/>
                <a:gd name="T42" fmla="*/ 16 w 1192"/>
                <a:gd name="T43" fmla="*/ 74 h 640"/>
                <a:gd name="T44" fmla="*/ 2 w 1192"/>
                <a:gd name="T45" fmla="*/ 116 h 640"/>
                <a:gd name="T46" fmla="*/ 0 w 1192"/>
                <a:gd name="T47" fmla="*/ 138 h 640"/>
                <a:gd name="T48" fmla="*/ 12 w 1192"/>
                <a:gd name="T49" fmla="*/ 182 h 640"/>
                <a:gd name="T50" fmla="*/ 40 w 1192"/>
                <a:gd name="T51" fmla="*/ 216 h 640"/>
                <a:gd name="T52" fmla="*/ 76 w 1192"/>
                <a:gd name="T53" fmla="*/ 238 h 640"/>
                <a:gd name="T54" fmla="*/ 122 w 1192"/>
                <a:gd name="T55" fmla="*/ 244 h 640"/>
                <a:gd name="T56" fmla="*/ 166 w 1192"/>
                <a:gd name="T57" fmla="*/ 242 h 640"/>
                <a:gd name="T58" fmla="*/ 256 w 1192"/>
                <a:gd name="T59" fmla="*/ 244 h 640"/>
                <a:gd name="T60" fmla="*/ 346 w 1192"/>
                <a:gd name="T61" fmla="*/ 250 h 640"/>
                <a:gd name="T62" fmla="*/ 434 w 1192"/>
                <a:gd name="T63" fmla="*/ 264 h 640"/>
                <a:gd name="T64" fmla="*/ 520 w 1192"/>
                <a:gd name="T65" fmla="*/ 284 h 640"/>
                <a:gd name="T66" fmla="*/ 606 w 1192"/>
                <a:gd name="T67" fmla="*/ 310 h 640"/>
                <a:gd name="T68" fmla="*/ 690 w 1192"/>
                <a:gd name="T69" fmla="*/ 342 h 640"/>
                <a:gd name="T70" fmla="*/ 770 w 1192"/>
                <a:gd name="T71" fmla="*/ 380 h 640"/>
                <a:gd name="T72" fmla="*/ 746 w 1192"/>
                <a:gd name="T73" fmla="*/ 418 h 640"/>
                <a:gd name="T74" fmla="*/ 726 w 1192"/>
                <a:gd name="T75" fmla="*/ 426 h 640"/>
                <a:gd name="T76" fmla="*/ 690 w 1192"/>
                <a:gd name="T77" fmla="*/ 452 h 640"/>
                <a:gd name="T78" fmla="*/ 668 w 1192"/>
                <a:gd name="T79" fmla="*/ 490 h 640"/>
                <a:gd name="T80" fmla="*/ 664 w 1192"/>
                <a:gd name="T81" fmla="*/ 534 h 640"/>
                <a:gd name="T82" fmla="*/ 666 w 1192"/>
                <a:gd name="T83" fmla="*/ 556 h 640"/>
                <a:gd name="T84" fmla="*/ 682 w 1192"/>
                <a:gd name="T85" fmla="*/ 592 h 640"/>
                <a:gd name="T86" fmla="*/ 708 w 1192"/>
                <a:gd name="T87" fmla="*/ 618 h 640"/>
                <a:gd name="T88" fmla="*/ 742 w 1192"/>
                <a:gd name="T89" fmla="*/ 636 h 640"/>
                <a:gd name="T90" fmla="*/ 778 w 1192"/>
                <a:gd name="T91" fmla="*/ 640 h 640"/>
                <a:gd name="T92" fmla="*/ 792 w 1192"/>
                <a:gd name="T93" fmla="*/ 640 h 640"/>
                <a:gd name="T94" fmla="*/ 1034 w 1192"/>
                <a:gd name="T95" fmla="*/ 574 h 640"/>
                <a:gd name="T96" fmla="*/ 1054 w 1192"/>
                <a:gd name="T97" fmla="*/ 568 h 640"/>
                <a:gd name="T98" fmla="*/ 1092 w 1192"/>
                <a:gd name="T99" fmla="*/ 550 h 640"/>
                <a:gd name="T100" fmla="*/ 1124 w 1192"/>
                <a:gd name="T101" fmla="*/ 524 h 640"/>
                <a:gd name="T102" fmla="*/ 1152 w 1192"/>
                <a:gd name="T103" fmla="*/ 492 h 640"/>
                <a:gd name="T104" fmla="*/ 1164 w 1192"/>
                <a:gd name="T105" fmla="*/ 474 h 640"/>
                <a:gd name="T106" fmla="*/ 1180 w 1192"/>
                <a:gd name="T107" fmla="*/ 436 h 640"/>
                <a:gd name="T108" fmla="*/ 1190 w 1192"/>
                <a:gd name="T109" fmla="*/ 396 h 640"/>
                <a:gd name="T110" fmla="*/ 1192 w 1192"/>
                <a:gd name="T111" fmla="*/ 354 h 640"/>
                <a:gd name="T112" fmla="*/ 1184 w 1192"/>
                <a:gd name="T113" fmla="*/ 312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2" h="640">
                  <a:moveTo>
                    <a:pt x="1184" y="312"/>
                  </a:moveTo>
                  <a:lnTo>
                    <a:pt x="1122" y="84"/>
                  </a:lnTo>
                  <a:lnTo>
                    <a:pt x="1122" y="84"/>
                  </a:lnTo>
                  <a:lnTo>
                    <a:pt x="1114" y="62"/>
                  </a:lnTo>
                  <a:lnTo>
                    <a:pt x="1102" y="44"/>
                  </a:lnTo>
                  <a:lnTo>
                    <a:pt x="1086" y="28"/>
                  </a:lnTo>
                  <a:lnTo>
                    <a:pt x="1068" y="16"/>
                  </a:lnTo>
                  <a:lnTo>
                    <a:pt x="1050" y="6"/>
                  </a:lnTo>
                  <a:lnTo>
                    <a:pt x="1028" y="2"/>
                  </a:lnTo>
                  <a:lnTo>
                    <a:pt x="1006" y="0"/>
                  </a:lnTo>
                  <a:lnTo>
                    <a:pt x="982" y="4"/>
                  </a:lnTo>
                  <a:lnTo>
                    <a:pt x="982" y="4"/>
                  </a:lnTo>
                  <a:lnTo>
                    <a:pt x="962" y="12"/>
                  </a:lnTo>
                  <a:lnTo>
                    <a:pt x="942" y="24"/>
                  </a:lnTo>
                  <a:lnTo>
                    <a:pt x="926" y="40"/>
                  </a:lnTo>
                  <a:lnTo>
                    <a:pt x="914" y="58"/>
                  </a:lnTo>
                  <a:lnTo>
                    <a:pt x="904" y="78"/>
                  </a:lnTo>
                  <a:lnTo>
                    <a:pt x="900" y="100"/>
                  </a:lnTo>
                  <a:lnTo>
                    <a:pt x="900" y="122"/>
                  </a:lnTo>
                  <a:lnTo>
                    <a:pt x="902" y="144"/>
                  </a:lnTo>
                  <a:lnTo>
                    <a:pt x="918" y="200"/>
                  </a:lnTo>
                  <a:lnTo>
                    <a:pt x="918" y="200"/>
                  </a:lnTo>
                  <a:lnTo>
                    <a:pt x="872" y="176"/>
                  </a:lnTo>
                  <a:lnTo>
                    <a:pt x="824" y="152"/>
                  </a:lnTo>
                  <a:lnTo>
                    <a:pt x="776" y="132"/>
                  </a:lnTo>
                  <a:lnTo>
                    <a:pt x="728" y="112"/>
                  </a:lnTo>
                  <a:lnTo>
                    <a:pt x="678" y="94"/>
                  </a:lnTo>
                  <a:lnTo>
                    <a:pt x="628" y="78"/>
                  </a:lnTo>
                  <a:lnTo>
                    <a:pt x="578" y="64"/>
                  </a:lnTo>
                  <a:lnTo>
                    <a:pt x="526" y="50"/>
                  </a:lnTo>
                  <a:lnTo>
                    <a:pt x="474" y="40"/>
                  </a:lnTo>
                  <a:lnTo>
                    <a:pt x="422" y="32"/>
                  </a:lnTo>
                  <a:lnTo>
                    <a:pt x="370" y="24"/>
                  </a:lnTo>
                  <a:lnTo>
                    <a:pt x="318" y="20"/>
                  </a:lnTo>
                  <a:lnTo>
                    <a:pt x="266" y="16"/>
                  </a:lnTo>
                  <a:lnTo>
                    <a:pt x="212" y="14"/>
                  </a:lnTo>
                  <a:lnTo>
                    <a:pt x="160" y="16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84" y="22"/>
                  </a:lnTo>
                  <a:lnTo>
                    <a:pt x="62" y="30"/>
                  </a:lnTo>
                  <a:lnTo>
                    <a:pt x="44" y="42"/>
                  </a:lnTo>
                  <a:lnTo>
                    <a:pt x="28" y="56"/>
                  </a:lnTo>
                  <a:lnTo>
                    <a:pt x="16" y="74"/>
                  </a:lnTo>
                  <a:lnTo>
                    <a:pt x="6" y="94"/>
                  </a:lnTo>
                  <a:lnTo>
                    <a:pt x="2" y="116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4" y="162"/>
                  </a:lnTo>
                  <a:lnTo>
                    <a:pt x="12" y="182"/>
                  </a:lnTo>
                  <a:lnTo>
                    <a:pt x="24" y="200"/>
                  </a:lnTo>
                  <a:lnTo>
                    <a:pt x="40" y="216"/>
                  </a:lnTo>
                  <a:lnTo>
                    <a:pt x="56" y="230"/>
                  </a:lnTo>
                  <a:lnTo>
                    <a:pt x="76" y="238"/>
                  </a:lnTo>
                  <a:lnTo>
                    <a:pt x="98" y="244"/>
                  </a:lnTo>
                  <a:lnTo>
                    <a:pt x="122" y="244"/>
                  </a:lnTo>
                  <a:lnTo>
                    <a:pt x="122" y="244"/>
                  </a:lnTo>
                  <a:lnTo>
                    <a:pt x="166" y="242"/>
                  </a:lnTo>
                  <a:lnTo>
                    <a:pt x="212" y="242"/>
                  </a:lnTo>
                  <a:lnTo>
                    <a:pt x="256" y="244"/>
                  </a:lnTo>
                  <a:lnTo>
                    <a:pt x="300" y="246"/>
                  </a:lnTo>
                  <a:lnTo>
                    <a:pt x="346" y="250"/>
                  </a:lnTo>
                  <a:lnTo>
                    <a:pt x="390" y="256"/>
                  </a:lnTo>
                  <a:lnTo>
                    <a:pt x="434" y="264"/>
                  </a:lnTo>
                  <a:lnTo>
                    <a:pt x="478" y="272"/>
                  </a:lnTo>
                  <a:lnTo>
                    <a:pt x="520" y="284"/>
                  </a:lnTo>
                  <a:lnTo>
                    <a:pt x="564" y="296"/>
                  </a:lnTo>
                  <a:lnTo>
                    <a:pt x="606" y="310"/>
                  </a:lnTo>
                  <a:lnTo>
                    <a:pt x="648" y="324"/>
                  </a:lnTo>
                  <a:lnTo>
                    <a:pt x="690" y="342"/>
                  </a:lnTo>
                  <a:lnTo>
                    <a:pt x="730" y="360"/>
                  </a:lnTo>
                  <a:lnTo>
                    <a:pt x="770" y="380"/>
                  </a:lnTo>
                  <a:lnTo>
                    <a:pt x="810" y="400"/>
                  </a:lnTo>
                  <a:lnTo>
                    <a:pt x="746" y="418"/>
                  </a:lnTo>
                  <a:lnTo>
                    <a:pt x="746" y="418"/>
                  </a:lnTo>
                  <a:lnTo>
                    <a:pt x="726" y="426"/>
                  </a:lnTo>
                  <a:lnTo>
                    <a:pt x="706" y="438"/>
                  </a:lnTo>
                  <a:lnTo>
                    <a:pt x="690" y="452"/>
                  </a:lnTo>
                  <a:lnTo>
                    <a:pt x="678" y="470"/>
                  </a:lnTo>
                  <a:lnTo>
                    <a:pt x="668" y="490"/>
                  </a:lnTo>
                  <a:lnTo>
                    <a:pt x="664" y="512"/>
                  </a:lnTo>
                  <a:lnTo>
                    <a:pt x="664" y="534"/>
                  </a:lnTo>
                  <a:lnTo>
                    <a:pt x="666" y="556"/>
                  </a:lnTo>
                  <a:lnTo>
                    <a:pt x="666" y="556"/>
                  </a:lnTo>
                  <a:lnTo>
                    <a:pt x="674" y="576"/>
                  </a:lnTo>
                  <a:lnTo>
                    <a:pt x="682" y="592"/>
                  </a:lnTo>
                  <a:lnTo>
                    <a:pt x="694" y="606"/>
                  </a:lnTo>
                  <a:lnTo>
                    <a:pt x="708" y="618"/>
                  </a:lnTo>
                  <a:lnTo>
                    <a:pt x="724" y="628"/>
                  </a:lnTo>
                  <a:lnTo>
                    <a:pt x="742" y="636"/>
                  </a:lnTo>
                  <a:lnTo>
                    <a:pt x="760" y="640"/>
                  </a:lnTo>
                  <a:lnTo>
                    <a:pt x="778" y="640"/>
                  </a:lnTo>
                  <a:lnTo>
                    <a:pt x="778" y="640"/>
                  </a:lnTo>
                  <a:lnTo>
                    <a:pt x="792" y="640"/>
                  </a:lnTo>
                  <a:lnTo>
                    <a:pt x="806" y="636"/>
                  </a:lnTo>
                  <a:lnTo>
                    <a:pt x="1034" y="574"/>
                  </a:lnTo>
                  <a:lnTo>
                    <a:pt x="1034" y="574"/>
                  </a:lnTo>
                  <a:lnTo>
                    <a:pt x="1054" y="568"/>
                  </a:lnTo>
                  <a:lnTo>
                    <a:pt x="1074" y="560"/>
                  </a:lnTo>
                  <a:lnTo>
                    <a:pt x="1092" y="550"/>
                  </a:lnTo>
                  <a:lnTo>
                    <a:pt x="1108" y="538"/>
                  </a:lnTo>
                  <a:lnTo>
                    <a:pt x="1124" y="524"/>
                  </a:lnTo>
                  <a:lnTo>
                    <a:pt x="1138" y="508"/>
                  </a:lnTo>
                  <a:lnTo>
                    <a:pt x="1152" y="492"/>
                  </a:lnTo>
                  <a:lnTo>
                    <a:pt x="1164" y="474"/>
                  </a:lnTo>
                  <a:lnTo>
                    <a:pt x="1164" y="474"/>
                  </a:lnTo>
                  <a:lnTo>
                    <a:pt x="1174" y="456"/>
                  </a:lnTo>
                  <a:lnTo>
                    <a:pt x="1180" y="436"/>
                  </a:lnTo>
                  <a:lnTo>
                    <a:pt x="1186" y="416"/>
                  </a:lnTo>
                  <a:lnTo>
                    <a:pt x="1190" y="396"/>
                  </a:lnTo>
                  <a:lnTo>
                    <a:pt x="1192" y="374"/>
                  </a:lnTo>
                  <a:lnTo>
                    <a:pt x="1192" y="354"/>
                  </a:lnTo>
                  <a:lnTo>
                    <a:pt x="1188" y="332"/>
                  </a:lnTo>
                  <a:lnTo>
                    <a:pt x="1184" y="312"/>
                  </a:lnTo>
                  <a:lnTo>
                    <a:pt x="1184" y="312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4" name="Freeform 15"/>
            <p:cNvSpPr/>
            <p:nvPr/>
          </p:nvSpPr>
          <p:spPr bwMode="auto">
            <a:xfrm rot="800062">
              <a:off x="-5558121" y="3832618"/>
              <a:ext cx="1892300" cy="1016000"/>
            </a:xfrm>
            <a:custGeom>
              <a:avLst/>
              <a:gdLst>
                <a:gd name="T0" fmla="*/ 70 w 1192"/>
                <a:gd name="T1" fmla="*/ 556 h 640"/>
                <a:gd name="T2" fmla="*/ 78 w 1192"/>
                <a:gd name="T3" fmla="*/ 578 h 640"/>
                <a:gd name="T4" fmla="*/ 106 w 1192"/>
                <a:gd name="T5" fmla="*/ 612 h 640"/>
                <a:gd name="T6" fmla="*/ 142 w 1192"/>
                <a:gd name="T7" fmla="*/ 634 h 640"/>
                <a:gd name="T8" fmla="*/ 186 w 1192"/>
                <a:gd name="T9" fmla="*/ 640 h 640"/>
                <a:gd name="T10" fmla="*/ 210 w 1192"/>
                <a:gd name="T11" fmla="*/ 636 h 640"/>
                <a:gd name="T12" fmla="*/ 250 w 1192"/>
                <a:gd name="T13" fmla="*/ 616 h 640"/>
                <a:gd name="T14" fmla="*/ 278 w 1192"/>
                <a:gd name="T15" fmla="*/ 584 h 640"/>
                <a:gd name="T16" fmla="*/ 292 w 1192"/>
                <a:gd name="T17" fmla="*/ 542 h 640"/>
                <a:gd name="T18" fmla="*/ 288 w 1192"/>
                <a:gd name="T19" fmla="*/ 496 h 640"/>
                <a:gd name="T20" fmla="*/ 274 w 1192"/>
                <a:gd name="T21" fmla="*/ 440 h 640"/>
                <a:gd name="T22" fmla="*/ 368 w 1192"/>
                <a:gd name="T23" fmla="*/ 488 h 640"/>
                <a:gd name="T24" fmla="*/ 464 w 1192"/>
                <a:gd name="T25" fmla="*/ 530 h 640"/>
                <a:gd name="T26" fmla="*/ 564 w 1192"/>
                <a:gd name="T27" fmla="*/ 564 h 640"/>
                <a:gd name="T28" fmla="*/ 666 w 1192"/>
                <a:gd name="T29" fmla="*/ 590 h 640"/>
                <a:gd name="T30" fmla="*/ 768 w 1192"/>
                <a:gd name="T31" fmla="*/ 610 h 640"/>
                <a:gd name="T32" fmla="*/ 874 w 1192"/>
                <a:gd name="T33" fmla="*/ 622 h 640"/>
                <a:gd name="T34" fmla="*/ 980 w 1192"/>
                <a:gd name="T35" fmla="*/ 626 h 640"/>
                <a:gd name="T36" fmla="*/ 1086 w 1192"/>
                <a:gd name="T37" fmla="*/ 624 h 640"/>
                <a:gd name="T38" fmla="*/ 1108 w 1192"/>
                <a:gd name="T39" fmla="*/ 620 h 640"/>
                <a:gd name="T40" fmla="*/ 1148 w 1192"/>
                <a:gd name="T41" fmla="*/ 600 h 640"/>
                <a:gd name="T42" fmla="*/ 1176 w 1192"/>
                <a:gd name="T43" fmla="*/ 568 h 640"/>
                <a:gd name="T44" fmla="*/ 1190 w 1192"/>
                <a:gd name="T45" fmla="*/ 526 h 640"/>
                <a:gd name="T46" fmla="*/ 1192 w 1192"/>
                <a:gd name="T47" fmla="*/ 502 h 640"/>
                <a:gd name="T48" fmla="*/ 1180 w 1192"/>
                <a:gd name="T49" fmla="*/ 458 h 640"/>
                <a:gd name="T50" fmla="*/ 1152 w 1192"/>
                <a:gd name="T51" fmla="*/ 424 h 640"/>
                <a:gd name="T52" fmla="*/ 1114 w 1192"/>
                <a:gd name="T53" fmla="*/ 402 h 640"/>
                <a:gd name="T54" fmla="*/ 1070 w 1192"/>
                <a:gd name="T55" fmla="*/ 396 h 640"/>
                <a:gd name="T56" fmla="*/ 1026 w 1192"/>
                <a:gd name="T57" fmla="*/ 398 h 640"/>
                <a:gd name="T58" fmla="*/ 936 w 1192"/>
                <a:gd name="T59" fmla="*/ 398 h 640"/>
                <a:gd name="T60" fmla="*/ 846 w 1192"/>
                <a:gd name="T61" fmla="*/ 390 h 640"/>
                <a:gd name="T62" fmla="*/ 758 w 1192"/>
                <a:gd name="T63" fmla="*/ 378 h 640"/>
                <a:gd name="T64" fmla="*/ 672 w 1192"/>
                <a:gd name="T65" fmla="*/ 358 h 640"/>
                <a:gd name="T66" fmla="*/ 586 w 1192"/>
                <a:gd name="T67" fmla="*/ 332 h 640"/>
                <a:gd name="T68" fmla="*/ 502 w 1192"/>
                <a:gd name="T69" fmla="*/ 300 h 640"/>
                <a:gd name="T70" fmla="*/ 422 w 1192"/>
                <a:gd name="T71" fmla="*/ 262 h 640"/>
                <a:gd name="T72" fmla="*/ 446 w 1192"/>
                <a:gd name="T73" fmla="*/ 224 h 640"/>
                <a:gd name="T74" fmla="*/ 466 w 1192"/>
                <a:gd name="T75" fmla="*/ 216 h 640"/>
                <a:gd name="T76" fmla="*/ 502 w 1192"/>
                <a:gd name="T77" fmla="*/ 188 h 640"/>
                <a:gd name="T78" fmla="*/ 522 w 1192"/>
                <a:gd name="T79" fmla="*/ 150 h 640"/>
                <a:gd name="T80" fmla="*/ 528 w 1192"/>
                <a:gd name="T81" fmla="*/ 106 h 640"/>
                <a:gd name="T82" fmla="*/ 524 w 1192"/>
                <a:gd name="T83" fmla="*/ 84 h 640"/>
                <a:gd name="T84" fmla="*/ 508 w 1192"/>
                <a:gd name="T85" fmla="*/ 50 h 640"/>
                <a:gd name="T86" fmla="*/ 484 w 1192"/>
                <a:gd name="T87" fmla="*/ 22 h 640"/>
                <a:gd name="T88" fmla="*/ 450 w 1192"/>
                <a:gd name="T89" fmla="*/ 6 h 640"/>
                <a:gd name="T90" fmla="*/ 414 w 1192"/>
                <a:gd name="T91" fmla="*/ 0 h 640"/>
                <a:gd name="T92" fmla="*/ 400 w 1192"/>
                <a:gd name="T93" fmla="*/ 2 h 640"/>
                <a:gd name="T94" fmla="*/ 158 w 1192"/>
                <a:gd name="T95" fmla="*/ 66 h 640"/>
                <a:gd name="T96" fmla="*/ 138 w 1192"/>
                <a:gd name="T97" fmla="*/ 72 h 640"/>
                <a:gd name="T98" fmla="*/ 100 w 1192"/>
                <a:gd name="T99" fmla="*/ 92 h 640"/>
                <a:gd name="T100" fmla="*/ 68 w 1192"/>
                <a:gd name="T101" fmla="*/ 118 h 640"/>
                <a:gd name="T102" fmla="*/ 40 w 1192"/>
                <a:gd name="T103" fmla="*/ 148 h 640"/>
                <a:gd name="T104" fmla="*/ 28 w 1192"/>
                <a:gd name="T105" fmla="*/ 166 h 640"/>
                <a:gd name="T106" fmla="*/ 12 w 1192"/>
                <a:gd name="T107" fmla="*/ 206 h 640"/>
                <a:gd name="T108" fmla="*/ 2 w 1192"/>
                <a:gd name="T109" fmla="*/ 246 h 640"/>
                <a:gd name="T110" fmla="*/ 0 w 1192"/>
                <a:gd name="T111" fmla="*/ 288 h 640"/>
                <a:gd name="T112" fmla="*/ 8 w 1192"/>
                <a:gd name="T113" fmla="*/ 33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2" h="640">
                  <a:moveTo>
                    <a:pt x="8" y="330"/>
                  </a:moveTo>
                  <a:lnTo>
                    <a:pt x="70" y="556"/>
                  </a:lnTo>
                  <a:lnTo>
                    <a:pt x="70" y="556"/>
                  </a:lnTo>
                  <a:lnTo>
                    <a:pt x="78" y="578"/>
                  </a:lnTo>
                  <a:lnTo>
                    <a:pt x="90" y="598"/>
                  </a:lnTo>
                  <a:lnTo>
                    <a:pt x="106" y="612"/>
                  </a:lnTo>
                  <a:lnTo>
                    <a:pt x="122" y="626"/>
                  </a:lnTo>
                  <a:lnTo>
                    <a:pt x="142" y="634"/>
                  </a:lnTo>
                  <a:lnTo>
                    <a:pt x="164" y="640"/>
                  </a:lnTo>
                  <a:lnTo>
                    <a:pt x="186" y="640"/>
                  </a:lnTo>
                  <a:lnTo>
                    <a:pt x="210" y="636"/>
                  </a:lnTo>
                  <a:lnTo>
                    <a:pt x="210" y="636"/>
                  </a:lnTo>
                  <a:lnTo>
                    <a:pt x="230" y="628"/>
                  </a:lnTo>
                  <a:lnTo>
                    <a:pt x="250" y="616"/>
                  </a:lnTo>
                  <a:lnTo>
                    <a:pt x="266" y="602"/>
                  </a:lnTo>
                  <a:lnTo>
                    <a:pt x="278" y="584"/>
                  </a:lnTo>
                  <a:lnTo>
                    <a:pt x="286" y="564"/>
                  </a:lnTo>
                  <a:lnTo>
                    <a:pt x="292" y="542"/>
                  </a:lnTo>
                  <a:lnTo>
                    <a:pt x="292" y="520"/>
                  </a:lnTo>
                  <a:lnTo>
                    <a:pt x="288" y="496"/>
                  </a:lnTo>
                  <a:lnTo>
                    <a:pt x="274" y="440"/>
                  </a:lnTo>
                  <a:lnTo>
                    <a:pt x="274" y="440"/>
                  </a:lnTo>
                  <a:lnTo>
                    <a:pt x="320" y="466"/>
                  </a:lnTo>
                  <a:lnTo>
                    <a:pt x="368" y="488"/>
                  </a:lnTo>
                  <a:lnTo>
                    <a:pt x="416" y="510"/>
                  </a:lnTo>
                  <a:lnTo>
                    <a:pt x="464" y="530"/>
                  </a:lnTo>
                  <a:lnTo>
                    <a:pt x="514" y="548"/>
                  </a:lnTo>
                  <a:lnTo>
                    <a:pt x="564" y="564"/>
                  </a:lnTo>
                  <a:lnTo>
                    <a:pt x="614" y="578"/>
                  </a:lnTo>
                  <a:lnTo>
                    <a:pt x="666" y="590"/>
                  </a:lnTo>
                  <a:lnTo>
                    <a:pt x="718" y="602"/>
                  </a:lnTo>
                  <a:lnTo>
                    <a:pt x="768" y="610"/>
                  </a:lnTo>
                  <a:lnTo>
                    <a:pt x="822" y="616"/>
                  </a:lnTo>
                  <a:lnTo>
                    <a:pt x="874" y="622"/>
                  </a:lnTo>
                  <a:lnTo>
                    <a:pt x="926" y="626"/>
                  </a:lnTo>
                  <a:lnTo>
                    <a:pt x="980" y="626"/>
                  </a:lnTo>
                  <a:lnTo>
                    <a:pt x="1032" y="626"/>
                  </a:lnTo>
                  <a:lnTo>
                    <a:pt x="1086" y="624"/>
                  </a:lnTo>
                  <a:lnTo>
                    <a:pt x="1086" y="624"/>
                  </a:lnTo>
                  <a:lnTo>
                    <a:pt x="1108" y="620"/>
                  </a:lnTo>
                  <a:lnTo>
                    <a:pt x="1128" y="612"/>
                  </a:lnTo>
                  <a:lnTo>
                    <a:pt x="1148" y="600"/>
                  </a:lnTo>
                  <a:lnTo>
                    <a:pt x="1164" y="584"/>
                  </a:lnTo>
                  <a:lnTo>
                    <a:pt x="1176" y="568"/>
                  </a:lnTo>
                  <a:lnTo>
                    <a:pt x="1186" y="548"/>
                  </a:lnTo>
                  <a:lnTo>
                    <a:pt x="1190" y="526"/>
                  </a:lnTo>
                  <a:lnTo>
                    <a:pt x="1192" y="502"/>
                  </a:lnTo>
                  <a:lnTo>
                    <a:pt x="1192" y="502"/>
                  </a:lnTo>
                  <a:lnTo>
                    <a:pt x="1188" y="480"/>
                  </a:lnTo>
                  <a:lnTo>
                    <a:pt x="1180" y="458"/>
                  </a:lnTo>
                  <a:lnTo>
                    <a:pt x="1168" y="440"/>
                  </a:lnTo>
                  <a:lnTo>
                    <a:pt x="1152" y="424"/>
                  </a:lnTo>
                  <a:lnTo>
                    <a:pt x="1134" y="412"/>
                  </a:lnTo>
                  <a:lnTo>
                    <a:pt x="1114" y="402"/>
                  </a:lnTo>
                  <a:lnTo>
                    <a:pt x="1094" y="398"/>
                  </a:lnTo>
                  <a:lnTo>
                    <a:pt x="1070" y="396"/>
                  </a:lnTo>
                  <a:lnTo>
                    <a:pt x="1070" y="396"/>
                  </a:lnTo>
                  <a:lnTo>
                    <a:pt x="1026" y="398"/>
                  </a:lnTo>
                  <a:lnTo>
                    <a:pt x="980" y="400"/>
                  </a:lnTo>
                  <a:lnTo>
                    <a:pt x="936" y="398"/>
                  </a:lnTo>
                  <a:lnTo>
                    <a:pt x="890" y="396"/>
                  </a:lnTo>
                  <a:lnTo>
                    <a:pt x="846" y="390"/>
                  </a:lnTo>
                  <a:lnTo>
                    <a:pt x="802" y="384"/>
                  </a:lnTo>
                  <a:lnTo>
                    <a:pt x="758" y="378"/>
                  </a:lnTo>
                  <a:lnTo>
                    <a:pt x="714" y="368"/>
                  </a:lnTo>
                  <a:lnTo>
                    <a:pt x="672" y="358"/>
                  </a:lnTo>
                  <a:lnTo>
                    <a:pt x="628" y="346"/>
                  </a:lnTo>
                  <a:lnTo>
                    <a:pt x="586" y="332"/>
                  </a:lnTo>
                  <a:lnTo>
                    <a:pt x="544" y="316"/>
                  </a:lnTo>
                  <a:lnTo>
                    <a:pt x="502" y="300"/>
                  </a:lnTo>
                  <a:lnTo>
                    <a:pt x="462" y="282"/>
                  </a:lnTo>
                  <a:lnTo>
                    <a:pt x="422" y="262"/>
                  </a:lnTo>
                  <a:lnTo>
                    <a:pt x="382" y="240"/>
                  </a:lnTo>
                  <a:lnTo>
                    <a:pt x="446" y="224"/>
                  </a:lnTo>
                  <a:lnTo>
                    <a:pt x="446" y="224"/>
                  </a:lnTo>
                  <a:lnTo>
                    <a:pt x="466" y="216"/>
                  </a:lnTo>
                  <a:lnTo>
                    <a:pt x="486" y="204"/>
                  </a:lnTo>
                  <a:lnTo>
                    <a:pt x="502" y="188"/>
                  </a:lnTo>
                  <a:lnTo>
                    <a:pt x="514" y="170"/>
                  </a:lnTo>
                  <a:lnTo>
                    <a:pt x="522" y="150"/>
                  </a:lnTo>
                  <a:lnTo>
                    <a:pt x="528" y="130"/>
                  </a:lnTo>
                  <a:lnTo>
                    <a:pt x="528" y="106"/>
                  </a:lnTo>
                  <a:lnTo>
                    <a:pt x="524" y="84"/>
                  </a:lnTo>
                  <a:lnTo>
                    <a:pt x="524" y="84"/>
                  </a:lnTo>
                  <a:lnTo>
                    <a:pt x="518" y="66"/>
                  </a:lnTo>
                  <a:lnTo>
                    <a:pt x="508" y="50"/>
                  </a:lnTo>
                  <a:lnTo>
                    <a:pt x="496" y="34"/>
                  </a:lnTo>
                  <a:lnTo>
                    <a:pt x="484" y="22"/>
                  </a:lnTo>
                  <a:lnTo>
                    <a:pt x="468" y="14"/>
                  </a:lnTo>
                  <a:lnTo>
                    <a:pt x="450" y="6"/>
                  </a:lnTo>
                  <a:lnTo>
                    <a:pt x="432" y="2"/>
                  </a:lnTo>
                  <a:lnTo>
                    <a:pt x="414" y="0"/>
                  </a:lnTo>
                  <a:lnTo>
                    <a:pt x="414" y="0"/>
                  </a:lnTo>
                  <a:lnTo>
                    <a:pt x="400" y="2"/>
                  </a:lnTo>
                  <a:lnTo>
                    <a:pt x="386" y="4"/>
                  </a:lnTo>
                  <a:lnTo>
                    <a:pt x="158" y="66"/>
                  </a:lnTo>
                  <a:lnTo>
                    <a:pt x="158" y="66"/>
                  </a:lnTo>
                  <a:lnTo>
                    <a:pt x="138" y="72"/>
                  </a:lnTo>
                  <a:lnTo>
                    <a:pt x="118" y="82"/>
                  </a:lnTo>
                  <a:lnTo>
                    <a:pt x="100" y="92"/>
                  </a:lnTo>
                  <a:lnTo>
                    <a:pt x="84" y="104"/>
                  </a:lnTo>
                  <a:lnTo>
                    <a:pt x="68" y="118"/>
                  </a:lnTo>
                  <a:lnTo>
                    <a:pt x="52" y="132"/>
                  </a:lnTo>
                  <a:lnTo>
                    <a:pt x="40" y="148"/>
                  </a:lnTo>
                  <a:lnTo>
                    <a:pt x="28" y="166"/>
                  </a:lnTo>
                  <a:lnTo>
                    <a:pt x="28" y="166"/>
                  </a:lnTo>
                  <a:lnTo>
                    <a:pt x="18" y="186"/>
                  </a:lnTo>
                  <a:lnTo>
                    <a:pt x="12" y="206"/>
                  </a:lnTo>
                  <a:lnTo>
                    <a:pt x="6" y="226"/>
                  </a:lnTo>
                  <a:lnTo>
                    <a:pt x="2" y="246"/>
                  </a:lnTo>
                  <a:lnTo>
                    <a:pt x="0" y="266"/>
                  </a:lnTo>
                  <a:lnTo>
                    <a:pt x="0" y="288"/>
                  </a:lnTo>
                  <a:lnTo>
                    <a:pt x="4" y="308"/>
                  </a:lnTo>
                  <a:lnTo>
                    <a:pt x="8" y="330"/>
                  </a:lnTo>
                  <a:lnTo>
                    <a:pt x="8" y="330"/>
                  </a:lnTo>
                  <a:close/>
                </a:path>
              </a:pathLst>
            </a:custGeom>
            <a:solidFill>
              <a:schemeClr val="accent4"/>
            </a:solidFill>
            <a:ln w="28575">
              <a:solidFill>
                <a:schemeClr val="accent4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5" name="Freeform 16"/>
            <p:cNvSpPr/>
            <p:nvPr/>
          </p:nvSpPr>
          <p:spPr bwMode="auto">
            <a:xfrm rot="800062">
              <a:off x="-1897135" y="1781484"/>
              <a:ext cx="1114425" cy="1889125"/>
            </a:xfrm>
            <a:custGeom>
              <a:avLst/>
              <a:gdLst>
                <a:gd name="T0" fmla="*/ 670 w 702"/>
                <a:gd name="T1" fmla="*/ 956 h 1190"/>
                <a:gd name="T2" fmla="*/ 684 w 702"/>
                <a:gd name="T3" fmla="*/ 938 h 1190"/>
                <a:gd name="T4" fmla="*/ 700 w 702"/>
                <a:gd name="T5" fmla="*/ 898 h 1190"/>
                <a:gd name="T6" fmla="*/ 700 w 702"/>
                <a:gd name="T7" fmla="*/ 854 h 1190"/>
                <a:gd name="T8" fmla="*/ 682 w 702"/>
                <a:gd name="T9" fmla="*/ 814 h 1190"/>
                <a:gd name="T10" fmla="*/ 668 w 702"/>
                <a:gd name="T11" fmla="*/ 796 h 1190"/>
                <a:gd name="T12" fmla="*/ 630 w 702"/>
                <a:gd name="T13" fmla="*/ 772 h 1190"/>
                <a:gd name="T14" fmla="*/ 586 w 702"/>
                <a:gd name="T15" fmla="*/ 764 h 1190"/>
                <a:gd name="T16" fmla="*/ 544 w 702"/>
                <a:gd name="T17" fmla="*/ 772 h 1190"/>
                <a:gd name="T18" fmla="*/ 506 w 702"/>
                <a:gd name="T19" fmla="*/ 798 h 1190"/>
                <a:gd name="T20" fmla="*/ 466 w 702"/>
                <a:gd name="T21" fmla="*/ 840 h 1190"/>
                <a:gd name="T22" fmla="*/ 458 w 702"/>
                <a:gd name="T23" fmla="*/ 736 h 1190"/>
                <a:gd name="T24" fmla="*/ 444 w 702"/>
                <a:gd name="T25" fmla="*/ 630 h 1190"/>
                <a:gd name="T26" fmla="*/ 424 w 702"/>
                <a:gd name="T27" fmla="*/ 528 h 1190"/>
                <a:gd name="T28" fmla="*/ 394 w 702"/>
                <a:gd name="T29" fmla="*/ 426 h 1190"/>
                <a:gd name="T30" fmla="*/ 358 w 702"/>
                <a:gd name="T31" fmla="*/ 328 h 1190"/>
                <a:gd name="T32" fmla="*/ 316 w 702"/>
                <a:gd name="T33" fmla="*/ 232 h 1190"/>
                <a:gd name="T34" fmla="*/ 266 w 702"/>
                <a:gd name="T35" fmla="*/ 138 h 1190"/>
                <a:gd name="T36" fmla="*/ 208 w 702"/>
                <a:gd name="T37" fmla="*/ 48 h 1190"/>
                <a:gd name="T38" fmla="*/ 194 w 702"/>
                <a:gd name="T39" fmla="*/ 32 h 1190"/>
                <a:gd name="T40" fmla="*/ 156 w 702"/>
                <a:gd name="T41" fmla="*/ 8 h 1190"/>
                <a:gd name="T42" fmla="*/ 114 w 702"/>
                <a:gd name="T43" fmla="*/ 0 h 1190"/>
                <a:gd name="T44" fmla="*/ 70 w 702"/>
                <a:gd name="T45" fmla="*/ 8 h 1190"/>
                <a:gd name="T46" fmla="*/ 50 w 702"/>
                <a:gd name="T47" fmla="*/ 20 h 1190"/>
                <a:gd name="T48" fmla="*/ 20 w 702"/>
                <a:gd name="T49" fmla="*/ 52 h 1190"/>
                <a:gd name="T50" fmla="*/ 4 w 702"/>
                <a:gd name="T51" fmla="*/ 92 h 1190"/>
                <a:gd name="T52" fmla="*/ 4 w 702"/>
                <a:gd name="T53" fmla="*/ 136 h 1190"/>
                <a:gd name="T54" fmla="*/ 22 w 702"/>
                <a:gd name="T55" fmla="*/ 178 h 1190"/>
                <a:gd name="T56" fmla="*/ 46 w 702"/>
                <a:gd name="T57" fmla="*/ 214 h 1190"/>
                <a:gd name="T58" fmla="*/ 92 w 702"/>
                <a:gd name="T59" fmla="*/ 292 h 1190"/>
                <a:gd name="T60" fmla="*/ 130 w 702"/>
                <a:gd name="T61" fmla="*/ 372 h 1190"/>
                <a:gd name="T62" fmla="*/ 164 w 702"/>
                <a:gd name="T63" fmla="*/ 456 h 1190"/>
                <a:gd name="T64" fmla="*/ 192 w 702"/>
                <a:gd name="T65" fmla="*/ 540 h 1190"/>
                <a:gd name="T66" fmla="*/ 212 w 702"/>
                <a:gd name="T67" fmla="*/ 628 h 1190"/>
                <a:gd name="T68" fmla="*/ 228 w 702"/>
                <a:gd name="T69" fmla="*/ 714 h 1190"/>
                <a:gd name="T70" fmla="*/ 236 w 702"/>
                <a:gd name="T71" fmla="*/ 804 h 1190"/>
                <a:gd name="T72" fmla="*/ 192 w 702"/>
                <a:gd name="T73" fmla="*/ 804 h 1190"/>
                <a:gd name="T74" fmla="*/ 174 w 702"/>
                <a:gd name="T75" fmla="*/ 788 h 1190"/>
                <a:gd name="T76" fmla="*/ 132 w 702"/>
                <a:gd name="T77" fmla="*/ 772 h 1190"/>
                <a:gd name="T78" fmla="*/ 90 w 702"/>
                <a:gd name="T79" fmla="*/ 774 h 1190"/>
                <a:gd name="T80" fmla="*/ 48 w 702"/>
                <a:gd name="T81" fmla="*/ 790 h 1190"/>
                <a:gd name="T82" fmla="*/ 30 w 702"/>
                <a:gd name="T83" fmla="*/ 806 h 1190"/>
                <a:gd name="T84" fmla="*/ 10 w 702"/>
                <a:gd name="T85" fmla="*/ 838 h 1190"/>
                <a:gd name="T86" fmla="*/ 0 w 702"/>
                <a:gd name="T87" fmla="*/ 874 h 1190"/>
                <a:gd name="T88" fmla="*/ 2 w 702"/>
                <a:gd name="T89" fmla="*/ 910 h 1190"/>
                <a:gd name="T90" fmla="*/ 16 w 702"/>
                <a:gd name="T91" fmla="*/ 944 h 1190"/>
                <a:gd name="T92" fmla="*/ 24 w 702"/>
                <a:gd name="T93" fmla="*/ 956 h 1190"/>
                <a:gd name="T94" fmla="*/ 202 w 702"/>
                <a:gd name="T95" fmla="*/ 1130 h 1190"/>
                <a:gd name="T96" fmla="*/ 218 w 702"/>
                <a:gd name="T97" fmla="*/ 1144 h 1190"/>
                <a:gd name="T98" fmla="*/ 254 w 702"/>
                <a:gd name="T99" fmla="*/ 1168 h 1190"/>
                <a:gd name="T100" fmla="*/ 292 w 702"/>
                <a:gd name="T101" fmla="*/ 1182 h 1190"/>
                <a:gd name="T102" fmla="*/ 334 w 702"/>
                <a:gd name="T103" fmla="*/ 1190 h 1190"/>
                <a:gd name="T104" fmla="*/ 356 w 702"/>
                <a:gd name="T105" fmla="*/ 1190 h 1190"/>
                <a:gd name="T106" fmla="*/ 398 w 702"/>
                <a:gd name="T107" fmla="*/ 1186 h 1190"/>
                <a:gd name="T108" fmla="*/ 436 w 702"/>
                <a:gd name="T109" fmla="*/ 1174 h 1190"/>
                <a:gd name="T110" fmla="*/ 474 w 702"/>
                <a:gd name="T111" fmla="*/ 1152 h 1190"/>
                <a:gd name="T112" fmla="*/ 506 w 702"/>
                <a:gd name="T113" fmla="*/ 1126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02" h="1190">
                  <a:moveTo>
                    <a:pt x="506" y="1126"/>
                  </a:moveTo>
                  <a:lnTo>
                    <a:pt x="670" y="956"/>
                  </a:lnTo>
                  <a:lnTo>
                    <a:pt x="670" y="956"/>
                  </a:lnTo>
                  <a:lnTo>
                    <a:pt x="684" y="938"/>
                  </a:lnTo>
                  <a:lnTo>
                    <a:pt x="694" y="918"/>
                  </a:lnTo>
                  <a:lnTo>
                    <a:pt x="700" y="898"/>
                  </a:lnTo>
                  <a:lnTo>
                    <a:pt x="702" y="876"/>
                  </a:lnTo>
                  <a:lnTo>
                    <a:pt x="700" y="854"/>
                  </a:lnTo>
                  <a:lnTo>
                    <a:pt x="692" y="832"/>
                  </a:lnTo>
                  <a:lnTo>
                    <a:pt x="682" y="814"/>
                  </a:lnTo>
                  <a:lnTo>
                    <a:pt x="668" y="796"/>
                  </a:lnTo>
                  <a:lnTo>
                    <a:pt x="668" y="796"/>
                  </a:lnTo>
                  <a:lnTo>
                    <a:pt x="648" y="782"/>
                  </a:lnTo>
                  <a:lnTo>
                    <a:pt x="630" y="772"/>
                  </a:lnTo>
                  <a:lnTo>
                    <a:pt x="608" y="766"/>
                  </a:lnTo>
                  <a:lnTo>
                    <a:pt x="586" y="764"/>
                  </a:lnTo>
                  <a:lnTo>
                    <a:pt x="564" y="766"/>
                  </a:lnTo>
                  <a:lnTo>
                    <a:pt x="544" y="772"/>
                  </a:lnTo>
                  <a:lnTo>
                    <a:pt x="524" y="784"/>
                  </a:lnTo>
                  <a:lnTo>
                    <a:pt x="506" y="798"/>
                  </a:lnTo>
                  <a:lnTo>
                    <a:pt x="466" y="840"/>
                  </a:lnTo>
                  <a:lnTo>
                    <a:pt x="466" y="840"/>
                  </a:lnTo>
                  <a:lnTo>
                    <a:pt x="464" y="788"/>
                  </a:lnTo>
                  <a:lnTo>
                    <a:pt x="458" y="736"/>
                  </a:lnTo>
                  <a:lnTo>
                    <a:pt x="452" y="682"/>
                  </a:lnTo>
                  <a:lnTo>
                    <a:pt x="444" y="630"/>
                  </a:lnTo>
                  <a:lnTo>
                    <a:pt x="436" y="580"/>
                  </a:lnTo>
                  <a:lnTo>
                    <a:pt x="424" y="528"/>
                  </a:lnTo>
                  <a:lnTo>
                    <a:pt x="410" y="476"/>
                  </a:lnTo>
                  <a:lnTo>
                    <a:pt x="394" y="426"/>
                  </a:lnTo>
                  <a:lnTo>
                    <a:pt x="378" y="376"/>
                  </a:lnTo>
                  <a:lnTo>
                    <a:pt x="358" y="328"/>
                  </a:lnTo>
                  <a:lnTo>
                    <a:pt x="338" y="280"/>
                  </a:lnTo>
                  <a:lnTo>
                    <a:pt x="316" y="232"/>
                  </a:lnTo>
                  <a:lnTo>
                    <a:pt x="292" y="184"/>
                  </a:lnTo>
                  <a:lnTo>
                    <a:pt x="266" y="138"/>
                  </a:lnTo>
                  <a:lnTo>
                    <a:pt x="238" y="94"/>
                  </a:lnTo>
                  <a:lnTo>
                    <a:pt x="208" y="48"/>
                  </a:lnTo>
                  <a:lnTo>
                    <a:pt x="208" y="48"/>
                  </a:lnTo>
                  <a:lnTo>
                    <a:pt x="194" y="32"/>
                  </a:lnTo>
                  <a:lnTo>
                    <a:pt x="176" y="18"/>
                  </a:lnTo>
                  <a:lnTo>
                    <a:pt x="156" y="8"/>
                  </a:lnTo>
                  <a:lnTo>
                    <a:pt x="136" y="2"/>
                  </a:lnTo>
                  <a:lnTo>
                    <a:pt x="114" y="0"/>
                  </a:lnTo>
                  <a:lnTo>
                    <a:pt x="92" y="2"/>
                  </a:lnTo>
                  <a:lnTo>
                    <a:pt x="70" y="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34" y="34"/>
                  </a:lnTo>
                  <a:lnTo>
                    <a:pt x="20" y="52"/>
                  </a:lnTo>
                  <a:lnTo>
                    <a:pt x="10" y="72"/>
                  </a:lnTo>
                  <a:lnTo>
                    <a:pt x="4" y="92"/>
                  </a:lnTo>
                  <a:lnTo>
                    <a:pt x="2" y="114"/>
                  </a:lnTo>
                  <a:lnTo>
                    <a:pt x="4" y="136"/>
                  </a:lnTo>
                  <a:lnTo>
                    <a:pt x="10" y="158"/>
                  </a:lnTo>
                  <a:lnTo>
                    <a:pt x="22" y="178"/>
                  </a:lnTo>
                  <a:lnTo>
                    <a:pt x="22" y="178"/>
                  </a:lnTo>
                  <a:lnTo>
                    <a:pt x="46" y="214"/>
                  </a:lnTo>
                  <a:lnTo>
                    <a:pt x="70" y="254"/>
                  </a:lnTo>
                  <a:lnTo>
                    <a:pt x="92" y="292"/>
                  </a:lnTo>
                  <a:lnTo>
                    <a:pt x="112" y="332"/>
                  </a:lnTo>
                  <a:lnTo>
                    <a:pt x="130" y="372"/>
                  </a:lnTo>
                  <a:lnTo>
                    <a:pt x="148" y="414"/>
                  </a:lnTo>
                  <a:lnTo>
                    <a:pt x="164" y="456"/>
                  </a:lnTo>
                  <a:lnTo>
                    <a:pt x="178" y="498"/>
                  </a:lnTo>
                  <a:lnTo>
                    <a:pt x="192" y="540"/>
                  </a:lnTo>
                  <a:lnTo>
                    <a:pt x="204" y="584"/>
                  </a:lnTo>
                  <a:lnTo>
                    <a:pt x="212" y="628"/>
                  </a:lnTo>
                  <a:lnTo>
                    <a:pt x="222" y="670"/>
                  </a:lnTo>
                  <a:lnTo>
                    <a:pt x="228" y="714"/>
                  </a:lnTo>
                  <a:lnTo>
                    <a:pt x="232" y="760"/>
                  </a:lnTo>
                  <a:lnTo>
                    <a:pt x="236" y="804"/>
                  </a:lnTo>
                  <a:lnTo>
                    <a:pt x="238" y="848"/>
                  </a:lnTo>
                  <a:lnTo>
                    <a:pt x="192" y="804"/>
                  </a:lnTo>
                  <a:lnTo>
                    <a:pt x="192" y="804"/>
                  </a:lnTo>
                  <a:lnTo>
                    <a:pt x="174" y="788"/>
                  </a:lnTo>
                  <a:lnTo>
                    <a:pt x="154" y="778"/>
                  </a:lnTo>
                  <a:lnTo>
                    <a:pt x="132" y="772"/>
                  </a:lnTo>
                  <a:lnTo>
                    <a:pt x="110" y="772"/>
                  </a:lnTo>
                  <a:lnTo>
                    <a:pt x="90" y="774"/>
                  </a:lnTo>
                  <a:lnTo>
                    <a:pt x="68" y="780"/>
                  </a:lnTo>
                  <a:lnTo>
                    <a:pt x="48" y="790"/>
                  </a:lnTo>
                  <a:lnTo>
                    <a:pt x="30" y="806"/>
                  </a:lnTo>
                  <a:lnTo>
                    <a:pt x="30" y="806"/>
                  </a:lnTo>
                  <a:lnTo>
                    <a:pt x="18" y="820"/>
                  </a:lnTo>
                  <a:lnTo>
                    <a:pt x="10" y="838"/>
                  </a:lnTo>
                  <a:lnTo>
                    <a:pt x="2" y="854"/>
                  </a:lnTo>
                  <a:lnTo>
                    <a:pt x="0" y="874"/>
                  </a:lnTo>
                  <a:lnTo>
                    <a:pt x="0" y="892"/>
                  </a:lnTo>
                  <a:lnTo>
                    <a:pt x="2" y="910"/>
                  </a:lnTo>
                  <a:lnTo>
                    <a:pt x="8" y="928"/>
                  </a:lnTo>
                  <a:lnTo>
                    <a:pt x="16" y="944"/>
                  </a:lnTo>
                  <a:lnTo>
                    <a:pt x="16" y="944"/>
                  </a:lnTo>
                  <a:lnTo>
                    <a:pt x="24" y="956"/>
                  </a:lnTo>
                  <a:lnTo>
                    <a:pt x="34" y="966"/>
                  </a:lnTo>
                  <a:lnTo>
                    <a:pt x="202" y="1130"/>
                  </a:lnTo>
                  <a:lnTo>
                    <a:pt x="202" y="1130"/>
                  </a:lnTo>
                  <a:lnTo>
                    <a:pt x="218" y="1144"/>
                  </a:lnTo>
                  <a:lnTo>
                    <a:pt x="236" y="1156"/>
                  </a:lnTo>
                  <a:lnTo>
                    <a:pt x="254" y="1168"/>
                  </a:lnTo>
                  <a:lnTo>
                    <a:pt x="272" y="1176"/>
                  </a:lnTo>
                  <a:lnTo>
                    <a:pt x="292" y="1182"/>
                  </a:lnTo>
                  <a:lnTo>
                    <a:pt x="312" y="1188"/>
                  </a:lnTo>
                  <a:lnTo>
                    <a:pt x="334" y="1190"/>
                  </a:lnTo>
                  <a:lnTo>
                    <a:pt x="356" y="1190"/>
                  </a:lnTo>
                  <a:lnTo>
                    <a:pt x="356" y="1190"/>
                  </a:lnTo>
                  <a:lnTo>
                    <a:pt x="376" y="1190"/>
                  </a:lnTo>
                  <a:lnTo>
                    <a:pt x="398" y="1186"/>
                  </a:lnTo>
                  <a:lnTo>
                    <a:pt x="418" y="1180"/>
                  </a:lnTo>
                  <a:lnTo>
                    <a:pt x="436" y="1174"/>
                  </a:lnTo>
                  <a:lnTo>
                    <a:pt x="456" y="1164"/>
                  </a:lnTo>
                  <a:lnTo>
                    <a:pt x="474" y="1152"/>
                  </a:lnTo>
                  <a:lnTo>
                    <a:pt x="490" y="1140"/>
                  </a:lnTo>
                  <a:lnTo>
                    <a:pt x="506" y="1126"/>
                  </a:lnTo>
                  <a:lnTo>
                    <a:pt x="506" y="1126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accent2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6" name="Freeform 17"/>
            <p:cNvSpPr/>
            <p:nvPr/>
          </p:nvSpPr>
          <p:spPr bwMode="auto">
            <a:xfrm rot="800062">
              <a:off x="-6342501" y="1661081"/>
              <a:ext cx="1114425" cy="1892300"/>
            </a:xfrm>
            <a:custGeom>
              <a:avLst/>
              <a:gdLst>
                <a:gd name="T0" fmla="*/ 32 w 702"/>
                <a:gd name="T1" fmla="*/ 234 h 1192"/>
                <a:gd name="T2" fmla="*/ 18 w 702"/>
                <a:gd name="T3" fmla="*/ 252 h 1192"/>
                <a:gd name="T4" fmla="*/ 2 w 702"/>
                <a:gd name="T5" fmla="*/ 294 h 1192"/>
                <a:gd name="T6" fmla="*/ 2 w 702"/>
                <a:gd name="T7" fmla="*/ 338 h 1192"/>
                <a:gd name="T8" fmla="*/ 20 w 702"/>
                <a:gd name="T9" fmla="*/ 378 h 1192"/>
                <a:gd name="T10" fmla="*/ 34 w 702"/>
                <a:gd name="T11" fmla="*/ 396 h 1192"/>
                <a:gd name="T12" fmla="*/ 72 w 702"/>
                <a:gd name="T13" fmla="*/ 420 h 1192"/>
                <a:gd name="T14" fmla="*/ 116 w 702"/>
                <a:gd name="T15" fmla="*/ 428 h 1192"/>
                <a:gd name="T16" fmla="*/ 158 w 702"/>
                <a:gd name="T17" fmla="*/ 418 h 1192"/>
                <a:gd name="T18" fmla="*/ 196 w 702"/>
                <a:gd name="T19" fmla="*/ 392 h 1192"/>
                <a:gd name="T20" fmla="*/ 236 w 702"/>
                <a:gd name="T21" fmla="*/ 350 h 1192"/>
                <a:gd name="T22" fmla="*/ 242 w 702"/>
                <a:gd name="T23" fmla="*/ 456 h 1192"/>
                <a:gd name="T24" fmla="*/ 256 w 702"/>
                <a:gd name="T25" fmla="*/ 560 h 1192"/>
                <a:gd name="T26" fmla="*/ 278 w 702"/>
                <a:gd name="T27" fmla="*/ 664 h 1192"/>
                <a:gd name="T28" fmla="*/ 308 w 702"/>
                <a:gd name="T29" fmla="*/ 764 h 1192"/>
                <a:gd name="T30" fmla="*/ 344 w 702"/>
                <a:gd name="T31" fmla="*/ 864 h 1192"/>
                <a:gd name="T32" fmla="*/ 386 w 702"/>
                <a:gd name="T33" fmla="*/ 960 h 1192"/>
                <a:gd name="T34" fmla="*/ 436 w 702"/>
                <a:gd name="T35" fmla="*/ 1052 h 1192"/>
                <a:gd name="T36" fmla="*/ 494 w 702"/>
                <a:gd name="T37" fmla="*/ 1142 h 1192"/>
                <a:gd name="T38" fmla="*/ 508 w 702"/>
                <a:gd name="T39" fmla="*/ 1160 h 1192"/>
                <a:gd name="T40" fmla="*/ 544 w 702"/>
                <a:gd name="T41" fmla="*/ 1184 h 1192"/>
                <a:gd name="T42" fmla="*/ 588 w 702"/>
                <a:gd name="T43" fmla="*/ 1192 h 1192"/>
                <a:gd name="T44" fmla="*/ 630 w 702"/>
                <a:gd name="T45" fmla="*/ 1182 h 1192"/>
                <a:gd name="T46" fmla="*/ 652 w 702"/>
                <a:gd name="T47" fmla="*/ 1172 h 1192"/>
                <a:gd name="T48" fmla="*/ 682 w 702"/>
                <a:gd name="T49" fmla="*/ 1140 h 1192"/>
                <a:gd name="T50" fmla="*/ 698 w 702"/>
                <a:gd name="T51" fmla="*/ 1098 h 1192"/>
                <a:gd name="T52" fmla="*/ 698 w 702"/>
                <a:gd name="T53" fmla="*/ 1056 h 1192"/>
                <a:gd name="T54" fmla="*/ 680 w 702"/>
                <a:gd name="T55" fmla="*/ 1014 h 1192"/>
                <a:gd name="T56" fmla="*/ 656 w 702"/>
                <a:gd name="T57" fmla="*/ 976 h 1192"/>
                <a:gd name="T58" fmla="*/ 610 w 702"/>
                <a:gd name="T59" fmla="*/ 898 h 1192"/>
                <a:gd name="T60" fmla="*/ 570 w 702"/>
                <a:gd name="T61" fmla="*/ 818 h 1192"/>
                <a:gd name="T62" fmla="*/ 538 w 702"/>
                <a:gd name="T63" fmla="*/ 736 h 1192"/>
                <a:gd name="T64" fmla="*/ 510 w 702"/>
                <a:gd name="T65" fmla="*/ 650 h 1192"/>
                <a:gd name="T66" fmla="*/ 488 w 702"/>
                <a:gd name="T67" fmla="*/ 564 h 1192"/>
                <a:gd name="T68" fmla="*/ 474 w 702"/>
                <a:gd name="T69" fmla="*/ 476 h 1192"/>
                <a:gd name="T70" fmla="*/ 466 w 702"/>
                <a:gd name="T71" fmla="*/ 388 h 1192"/>
                <a:gd name="T72" fmla="*/ 510 w 702"/>
                <a:gd name="T73" fmla="*/ 388 h 1192"/>
                <a:gd name="T74" fmla="*/ 528 w 702"/>
                <a:gd name="T75" fmla="*/ 402 h 1192"/>
                <a:gd name="T76" fmla="*/ 570 w 702"/>
                <a:gd name="T77" fmla="*/ 418 h 1192"/>
                <a:gd name="T78" fmla="*/ 612 w 702"/>
                <a:gd name="T79" fmla="*/ 418 h 1192"/>
                <a:gd name="T80" fmla="*/ 654 w 702"/>
                <a:gd name="T81" fmla="*/ 400 h 1192"/>
                <a:gd name="T82" fmla="*/ 670 w 702"/>
                <a:gd name="T83" fmla="*/ 386 h 1192"/>
                <a:gd name="T84" fmla="*/ 692 w 702"/>
                <a:gd name="T85" fmla="*/ 354 h 1192"/>
                <a:gd name="T86" fmla="*/ 702 w 702"/>
                <a:gd name="T87" fmla="*/ 318 h 1192"/>
                <a:gd name="T88" fmla="*/ 700 w 702"/>
                <a:gd name="T89" fmla="*/ 282 h 1192"/>
                <a:gd name="T90" fmla="*/ 686 w 702"/>
                <a:gd name="T91" fmla="*/ 246 h 1192"/>
                <a:gd name="T92" fmla="*/ 678 w 702"/>
                <a:gd name="T93" fmla="*/ 236 h 1192"/>
                <a:gd name="T94" fmla="*/ 500 w 702"/>
                <a:gd name="T95" fmla="*/ 60 h 1192"/>
                <a:gd name="T96" fmla="*/ 484 w 702"/>
                <a:gd name="T97" fmla="*/ 46 h 1192"/>
                <a:gd name="T98" fmla="*/ 448 w 702"/>
                <a:gd name="T99" fmla="*/ 24 h 1192"/>
                <a:gd name="T100" fmla="*/ 410 w 702"/>
                <a:gd name="T101" fmla="*/ 8 h 1192"/>
                <a:gd name="T102" fmla="*/ 368 w 702"/>
                <a:gd name="T103" fmla="*/ 2 h 1192"/>
                <a:gd name="T104" fmla="*/ 346 w 702"/>
                <a:gd name="T105" fmla="*/ 0 h 1192"/>
                <a:gd name="T106" fmla="*/ 304 w 702"/>
                <a:gd name="T107" fmla="*/ 6 h 1192"/>
                <a:gd name="T108" fmla="*/ 264 w 702"/>
                <a:gd name="T109" fmla="*/ 18 h 1192"/>
                <a:gd name="T110" fmla="*/ 228 w 702"/>
                <a:gd name="T111" fmla="*/ 38 h 1192"/>
                <a:gd name="T112" fmla="*/ 196 w 702"/>
                <a:gd name="T113" fmla="*/ 6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02" h="1192">
                  <a:moveTo>
                    <a:pt x="196" y="66"/>
                  </a:moveTo>
                  <a:lnTo>
                    <a:pt x="32" y="234"/>
                  </a:lnTo>
                  <a:lnTo>
                    <a:pt x="32" y="234"/>
                  </a:lnTo>
                  <a:lnTo>
                    <a:pt x="18" y="252"/>
                  </a:lnTo>
                  <a:lnTo>
                    <a:pt x="8" y="272"/>
                  </a:lnTo>
                  <a:lnTo>
                    <a:pt x="2" y="294"/>
                  </a:lnTo>
                  <a:lnTo>
                    <a:pt x="0" y="316"/>
                  </a:lnTo>
                  <a:lnTo>
                    <a:pt x="2" y="338"/>
                  </a:lnTo>
                  <a:lnTo>
                    <a:pt x="10" y="358"/>
                  </a:lnTo>
                  <a:lnTo>
                    <a:pt x="20" y="378"/>
                  </a:lnTo>
                  <a:lnTo>
                    <a:pt x="34" y="396"/>
                  </a:lnTo>
                  <a:lnTo>
                    <a:pt x="34" y="396"/>
                  </a:lnTo>
                  <a:lnTo>
                    <a:pt x="52" y="410"/>
                  </a:lnTo>
                  <a:lnTo>
                    <a:pt x="72" y="420"/>
                  </a:lnTo>
                  <a:lnTo>
                    <a:pt x="94" y="426"/>
                  </a:lnTo>
                  <a:lnTo>
                    <a:pt x="116" y="428"/>
                  </a:lnTo>
                  <a:lnTo>
                    <a:pt x="138" y="426"/>
                  </a:lnTo>
                  <a:lnTo>
                    <a:pt x="158" y="418"/>
                  </a:lnTo>
                  <a:lnTo>
                    <a:pt x="178" y="408"/>
                  </a:lnTo>
                  <a:lnTo>
                    <a:pt x="196" y="392"/>
                  </a:lnTo>
                  <a:lnTo>
                    <a:pt x="236" y="350"/>
                  </a:lnTo>
                  <a:lnTo>
                    <a:pt x="236" y="350"/>
                  </a:lnTo>
                  <a:lnTo>
                    <a:pt x="238" y="404"/>
                  </a:lnTo>
                  <a:lnTo>
                    <a:pt x="242" y="456"/>
                  </a:lnTo>
                  <a:lnTo>
                    <a:pt x="248" y="508"/>
                  </a:lnTo>
                  <a:lnTo>
                    <a:pt x="256" y="560"/>
                  </a:lnTo>
                  <a:lnTo>
                    <a:pt x="266" y="612"/>
                  </a:lnTo>
                  <a:lnTo>
                    <a:pt x="278" y="664"/>
                  </a:lnTo>
                  <a:lnTo>
                    <a:pt x="292" y="714"/>
                  </a:lnTo>
                  <a:lnTo>
                    <a:pt x="308" y="764"/>
                  </a:lnTo>
                  <a:lnTo>
                    <a:pt x="324" y="814"/>
                  </a:lnTo>
                  <a:lnTo>
                    <a:pt x="344" y="864"/>
                  </a:lnTo>
                  <a:lnTo>
                    <a:pt x="364" y="912"/>
                  </a:lnTo>
                  <a:lnTo>
                    <a:pt x="386" y="960"/>
                  </a:lnTo>
                  <a:lnTo>
                    <a:pt x="410" y="1006"/>
                  </a:lnTo>
                  <a:lnTo>
                    <a:pt x="436" y="1052"/>
                  </a:lnTo>
                  <a:lnTo>
                    <a:pt x="464" y="1098"/>
                  </a:lnTo>
                  <a:lnTo>
                    <a:pt x="494" y="1142"/>
                  </a:lnTo>
                  <a:lnTo>
                    <a:pt x="494" y="1142"/>
                  </a:lnTo>
                  <a:lnTo>
                    <a:pt x="508" y="1160"/>
                  </a:lnTo>
                  <a:lnTo>
                    <a:pt x="526" y="1174"/>
                  </a:lnTo>
                  <a:lnTo>
                    <a:pt x="544" y="1184"/>
                  </a:lnTo>
                  <a:lnTo>
                    <a:pt x="566" y="1190"/>
                  </a:lnTo>
                  <a:lnTo>
                    <a:pt x="588" y="1192"/>
                  </a:lnTo>
                  <a:lnTo>
                    <a:pt x="610" y="1190"/>
                  </a:lnTo>
                  <a:lnTo>
                    <a:pt x="630" y="1182"/>
                  </a:lnTo>
                  <a:lnTo>
                    <a:pt x="652" y="1172"/>
                  </a:lnTo>
                  <a:lnTo>
                    <a:pt x="652" y="1172"/>
                  </a:lnTo>
                  <a:lnTo>
                    <a:pt x="668" y="1156"/>
                  </a:lnTo>
                  <a:lnTo>
                    <a:pt x="682" y="1140"/>
                  </a:lnTo>
                  <a:lnTo>
                    <a:pt x="692" y="1120"/>
                  </a:lnTo>
                  <a:lnTo>
                    <a:pt x="698" y="1098"/>
                  </a:lnTo>
                  <a:lnTo>
                    <a:pt x="700" y="1078"/>
                  </a:lnTo>
                  <a:lnTo>
                    <a:pt x="698" y="1056"/>
                  </a:lnTo>
                  <a:lnTo>
                    <a:pt x="692" y="1034"/>
                  </a:lnTo>
                  <a:lnTo>
                    <a:pt x="680" y="1014"/>
                  </a:lnTo>
                  <a:lnTo>
                    <a:pt x="680" y="1014"/>
                  </a:lnTo>
                  <a:lnTo>
                    <a:pt x="656" y="976"/>
                  </a:lnTo>
                  <a:lnTo>
                    <a:pt x="632" y="938"/>
                  </a:lnTo>
                  <a:lnTo>
                    <a:pt x="610" y="898"/>
                  </a:lnTo>
                  <a:lnTo>
                    <a:pt x="590" y="858"/>
                  </a:lnTo>
                  <a:lnTo>
                    <a:pt x="570" y="818"/>
                  </a:lnTo>
                  <a:lnTo>
                    <a:pt x="554" y="778"/>
                  </a:lnTo>
                  <a:lnTo>
                    <a:pt x="538" y="736"/>
                  </a:lnTo>
                  <a:lnTo>
                    <a:pt x="524" y="694"/>
                  </a:lnTo>
                  <a:lnTo>
                    <a:pt x="510" y="650"/>
                  </a:lnTo>
                  <a:lnTo>
                    <a:pt x="498" y="608"/>
                  </a:lnTo>
                  <a:lnTo>
                    <a:pt x="488" y="564"/>
                  </a:lnTo>
                  <a:lnTo>
                    <a:pt x="480" y="520"/>
                  </a:lnTo>
                  <a:lnTo>
                    <a:pt x="474" y="476"/>
                  </a:lnTo>
                  <a:lnTo>
                    <a:pt x="468" y="432"/>
                  </a:lnTo>
                  <a:lnTo>
                    <a:pt x="466" y="388"/>
                  </a:lnTo>
                  <a:lnTo>
                    <a:pt x="464" y="342"/>
                  </a:lnTo>
                  <a:lnTo>
                    <a:pt x="510" y="388"/>
                  </a:lnTo>
                  <a:lnTo>
                    <a:pt x="510" y="388"/>
                  </a:lnTo>
                  <a:lnTo>
                    <a:pt x="528" y="402"/>
                  </a:lnTo>
                  <a:lnTo>
                    <a:pt x="548" y="412"/>
                  </a:lnTo>
                  <a:lnTo>
                    <a:pt x="570" y="418"/>
                  </a:lnTo>
                  <a:lnTo>
                    <a:pt x="592" y="420"/>
                  </a:lnTo>
                  <a:lnTo>
                    <a:pt x="612" y="418"/>
                  </a:lnTo>
                  <a:lnTo>
                    <a:pt x="634" y="410"/>
                  </a:lnTo>
                  <a:lnTo>
                    <a:pt x="654" y="400"/>
                  </a:lnTo>
                  <a:lnTo>
                    <a:pt x="670" y="386"/>
                  </a:lnTo>
                  <a:lnTo>
                    <a:pt x="670" y="386"/>
                  </a:lnTo>
                  <a:lnTo>
                    <a:pt x="684" y="370"/>
                  </a:lnTo>
                  <a:lnTo>
                    <a:pt x="692" y="354"/>
                  </a:lnTo>
                  <a:lnTo>
                    <a:pt x="698" y="336"/>
                  </a:lnTo>
                  <a:lnTo>
                    <a:pt x="702" y="318"/>
                  </a:lnTo>
                  <a:lnTo>
                    <a:pt x="702" y="300"/>
                  </a:lnTo>
                  <a:lnTo>
                    <a:pt x="700" y="282"/>
                  </a:lnTo>
                  <a:lnTo>
                    <a:pt x="694" y="264"/>
                  </a:lnTo>
                  <a:lnTo>
                    <a:pt x="686" y="246"/>
                  </a:lnTo>
                  <a:lnTo>
                    <a:pt x="686" y="246"/>
                  </a:lnTo>
                  <a:lnTo>
                    <a:pt x="678" y="236"/>
                  </a:lnTo>
                  <a:lnTo>
                    <a:pt x="668" y="224"/>
                  </a:lnTo>
                  <a:lnTo>
                    <a:pt x="500" y="60"/>
                  </a:lnTo>
                  <a:lnTo>
                    <a:pt x="500" y="60"/>
                  </a:lnTo>
                  <a:lnTo>
                    <a:pt x="484" y="46"/>
                  </a:lnTo>
                  <a:lnTo>
                    <a:pt x="466" y="34"/>
                  </a:lnTo>
                  <a:lnTo>
                    <a:pt x="448" y="24"/>
                  </a:lnTo>
                  <a:lnTo>
                    <a:pt x="428" y="16"/>
                  </a:lnTo>
                  <a:lnTo>
                    <a:pt x="410" y="8"/>
                  </a:lnTo>
                  <a:lnTo>
                    <a:pt x="388" y="4"/>
                  </a:lnTo>
                  <a:lnTo>
                    <a:pt x="368" y="2"/>
                  </a:lnTo>
                  <a:lnTo>
                    <a:pt x="346" y="0"/>
                  </a:lnTo>
                  <a:lnTo>
                    <a:pt x="346" y="0"/>
                  </a:lnTo>
                  <a:lnTo>
                    <a:pt x="326" y="2"/>
                  </a:lnTo>
                  <a:lnTo>
                    <a:pt x="304" y="6"/>
                  </a:lnTo>
                  <a:lnTo>
                    <a:pt x="284" y="10"/>
                  </a:lnTo>
                  <a:lnTo>
                    <a:pt x="264" y="18"/>
                  </a:lnTo>
                  <a:lnTo>
                    <a:pt x="246" y="28"/>
                  </a:lnTo>
                  <a:lnTo>
                    <a:pt x="228" y="38"/>
                  </a:lnTo>
                  <a:lnTo>
                    <a:pt x="212" y="50"/>
                  </a:lnTo>
                  <a:lnTo>
                    <a:pt x="196" y="66"/>
                  </a:lnTo>
                  <a:lnTo>
                    <a:pt x="196" y="66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solidFill>
                <a:schemeClr val="accent5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7" name="Freeform 18"/>
            <p:cNvSpPr/>
            <p:nvPr/>
          </p:nvSpPr>
          <p:spPr bwMode="auto">
            <a:xfrm rot="800062">
              <a:off x="-3385211" y="3782304"/>
              <a:ext cx="1527175" cy="1609725"/>
            </a:xfrm>
            <a:custGeom>
              <a:avLst/>
              <a:gdLst>
                <a:gd name="T0" fmla="*/ 388 w 962"/>
                <a:gd name="T1" fmla="*/ 1010 h 1014"/>
                <a:gd name="T2" fmla="*/ 410 w 962"/>
                <a:gd name="T3" fmla="*/ 1014 h 1014"/>
                <a:gd name="T4" fmla="*/ 454 w 962"/>
                <a:gd name="T5" fmla="*/ 1008 h 1014"/>
                <a:gd name="T6" fmla="*/ 492 w 962"/>
                <a:gd name="T7" fmla="*/ 986 h 1014"/>
                <a:gd name="T8" fmla="*/ 518 w 962"/>
                <a:gd name="T9" fmla="*/ 950 h 1014"/>
                <a:gd name="T10" fmla="*/ 526 w 962"/>
                <a:gd name="T11" fmla="*/ 930 h 1014"/>
                <a:gd name="T12" fmla="*/ 528 w 962"/>
                <a:gd name="T13" fmla="*/ 884 h 1014"/>
                <a:gd name="T14" fmla="*/ 514 w 962"/>
                <a:gd name="T15" fmla="*/ 844 h 1014"/>
                <a:gd name="T16" fmla="*/ 486 w 962"/>
                <a:gd name="T17" fmla="*/ 810 h 1014"/>
                <a:gd name="T18" fmla="*/ 444 w 962"/>
                <a:gd name="T19" fmla="*/ 790 h 1014"/>
                <a:gd name="T20" fmla="*/ 388 w 962"/>
                <a:gd name="T21" fmla="*/ 776 h 1014"/>
                <a:gd name="T22" fmla="*/ 476 w 962"/>
                <a:gd name="T23" fmla="*/ 718 h 1014"/>
                <a:gd name="T24" fmla="*/ 560 w 962"/>
                <a:gd name="T25" fmla="*/ 654 h 1014"/>
                <a:gd name="T26" fmla="*/ 640 w 962"/>
                <a:gd name="T27" fmla="*/ 586 h 1014"/>
                <a:gd name="T28" fmla="*/ 712 w 962"/>
                <a:gd name="T29" fmla="*/ 510 h 1014"/>
                <a:gd name="T30" fmla="*/ 782 w 962"/>
                <a:gd name="T31" fmla="*/ 430 h 1014"/>
                <a:gd name="T32" fmla="*/ 844 w 962"/>
                <a:gd name="T33" fmla="*/ 346 h 1014"/>
                <a:gd name="T34" fmla="*/ 900 w 962"/>
                <a:gd name="T35" fmla="*/ 256 h 1014"/>
                <a:gd name="T36" fmla="*/ 950 w 962"/>
                <a:gd name="T37" fmla="*/ 162 h 1014"/>
                <a:gd name="T38" fmla="*/ 958 w 962"/>
                <a:gd name="T39" fmla="*/ 140 h 1014"/>
                <a:gd name="T40" fmla="*/ 960 w 962"/>
                <a:gd name="T41" fmla="*/ 96 h 1014"/>
                <a:gd name="T42" fmla="*/ 946 w 962"/>
                <a:gd name="T43" fmla="*/ 56 h 1014"/>
                <a:gd name="T44" fmla="*/ 918 w 962"/>
                <a:gd name="T45" fmla="*/ 22 h 1014"/>
                <a:gd name="T46" fmla="*/ 898 w 962"/>
                <a:gd name="T47" fmla="*/ 10 h 1014"/>
                <a:gd name="T48" fmla="*/ 854 w 962"/>
                <a:gd name="T49" fmla="*/ 0 h 1014"/>
                <a:gd name="T50" fmla="*/ 810 w 962"/>
                <a:gd name="T51" fmla="*/ 6 h 1014"/>
                <a:gd name="T52" fmla="*/ 774 w 962"/>
                <a:gd name="T53" fmla="*/ 26 h 1014"/>
                <a:gd name="T54" fmla="*/ 746 w 962"/>
                <a:gd name="T55" fmla="*/ 62 h 1014"/>
                <a:gd name="T56" fmla="*/ 726 w 962"/>
                <a:gd name="T57" fmla="*/ 102 h 1014"/>
                <a:gd name="T58" fmla="*/ 680 w 962"/>
                <a:gd name="T59" fmla="*/ 180 h 1014"/>
                <a:gd name="T60" fmla="*/ 630 w 962"/>
                <a:gd name="T61" fmla="*/ 254 h 1014"/>
                <a:gd name="T62" fmla="*/ 574 w 962"/>
                <a:gd name="T63" fmla="*/ 324 h 1014"/>
                <a:gd name="T64" fmla="*/ 514 w 962"/>
                <a:gd name="T65" fmla="*/ 390 h 1014"/>
                <a:gd name="T66" fmla="*/ 448 w 962"/>
                <a:gd name="T67" fmla="*/ 452 h 1014"/>
                <a:gd name="T68" fmla="*/ 380 w 962"/>
                <a:gd name="T69" fmla="*/ 508 h 1014"/>
                <a:gd name="T70" fmla="*/ 306 w 962"/>
                <a:gd name="T71" fmla="*/ 558 h 1014"/>
                <a:gd name="T72" fmla="*/ 286 w 962"/>
                <a:gd name="T73" fmla="*/ 520 h 1014"/>
                <a:gd name="T74" fmla="*/ 288 w 962"/>
                <a:gd name="T75" fmla="*/ 496 h 1014"/>
                <a:gd name="T76" fmla="*/ 282 w 962"/>
                <a:gd name="T77" fmla="*/ 452 h 1014"/>
                <a:gd name="T78" fmla="*/ 260 w 962"/>
                <a:gd name="T79" fmla="*/ 416 h 1014"/>
                <a:gd name="T80" fmla="*/ 226 w 962"/>
                <a:gd name="T81" fmla="*/ 388 h 1014"/>
                <a:gd name="T82" fmla="*/ 204 w 962"/>
                <a:gd name="T83" fmla="*/ 380 h 1014"/>
                <a:gd name="T84" fmla="*/ 166 w 962"/>
                <a:gd name="T85" fmla="*/ 378 h 1014"/>
                <a:gd name="T86" fmla="*/ 130 w 962"/>
                <a:gd name="T87" fmla="*/ 386 h 1014"/>
                <a:gd name="T88" fmla="*/ 98 w 962"/>
                <a:gd name="T89" fmla="*/ 406 h 1014"/>
                <a:gd name="T90" fmla="*/ 76 w 962"/>
                <a:gd name="T91" fmla="*/ 436 h 1014"/>
                <a:gd name="T92" fmla="*/ 70 w 962"/>
                <a:gd name="T93" fmla="*/ 448 h 1014"/>
                <a:gd name="T94" fmla="*/ 6 w 962"/>
                <a:gd name="T95" fmla="*/ 690 h 1014"/>
                <a:gd name="T96" fmla="*/ 2 w 962"/>
                <a:gd name="T97" fmla="*/ 712 h 1014"/>
                <a:gd name="T98" fmla="*/ 0 w 962"/>
                <a:gd name="T99" fmla="*/ 752 h 1014"/>
                <a:gd name="T100" fmla="*/ 4 w 962"/>
                <a:gd name="T101" fmla="*/ 794 h 1014"/>
                <a:gd name="T102" fmla="*/ 18 w 962"/>
                <a:gd name="T103" fmla="*/ 834 h 1014"/>
                <a:gd name="T104" fmla="*/ 28 w 962"/>
                <a:gd name="T105" fmla="*/ 852 h 1014"/>
                <a:gd name="T106" fmla="*/ 54 w 962"/>
                <a:gd name="T107" fmla="*/ 886 h 1014"/>
                <a:gd name="T108" fmla="*/ 84 w 962"/>
                <a:gd name="T109" fmla="*/ 916 h 1014"/>
                <a:gd name="T110" fmla="*/ 120 w 962"/>
                <a:gd name="T111" fmla="*/ 936 h 1014"/>
                <a:gd name="T112" fmla="*/ 160 w 962"/>
                <a:gd name="T113" fmla="*/ 952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62" h="1014">
                  <a:moveTo>
                    <a:pt x="160" y="952"/>
                  </a:moveTo>
                  <a:lnTo>
                    <a:pt x="388" y="1010"/>
                  </a:lnTo>
                  <a:lnTo>
                    <a:pt x="388" y="1010"/>
                  </a:lnTo>
                  <a:lnTo>
                    <a:pt x="410" y="1014"/>
                  </a:lnTo>
                  <a:lnTo>
                    <a:pt x="432" y="1014"/>
                  </a:lnTo>
                  <a:lnTo>
                    <a:pt x="454" y="1008"/>
                  </a:lnTo>
                  <a:lnTo>
                    <a:pt x="474" y="998"/>
                  </a:lnTo>
                  <a:lnTo>
                    <a:pt x="492" y="986"/>
                  </a:lnTo>
                  <a:lnTo>
                    <a:pt x="506" y="970"/>
                  </a:lnTo>
                  <a:lnTo>
                    <a:pt x="518" y="950"/>
                  </a:lnTo>
                  <a:lnTo>
                    <a:pt x="526" y="930"/>
                  </a:lnTo>
                  <a:lnTo>
                    <a:pt x="526" y="930"/>
                  </a:lnTo>
                  <a:lnTo>
                    <a:pt x="530" y="906"/>
                  </a:lnTo>
                  <a:lnTo>
                    <a:pt x="528" y="884"/>
                  </a:lnTo>
                  <a:lnTo>
                    <a:pt x="524" y="862"/>
                  </a:lnTo>
                  <a:lnTo>
                    <a:pt x="514" y="844"/>
                  </a:lnTo>
                  <a:lnTo>
                    <a:pt x="502" y="826"/>
                  </a:lnTo>
                  <a:lnTo>
                    <a:pt x="486" y="810"/>
                  </a:lnTo>
                  <a:lnTo>
                    <a:pt x="466" y="798"/>
                  </a:lnTo>
                  <a:lnTo>
                    <a:pt x="444" y="790"/>
                  </a:lnTo>
                  <a:lnTo>
                    <a:pt x="388" y="776"/>
                  </a:lnTo>
                  <a:lnTo>
                    <a:pt x="388" y="776"/>
                  </a:lnTo>
                  <a:lnTo>
                    <a:pt x="432" y="748"/>
                  </a:lnTo>
                  <a:lnTo>
                    <a:pt x="476" y="718"/>
                  </a:lnTo>
                  <a:lnTo>
                    <a:pt x="518" y="688"/>
                  </a:lnTo>
                  <a:lnTo>
                    <a:pt x="560" y="654"/>
                  </a:lnTo>
                  <a:lnTo>
                    <a:pt x="600" y="620"/>
                  </a:lnTo>
                  <a:lnTo>
                    <a:pt x="640" y="586"/>
                  </a:lnTo>
                  <a:lnTo>
                    <a:pt x="676" y="548"/>
                  </a:lnTo>
                  <a:lnTo>
                    <a:pt x="712" y="510"/>
                  </a:lnTo>
                  <a:lnTo>
                    <a:pt x="748" y="470"/>
                  </a:lnTo>
                  <a:lnTo>
                    <a:pt x="782" y="430"/>
                  </a:lnTo>
                  <a:lnTo>
                    <a:pt x="814" y="388"/>
                  </a:lnTo>
                  <a:lnTo>
                    <a:pt x="844" y="346"/>
                  </a:lnTo>
                  <a:lnTo>
                    <a:pt x="872" y="302"/>
                  </a:lnTo>
                  <a:lnTo>
                    <a:pt x="900" y="256"/>
                  </a:lnTo>
                  <a:lnTo>
                    <a:pt x="926" y="210"/>
                  </a:lnTo>
                  <a:lnTo>
                    <a:pt x="950" y="162"/>
                  </a:lnTo>
                  <a:lnTo>
                    <a:pt x="950" y="162"/>
                  </a:lnTo>
                  <a:lnTo>
                    <a:pt x="958" y="140"/>
                  </a:lnTo>
                  <a:lnTo>
                    <a:pt x="962" y="118"/>
                  </a:lnTo>
                  <a:lnTo>
                    <a:pt x="960" y="96"/>
                  </a:lnTo>
                  <a:lnTo>
                    <a:pt x="956" y="76"/>
                  </a:lnTo>
                  <a:lnTo>
                    <a:pt x="946" y="56"/>
                  </a:lnTo>
                  <a:lnTo>
                    <a:pt x="934" y="38"/>
                  </a:lnTo>
                  <a:lnTo>
                    <a:pt x="918" y="22"/>
                  </a:lnTo>
                  <a:lnTo>
                    <a:pt x="898" y="10"/>
                  </a:lnTo>
                  <a:lnTo>
                    <a:pt x="898" y="10"/>
                  </a:lnTo>
                  <a:lnTo>
                    <a:pt x="876" y="2"/>
                  </a:lnTo>
                  <a:lnTo>
                    <a:pt x="854" y="0"/>
                  </a:lnTo>
                  <a:lnTo>
                    <a:pt x="832" y="0"/>
                  </a:lnTo>
                  <a:lnTo>
                    <a:pt x="810" y="6"/>
                  </a:lnTo>
                  <a:lnTo>
                    <a:pt x="792" y="14"/>
                  </a:lnTo>
                  <a:lnTo>
                    <a:pt x="774" y="26"/>
                  </a:lnTo>
                  <a:lnTo>
                    <a:pt x="758" y="44"/>
                  </a:lnTo>
                  <a:lnTo>
                    <a:pt x="746" y="62"/>
                  </a:lnTo>
                  <a:lnTo>
                    <a:pt x="746" y="62"/>
                  </a:lnTo>
                  <a:lnTo>
                    <a:pt x="726" y="102"/>
                  </a:lnTo>
                  <a:lnTo>
                    <a:pt x="704" y="142"/>
                  </a:lnTo>
                  <a:lnTo>
                    <a:pt x="680" y="180"/>
                  </a:lnTo>
                  <a:lnTo>
                    <a:pt x="656" y="218"/>
                  </a:lnTo>
                  <a:lnTo>
                    <a:pt x="630" y="254"/>
                  </a:lnTo>
                  <a:lnTo>
                    <a:pt x="602" y="290"/>
                  </a:lnTo>
                  <a:lnTo>
                    <a:pt x="574" y="324"/>
                  </a:lnTo>
                  <a:lnTo>
                    <a:pt x="544" y="358"/>
                  </a:lnTo>
                  <a:lnTo>
                    <a:pt x="514" y="390"/>
                  </a:lnTo>
                  <a:lnTo>
                    <a:pt x="482" y="422"/>
                  </a:lnTo>
                  <a:lnTo>
                    <a:pt x="448" y="452"/>
                  </a:lnTo>
                  <a:lnTo>
                    <a:pt x="414" y="480"/>
                  </a:lnTo>
                  <a:lnTo>
                    <a:pt x="380" y="508"/>
                  </a:lnTo>
                  <a:lnTo>
                    <a:pt x="344" y="534"/>
                  </a:lnTo>
                  <a:lnTo>
                    <a:pt x="306" y="558"/>
                  </a:lnTo>
                  <a:lnTo>
                    <a:pt x="268" y="582"/>
                  </a:lnTo>
                  <a:lnTo>
                    <a:pt x="286" y="520"/>
                  </a:lnTo>
                  <a:lnTo>
                    <a:pt x="286" y="520"/>
                  </a:lnTo>
                  <a:lnTo>
                    <a:pt x="288" y="496"/>
                  </a:lnTo>
                  <a:lnTo>
                    <a:pt x="288" y="474"/>
                  </a:lnTo>
                  <a:lnTo>
                    <a:pt x="282" y="452"/>
                  </a:lnTo>
                  <a:lnTo>
                    <a:pt x="274" y="434"/>
                  </a:lnTo>
                  <a:lnTo>
                    <a:pt x="260" y="416"/>
                  </a:lnTo>
                  <a:lnTo>
                    <a:pt x="244" y="400"/>
                  </a:lnTo>
                  <a:lnTo>
                    <a:pt x="226" y="388"/>
                  </a:lnTo>
                  <a:lnTo>
                    <a:pt x="204" y="380"/>
                  </a:lnTo>
                  <a:lnTo>
                    <a:pt x="204" y="380"/>
                  </a:lnTo>
                  <a:lnTo>
                    <a:pt x="184" y="378"/>
                  </a:lnTo>
                  <a:lnTo>
                    <a:pt x="166" y="378"/>
                  </a:lnTo>
                  <a:lnTo>
                    <a:pt x="148" y="380"/>
                  </a:lnTo>
                  <a:lnTo>
                    <a:pt x="130" y="386"/>
                  </a:lnTo>
                  <a:lnTo>
                    <a:pt x="114" y="396"/>
                  </a:lnTo>
                  <a:lnTo>
                    <a:pt x="98" y="406"/>
                  </a:lnTo>
                  <a:lnTo>
                    <a:pt x="86" y="420"/>
                  </a:lnTo>
                  <a:lnTo>
                    <a:pt x="76" y="436"/>
                  </a:lnTo>
                  <a:lnTo>
                    <a:pt x="76" y="436"/>
                  </a:lnTo>
                  <a:lnTo>
                    <a:pt x="70" y="448"/>
                  </a:lnTo>
                  <a:lnTo>
                    <a:pt x="66" y="462"/>
                  </a:lnTo>
                  <a:lnTo>
                    <a:pt x="6" y="690"/>
                  </a:lnTo>
                  <a:lnTo>
                    <a:pt x="6" y="690"/>
                  </a:lnTo>
                  <a:lnTo>
                    <a:pt x="2" y="712"/>
                  </a:lnTo>
                  <a:lnTo>
                    <a:pt x="0" y="732"/>
                  </a:lnTo>
                  <a:lnTo>
                    <a:pt x="0" y="752"/>
                  </a:lnTo>
                  <a:lnTo>
                    <a:pt x="0" y="774"/>
                  </a:lnTo>
                  <a:lnTo>
                    <a:pt x="4" y="794"/>
                  </a:lnTo>
                  <a:lnTo>
                    <a:pt x="10" y="814"/>
                  </a:lnTo>
                  <a:lnTo>
                    <a:pt x="18" y="834"/>
                  </a:lnTo>
                  <a:lnTo>
                    <a:pt x="28" y="852"/>
                  </a:lnTo>
                  <a:lnTo>
                    <a:pt x="28" y="852"/>
                  </a:lnTo>
                  <a:lnTo>
                    <a:pt x="40" y="870"/>
                  </a:lnTo>
                  <a:lnTo>
                    <a:pt x="54" y="886"/>
                  </a:lnTo>
                  <a:lnTo>
                    <a:pt x="68" y="902"/>
                  </a:lnTo>
                  <a:lnTo>
                    <a:pt x="84" y="916"/>
                  </a:lnTo>
                  <a:lnTo>
                    <a:pt x="102" y="926"/>
                  </a:lnTo>
                  <a:lnTo>
                    <a:pt x="120" y="936"/>
                  </a:lnTo>
                  <a:lnTo>
                    <a:pt x="140" y="946"/>
                  </a:lnTo>
                  <a:lnTo>
                    <a:pt x="160" y="952"/>
                  </a:lnTo>
                  <a:lnTo>
                    <a:pt x="160" y="952"/>
                  </a:lnTo>
                  <a:close/>
                </a:path>
              </a:pathLst>
            </a:custGeom>
            <a:solidFill>
              <a:srgbClr val="BD342A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6" name="Freeform 19"/>
            <p:cNvSpPr/>
            <p:nvPr/>
          </p:nvSpPr>
          <p:spPr bwMode="auto">
            <a:xfrm rot="800062">
              <a:off x="-5288769" y="-5158"/>
              <a:ext cx="1527175" cy="1612900"/>
            </a:xfrm>
            <a:custGeom>
              <a:avLst/>
              <a:gdLst>
                <a:gd name="T0" fmla="*/ 574 w 962"/>
                <a:gd name="T1" fmla="*/ 4 h 1016"/>
                <a:gd name="T2" fmla="*/ 552 w 962"/>
                <a:gd name="T3" fmla="*/ 0 h 1016"/>
                <a:gd name="T4" fmla="*/ 508 w 962"/>
                <a:gd name="T5" fmla="*/ 8 h 1016"/>
                <a:gd name="T6" fmla="*/ 470 w 962"/>
                <a:gd name="T7" fmla="*/ 30 h 1016"/>
                <a:gd name="T8" fmla="*/ 444 w 962"/>
                <a:gd name="T9" fmla="*/ 64 h 1016"/>
                <a:gd name="T10" fmla="*/ 436 w 962"/>
                <a:gd name="T11" fmla="*/ 86 h 1016"/>
                <a:gd name="T12" fmla="*/ 434 w 962"/>
                <a:gd name="T13" fmla="*/ 130 h 1016"/>
                <a:gd name="T14" fmla="*/ 448 w 962"/>
                <a:gd name="T15" fmla="*/ 172 h 1016"/>
                <a:gd name="T16" fmla="*/ 476 w 962"/>
                <a:gd name="T17" fmla="*/ 204 h 1016"/>
                <a:gd name="T18" fmla="*/ 518 w 962"/>
                <a:gd name="T19" fmla="*/ 224 h 1016"/>
                <a:gd name="T20" fmla="*/ 574 w 962"/>
                <a:gd name="T21" fmla="*/ 240 h 1016"/>
                <a:gd name="T22" fmla="*/ 486 w 962"/>
                <a:gd name="T23" fmla="*/ 296 h 1016"/>
                <a:gd name="T24" fmla="*/ 402 w 962"/>
                <a:gd name="T25" fmla="*/ 360 h 1016"/>
                <a:gd name="T26" fmla="*/ 322 w 962"/>
                <a:gd name="T27" fmla="*/ 430 h 1016"/>
                <a:gd name="T28" fmla="*/ 248 w 962"/>
                <a:gd name="T29" fmla="*/ 504 h 1016"/>
                <a:gd name="T30" fmla="*/ 180 w 962"/>
                <a:gd name="T31" fmla="*/ 584 h 1016"/>
                <a:gd name="T32" fmla="*/ 118 w 962"/>
                <a:gd name="T33" fmla="*/ 670 h 1016"/>
                <a:gd name="T34" fmla="*/ 62 w 962"/>
                <a:gd name="T35" fmla="*/ 760 h 1016"/>
                <a:gd name="T36" fmla="*/ 12 w 962"/>
                <a:gd name="T37" fmla="*/ 852 h 1016"/>
                <a:gd name="T38" fmla="*/ 4 w 962"/>
                <a:gd name="T39" fmla="*/ 874 h 1016"/>
                <a:gd name="T40" fmla="*/ 2 w 962"/>
                <a:gd name="T41" fmla="*/ 918 h 1016"/>
                <a:gd name="T42" fmla="*/ 16 w 962"/>
                <a:gd name="T43" fmla="*/ 960 h 1016"/>
                <a:gd name="T44" fmla="*/ 44 w 962"/>
                <a:gd name="T45" fmla="*/ 992 h 1016"/>
                <a:gd name="T46" fmla="*/ 64 w 962"/>
                <a:gd name="T47" fmla="*/ 1004 h 1016"/>
                <a:gd name="T48" fmla="*/ 108 w 962"/>
                <a:gd name="T49" fmla="*/ 1016 h 1016"/>
                <a:gd name="T50" fmla="*/ 150 w 962"/>
                <a:gd name="T51" fmla="*/ 1010 h 1016"/>
                <a:gd name="T52" fmla="*/ 188 w 962"/>
                <a:gd name="T53" fmla="*/ 988 h 1016"/>
                <a:gd name="T54" fmla="*/ 216 w 962"/>
                <a:gd name="T55" fmla="*/ 952 h 1016"/>
                <a:gd name="T56" fmla="*/ 236 w 962"/>
                <a:gd name="T57" fmla="*/ 912 h 1016"/>
                <a:gd name="T58" fmla="*/ 282 w 962"/>
                <a:gd name="T59" fmla="*/ 834 h 1016"/>
                <a:gd name="T60" fmla="*/ 332 w 962"/>
                <a:gd name="T61" fmla="*/ 760 h 1016"/>
                <a:gd name="T62" fmla="*/ 388 w 962"/>
                <a:gd name="T63" fmla="*/ 690 h 1016"/>
                <a:gd name="T64" fmla="*/ 448 w 962"/>
                <a:gd name="T65" fmla="*/ 626 h 1016"/>
                <a:gd name="T66" fmla="*/ 512 w 962"/>
                <a:gd name="T67" fmla="*/ 564 h 1016"/>
                <a:gd name="T68" fmla="*/ 582 w 962"/>
                <a:gd name="T69" fmla="*/ 508 h 1016"/>
                <a:gd name="T70" fmla="*/ 656 w 962"/>
                <a:gd name="T71" fmla="*/ 456 h 1016"/>
                <a:gd name="T72" fmla="*/ 676 w 962"/>
                <a:gd name="T73" fmla="*/ 496 h 1016"/>
                <a:gd name="T74" fmla="*/ 674 w 962"/>
                <a:gd name="T75" fmla="*/ 518 h 1016"/>
                <a:gd name="T76" fmla="*/ 680 w 962"/>
                <a:gd name="T77" fmla="*/ 562 h 1016"/>
                <a:gd name="T78" fmla="*/ 702 w 962"/>
                <a:gd name="T79" fmla="*/ 600 h 1016"/>
                <a:gd name="T80" fmla="*/ 736 w 962"/>
                <a:gd name="T81" fmla="*/ 626 h 1016"/>
                <a:gd name="T82" fmla="*/ 758 w 962"/>
                <a:gd name="T83" fmla="*/ 634 h 1016"/>
                <a:gd name="T84" fmla="*/ 796 w 962"/>
                <a:gd name="T85" fmla="*/ 638 h 1016"/>
                <a:gd name="T86" fmla="*/ 832 w 962"/>
                <a:gd name="T87" fmla="*/ 628 h 1016"/>
                <a:gd name="T88" fmla="*/ 862 w 962"/>
                <a:gd name="T89" fmla="*/ 608 h 1016"/>
                <a:gd name="T90" fmla="*/ 886 w 962"/>
                <a:gd name="T91" fmla="*/ 580 h 1016"/>
                <a:gd name="T92" fmla="*/ 892 w 962"/>
                <a:gd name="T93" fmla="*/ 566 h 1016"/>
                <a:gd name="T94" fmla="*/ 956 w 962"/>
                <a:gd name="T95" fmla="*/ 324 h 1016"/>
                <a:gd name="T96" fmla="*/ 960 w 962"/>
                <a:gd name="T97" fmla="*/ 304 h 1016"/>
                <a:gd name="T98" fmla="*/ 962 w 962"/>
                <a:gd name="T99" fmla="*/ 262 h 1016"/>
                <a:gd name="T100" fmla="*/ 956 w 962"/>
                <a:gd name="T101" fmla="*/ 220 h 1016"/>
                <a:gd name="T102" fmla="*/ 944 w 962"/>
                <a:gd name="T103" fmla="*/ 182 h 1016"/>
                <a:gd name="T104" fmla="*/ 934 w 962"/>
                <a:gd name="T105" fmla="*/ 162 h 1016"/>
                <a:gd name="T106" fmla="*/ 908 w 962"/>
                <a:gd name="T107" fmla="*/ 128 h 1016"/>
                <a:gd name="T108" fmla="*/ 878 w 962"/>
                <a:gd name="T109" fmla="*/ 100 h 1016"/>
                <a:gd name="T110" fmla="*/ 842 w 962"/>
                <a:gd name="T111" fmla="*/ 78 h 1016"/>
                <a:gd name="T112" fmla="*/ 802 w 962"/>
                <a:gd name="T113" fmla="*/ 64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62" h="1016">
                  <a:moveTo>
                    <a:pt x="802" y="64"/>
                  </a:moveTo>
                  <a:lnTo>
                    <a:pt x="574" y="4"/>
                  </a:lnTo>
                  <a:lnTo>
                    <a:pt x="574" y="4"/>
                  </a:lnTo>
                  <a:lnTo>
                    <a:pt x="552" y="0"/>
                  </a:lnTo>
                  <a:lnTo>
                    <a:pt x="530" y="2"/>
                  </a:lnTo>
                  <a:lnTo>
                    <a:pt x="508" y="8"/>
                  </a:lnTo>
                  <a:lnTo>
                    <a:pt x="488" y="16"/>
                  </a:lnTo>
                  <a:lnTo>
                    <a:pt x="470" y="30"/>
                  </a:lnTo>
                  <a:lnTo>
                    <a:pt x="456" y="46"/>
                  </a:lnTo>
                  <a:lnTo>
                    <a:pt x="444" y="64"/>
                  </a:lnTo>
                  <a:lnTo>
                    <a:pt x="436" y="86"/>
                  </a:lnTo>
                  <a:lnTo>
                    <a:pt x="436" y="86"/>
                  </a:lnTo>
                  <a:lnTo>
                    <a:pt x="432" y="108"/>
                  </a:lnTo>
                  <a:lnTo>
                    <a:pt x="434" y="130"/>
                  </a:lnTo>
                  <a:lnTo>
                    <a:pt x="438" y="152"/>
                  </a:lnTo>
                  <a:lnTo>
                    <a:pt x="448" y="172"/>
                  </a:lnTo>
                  <a:lnTo>
                    <a:pt x="460" y="190"/>
                  </a:lnTo>
                  <a:lnTo>
                    <a:pt x="476" y="204"/>
                  </a:lnTo>
                  <a:lnTo>
                    <a:pt x="496" y="216"/>
                  </a:lnTo>
                  <a:lnTo>
                    <a:pt x="518" y="224"/>
                  </a:lnTo>
                  <a:lnTo>
                    <a:pt x="574" y="240"/>
                  </a:lnTo>
                  <a:lnTo>
                    <a:pt x="574" y="240"/>
                  </a:lnTo>
                  <a:lnTo>
                    <a:pt x="530" y="268"/>
                  </a:lnTo>
                  <a:lnTo>
                    <a:pt x="486" y="296"/>
                  </a:lnTo>
                  <a:lnTo>
                    <a:pt x="442" y="328"/>
                  </a:lnTo>
                  <a:lnTo>
                    <a:pt x="402" y="360"/>
                  </a:lnTo>
                  <a:lnTo>
                    <a:pt x="362" y="394"/>
                  </a:lnTo>
                  <a:lnTo>
                    <a:pt x="322" y="430"/>
                  </a:lnTo>
                  <a:lnTo>
                    <a:pt x="286" y="466"/>
                  </a:lnTo>
                  <a:lnTo>
                    <a:pt x="248" y="504"/>
                  </a:lnTo>
                  <a:lnTo>
                    <a:pt x="214" y="544"/>
                  </a:lnTo>
                  <a:lnTo>
                    <a:pt x="180" y="584"/>
                  </a:lnTo>
                  <a:lnTo>
                    <a:pt x="148" y="626"/>
                  </a:lnTo>
                  <a:lnTo>
                    <a:pt x="118" y="670"/>
                  </a:lnTo>
                  <a:lnTo>
                    <a:pt x="90" y="714"/>
                  </a:lnTo>
                  <a:lnTo>
                    <a:pt x="62" y="760"/>
                  </a:lnTo>
                  <a:lnTo>
                    <a:pt x="36" y="806"/>
                  </a:lnTo>
                  <a:lnTo>
                    <a:pt x="12" y="852"/>
                  </a:lnTo>
                  <a:lnTo>
                    <a:pt x="12" y="852"/>
                  </a:lnTo>
                  <a:lnTo>
                    <a:pt x="4" y="874"/>
                  </a:lnTo>
                  <a:lnTo>
                    <a:pt x="0" y="896"/>
                  </a:lnTo>
                  <a:lnTo>
                    <a:pt x="2" y="918"/>
                  </a:lnTo>
                  <a:lnTo>
                    <a:pt x="6" y="940"/>
                  </a:lnTo>
                  <a:lnTo>
                    <a:pt x="16" y="960"/>
                  </a:lnTo>
                  <a:lnTo>
                    <a:pt x="28" y="978"/>
                  </a:lnTo>
                  <a:lnTo>
                    <a:pt x="44" y="992"/>
                  </a:lnTo>
                  <a:lnTo>
                    <a:pt x="64" y="1004"/>
                  </a:lnTo>
                  <a:lnTo>
                    <a:pt x="64" y="1004"/>
                  </a:lnTo>
                  <a:lnTo>
                    <a:pt x="86" y="1012"/>
                  </a:lnTo>
                  <a:lnTo>
                    <a:pt x="108" y="1016"/>
                  </a:lnTo>
                  <a:lnTo>
                    <a:pt x="130" y="1016"/>
                  </a:lnTo>
                  <a:lnTo>
                    <a:pt x="150" y="1010"/>
                  </a:lnTo>
                  <a:lnTo>
                    <a:pt x="170" y="1000"/>
                  </a:lnTo>
                  <a:lnTo>
                    <a:pt x="188" y="988"/>
                  </a:lnTo>
                  <a:lnTo>
                    <a:pt x="204" y="972"/>
                  </a:lnTo>
                  <a:lnTo>
                    <a:pt x="216" y="952"/>
                  </a:lnTo>
                  <a:lnTo>
                    <a:pt x="216" y="952"/>
                  </a:lnTo>
                  <a:lnTo>
                    <a:pt x="236" y="912"/>
                  </a:lnTo>
                  <a:lnTo>
                    <a:pt x="258" y="872"/>
                  </a:lnTo>
                  <a:lnTo>
                    <a:pt x="282" y="834"/>
                  </a:lnTo>
                  <a:lnTo>
                    <a:pt x="306" y="798"/>
                  </a:lnTo>
                  <a:lnTo>
                    <a:pt x="332" y="760"/>
                  </a:lnTo>
                  <a:lnTo>
                    <a:pt x="360" y="726"/>
                  </a:lnTo>
                  <a:lnTo>
                    <a:pt x="388" y="690"/>
                  </a:lnTo>
                  <a:lnTo>
                    <a:pt x="418" y="658"/>
                  </a:lnTo>
                  <a:lnTo>
                    <a:pt x="448" y="626"/>
                  </a:lnTo>
                  <a:lnTo>
                    <a:pt x="480" y="594"/>
                  </a:lnTo>
                  <a:lnTo>
                    <a:pt x="512" y="564"/>
                  </a:lnTo>
                  <a:lnTo>
                    <a:pt x="546" y="536"/>
                  </a:lnTo>
                  <a:lnTo>
                    <a:pt x="582" y="508"/>
                  </a:lnTo>
                  <a:lnTo>
                    <a:pt x="618" y="482"/>
                  </a:lnTo>
                  <a:lnTo>
                    <a:pt x="656" y="456"/>
                  </a:lnTo>
                  <a:lnTo>
                    <a:pt x="692" y="432"/>
                  </a:lnTo>
                  <a:lnTo>
                    <a:pt x="676" y="496"/>
                  </a:lnTo>
                  <a:lnTo>
                    <a:pt x="676" y="496"/>
                  </a:lnTo>
                  <a:lnTo>
                    <a:pt x="674" y="518"/>
                  </a:lnTo>
                  <a:lnTo>
                    <a:pt x="674" y="540"/>
                  </a:lnTo>
                  <a:lnTo>
                    <a:pt x="680" y="562"/>
                  </a:lnTo>
                  <a:lnTo>
                    <a:pt x="688" y="582"/>
                  </a:lnTo>
                  <a:lnTo>
                    <a:pt x="702" y="600"/>
                  </a:lnTo>
                  <a:lnTo>
                    <a:pt x="718" y="614"/>
                  </a:lnTo>
                  <a:lnTo>
                    <a:pt x="736" y="626"/>
                  </a:lnTo>
                  <a:lnTo>
                    <a:pt x="758" y="634"/>
                  </a:lnTo>
                  <a:lnTo>
                    <a:pt x="758" y="634"/>
                  </a:lnTo>
                  <a:lnTo>
                    <a:pt x="778" y="638"/>
                  </a:lnTo>
                  <a:lnTo>
                    <a:pt x="796" y="638"/>
                  </a:lnTo>
                  <a:lnTo>
                    <a:pt x="814" y="634"/>
                  </a:lnTo>
                  <a:lnTo>
                    <a:pt x="832" y="628"/>
                  </a:lnTo>
                  <a:lnTo>
                    <a:pt x="848" y="620"/>
                  </a:lnTo>
                  <a:lnTo>
                    <a:pt x="862" y="608"/>
                  </a:lnTo>
                  <a:lnTo>
                    <a:pt x="876" y="596"/>
                  </a:lnTo>
                  <a:lnTo>
                    <a:pt x="886" y="580"/>
                  </a:lnTo>
                  <a:lnTo>
                    <a:pt x="886" y="580"/>
                  </a:lnTo>
                  <a:lnTo>
                    <a:pt x="892" y="566"/>
                  </a:lnTo>
                  <a:lnTo>
                    <a:pt x="896" y="552"/>
                  </a:lnTo>
                  <a:lnTo>
                    <a:pt x="956" y="324"/>
                  </a:lnTo>
                  <a:lnTo>
                    <a:pt x="956" y="324"/>
                  </a:lnTo>
                  <a:lnTo>
                    <a:pt x="960" y="304"/>
                  </a:lnTo>
                  <a:lnTo>
                    <a:pt x="962" y="284"/>
                  </a:lnTo>
                  <a:lnTo>
                    <a:pt x="962" y="262"/>
                  </a:lnTo>
                  <a:lnTo>
                    <a:pt x="960" y="242"/>
                  </a:lnTo>
                  <a:lnTo>
                    <a:pt x="956" y="220"/>
                  </a:lnTo>
                  <a:lnTo>
                    <a:pt x="950" y="200"/>
                  </a:lnTo>
                  <a:lnTo>
                    <a:pt x="944" y="182"/>
                  </a:lnTo>
                  <a:lnTo>
                    <a:pt x="934" y="162"/>
                  </a:lnTo>
                  <a:lnTo>
                    <a:pt x="934" y="162"/>
                  </a:lnTo>
                  <a:lnTo>
                    <a:pt x="922" y="144"/>
                  </a:lnTo>
                  <a:lnTo>
                    <a:pt x="908" y="128"/>
                  </a:lnTo>
                  <a:lnTo>
                    <a:pt x="894" y="114"/>
                  </a:lnTo>
                  <a:lnTo>
                    <a:pt x="878" y="100"/>
                  </a:lnTo>
                  <a:lnTo>
                    <a:pt x="860" y="88"/>
                  </a:lnTo>
                  <a:lnTo>
                    <a:pt x="842" y="78"/>
                  </a:lnTo>
                  <a:lnTo>
                    <a:pt x="822" y="70"/>
                  </a:lnTo>
                  <a:lnTo>
                    <a:pt x="802" y="64"/>
                  </a:lnTo>
                  <a:lnTo>
                    <a:pt x="802" y="64"/>
                  </a:lnTo>
                  <a:close/>
                </a:path>
              </a:pathLst>
            </a:custGeom>
            <a:solidFill>
              <a:schemeClr val="accent6"/>
            </a:solidFill>
            <a:ln w="28575">
              <a:solidFill>
                <a:schemeClr val="accent6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7" name="矩形 126"/>
          <p:cNvSpPr/>
          <p:nvPr/>
        </p:nvSpPr>
        <p:spPr>
          <a:xfrm>
            <a:off x="4923106" y="2897555"/>
            <a:ext cx="2399688" cy="148347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在此输入您的文字，在此输入您的文字，在此输入您的文字，在此输入您的文字，在此输入您的文字，在此输入您的文字在此输入您的文字，在此输入您的文字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 advClick="0" advTm="2000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08.jpg3"/>
          <p:cNvPicPr>
            <a:picLocks noChangeAspect="1"/>
          </p:cNvPicPr>
          <p:nvPr/>
        </p:nvPicPr>
        <p:blipFill>
          <a:blip r:embed="rId1"/>
          <a:srcRect t="37991" b="20391"/>
          <a:stretch>
            <a:fillRect/>
          </a:stretch>
        </p:blipFill>
        <p:spPr>
          <a:xfrm>
            <a:off x="-228600" y="-34290"/>
            <a:ext cx="12420600" cy="68922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09700" y="4609148"/>
            <a:ext cx="9144000" cy="797243"/>
          </a:xfrm>
        </p:spPr>
        <p:txBody>
          <a:bodyPr/>
          <a:lstStyle/>
          <a:p>
            <a:r>
              <a:rPr lang="zh-CN" altLang="en-US" dirty="0">
                <a:latin typeface="喵喵奶糖" panose="02000503000000000000" charset="-122"/>
                <a:ea typeface="喵喵奶糖" panose="02000503000000000000" charset="-122"/>
                <a:cs typeface="喵喵奶糖" panose="02000503000000000000" charset="-122"/>
                <a:sym typeface="思源宋体 CN" panose="02020400000000000000" pitchFamily="18" charset="-122"/>
              </a:rPr>
              <a:t>感谢聆听</a:t>
            </a:r>
            <a:endParaRPr lang="zh-CN" altLang="en-US" dirty="0">
              <a:latin typeface="喵喵奶糖" panose="02000503000000000000" charset="-122"/>
              <a:ea typeface="喵喵奶糖" panose="02000503000000000000" charset="-122"/>
              <a:cs typeface="喵喵奶糖" panose="02000503000000000000" charset="-122"/>
              <a:sym typeface="思源宋体 CN" panose="02020400000000000000" pitchFamily="18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09700" y="5665788"/>
            <a:ext cx="9144000" cy="516705"/>
          </a:xfrm>
        </p:spPr>
        <p:txBody>
          <a:bodyPr/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 CN" panose="02020400000000000000" pitchFamily="18" charset="-122"/>
              </a:rPr>
              <a:t>汇报人：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 CN" panose="02020400000000000000" pitchFamily="18" charset="-122"/>
              </a:rPr>
              <a:t>XXX    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 CN" panose="02020400000000000000" pitchFamily="18" charset="-122"/>
              </a:rPr>
              <a:t>汇报日期：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宋体 CN" panose="02020400000000000000" pitchFamily="18" charset="-122"/>
              </a:rPr>
              <a:t>2020.01.01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宋体 CN" panose="02020400000000000000" pitchFamily="18" charset="-122"/>
            </a:endParaRPr>
          </a:p>
        </p:txBody>
      </p:sp>
      <p:pic>
        <p:nvPicPr>
          <p:cNvPr id="4" name="和你在一起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64039" y="0"/>
            <a:ext cx="609600" cy="609600"/>
          </a:xfrm>
          <a:prstGeom prst="rect">
            <a:avLst/>
          </a:prstGeom>
        </p:spPr>
      </p:pic>
      <p:pic>
        <p:nvPicPr>
          <p:cNvPr id="8" name="图片 7" descr="2020 (43)子沐创意素材"/>
          <p:cNvPicPr>
            <a:picLocks noChangeAspect="1"/>
          </p:cNvPicPr>
          <p:nvPr/>
        </p:nvPicPr>
        <p:blipFill>
          <a:blip r:embed="rId5"/>
          <a:srcRect t="23860" b="28267"/>
          <a:stretch>
            <a:fillRect/>
          </a:stretch>
        </p:blipFill>
        <p:spPr>
          <a:xfrm>
            <a:off x="2044700" y="143510"/>
            <a:ext cx="7874000" cy="3769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2000">
        <p:checker/>
      </p:transition>
    </mc:Choice>
    <mc:Fallback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>
</file>

<file path=ppt/tags/tag1.xml><?xml version="1.0" encoding="utf-8"?>
<p:tagLst xmlns:p="http://schemas.openxmlformats.org/presentationml/2006/main">
  <p:tag name="ISLIDE.DIAGRAM" val="294725"/>
</p:tagLst>
</file>

<file path=ppt/tags/tag2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思源宋体 Light"/>
        <a:ea typeface="思源宋体 Light"/>
        <a:cs typeface=""/>
      </a:majorFont>
      <a:minorFont>
        <a:latin typeface="思源宋体 Light"/>
        <a:ea typeface="思源宋体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3635</Words>
  <Application>WPS 演示</Application>
  <PresentationFormat>宽屏</PresentationFormat>
  <Paragraphs>274</Paragraphs>
  <Slides>20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36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57" baseType="lpstr">
      <vt:lpstr>Arial</vt:lpstr>
      <vt:lpstr>宋体</vt:lpstr>
      <vt:lpstr>Wingdings</vt:lpstr>
      <vt:lpstr>思源宋体 CN</vt:lpstr>
      <vt:lpstr>Calibri</vt:lpstr>
      <vt:lpstr>思源宋体 Light</vt:lpstr>
      <vt:lpstr>微软雅黑</vt:lpstr>
      <vt:lpstr>Arial Unicode MS</vt:lpstr>
      <vt:lpstr>等线</vt:lpstr>
      <vt:lpstr>Open Sans Extrabold</vt:lpstr>
      <vt:lpstr>Arial</vt:lpstr>
      <vt:lpstr>Helvetica</vt:lpstr>
      <vt:lpstr>Helvetica Light</vt:lpstr>
      <vt:lpstr>刘炳森隶书</vt:lpstr>
      <vt:lpstr>兰米蹦君体</vt:lpstr>
      <vt:lpstr>从未如此可爱</vt:lpstr>
      <vt:lpstr>华康皮皮鼠体 W5</vt:lpstr>
      <vt:lpstr>喵喵奶糖</vt:lpstr>
      <vt:lpstr>汉仪正圆-95W</vt:lpstr>
      <vt:lpstr>字语坊潇湘行书</vt:lpstr>
      <vt:lpstr>方正悠黑体加粗</vt:lpstr>
      <vt:lpstr>汉仪粗简黑简</vt:lpstr>
      <vt:lpstr>汉仪雅酷黑简</vt:lpstr>
      <vt:lpstr>锐字工房磅礴黑简 高</vt:lpstr>
      <vt:lpstr>汉仪雅酷黑 55W</vt:lpstr>
      <vt:lpstr>Segoe Print</vt:lpstr>
      <vt:lpstr>字魂凤鸣手书</vt:lpstr>
      <vt:lpstr>思源黑体 CN Regular</vt:lpstr>
      <vt:lpstr>黑体</vt:lpstr>
      <vt:lpstr>League Gothic Regular</vt:lpstr>
      <vt:lpstr>阿里巴巴普惠体 R</vt:lpstr>
      <vt:lpstr>阿里巴巴普惠体 M</vt:lpstr>
      <vt:lpstr>Open Sans Semibold</vt:lpstr>
      <vt:lpstr>汉仪菱心体简</vt:lpstr>
      <vt:lpstr>思源黑体</vt:lpstr>
      <vt:lpstr>UKIJ Qolyazma</vt:lpstr>
      <vt:lpstr>Office 主题​​</vt:lpstr>
      <vt:lpstr>家装室内设计PPT</vt:lpstr>
      <vt:lpstr>PowerPoint 演示文稿</vt:lpstr>
      <vt:lpstr>1</vt:lpstr>
      <vt:lpstr>输入内容标题</vt:lpstr>
      <vt:lpstr>输入标题内容</vt:lpstr>
      <vt:lpstr>PowerPoint 演示文稿</vt:lpstr>
      <vt:lpstr>PowerPoint 演示文稿</vt:lpstr>
      <vt:lpstr>PowerPoint 演示文稿</vt:lpstr>
      <vt:lpstr>输入标题内容</vt:lpstr>
      <vt:lpstr>输入标题内容</vt:lpstr>
      <vt:lpstr>PowerPoint 演示文稿</vt:lpstr>
      <vt:lpstr>输入标题内容</vt:lpstr>
      <vt:lpstr>输入标题内容</vt:lpstr>
      <vt:lpstr>输入标题内容</vt:lpstr>
      <vt:lpstr>PowerPoint 演示文稿</vt:lpstr>
      <vt:lpstr>输入标题内容</vt:lpstr>
      <vt:lpstr>输入内容标题</vt:lpstr>
      <vt:lpstr>输入标题内容</vt:lpstr>
      <vt:lpstr>家装室内设计PPT</vt:lpstr>
      <vt:lpstr>谢谢观看！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31</cp:revision>
  <dcterms:created xsi:type="dcterms:W3CDTF">2020-01-19T08:24:00Z</dcterms:created>
  <dcterms:modified xsi:type="dcterms:W3CDTF">2020-08-06T07:38:29Z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