
<file path=[Content_Types].xml><?xml version="1.0" encoding="utf-8"?>
<Types xmlns="http://schemas.openxmlformats.org/package/2006/content-types"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tags/tag38.xml" ContentType="application/vnd.openxmlformats-officedocument.presentationml.tags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tags/tag16.xml" ContentType="application/vnd.openxmlformats-officedocument.presentationml.tags+xml"/>
  <Override PartName="/ppt/tags/tag18.xml" ContentType="application/vnd.openxmlformats-officedocument.presentationml.tags+xml"/>
  <Override PartName="/ppt/tags/tag27.xml" ContentType="application/vnd.openxmlformats-officedocument.presentationml.tags+xml"/>
  <Override PartName="/ppt/notesSlides/notesSlide14.xml" ContentType="application/vnd.openxmlformats-officedocument.presentationml.notesSlide+xml"/>
  <Override PartName="/ppt/tags/tag36.xml" ContentType="application/vnd.openxmlformats-officedocument.presentationml.tags+xml"/>
  <Override PartName="/ppt/notesSlides/notesSlide23.xml" ContentType="application/vnd.openxmlformats-officedocument.presentationml.notesSlide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34.xml" ContentType="application/vnd.openxmlformats-officedocument.presentationml.tags+xml"/>
  <Override PartName="/ppt/notesSlides/notesSlide21.xml" ContentType="application/vnd.openxmlformats-officedocument.presentationml.notesSlide+xml"/>
  <Override PartName="/ppt/tags/tag12.xml" ContentType="application/vnd.openxmlformats-officedocument.presentationml.tags+xml"/>
  <Override PartName="/ppt/notesSlides/notesSlide7.xml" ContentType="application/vnd.openxmlformats-officedocument.presentationml.notesSlide+xml"/>
  <Override PartName="/ppt/tags/tag23.xml" ContentType="application/vnd.openxmlformats-officedocument.presentationml.tags+xml"/>
  <Override PartName="/ppt/tags/tag32.xml" ContentType="application/vnd.openxmlformats-officedocument.presentationml.tags+xml"/>
  <Override PartName="/ppt/notesSlides/notesSlide10.xml" ContentType="application/vnd.openxmlformats-officedocument.presentationml.notesSlide+xml"/>
  <Override PartName="/ppt/tags/tag41.xml" ContentType="application/vnd.openxmlformats-officedocument.presentationml.tag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5.xml" ContentType="application/vnd.openxmlformats-officedocument.presentationml.notesSlide+xml"/>
  <Override PartName="/ppt/tags/tag21.xml" ContentType="application/vnd.openxmlformats-officedocument.presentationml.tags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tags/tag3.xml" ContentType="application/vnd.openxmlformats-officedocument.presentationml.tags+xml"/>
  <Default Extension="jpeg" ContentType="image/jpeg"/>
  <Override PartName="/ppt/notesSlides/notesSlide17.xml" ContentType="application/vnd.openxmlformats-officedocument.presentationml.notesSlide+xml"/>
  <Override PartName="/ppt/tags/tag39.xml" ContentType="application/vnd.openxmlformats-officedocument.presentationml.tags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tags/tag19.xml" ContentType="application/vnd.openxmlformats-officedocument.presentationml.tags+xml"/>
  <Override PartName="/ppt/tags/tag28.xml" ContentType="application/vnd.openxmlformats-officedocument.presentationml.tags+xml"/>
  <Override PartName="/ppt/notesSlides/notesSlide15.xml" ContentType="application/vnd.openxmlformats-officedocument.presentationml.notesSlide+xml"/>
  <Override PartName="/ppt/tags/tag37.xml" ContentType="application/vnd.openxmlformats-officedocument.presentationml.tags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tags/tag17.xml" ContentType="application/vnd.openxmlformats-officedocument.presentationml.tags+xml"/>
  <Override PartName="/ppt/tags/tag26.xml" ContentType="application/vnd.openxmlformats-officedocument.presentationml.tags+xml"/>
  <Override PartName="/ppt/notesSlides/notesSlide13.xml" ContentType="application/vnd.openxmlformats-officedocument.presentationml.notesSlide+xml"/>
  <Override PartName="/ppt/tags/tag35.xml" ContentType="application/vnd.openxmlformats-officedocument.presentationml.tags+xml"/>
  <Override PartName="/ppt/notesSlides/notesSlide22.xml" ContentType="application/vnd.openxmlformats-officedocument.presentationml.notesSlide+xml"/>
  <Default Extension="wdp" ContentType="image/vnd.ms-photo"/>
  <Override PartName="/ppt/tags/tag15.xml" ContentType="application/vnd.openxmlformats-officedocument.presentationml.tags+xml"/>
  <Override PartName="/ppt/tags/tag24.xml" ContentType="application/vnd.openxmlformats-officedocument.presentationml.tags+xml"/>
  <Override PartName="/ppt/tags/tag33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13.xml" ContentType="application/vnd.openxmlformats-officedocument.presentationml.tags+xml"/>
  <Override PartName="/ppt/notesSlides/notesSlide6.xml" ContentType="application/vnd.openxmlformats-officedocument.presentationml.notesSlide+xml"/>
  <Override PartName="/ppt/tags/tag22.xml" ContentType="application/vnd.openxmlformats-officedocument.presentationml.tags+xml"/>
  <Override PartName="/ppt/tags/tag31.xml" ContentType="application/vnd.openxmlformats-officedocument.presentationml.tags+xml"/>
  <Override PartName="/ppt/tags/tag40.xml" ContentType="application/vnd.openxmlformats-officedocument.presentationml.tags+xml"/>
  <Override PartName="/ppt/tags/tag42.xml" ContentType="application/vnd.openxmlformats-officedocument.presentationml.tags+xml"/>
  <Override PartName="/ppt/slides/slide8.xml" ContentType="application/vnd.openxmlformats-officedocument.presentationml.slide+xml"/>
  <Override PartName="/ppt/tags/tag11.xml" ContentType="application/vnd.openxmlformats-officedocument.presentationml.tags+xml"/>
  <Override PartName="/ppt/notesSlides/notesSlide4.xml" ContentType="application/vnd.openxmlformats-officedocument.presentationml.notesSlide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ags/tag2.xml" ContentType="application/vnd.openxmlformats-officedocument.presentationml.tags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tags/tag29.xml" ContentType="application/vnd.openxmlformats-officedocument.presentationml.tags+xml"/>
  <Override PartName="/ppt/notesSlides/notesSlide25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6" r:id="rId1"/>
  </p:sldMasterIdLst>
  <p:notesMasterIdLst>
    <p:notesMasterId r:id="rId27"/>
  </p:notesMasterIdLst>
  <p:sldIdLst>
    <p:sldId id="374" r:id="rId2"/>
    <p:sldId id="426" r:id="rId3"/>
    <p:sldId id="446" r:id="rId4"/>
    <p:sldId id="444" r:id="rId5"/>
    <p:sldId id="438" r:id="rId6"/>
    <p:sldId id="448" r:id="rId7"/>
    <p:sldId id="445" r:id="rId8"/>
    <p:sldId id="447" r:id="rId9"/>
    <p:sldId id="427" r:id="rId10"/>
    <p:sldId id="428" r:id="rId11"/>
    <p:sldId id="429" r:id="rId12"/>
    <p:sldId id="430" r:id="rId13"/>
    <p:sldId id="431" r:id="rId14"/>
    <p:sldId id="437" r:id="rId15"/>
    <p:sldId id="436" r:id="rId16"/>
    <p:sldId id="435" r:id="rId17"/>
    <p:sldId id="434" r:id="rId18"/>
    <p:sldId id="433" r:id="rId19"/>
    <p:sldId id="432" r:id="rId20"/>
    <p:sldId id="443" r:id="rId21"/>
    <p:sldId id="442" r:id="rId22"/>
    <p:sldId id="441" r:id="rId23"/>
    <p:sldId id="440" r:id="rId24"/>
    <p:sldId id="439" r:id="rId25"/>
    <p:sldId id="425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2726"/>
    <a:srgbClr val="46C3D2"/>
    <a:srgbClr val="003300"/>
    <a:srgbClr val="000800"/>
    <a:srgbClr val="E6E6E6"/>
    <a:srgbClr val="0F5C4E"/>
    <a:srgbClr val="AEF0F2"/>
    <a:srgbClr val="C14F4E"/>
    <a:srgbClr val="FF9900"/>
    <a:srgbClr val="93CCDD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458" autoAdjust="0"/>
    <p:restoredTop sz="94607" autoAdjust="0"/>
  </p:normalViewPr>
  <p:slideViewPr>
    <p:cSldViewPr snapToGrid="0">
      <p:cViewPr varScale="1">
        <p:scale>
          <a:sx n="114" d="100"/>
          <a:sy n="114" d="100"/>
        </p:scale>
        <p:origin x="-39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D4A891-F9A3-44B5-B733-09602E748DCB}" type="datetimeFigureOut">
              <a:rPr lang="zh-CN" altLang="en-US" smtClean="0"/>
              <a:pPr/>
              <a:t>2020/8/5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8F1ADB-5708-424B-B98F-4FE8806552F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924690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636254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2600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83511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919781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876852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898016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43280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385280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131983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599724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864218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116096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009612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176277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586051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895847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257008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361970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721694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23858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5699365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8926669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5546311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2211201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56027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7299A6B-0115-4F4D-82E6-9E49BB5B72E3}" type="datetimeFigureOut">
              <a:rPr lang="zh-CN" altLang="en-US" smtClean="0"/>
              <a:pPr/>
              <a:t>2020/8/5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6D833F-A95A-44FC-B0D7-486FA268457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5735768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7299A6B-0115-4F4D-82E6-9E49BB5B72E3}" type="datetimeFigureOut">
              <a:rPr lang="zh-CN" altLang="en-US" smtClean="0"/>
              <a:pPr/>
              <a:t>2020/8/5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6D833F-A95A-44FC-B0D7-486FA268457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9250073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7299A6B-0115-4F4D-82E6-9E49BB5B72E3}" type="datetimeFigureOut">
              <a:rPr lang="zh-CN" altLang="en-US" smtClean="0"/>
              <a:pPr/>
              <a:t>2020/8/5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6D833F-A95A-44FC-B0D7-486FA268457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1781382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7299A6B-0115-4F4D-82E6-9E49BB5B72E3}" type="datetimeFigureOut">
              <a:rPr lang="zh-CN" altLang="en-US" smtClean="0"/>
              <a:pPr/>
              <a:t>2020/8/5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6D833F-A95A-44FC-B0D7-486FA268457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1687341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7299A6B-0115-4F4D-82E6-9E49BB5B72E3}" type="datetimeFigureOut">
              <a:rPr lang="zh-CN" altLang="en-US" smtClean="0"/>
              <a:pPr/>
              <a:t>2020/8/5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6D833F-A95A-44FC-B0D7-486FA2684572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8524733" y="4450618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www.pptjia.com/moban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www.pptjia.com/hangye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www.pptjia.com/jieri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www.pptjia.com/sucai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www.pptjia.com/beijing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www.pptjia.com/tubiao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www.pptjia.com/xiazai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www.pptjia.com/powerpoint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www.pptjia.com/kejian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www.pptjia.com/ziti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www.pptjia.com/xiazai/zongjie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工作计划：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www.pptjia.com/xiazai/jihua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www.pptjia.com/moban/shangwu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www.pptjia.com/xiazai/jianli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www.pptjia.com/xiazai/dabian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www.pptjia.com/xiazai/huibao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202742671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7299A6B-0115-4F4D-82E6-9E49BB5B72E3}" type="datetimeFigureOut">
              <a:rPr lang="zh-CN" altLang="en-US" smtClean="0"/>
              <a:pPr/>
              <a:t>2020/8/5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6D833F-A95A-44FC-B0D7-486FA268457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4801880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7299A6B-0115-4F4D-82E6-9E49BB5B72E3}" type="datetimeFigureOut">
              <a:rPr lang="zh-CN" altLang="en-US" smtClean="0"/>
              <a:pPr/>
              <a:t>2020/8/5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6D833F-A95A-44FC-B0D7-486FA268457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4903284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-1"/>
            <a:ext cx="12203653" cy="685800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2532540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5">
      <p:transition xmlns:p14="http://schemas.microsoft.com/office/powerpoint/2010/main" spd="slow" p14:dur="1250" advTm="0">
        <p15:prstTrans prst="pageCurlDouble"/>
      </p:transition>
    </mc:Choice>
    <mc:Fallback>
      <p:transition spd="slow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828422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</p:sldLayoutIdLst>
  <mc:AlternateContent xmlns:mc="http://schemas.openxmlformats.org/markup-compatibility/2006">
    <mc:Choice xmlns="" xmlns:p14="http://schemas.microsoft.com/office/powerpoint/2010/main" xmlns:p15="http://schemas.microsoft.com/office/powerpoint/2012/main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3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6.xml"/><Relationship Id="rId7" Type="http://schemas.openxmlformats.org/officeDocument/2006/relationships/image" Target="../media/image6.jpeg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5.jpe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.xml"/><Relationship Id="rId13" Type="http://schemas.openxmlformats.org/officeDocument/2006/relationships/image" Target="../media/image3.png"/><Relationship Id="rId3" Type="http://schemas.openxmlformats.org/officeDocument/2006/relationships/tags" Target="../tags/tag9.xml"/><Relationship Id="rId7" Type="http://schemas.openxmlformats.org/officeDocument/2006/relationships/slideLayout" Target="../slideLayouts/slideLayout8.xml"/><Relationship Id="rId12" Type="http://schemas.openxmlformats.org/officeDocument/2006/relationships/image" Target="../media/image10.jpeg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tags" Target="../tags/tag12.xml"/><Relationship Id="rId11" Type="http://schemas.openxmlformats.org/officeDocument/2006/relationships/image" Target="../media/image9.jpeg"/><Relationship Id="rId5" Type="http://schemas.openxmlformats.org/officeDocument/2006/relationships/tags" Target="../tags/tag11.xml"/><Relationship Id="rId10" Type="http://schemas.openxmlformats.org/officeDocument/2006/relationships/image" Target="../media/image8.jpeg"/><Relationship Id="rId4" Type="http://schemas.openxmlformats.org/officeDocument/2006/relationships/tags" Target="../tags/tag10.xml"/><Relationship Id="rId9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13.jpeg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20.jpeg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24.xml"/><Relationship Id="rId13" Type="http://schemas.openxmlformats.org/officeDocument/2006/relationships/tags" Target="../tags/tag29.xml"/><Relationship Id="rId18" Type="http://schemas.openxmlformats.org/officeDocument/2006/relationships/slideLayout" Target="../slideLayouts/slideLayout8.xml"/><Relationship Id="rId26" Type="http://schemas.openxmlformats.org/officeDocument/2006/relationships/image" Target="../media/image27.png"/><Relationship Id="rId3" Type="http://schemas.openxmlformats.org/officeDocument/2006/relationships/tags" Target="../tags/tag19.xml"/><Relationship Id="rId21" Type="http://schemas.openxmlformats.org/officeDocument/2006/relationships/image" Target="../media/image22.jpeg"/><Relationship Id="rId7" Type="http://schemas.openxmlformats.org/officeDocument/2006/relationships/tags" Target="../tags/tag23.xml"/><Relationship Id="rId12" Type="http://schemas.openxmlformats.org/officeDocument/2006/relationships/tags" Target="../tags/tag28.xml"/><Relationship Id="rId17" Type="http://schemas.openxmlformats.org/officeDocument/2006/relationships/tags" Target="../tags/tag33.xml"/><Relationship Id="rId25" Type="http://schemas.openxmlformats.org/officeDocument/2006/relationships/image" Target="../media/image26.jpeg"/><Relationship Id="rId2" Type="http://schemas.openxmlformats.org/officeDocument/2006/relationships/tags" Target="../tags/tag18.xml"/><Relationship Id="rId16" Type="http://schemas.openxmlformats.org/officeDocument/2006/relationships/tags" Target="../tags/tag32.xml"/><Relationship Id="rId20" Type="http://schemas.openxmlformats.org/officeDocument/2006/relationships/image" Target="../media/image21.png"/><Relationship Id="rId29" Type="http://schemas.openxmlformats.org/officeDocument/2006/relationships/image" Target="../media/image3.png"/><Relationship Id="rId1" Type="http://schemas.openxmlformats.org/officeDocument/2006/relationships/tags" Target="../tags/tag17.xml"/><Relationship Id="rId6" Type="http://schemas.openxmlformats.org/officeDocument/2006/relationships/tags" Target="../tags/tag22.xml"/><Relationship Id="rId11" Type="http://schemas.openxmlformats.org/officeDocument/2006/relationships/tags" Target="../tags/tag27.xml"/><Relationship Id="rId24" Type="http://schemas.openxmlformats.org/officeDocument/2006/relationships/image" Target="../media/image25.jpeg"/><Relationship Id="rId5" Type="http://schemas.openxmlformats.org/officeDocument/2006/relationships/tags" Target="../tags/tag21.xml"/><Relationship Id="rId15" Type="http://schemas.openxmlformats.org/officeDocument/2006/relationships/tags" Target="../tags/tag31.xml"/><Relationship Id="rId23" Type="http://schemas.openxmlformats.org/officeDocument/2006/relationships/image" Target="../media/image24.jpeg"/><Relationship Id="rId28" Type="http://schemas.openxmlformats.org/officeDocument/2006/relationships/image" Target="../media/image29.png"/><Relationship Id="rId10" Type="http://schemas.openxmlformats.org/officeDocument/2006/relationships/tags" Target="../tags/tag26.xml"/><Relationship Id="rId19" Type="http://schemas.openxmlformats.org/officeDocument/2006/relationships/notesSlide" Target="../notesSlides/notesSlide8.xml"/><Relationship Id="rId4" Type="http://schemas.openxmlformats.org/officeDocument/2006/relationships/tags" Target="../tags/tag20.xml"/><Relationship Id="rId9" Type="http://schemas.openxmlformats.org/officeDocument/2006/relationships/tags" Target="../tags/tag25.xml"/><Relationship Id="rId14" Type="http://schemas.openxmlformats.org/officeDocument/2006/relationships/tags" Target="../tags/tag30.xml"/><Relationship Id="rId22" Type="http://schemas.openxmlformats.org/officeDocument/2006/relationships/image" Target="../media/image23.jpeg"/><Relationship Id="rId27" Type="http://schemas.openxmlformats.org/officeDocument/2006/relationships/image" Target="../media/image2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.png"/><Relationship Id="rId4" Type="http://schemas.openxmlformats.org/officeDocument/2006/relationships/image" Target="../media/image3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44.jpe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6" Type="http://schemas.microsoft.com/office/2007/relationships/hdphoto" Target="../media/hdphoto1.wdp"/><Relationship Id="rId5" Type="http://schemas.openxmlformats.org/officeDocument/2006/relationships/image" Target="../media/image46.png"/><Relationship Id="rId4" Type="http://schemas.openxmlformats.org/officeDocument/2006/relationships/image" Target="../media/image4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1.jpeg"/><Relationship Id="rId5" Type="http://schemas.openxmlformats.org/officeDocument/2006/relationships/image" Target="../media/image50.png"/><Relationship Id="rId4" Type="http://schemas.openxmlformats.org/officeDocument/2006/relationships/image" Target="../media/image4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0.pn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34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eg"/><Relationship Id="rId3" Type="http://schemas.openxmlformats.org/officeDocument/2006/relationships/tags" Target="../tags/tag37.xml"/><Relationship Id="rId7" Type="http://schemas.openxmlformats.org/officeDocument/2006/relationships/image" Target="../media/image64.jpeg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6" Type="http://schemas.openxmlformats.org/officeDocument/2006/relationships/image" Target="../media/image63.jpeg"/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eg"/><Relationship Id="rId3" Type="http://schemas.openxmlformats.org/officeDocument/2006/relationships/tags" Target="../tags/tag40.xml"/><Relationship Id="rId7" Type="http://schemas.openxmlformats.org/officeDocument/2006/relationships/image" Target="../media/image67.jpeg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6" Type="http://schemas.openxmlformats.org/officeDocument/2006/relationships/image" Target="../media/image66.jpeg"/><Relationship Id="rId5" Type="http://schemas.openxmlformats.org/officeDocument/2006/relationships/notesSlide" Target="../notesSlides/notesSlide21.xml"/><Relationship Id="rId4" Type="http://schemas.openxmlformats.org/officeDocument/2006/relationships/slideLayout" Target="../slideLayouts/slideLayout8.xml"/><Relationship Id="rId9" Type="http://schemas.openxmlformats.org/officeDocument/2006/relationships/image" Target="../media/image6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74.jpeg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6" Type="http://schemas.openxmlformats.org/officeDocument/2006/relationships/image" Target="../media/image3.png"/><Relationship Id="rId5" Type="http://schemas.openxmlformats.org/officeDocument/2006/relationships/image" Target="../media/image73.jpeg"/><Relationship Id="rId4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06" y="0"/>
            <a:ext cx="12188388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1301" y="279399"/>
            <a:ext cx="9144000" cy="3657599"/>
          </a:xfrm>
          <a:prstGeom prst="rect">
            <a:avLst/>
          </a:prstGeom>
        </p:spPr>
      </p:pic>
      <p:sp>
        <p:nvSpPr>
          <p:cNvPr id="5" name="文本框 14"/>
          <p:cNvSpPr txBox="1"/>
          <p:nvPr>
            <p:custDataLst>
              <p:tags r:id="rId1"/>
            </p:custDataLst>
          </p:nvPr>
        </p:nvSpPr>
        <p:spPr>
          <a:xfrm>
            <a:off x="4724025" y="3309553"/>
            <a:ext cx="259421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 anchorCtr="0">
            <a:spAutoFit/>
          </a:bodyPr>
          <a:lstStyle/>
          <a:p>
            <a:r>
              <a:rPr lang="en-US" altLang="zh-CN" dirty="0" smtClean="0">
                <a:solidFill>
                  <a:schemeClr val="tx2">
                    <a:lumMod val="50000"/>
                  </a:schemeClr>
                </a:solidFill>
                <a:cs typeface="+mn-ea"/>
                <a:sym typeface="+mn-lt"/>
              </a:rPr>
              <a:t>XX</a:t>
            </a:r>
            <a:r>
              <a:rPr lang="zh-CN" altLang="en-US" dirty="0" smtClean="0">
                <a:solidFill>
                  <a:schemeClr val="tx2">
                    <a:lumMod val="50000"/>
                  </a:schemeClr>
                </a:solidFill>
                <a:cs typeface="+mn-ea"/>
                <a:sym typeface="+mn-lt"/>
              </a:rPr>
              <a:t>大学，</a:t>
            </a:r>
            <a:r>
              <a:rPr lang="en-US" altLang="zh-CN" dirty="0" smtClean="0">
                <a:solidFill>
                  <a:schemeClr val="tx2">
                    <a:lumMod val="50000"/>
                  </a:schemeClr>
                </a:solidFill>
                <a:cs typeface="+mn-ea"/>
                <a:sym typeface="+mn-lt"/>
              </a:rPr>
              <a:t>20</a:t>
            </a:r>
            <a:r>
              <a:rPr lang="zh-CN" altLang="en-US" dirty="0" smtClean="0">
                <a:solidFill>
                  <a:schemeClr val="tx2">
                    <a:lumMod val="50000"/>
                  </a:schemeClr>
                </a:solidFill>
                <a:cs typeface="+mn-ea"/>
                <a:sym typeface="+mn-lt"/>
              </a:rPr>
              <a:t>级艺术系</a:t>
            </a:r>
            <a:endParaRPr lang="en-US" altLang="zh-CN" dirty="0">
              <a:solidFill>
                <a:schemeClr val="tx2">
                  <a:lumMod val="50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6" name="Picture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 flipH="1">
            <a:off x="5457883" y="2893853"/>
            <a:ext cx="1138782" cy="2708845"/>
          </a:xfrm>
          <a:prstGeom prst="rect">
            <a:avLst/>
          </a:prstGeom>
        </p:spPr>
      </p:pic>
      <p:sp>
        <p:nvSpPr>
          <p:cNvPr id="8" name="文本框 14"/>
          <p:cNvSpPr txBox="1"/>
          <p:nvPr>
            <p:custDataLst>
              <p:tags r:id="rId2"/>
            </p:custDataLst>
          </p:nvPr>
        </p:nvSpPr>
        <p:spPr>
          <a:xfrm>
            <a:off x="7869005" y="3243439"/>
            <a:ext cx="1297107" cy="369332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zh-CN" altLang="en-US" dirty="0">
                <a:solidFill>
                  <a:schemeClr val="tx2">
                    <a:lumMod val="50000"/>
                  </a:schemeClr>
                </a:solidFill>
                <a:cs typeface="+mn-ea"/>
                <a:sym typeface="+mn-lt"/>
              </a:rPr>
              <a:t>毕业相册</a:t>
            </a:r>
            <a:endParaRPr lang="en-US" altLang="zh-CN" dirty="0">
              <a:solidFill>
                <a:schemeClr val="tx2">
                  <a:lumMod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90689580"/>
      </p:ext>
    </p:extLst>
  </p:cSld>
  <p:clrMapOvr>
    <a:masterClrMapping/>
  </p:clrMapOvr>
  <p:transition spd="slow" advTm="1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777601" y="0"/>
            <a:ext cx="6648450" cy="6858000"/>
          </a:xfrm>
          <a:prstGeom prst="rect">
            <a:avLst/>
          </a:prstGeom>
          <a:solidFill>
            <a:srgbClr val="93C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1525255" y="1485901"/>
            <a:ext cx="9266570" cy="4672556"/>
            <a:chOff x="1496680" y="1476374"/>
            <a:chExt cx="7266319" cy="4386807"/>
          </a:xfrm>
        </p:grpSpPr>
        <p:sp>
          <p:nvSpPr>
            <p:cNvPr id="8" name="矩形 7"/>
            <p:cNvSpPr/>
            <p:nvPr/>
          </p:nvSpPr>
          <p:spPr>
            <a:xfrm>
              <a:off x="1571625" y="1476374"/>
              <a:ext cx="7086600" cy="32480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pic>
          <p:nvPicPr>
            <p:cNvPr id="9" name="Picture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rot="5400000" flipH="1">
              <a:off x="4560449" y="1660630"/>
              <a:ext cx="1138782" cy="7266319"/>
            </a:xfrm>
            <a:prstGeom prst="rect">
              <a:avLst/>
            </a:prstGeom>
          </p:spPr>
        </p:pic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4628" y="402586"/>
            <a:ext cx="5485946" cy="6052827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4101892" y="2265591"/>
            <a:ext cx="677108" cy="21909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留 言 册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318538" y="2265591"/>
            <a:ext cx="4924425" cy="1572578"/>
            <a:chOff x="4318538" y="2265591"/>
            <a:chExt cx="4924425" cy="1572578"/>
          </a:xfrm>
        </p:grpSpPr>
        <p:sp>
          <p:nvSpPr>
            <p:cNvPr id="24" name="TextBox 15"/>
            <p:cNvSpPr txBox="1"/>
            <p:nvPr/>
          </p:nvSpPr>
          <p:spPr>
            <a:xfrm>
              <a:off x="4318538" y="2265591"/>
              <a:ext cx="4924425" cy="1572578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秋风起兮白云飞，草木黄落兮雁南归。</a:t>
              </a:r>
              <a:b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</a:b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兰有秀兮菊有芳，怀佳人兮不能忘。</a:t>
              </a:r>
              <a:b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</a:b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泛楼船兮济汾河，横中流兮扬素波。</a:t>
              </a:r>
              <a:b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</a:b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箫鼓鸣兮发棹歌，欢乐极兮哀情多。</a:t>
              </a:r>
              <a:b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</a:b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少壮几时兮奈老何！</a:t>
              </a:r>
            </a:p>
          </p:txBody>
        </p:sp>
        <p:cxnSp>
          <p:nvCxnSpPr>
            <p:cNvPr id="28" name="直接连接符 27"/>
            <p:cNvCxnSpPr/>
            <p:nvPr/>
          </p:nvCxnSpPr>
          <p:spPr>
            <a:xfrm>
              <a:off x="5208887" y="2309133"/>
              <a:ext cx="0" cy="1529036"/>
            </a:xfrm>
            <a:prstGeom prst="line">
              <a:avLst/>
            </a:prstGeom>
            <a:ln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5637076" y="2309133"/>
              <a:ext cx="0" cy="1321501"/>
            </a:xfrm>
            <a:prstGeom prst="line">
              <a:avLst/>
            </a:prstGeom>
            <a:ln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6065265" y="2309133"/>
              <a:ext cx="0" cy="1321501"/>
            </a:xfrm>
            <a:prstGeom prst="line">
              <a:avLst/>
            </a:prstGeom>
            <a:ln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6493454" y="2309133"/>
              <a:ext cx="0" cy="1289751"/>
            </a:xfrm>
            <a:prstGeom prst="line">
              <a:avLst/>
            </a:prstGeom>
            <a:ln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>
              <a:off x="6921643" y="2309133"/>
              <a:ext cx="0" cy="1289751"/>
            </a:xfrm>
            <a:prstGeom prst="line">
              <a:avLst/>
            </a:prstGeom>
            <a:ln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>
              <a:off x="7349832" y="2309133"/>
              <a:ext cx="0" cy="1289751"/>
            </a:xfrm>
            <a:prstGeom prst="line">
              <a:avLst/>
            </a:prstGeom>
            <a:ln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>
              <a:off x="7778021" y="2309133"/>
              <a:ext cx="0" cy="1289751"/>
            </a:xfrm>
            <a:prstGeom prst="line">
              <a:avLst/>
            </a:prstGeom>
            <a:ln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>
              <a:off x="8206210" y="2309133"/>
              <a:ext cx="0" cy="1529036"/>
            </a:xfrm>
            <a:prstGeom prst="line">
              <a:avLst/>
            </a:prstGeom>
            <a:ln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>
              <a:off x="8634396" y="2309133"/>
              <a:ext cx="0" cy="1321501"/>
            </a:xfrm>
            <a:prstGeom prst="line">
              <a:avLst/>
            </a:prstGeom>
            <a:ln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3308340716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777601" y="0"/>
            <a:ext cx="6648450" cy="6858000"/>
          </a:xfrm>
          <a:prstGeom prst="rect">
            <a:avLst/>
          </a:prstGeom>
          <a:solidFill>
            <a:srgbClr val="93C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" name="任意多边形 8"/>
          <p:cNvSpPr/>
          <p:nvPr>
            <p:custDataLst>
              <p:tags r:id="rId1"/>
            </p:custDataLst>
          </p:nvPr>
        </p:nvSpPr>
        <p:spPr>
          <a:xfrm>
            <a:off x="6845303" y="867415"/>
            <a:ext cx="3971925" cy="2988001"/>
          </a:xfrm>
          <a:custGeom>
            <a:avLst/>
            <a:gdLst>
              <a:gd name="connsiteX0" fmla="*/ 228600 w 3971925"/>
              <a:gd name="connsiteY0" fmla="*/ 295275 h 2988001"/>
              <a:gd name="connsiteX1" fmla="*/ 228600 w 3971925"/>
              <a:gd name="connsiteY1" fmla="*/ 2705100 h 2988001"/>
              <a:gd name="connsiteX2" fmla="*/ 3733800 w 3971925"/>
              <a:gd name="connsiteY2" fmla="*/ 2705100 h 2988001"/>
              <a:gd name="connsiteX3" fmla="*/ 3733800 w 3971925"/>
              <a:gd name="connsiteY3" fmla="*/ 295275 h 2988001"/>
              <a:gd name="connsiteX4" fmla="*/ 3733800 w 3971925"/>
              <a:gd name="connsiteY4" fmla="*/ 0 h 2988001"/>
              <a:gd name="connsiteX5" fmla="*/ 3819524 w 3971925"/>
              <a:gd name="connsiteY5" fmla="*/ 0 h 2988001"/>
              <a:gd name="connsiteX6" fmla="*/ 3819524 w 3971925"/>
              <a:gd name="connsiteY6" fmla="*/ 209550 h 2988001"/>
              <a:gd name="connsiteX7" fmla="*/ 3971925 w 3971925"/>
              <a:gd name="connsiteY7" fmla="*/ 209550 h 2988001"/>
              <a:gd name="connsiteX8" fmla="*/ 3971925 w 3971925"/>
              <a:gd name="connsiteY8" fmla="*/ 295275 h 2988001"/>
              <a:gd name="connsiteX9" fmla="*/ 3819524 w 3971925"/>
              <a:gd name="connsiteY9" fmla="*/ 295275 h 2988001"/>
              <a:gd name="connsiteX10" fmla="*/ 3819524 w 3971925"/>
              <a:gd name="connsiteY10" fmla="*/ 2705100 h 2988001"/>
              <a:gd name="connsiteX11" fmla="*/ 3971925 w 3971925"/>
              <a:gd name="connsiteY11" fmla="*/ 2705100 h 2988001"/>
              <a:gd name="connsiteX12" fmla="*/ 3971925 w 3971925"/>
              <a:gd name="connsiteY12" fmla="*/ 2790825 h 2988001"/>
              <a:gd name="connsiteX13" fmla="*/ 3819524 w 3971925"/>
              <a:gd name="connsiteY13" fmla="*/ 2790825 h 2988001"/>
              <a:gd name="connsiteX14" fmla="*/ 3819524 w 3971925"/>
              <a:gd name="connsiteY14" fmla="*/ 2988001 h 2988001"/>
              <a:gd name="connsiteX15" fmla="*/ 3733800 w 3971925"/>
              <a:gd name="connsiteY15" fmla="*/ 2988001 h 2988001"/>
              <a:gd name="connsiteX16" fmla="*/ 3733800 w 3971925"/>
              <a:gd name="connsiteY16" fmla="*/ 2790825 h 2988001"/>
              <a:gd name="connsiteX17" fmla="*/ 228600 w 3971925"/>
              <a:gd name="connsiteY17" fmla="*/ 2790825 h 2988001"/>
              <a:gd name="connsiteX18" fmla="*/ 228600 w 3971925"/>
              <a:gd name="connsiteY18" fmla="*/ 2988001 h 2988001"/>
              <a:gd name="connsiteX19" fmla="*/ 142875 w 3971925"/>
              <a:gd name="connsiteY19" fmla="*/ 2988001 h 2988001"/>
              <a:gd name="connsiteX20" fmla="*/ 142875 w 3971925"/>
              <a:gd name="connsiteY20" fmla="*/ 2790825 h 2988001"/>
              <a:gd name="connsiteX21" fmla="*/ 0 w 3971925"/>
              <a:gd name="connsiteY21" fmla="*/ 2790825 h 2988001"/>
              <a:gd name="connsiteX22" fmla="*/ 0 w 3971925"/>
              <a:gd name="connsiteY22" fmla="*/ 2705100 h 2988001"/>
              <a:gd name="connsiteX23" fmla="*/ 142875 w 3971925"/>
              <a:gd name="connsiteY23" fmla="*/ 2705100 h 2988001"/>
              <a:gd name="connsiteX24" fmla="*/ 142875 w 3971925"/>
              <a:gd name="connsiteY24" fmla="*/ 295275 h 2988001"/>
              <a:gd name="connsiteX25" fmla="*/ 0 w 3971925"/>
              <a:gd name="connsiteY25" fmla="*/ 295275 h 2988001"/>
              <a:gd name="connsiteX26" fmla="*/ 0 w 3971925"/>
              <a:gd name="connsiteY26" fmla="*/ 209550 h 2988001"/>
              <a:gd name="connsiteX27" fmla="*/ 142875 w 3971925"/>
              <a:gd name="connsiteY27" fmla="*/ 209550 h 2988001"/>
              <a:gd name="connsiteX28" fmla="*/ 142875 w 3971925"/>
              <a:gd name="connsiteY28" fmla="*/ 0 h 2988001"/>
              <a:gd name="connsiteX29" fmla="*/ 228600 w 3971925"/>
              <a:gd name="connsiteY29" fmla="*/ 0 h 2988001"/>
              <a:gd name="connsiteX30" fmla="*/ 228600 w 3971925"/>
              <a:gd name="connsiteY30" fmla="*/ 209550 h 2988001"/>
              <a:gd name="connsiteX31" fmla="*/ 3733800 w 3971925"/>
              <a:gd name="connsiteY31" fmla="*/ 209550 h 298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971925" h="2988001">
                <a:moveTo>
                  <a:pt x="228600" y="295275"/>
                </a:moveTo>
                <a:lnTo>
                  <a:pt x="228600" y="2705100"/>
                </a:lnTo>
                <a:lnTo>
                  <a:pt x="3733800" y="2705100"/>
                </a:lnTo>
                <a:lnTo>
                  <a:pt x="3733800" y="295275"/>
                </a:lnTo>
                <a:close/>
                <a:moveTo>
                  <a:pt x="3733800" y="0"/>
                </a:moveTo>
                <a:lnTo>
                  <a:pt x="3819524" y="0"/>
                </a:lnTo>
                <a:lnTo>
                  <a:pt x="3819524" y="209550"/>
                </a:lnTo>
                <a:lnTo>
                  <a:pt x="3971925" y="209550"/>
                </a:lnTo>
                <a:lnTo>
                  <a:pt x="3971925" y="295275"/>
                </a:lnTo>
                <a:lnTo>
                  <a:pt x="3819524" y="295275"/>
                </a:lnTo>
                <a:lnTo>
                  <a:pt x="3819524" y="2705100"/>
                </a:lnTo>
                <a:lnTo>
                  <a:pt x="3971925" y="2705100"/>
                </a:lnTo>
                <a:lnTo>
                  <a:pt x="3971925" y="2790825"/>
                </a:lnTo>
                <a:lnTo>
                  <a:pt x="3819524" y="2790825"/>
                </a:lnTo>
                <a:lnTo>
                  <a:pt x="3819524" y="2988001"/>
                </a:lnTo>
                <a:lnTo>
                  <a:pt x="3733800" y="2988001"/>
                </a:lnTo>
                <a:lnTo>
                  <a:pt x="3733800" y="2790825"/>
                </a:lnTo>
                <a:lnTo>
                  <a:pt x="228600" y="2790825"/>
                </a:lnTo>
                <a:lnTo>
                  <a:pt x="228600" y="2988001"/>
                </a:lnTo>
                <a:lnTo>
                  <a:pt x="142875" y="2988001"/>
                </a:lnTo>
                <a:lnTo>
                  <a:pt x="142875" y="2790825"/>
                </a:lnTo>
                <a:lnTo>
                  <a:pt x="0" y="2790825"/>
                </a:lnTo>
                <a:lnTo>
                  <a:pt x="0" y="2705100"/>
                </a:lnTo>
                <a:lnTo>
                  <a:pt x="142875" y="2705100"/>
                </a:lnTo>
                <a:lnTo>
                  <a:pt x="142875" y="295275"/>
                </a:lnTo>
                <a:lnTo>
                  <a:pt x="0" y="295275"/>
                </a:lnTo>
                <a:lnTo>
                  <a:pt x="0" y="209550"/>
                </a:lnTo>
                <a:lnTo>
                  <a:pt x="142875" y="209550"/>
                </a:lnTo>
                <a:lnTo>
                  <a:pt x="142875" y="0"/>
                </a:lnTo>
                <a:lnTo>
                  <a:pt x="228600" y="0"/>
                </a:lnTo>
                <a:lnTo>
                  <a:pt x="228600" y="209550"/>
                </a:lnTo>
                <a:lnTo>
                  <a:pt x="3733800" y="2095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7" name="图片占位符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" y="-2850"/>
            <a:ext cx="5743575" cy="6858000"/>
          </a:xfrm>
          <a:custGeom>
            <a:avLst/>
            <a:gdLst>
              <a:gd name="connsiteX0" fmla="*/ 0 w 5743578"/>
              <a:gd name="connsiteY0" fmla="*/ 0 h 6858000"/>
              <a:gd name="connsiteX1" fmla="*/ 5743578 w 5743578"/>
              <a:gd name="connsiteY1" fmla="*/ 0 h 6858000"/>
              <a:gd name="connsiteX2" fmla="*/ 5743578 w 5743578"/>
              <a:gd name="connsiteY2" fmla="*/ 6858000 h 6858000"/>
              <a:gd name="connsiteX3" fmla="*/ 0 w 574357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43578" h="6858000">
                <a:moveTo>
                  <a:pt x="0" y="0"/>
                </a:moveTo>
                <a:lnTo>
                  <a:pt x="5743578" y="0"/>
                </a:lnTo>
                <a:lnTo>
                  <a:pt x="574357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8" name="图片占位符 11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131054" y="1228200"/>
            <a:ext cx="3400425" cy="2268056"/>
          </a:xfrm>
          <a:custGeom>
            <a:avLst/>
            <a:gdLst>
              <a:gd name="connsiteX0" fmla="*/ 0 w 3400425"/>
              <a:gd name="connsiteY0" fmla="*/ 0 h 2313150"/>
              <a:gd name="connsiteX1" fmla="*/ 3400425 w 3400425"/>
              <a:gd name="connsiteY1" fmla="*/ 0 h 2313150"/>
              <a:gd name="connsiteX2" fmla="*/ 3400425 w 3400425"/>
              <a:gd name="connsiteY2" fmla="*/ 2313150 h 2313150"/>
              <a:gd name="connsiteX3" fmla="*/ 0 w 3400425"/>
              <a:gd name="connsiteY3" fmla="*/ 2313150 h 2313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00425" h="2313150">
                <a:moveTo>
                  <a:pt x="0" y="0"/>
                </a:moveTo>
                <a:lnTo>
                  <a:pt x="3400425" y="0"/>
                </a:lnTo>
                <a:lnTo>
                  <a:pt x="3400425" y="2313150"/>
                </a:lnTo>
                <a:lnTo>
                  <a:pt x="0" y="2313150"/>
                </a:lnTo>
                <a:close/>
              </a:path>
            </a:pathLst>
          </a:custGeom>
        </p:spPr>
      </p:pic>
      <p:sp>
        <p:nvSpPr>
          <p:cNvPr id="9" name="文本框 8"/>
          <p:cNvSpPr txBox="1"/>
          <p:nvPr>
            <p:custDataLst>
              <p:tags r:id="rId2"/>
            </p:custDataLst>
          </p:nvPr>
        </p:nvSpPr>
        <p:spPr>
          <a:xfrm>
            <a:off x="6896477" y="4123188"/>
            <a:ext cx="282729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 anchorCtr="0">
            <a:spAutoFit/>
          </a:bodyPr>
          <a:lstStyle/>
          <a:p>
            <a:r>
              <a:rPr lang="zh-CN" altLang="en-US" dirty="0">
                <a:solidFill>
                  <a:schemeClr val="tx2">
                    <a:lumMod val="50000"/>
                  </a:schemeClr>
                </a:solidFill>
                <a:cs typeface="+mn-ea"/>
                <a:sym typeface="+mn-lt"/>
              </a:rPr>
              <a:t>这就是爱，你会明白</a:t>
            </a:r>
            <a:endParaRPr lang="en-US" altLang="zh-CN" dirty="0">
              <a:solidFill>
                <a:schemeClr val="tx2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6896477" y="4893108"/>
            <a:ext cx="3794649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 anchorCtr="0">
            <a:spAutoFit/>
          </a:bodyPr>
          <a:lstStyle/>
          <a:p>
            <a:r>
              <a:rPr lang="zh-CN" altLang="en-US" dirty="0">
                <a:solidFill>
                  <a:schemeClr val="tx2">
                    <a:lumMod val="50000"/>
                  </a:schemeClr>
                </a:solidFill>
                <a:cs typeface="+mn-ea"/>
                <a:sym typeface="+mn-lt"/>
              </a:rPr>
              <a:t>在拥挤的人群中牵住了你的手，我想，能不能，一牵就是一辈子</a:t>
            </a:r>
            <a:r>
              <a:rPr lang="en-US" altLang="zh-CN" dirty="0">
                <a:solidFill>
                  <a:schemeClr val="tx2">
                    <a:lumMod val="50000"/>
                  </a:schemeClr>
                </a:solidFill>
                <a:cs typeface="+mn-ea"/>
                <a:sym typeface="+mn-lt"/>
              </a:rPr>
              <a:t>……</a:t>
            </a:r>
          </a:p>
        </p:txBody>
      </p:sp>
      <p:pic>
        <p:nvPicPr>
          <p:cNvPr id="11" name="Picture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 flipH="1">
            <a:off x="7752023" y="3585800"/>
            <a:ext cx="1138782" cy="2952222"/>
          </a:xfrm>
          <a:prstGeom prst="rect">
            <a:avLst/>
          </a:prstGeom>
        </p:spPr>
      </p:pic>
      <p:pic>
        <p:nvPicPr>
          <p:cNvPr id="12" name="Picture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 flipH="1">
            <a:off x="8224410" y="4202278"/>
            <a:ext cx="1138782" cy="3794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15094724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777601" y="0"/>
            <a:ext cx="6648450" cy="6858000"/>
          </a:xfrm>
          <a:prstGeom prst="rect">
            <a:avLst/>
          </a:prstGeom>
          <a:solidFill>
            <a:srgbClr val="93C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3" name="图片占位符 2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990725" y="395290"/>
            <a:ext cx="3924300" cy="6110285"/>
          </a:xfrm>
          <a:custGeom>
            <a:avLst/>
            <a:gdLst>
              <a:gd name="connsiteX0" fmla="*/ 0 w 3924300"/>
              <a:gd name="connsiteY0" fmla="*/ 0 h 6110288"/>
              <a:gd name="connsiteX1" fmla="*/ 3924300 w 3924300"/>
              <a:gd name="connsiteY1" fmla="*/ 0 h 6110288"/>
              <a:gd name="connsiteX2" fmla="*/ 3924300 w 3924300"/>
              <a:gd name="connsiteY2" fmla="*/ 6110288 h 6110288"/>
              <a:gd name="connsiteX3" fmla="*/ 0 w 3924300"/>
              <a:gd name="connsiteY3" fmla="*/ 6110288 h 6110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24300" h="6110288">
                <a:moveTo>
                  <a:pt x="0" y="0"/>
                </a:moveTo>
                <a:lnTo>
                  <a:pt x="3924300" y="0"/>
                </a:lnTo>
                <a:lnTo>
                  <a:pt x="3924300" y="6110288"/>
                </a:lnTo>
                <a:lnTo>
                  <a:pt x="0" y="6110288"/>
                </a:lnTo>
                <a:close/>
              </a:path>
            </a:pathLst>
          </a:custGeom>
        </p:spPr>
      </p:pic>
      <p:sp>
        <p:nvSpPr>
          <p:cNvPr id="8" name="矩形 7"/>
          <p:cNvSpPr/>
          <p:nvPr>
            <p:custDataLst>
              <p:tags r:id="rId1"/>
            </p:custDataLst>
          </p:nvPr>
        </p:nvSpPr>
        <p:spPr>
          <a:xfrm>
            <a:off x="8194796" y="3877576"/>
            <a:ext cx="69194" cy="262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菱形 8"/>
          <p:cNvSpPr/>
          <p:nvPr>
            <p:custDataLst>
              <p:tags r:id="rId2"/>
            </p:custDataLst>
          </p:nvPr>
        </p:nvSpPr>
        <p:spPr>
          <a:xfrm>
            <a:off x="1747840" y="153990"/>
            <a:ext cx="485775" cy="485775"/>
          </a:xfrm>
          <a:prstGeom prst="diamond">
            <a:avLst/>
          </a:prstGeom>
          <a:solidFill>
            <a:srgbClr val="EFCDCD">
              <a:alpha val="2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12" name="图片占位符 23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349909" y="394747"/>
            <a:ext cx="3828161" cy="2308056"/>
          </a:xfrm>
          <a:custGeom>
            <a:avLst/>
            <a:gdLst>
              <a:gd name="connsiteX0" fmla="*/ 0 w 3057525"/>
              <a:gd name="connsiteY0" fmla="*/ 0 h 1776413"/>
              <a:gd name="connsiteX1" fmla="*/ 3057525 w 3057525"/>
              <a:gd name="connsiteY1" fmla="*/ 0 h 1776413"/>
              <a:gd name="connsiteX2" fmla="*/ 3057525 w 3057525"/>
              <a:gd name="connsiteY2" fmla="*/ 1776413 h 1776413"/>
              <a:gd name="connsiteX3" fmla="*/ 0 w 3057525"/>
              <a:gd name="connsiteY3" fmla="*/ 1776413 h 1776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57525" h="1776413">
                <a:moveTo>
                  <a:pt x="0" y="0"/>
                </a:moveTo>
                <a:lnTo>
                  <a:pt x="3057525" y="0"/>
                </a:lnTo>
                <a:lnTo>
                  <a:pt x="3057525" y="1776413"/>
                </a:lnTo>
                <a:lnTo>
                  <a:pt x="0" y="1776413"/>
                </a:lnTo>
                <a:close/>
              </a:path>
            </a:pathLst>
          </a:custGeom>
        </p:spPr>
      </p:pic>
      <p:pic>
        <p:nvPicPr>
          <p:cNvPr id="13" name="图片占位符 25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302152" y="3876676"/>
            <a:ext cx="1751430" cy="2628900"/>
          </a:xfrm>
          <a:custGeom>
            <a:avLst/>
            <a:gdLst>
              <a:gd name="connsiteX0" fmla="*/ 130269 w 1810303"/>
              <a:gd name="connsiteY0" fmla="*/ 0 h 2628900"/>
              <a:gd name="connsiteX1" fmla="*/ 1680034 w 1810303"/>
              <a:gd name="connsiteY1" fmla="*/ 0 h 2628900"/>
              <a:gd name="connsiteX2" fmla="*/ 1810303 w 1810303"/>
              <a:gd name="connsiteY2" fmla="*/ 130269 h 2628900"/>
              <a:gd name="connsiteX3" fmla="*/ 1810303 w 1810303"/>
              <a:gd name="connsiteY3" fmla="*/ 2476509 h 2628900"/>
              <a:gd name="connsiteX4" fmla="*/ 1657912 w 1810303"/>
              <a:gd name="connsiteY4" fmla="*/ 2628900 h 2628900"/>
              <a:gd name="connsiteX5" fmla="*/ 152391 w 1810303"/>
              <a:gd name="connsiteY5" fmla="*/ 2628900 h 2628900"/>
              <a:gd name="connsiteX6" fmla="*/ 0 w 1810303"/>
              <a:gd name="connsiteY6" fmla="*/ 2476509 h 2628900"/>
              <a:gd name="connsiteX7" fmla="*/ 0 w 1810303"/>
              <a:gd name="connsiteY7" fmla="*/ 130269 h 2628900"/>
              <a:gd name="connsiteX8" fmla="*/ 130269 w 1810303"/>
              <a:gd name="connsiteY8" fmla="*/ 0 h 2628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10303" h="2628900">
                <a:moveTo>
                  <a:pt x="130269" y="0"/>
                </a:moveTo>
                <a:lnTo>
                  <a:pt x="1680034" y="0"/>
                </a:lnTo>
                <a:cubicBezTo>
                  <a:pt x="1751980" y="0"/>
                  <a:pt x="1810303" y="58323"/>
                  <a:pt x="1810303" y="130269"/>
                </a:cubicBezTo>
                <a:lnTo>
                  <a:pt x="1810303" y="2476509"/>
                </a:lnTo>
                <a:cubicBezTo>
                  <a:pt x="1810303" y="2560672"/>
                  <a:pt x="1742075" y="2628900"/>
                  <a:pt x="1657912" y="2628900"/>
                </a:cubicBezTo>
                <a:lnTo>
                  <a:pt x="152391" y="2628900"/>
                </a:lnTo>
                <a:cubicBezTo>
                  <a:pt x="68228" y="2628900"/>
                  <a:pt x="0" y="2560672"/>
                  <a:pt x="0" y="2476509"/>
                </a:cubicBezTo>
                <a:lnTo>
                  <a:pt x="0" y="130269"/>
                </a:lnTo>
                <a:cubicBezTo>
                  <a:pt x="0" y="58323"/>
                  <a:pt x="58323" y="0"/>
                  <a:pt x="130269" y="0"/>
                </a:cubicBezTo>
                <a:close/>
              </a:path>
            </a:pathLst>
          </a:custGeom>
        </p:spPr>
      </p:pic>
      <p:pic>
        <p:nvPicPr>
          <p:cNvPr id="14" name="图片占位符 27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431266" y="3876676"/>
            <a:ext cx="1751430" cy="2628900"/>
          </a:xfrm>
          <a:custGeom>
            <a:avLst/>
            <a:gdLst>
              <a:gd name="connsiteX0" fmla="*/ 123825 w 1810303"/>
              <a:gd name="connsiteY0" fmla="*/ 0 h 2628900"/>
              <a:gd name="connsiteX1" fmla="*/ 1686478 w 1810303"/>
              <a:gd name="connsiteY1" fmla="*/ 0 h 2628900"/>
              <a:gd name="connsiteX2" fmla="*/ 1810303 w 1810303"/>
              <a:gd name="connsiteY2" fmla="*/ 123825 h 2628900"/>
              <a:gd name="connsiteX3" fmla="*/ 1810303 w 1810303"/>
              <a:gd name="connsiteY3" fmla="*/ 2486031 h 2628900"/>
              <a:gd name="connsiteX4" fmla="*/ 1667434 w 1810303"/>
              <a:gd name="connsiteY4" fmla="*/ 2628900 h 2628900"/>
              <a:gd name="connsiteX5" fmla="*/ 142869 w 1810303"/>
              <a:gd name="connsiteY5" fmla="*/ 2628900 h 2628900"/>
              <a:gd name="connsiteX6" fmla="*/ 0 w 1810303"/>
              <a:gd name="connsiteY6" fmla="*/ 2486031 h 2628900"/>
              <a:gd name="connsiteX7" fmla="*/ 0 w 1810303"/>
              <a:gd name="connsiteY7" fmla="*/ 123825 h 2628900"/>
              <a:gd name="connsiteX8" fmla="*/ 123825 w 1810303"/>
              <a:gd name="connsiteY8" fmla="*/ 0 h 2628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10303" h="2628900">
                <a:moveTo>
                  <a:pt x="123825" y="0"/>
                </a:moveTo>
                <a:lnTo>
                  <a:pt x="1686478" y="0"/>
                </a:lnTo>
                <a:cubicBezTo>
                  <a:pt x="1754865" y="0"/>
                  <a:pt x="1810303" y="55438"/>
                  <a:pt x="1810303" y="123825"/>
                </a:cubicBezTo>
                <a:lnTo>
                  <a:pt x="1810303" y="2486031"/>
                </a:lnTo>
                <a:cubicBezTo>
                  <a:pt x="1810303" y="2564935"/>
                  <a:pt x="1746338" y="2628900"/>
                  <a:pt x="1667434" y="2628900"/>
                </a:cubicBezTo>
                <a:lnTo>
                  <a:pt x="142869" y="2628900"/>
                </a:lnTo>
                <a:cubicBezTo>
                  <a:pt x="63965" y="2628900"/>
                  <a:pt x="0" y="2564935"/>
                  <a:pt x="0" y="2486031"/>
                </a:cubicBezTo>
                <a:lnTo>
                  <a:pt x="0" y="123825"/>
                </a:lnTo>
                <a:cubicBezTo>
                  <a:pt x="0" y="55438"/>
                  <a:pt x="55438" y="0"/>
                  <a:pt x="123825" y="0"/>
                </a:cubicBezTo>
                <a:close/>
              </a:path>
            </a:pathLst>
          </a:custGeom>
        </p:spPr>
      </p:pic>
      <p:sp>
        <p:nvSpPr>
          <p:cNvPr id="15" name="文本框 14"/>
          <p:cNvSpPr txBox="1"/>
          <p:nvPr>
            <p:custDataLst>
              <p:tags r:id="rId3"/>
            </p:custDataLst>
          </p:nvPr>
        </p:nvSpPr>
        <p:spPr>
          <a:xfrm>
            <a:off x="6353326" y="2947989"/>
            <a:ext cx="282729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 anchorCtr="0">
            <a:spAutoFit/>
          </a:bodyPr>
          <a:lstStyle/>
          <a:p>
            <a:r>
              <a:rPr lang="zh-CN" altLang="en-US" dirty="0">
                <a:solidFill>
                  <a:schemeClr val="tx2">
                    <a:lumMod val="50000"/>
                  </a:schemeClr>
                </a:solidFill>
                <a:cs typeface="+mn-ea"/>
                <a:sym typeface="+mn-lt"/>
              </a:rPr>
              <a:t>这就是爱，你会明白</a:t>
            </a:r>
            <a:endParaRPr lang="en-US" altLang="zh-CN" dirty="0">
              <a:solidFill>
                <a:schemeClr val="tx2">
                  <a:lumMod val="50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 flipH="1">
            <a:off x="7208872" y="2410601"/>
            <a:ext cx="1138782" cy="2952222"/>
          </a:xfrm>
          <a:prstGeom prst="rect">
            <a:avLst/>
          </a:prstGeom>
        </p:spPr>
      </p:pic>
      <p:sp>
        <p:nvSpPr>
          <p:cNvPr id="17" name="菱形 16"/>
          <p:cNvSpPr/>
          <p:nvPr>
            <p:custDataLst>
              <p:tags r:id="rId4"/>
            </p:custDataLst>
          </p:nvPr>
        </p:nvSpPr>
        <p:spPr>
          <a:xfrm>
            <a:off x="9970037" y="153990"/>
            <a:ext cx="485775" cy="485775"/>
          </a:xfrm>
          <a:prstGeom prst="diamond">
            <a:avLst/>
          </a:prstGeom>
          <a:solidFill>
            <a:srgbClr val="EFCDCD">
              <a:alpha val="2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菱形 17"/>
          <p:cNvSpPr/>
          <p:nvPr>
            <p:custDataLst>
              <p:tags r:id="rId5"/>
            </p:custDataLst>
          </p:nvPr>
        </p:nvSpPr>
        <p:spPr>
          <a:xfrm>
            <a:off x="1747840" y="6262687"/>
            <a:ext cx="485775" cy="485775"/>
          </a:xfrm>
          <a:prstGeom prst="diamond">
            <a:avLst/>
          </a:prstGeom>
          <a:solidFill>
            <a:srgbClr val="EFCDCD">
              <a:alpha val="2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菱形 18"/>
          <p:cNvSpPr/>
          <p:nvPr>
            <p:custDataLst>
              <p:tags r:id="rId6"/>
            </p:custDataLst>
          </p:nvPr>
        </p:nvSpPr>
        <p:spPr>
          <a:xfrm>
            <a:off x="9970036" y="6196013"/>
            <a:ext cx="485775" cy="485775"/>
          </a:xfrm>
          <a:prstGeom prst="diamond">
            <a:avLst/>
          </a:prstGeom>
          <a:solidFill>
            <a:srgbClr val="EFCDCD">
              <a:alpha val="2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70224386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75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25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25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75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25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5" grpId="0" animBg="1"/>
      <p:bldP spid="17" grpId="0" animBg="1"/>
      <p:bldP spid="18" grpId="0" animBg="1"/>
      <p:bldP spid="1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777601" y="0"/>
            <a:ext cx="6648450" cy="6858000"/>
          </a:xfrm>
          <a:prstGeom prst="rect">
            <a:avLst/>
          </a:prstGeom>
          <a:solidFill>
            <a:srgbClr val="93C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3" name="图片占位符 2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445948" y="461390"/>
            <a:ext cx="2327417" cy="3436259"/>
          </a:xfrm>
          <a:custGeom>
            <a:avLst/>
            <a:gdLst>
              <a:gd name="connsiteX0" fmla="*/ 0 w 2313872"/>
              <a:gd name="connsiteY0" fmla="*/ 0 h 3436259"/>
              <a:gd name="connsiteX1" fmla="*/ 2313872 w 2313872"/>
              <a:gd name="connsiteY1" fmla="*/ 0 h 3436259"/>
              <a:gd name="connsiteX2" fmla="*/ 2313872 w 2313872"/>
              <a:gd name="connsiteY2" fmla="*/ 3436259 h 3436259"/>
              <a:gd name="connsiteX3" fmla="*/ 0 w 2313872"/>
              <a:gd name="connsiteY3" fmla="*/ 3436259 h 3436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13872" h="3436259">
                <a:moveTo>
                  <a:pt x="0" y="0"/>
                </a:moveTo>
                <a:lnTo>
                  <a:pt x="2313872" y="0"/>
                </a:lnTo>
                <a:lnTo>
                  <a:pt x="2313872" y="3436259"/>
                </a:lnTo>
                <a:lnTo>
                  <a:pt x="0" y="3436259"/>
                </a:lnTo>
                <a:close/>
              </a:path>
            </a:pathLst>
          </a:custGeom>
        </p:spPr>
      </p:pic>
      <p:pic>
        <p:nvPicPr>
          <p:cNvPr id="4" name="图片占位符 14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1696806" y="0"/>
            <a:ext cx="4136571" cy="6858000"/>
          </a:xfrm>
          <a:custGeom>
            <a:avLst/>
            <a:gdLst>
              <a:gd name="connsiteX0" fmla="*/ 0 w 4136571"/>
              <a:gd name="connsiteY0" fmla="*/ 0 h 6858000"/>
              <a:gd name="connsiteX1" fmla="*/ 4136571 w 4136571"/>
              <a:gd name="connsiteY1" fmla="*/ 0 h 6858000"/>
              <a:gd name="connsiteX2" fmla="*/ 4136571 w 4136571"/>
              <a:gd name="connsiteY2" fmla="*/ 6858000 h 6858000"/>
              <a:gd name="connsiteX3" fmla="*/ 0 w 413657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36571" h="6858000">
                <a:moveTo>
                  <a:pt x="0" y="0"/>
                </a:moveTo>
                <a:lnTo>
                  <a:pt x="4136571" y="0"/>
                </a:lnTo>
                <a:lnTo>
                  <a:pt x="4136571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0" name="图片占位符 25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854291" y="461394"/>
            <a:ext cx="2570743" cy="1712685"/>
          </a:xfrm>
          <a:custGeom>
            <a:avLst/>
            <a:gdLst>
              <a:gd name="connsiteX0" fmla="*/ 0 w 2612572"/>
              <a:gd name="connsiteY0" fmla="*/ 0 h 1712685"/>
              <a:gd name="connsiteX1" fmla="*/ 2612572 w 2612572"/>
              <a:gd name="connsiteY1" fmla="*/ 0 h 1712685"/>
              <a:gd name="connsiteX2" fmla="*/ 2612572 w 2612572"/>
              <a:gd name="connsiteY2" fmla="*/ 1712685 h 1712685"/>
              <a:gd name="connsiteX3" fmla="*/ 0 w 2612572"/>
              <a:gd name="connsiteY3" fmla="*/ 1712685 h 1712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12572" h="1712685">
                <a:moveTo>
                  <a:pt x="0" y="0"/>
                </a:moveTo>
                <a:lnTo>
                  <a:pt x="2612572" y="0"/>
                </a:lnTo>
                <a:lnTo>
                  <a:pt x="2612572" y="1712685"/>
                </a:lnTo>
                <a:lnTo>
                  <a:pt x="0" y="1712685"/>
                </a:lnTo>
                <a:close/>
              </a:path>
            </a:pathLst>
          </a:custGeom>
        </p:spPr>
      </p:pic>
      <p:pic>
        <p:nvPicPr>
          <p:cNvPr id="11" name="图片占位符 19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854291" y="2184965"/>
            <a:ext cx="2570743" cy="1712685"/>
          </a:xfrm>
          <a:custGeom>
            <a:avLst/>
            <a:gdLst>
              <a:gd name="connsiteX0" fmla="*/ 0 w 2612572"/>
              <a:gd name="connsiteY0" fmla="*/ 0 h 1712685"/>
              <a:gd name="connsiteX1" fmla="*/ 2612572 w 2612572"/>
              <a:gd name="connsiteY1" fmla="*/ 0 h 1712685"/>
              <a:gd name="connsiteX2" fmla="*/ 2612572 w 2612572"/>
              <a:gd name="connsiteY2" fmla="*/ 1712685 h 1712685"/>
              <a:gd name="connsiteX3" fmla="*/ 0 w 2612572"/>
              <a:gd name="connsiteY3" fmla="*/ 1712685 h 1712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12572" h="1712685">
                <a:moveTo>
                  <a:pt x="0" y="0"/>
                </a:moveTo>
                <a:lnTo>
                  <a:pt x="2612572" y="0"/>
                </a:lnTo>
                <a:lnTo>
                  <a:pt x="2612572" y="1712685"/>
                </a:lnTo>
                <a:lnTo>
                  <a:pt x="0" y="1712685"/>
                </a:lnTo>
                <a:close/>
              </a:path>
            </a:pathLst>
          </a:custGeom>
        </p:spPr>
      </p:pic>
      <p:sp>
        <p:nvSpPr>
          <p:cNvPr id="12" name="文本框 11"/>
          <p:cNvSpPr txBox="1"/>
          <p:nvPr>
            <p:custDataLst>
              <p:tags r:id="rId1"/>
            </p:custDataLst>
          </p:nvPr>
        </p:nvSpPr>
        <p:spPr>
          <a:xfrm>
            <a:off x="5833377" y="4342263"/>
            <a:ext cx="282729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 anchorCtr="0">
            <a:spAutoFit/>
          </a:bodyPr>
          <a:lstStyle/>
          <a:p>
            <a:r>
              <a:rPr lang="zh-CN" altLang="en-US" dirty="0">
                <a:solidFill>
                  <a:schemeClr val="tx2">
                    <a:lumMod val="50000"/>
                  </a:schemeClr>
                </a:solidFill>
                <a:cs typeface="+mn-ea"/>
                <a:sym typeface="+mn-lt"/>
              </a:rPr>
              <a:t>这就是爱，你会明白</a:t>
            </a:r>
            <a:endParaRPr lang="en-US" altLang="zh-CN" dirty="0">
              <a:solidFill>
                <a:schemeClr val="tx2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>
            <p:custDataLst>
              <p:tags r:id="rId2"/>
            </p:custDataLst>
          </p:nvPr>
        </p:nvSpPr>
        <p:spPr>
          <a:xfrm>
            <a:off x="5833377" y="5112183"/>
            <a:ext cx="3794649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 anchorCtr="0">
            <a:spAutoFit/>
          </a:bodyPr>
          <a:lstStyle/>
          <a:p>
            <a:r>
              <a:rPr lang="zh-CN" altLang="en-US" dirty="0">
                <a:solidFill>
                  <a:schemeClr val="tx2">
                    <a:lumMod val="50000"/>
                  </a:schemeClr>
                </a:solidFill>
                <a:cs typeface="+mn-ea"/>
                <a:sym typeface="+mn-lt"/>
              </a:rPr>
              <a:t>在拥挤的人群中牵住了你的手，我想，能不能，一牵就是一辈子</a:t>
            </a:r>
            <a:r>
              <a:rPr lang="en-US" altLang="zh-CN" dirty="0">
                <a:solidFill>
                  <a:schemeClr val="tx2">
                    <a:lumMod val="50000"/>
                  </a:schemeClr>
                </a:solidFill>
                <a:cs typeface="+mn-ea"/>
                <a:sym typeface="+mn-lt"/>
              </a:rPr>
              <a:t>……</a:t>
            </a:r>
          </a:p>
        </p:txBody>
      </p:sp>
      <p:pic>
        <p:nvPicPr>
          <p:cNvPr id="14" name="Picture 1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 flipH="1">
            <a:off x="7171396" y="4379407"/>
            <a:ext cx="1138782" cy="3896995"/>
          </a:xfrm>
          <a:prstGeom prst="rect">
            <a:avLst/>
          </a:prstGeom>
        </p:spPr>
      </p:pic>
      <p:pic>
        <p:nvPicPr>
          <p:cNvPr id="17" name="Picture 1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 flipH="1">
            <a:off x="6688923" y="3804875"/>
            <a:ext cx="1138782" cy="2952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04194616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777601" y="0"/>
            <a:ext cx="6648450" cy="6858000"/>
          </a:xfrm>
          <a:prstGeom prst="rect">
            <a:avLst/>
          </a:prstGeom>
          <a:solidFill>
            <a:srgbClr val="93C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628620" y="268490"/>
            <a:ext cx="4463901" cy="3634663"/>
            <a:chOff x="1059543" y="1465943"/>
            <a:chExt cx="3294743" cy="2682695"/>
          </a:xfrm>
        </p:grpSpPr>
        <p:sp>
          <p:nvSpPr>
            <p:cNvPr id="6" name="矩形 5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 dpi="0" rotWithShape="1">
              <a:blip r:embed="rId3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 rot="1800000">
            <a:off x="5909131" y="3021625"/>
            <a:ext cx="4463901" cy="3634663"/>
            <a:chOff x="1059543" y="1465943"/>
            <a:chExt cx="3294743" cy="2682695"/>
          </a:xfrm>
        </p:grpSpPr>
        <p:sp>
          <p:nvSpPr>
            <p:cNvPr id="9" name="矩形 8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 rot="20700000">
            <a:off x="2155763" y="2977390"/>
            <a:ext cx="4463901" cy="3634663"/>
          </a:xfrm>
          <a:prstGeom prst="rect">
            <a:avLst/>
          </a:prstGeom>
          <a:gradFill>
            <a:gsLst>
              <a:gs pos="1869">
                <a:schemeClr val="bg1">
                  <a:lumMod val="95000"/>
                </a:schemeClr>
              </a:gs>
              <a:gs pos="73000">
                <a:schemeClr val="bg1"/>
              </a:gs>
              <a:gs pos="26200">
                <a:srgbClr val="FCFCFC"/>
              </a:gs>
              <a:gs pos="100000">
                <a:schemeClr val="bg1">
                  <a:lumMod val="95000"/>
                </a:schemeClr>
              </a:gs>
            </a:gsLst>
            <a:lin ang="3000000" scaled="0"/>
          </a:gradFill>
          <a:ln>
            <a:noFill/>
          </a:ln>
          <a:effectLst>
            <a:outerShdw blurRad="444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 rot="20700000">
            <a:off x="2248325" y="3211444"/>
            <a:ext cx="4095127" cy="2730083"/>
          </a:xfrm>
          <a:prstGeom prst="rect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2092944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777601" y="0"/>
            <a:ext cx="6648450" cy="6858000"/>
          </a:xfrm>
          <a:prstGeom prst="rect">
            <a:avLst/>
          </a:prstGeom>
          <a:solidFill>
            <a:srgbClr val="93C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24" name="图片占位符 18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200150" y="1535448"/>
            <a:ext cx="5798823" cy="3867769"/>
          </a:xfrm>
          <a:custGeom>
            <a:avLst/>
            <a:gdLst>
              <a:gd name="connsiteX0" fmla="*/ 0 w 5798823"/>
              <a:gd name="connsiteY0" fmla="*/ 0 h 4431646"/>
              <a:gd name="connsiteX1" fmla="*/ 5798823 w 5798823"/>
              <a:gd name="connsiteY1" fmla="*/ 0 h 4431646"/>
              <a:gd name="connsiteX2" fmla="*/ 5798823 w 5798823"/>
              <a:gd name="connsiteY2" fmla="*/ 4431646 h 4431646"/>
              <a:gd name="connsiteX3" fmla="*/ 0 w 5798823"/>
              <a:gd name="connsiteY3" fmla="*/ 4431646 h 4431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98823" h="4431646">
                <a:moveTo>
                  <a:pt x="0" y="0"/>
                </a:moveTo>
                <a:lnTo>
                  <a:pt x="5798823" y="0"/>
                </a:lnTo>
                <a:lnTo>
                  <a:pt x="5798823" y="4431646"/>
                </a:lnTo>
                <a:lnTo>
                  <a:pt x="0" y="4431646"/>
                </a:lnTo>
                <a:close/>
              </a:path>
            </a:pathLst>
          </a:custGeom>
        </p:spPr>
      </p:pic>
      <p:pic>
        <p:nvPicPr>
          <p:cNvPr id="25" name="图片占位符 24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290706" y="1535448"/>
            <a:ext cx="1027612" cy="1027612"/>
          </a:xfrm>
          <a:custGeom>
            <a:avLst/>
            <a:gdLst>
              <a:gd name="connsiteX0" fmla="*/ 0 w 1027612"/>
              <a:gd name="connsiteY0" fmla="*/ 0 h 1045029"/>
              <a:gd name="connsiteX1" fmla="*/ 1027612 w 1027612"/>
              <a:gd name="connsiteY1" fmla="*/ 0 h 1045029"/>
              <a:gd name="connsiteX2" fmla="*/ 1027612 w 1027612"/>
              <a:gd name="connsiteY2" fmla="*/ 1045029 h 1045029"/>
              <a:gd name="connsiteX3" fmla="*/ 0 w 1027612"/>
              <a:gd name="connsiteY3" fmla="*/ 1045029 h 1045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27612" h="1045029">
                <a:moveTo>
                  <a:pt x="0" y="0"/>
                </a:moveTo>
                <a:lnTo>
                  <a:pt x="1027612" y="0"/>
                </a:lnTo>
                <a:lnTo>
                  <a:pt x="1027612" y="1045029"/>
                </a:lnTo>
                <a:lnTo>
                  <a:pt x="0" y="1045029"/>
                </a:lnTo>
                <a:close/>
              </a:path>
            </a:pathLst>
          </a:custGeom>
        </p:spPr>
      </p:pic>
      <p:pic>
        <p:nvPicPr>
          <p:cNvPr id="26" name="图片占位符 30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396695" y="1535448"/>
            <a:ext cx="1027612" cy="1027612"/>
          </a:xfrm>
          <a:custGeom>
            <a:avLst/>
            <a:gdLst>
              <a:gd name="connsiteX0" fmla="*/ 0 w 1027612"/>
              <a:gd name="connsiteY0" fmla="*/ 0 h 1045029"/>
              <a:gd name="connsiteX1" fmla="*/ 1027612 w 1027612"/>
              <a:gd name="connsiteY1" fmla="*/ 0 h 1045029"/>
              <a:gd name="connsiteX2" fmla="*/ 1027612 w 1027612"/>
              <a:gd name="connsiteY2" fmla="*/ 1045029 h 1045029"/>
              <a:gd name="connsiteX3" fmla="*/ 0 w 1027612"/>
              <a:gd name="connsiteY3" fmla="*/ 1045029 h 1045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27612" h="1045029">
                <a:moveTo>
                  <a:pt x="0" y="0"/>
                </a:moveTo>
                <a:lnTo>
                  <a:pt x="1027612" y="0"/>
                </a:lnTo>
                <a:lnTo>
                  <a:pt x="1027612" y="1045029"/>
                </a:lnTo>
                <a:lnTo>
                  <a:pt x="0" y="1045029"/>
                </a:lnTo>
                <a:close/>
              </a:path>
            </a:pathLst>
          </a:custGeom>
        </p:spPr>
      </p:pic>
      <p:pic>
        <p:nvPicPr>
          <p:cNvPr id="27" name="图片占位符 32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502684" y="1535448"/>
            <a:ext cx="1027612" cy="1027612"/>
          </a:xfrm>
          <a:custGeom>
            <a:avLst/>
            <a:gdLst>
              <a:gd name="connsiteX0" fmla="*/ 0 w 1027612"/>
              <a:gd name="connsiteY0" fmla="*/ 0 h 1045029"/>
              <a:gd name="connsiteX1" fmla="*/ 1027612 w 1027612"/>
              <a:gd name="connsiteY1" fmla="*/ 0 h 1045029"/>
              <a:gd name="connsiteX2" fmla="*/ 1027612 w 1027612"/>
              <a:gd name="connsiteY2" fmla="*/ 1045029 h 1045029"/>
              <a:gd name="connsiteX3" fmla="*/ 0 w 1027612"/>
              <a:gd name="connsiteY3" fmla="*/ 1045029 h 1045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27612" h="1045029">
                <a:moveTo>
                  <a:pt x="0" y="0"/>
                </a:moveTo>
                <a:lnTo>
                  <a:pt x="1027612" y="0"/>
                </a:lnTo>
                <a:lnTo>
                  <a:pt x="1027612" y="1045029"/>
                </a:lnTo>
                <a:lnTo>
                  <a:pt x="0" y="1045029"/>
                </a:lnTo>
                <a:close/>
              </a:path>
            </a:pathLst>
          </a:custGeom>
        </p:spPr>
      </p:pic>
      <p:pic>
        <p:nvPicPr>
          <p:cNvPr id="28" name="图片占位符 34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290706" y="2676273"/>
            <a:ext cx="1027612" cy="1027612"/>
          </a:xfrm>
          <a:custGeom>
            <a:avLst/>
            <a:gdLst>
              <a:gd name="connsiteX0" fmla="*/ 0 w 1027612"/>
              <a:gd name="connsiteY0" fmla="*/ 0 h 1045029"/>
              <a:gd name="connsiteX1" fmla="*/ 1027612 w 1027612"/>
              <a:gd name="connsiteY1" fmla="*/ 0 h 1045029"/>
              <a:gd name="connsiteX2" fmla="*/ 1027612 w 1027612"/>
              <a:gd name="connsiteY2" fmla="*/ 1045029 h 1045029"/>
              <a:gd name="connsiteX3" fmla="*/ 0 w 1027612"/>
              <a:gd name="connsiteY3" fmla="*/ 1045029 h 1045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27612" h="1045029">
                <a:moveTo>
                  <a:pt x="0" y="0"/>
                </a:moveTo>
                <a:lnTo>
                  <a:pt x="1027612" y="0"/>
                </a:lnTo>
                <a:lnTo>
                  <a:pt x="1027612" y="1045029"/>
                </a:lnTo>
                <a:lnTo>
                  <a:pt x="0" y="1045029"/>
                </a:lnTo>
                <a:close/>
              </a:path>
            </a:pathLst>
          </a:custGeom>
        </p:spPr>
      </p:pic>
      <p:pic>
        <p:nvPicPr>
          <p:cNvPr id="29" name="图片占位符 36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396695" y="2676273"/>
            <a:ext cx="1027612" cy="1027612"/>
          </a:xfrm>
          <a:custGeom>
            <a:avLst/>
            <a:gdLst>
              <a:gd name="connsiteX0" fmla="*/ 0 w 1027612"/>
              <a:gd name="connsiteY0" fmla="*/ 0 h 1045029"/>
              <a:gd name="connsiteX1" fmla="*/ 1027612 w 1027612"/>
              <a:gd name="connsiteY1" fmla="*/ 0 h 1045029"/>
              <a:gd name="connsiteX2" fmla="*/ 1027612 w 1027612"/>
              <a:gd name="connsiteY2" fmla="*/ 1045029 h 1045029"/>
              <a:gd name="connsiteX3" fmla="*/ 0 w 1027612"/>
              <a:gd name="connsiteY3" fmla="*/ 1045029 h 1045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27612" h="1045029">
                <a:moveTo>
                  <a:pt x="0" y="0"/>
                </a:moveTo>
                <a:lnTo>
                  <a:pt x="1027612" y="0"/>
                </a:lnTo>
                <a:lnTo>
                  <a:pt x="1027612" y="1045029"/>
                </a:lnTo>
                <a:lnTo>
                  <a:pt x="0" y="1045029"/>
                </a:lnTo>
                <a:close/>
              </a:path>
            </a:pathLst>
          </a:custGeom>
        </p:spPr>
      </p:pic>
      <p:sp>
        <p:nvSpPr>
          <p:cNvPr id="30" name="文本框 29"/>
          <p:cNvSpPr txBox="1"/>
          <p:nvPr>
            <p:custDataLst>
              <p:tags r:id="rId1"/>
            </p:custDataLst>
          </p:nvPr>
        </p:nvSpPr>
        <p:spPr>
          <a:xfrm>
            <a:off x="7290706" y="3866217"/>
            <a:ext cx="282729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 anchorCtr="0">
            <a:spAutoFit/>
          </a:bodyPr>
          <a:lstStyle/>
          <a:p>
            <a:r>
              <a:rPr lang="zh-CN" altLang="en-US" dirty="0">
                <a:solidFill>
                  <a:schemeClr val="tx2">
                    <a:lumMod val="50000"/>
                  </a:schemeClr>
                </a:solidFill>
                <a:cs typeface="+mn-ea"/>
                <a:sym typeface="+mn-lt"/>
              </a:rPr>
              <a:t>这就是爱，你会明白</a:t>
            </a:r>
            <a:endParaRPr lang="en-US" altLang="zh-CN" dirty="0">
              <a:solidFill>
                <a:schemeClr val="tx2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1" name="文本框 30"/>
          <p:cNvSpPr txBox="1"/>
          <p:nvPr>
            <p:custDataLst>
              <p:tags r:id="rId2"/>
            </p:custDataLst>
          </p:nvPr>
        </p:nvSpPr>
        <p:spPr>
          <a:xfrm>
            <a:off x="7290706" y="4636137"/>
            <a:ext cx="3794649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 anchorCtr="0">
            <a:spAutoFit/>
          </a:bodyPr>
          <a:lstStyle/>
          <a:p>
            <a:r>
              <a:rPr lang="zh-CN" altLang="en-US" dirty="0">
                <a:solidFill>
                  <a:schemeClr val="tx2">
                    <a:lumMod val="50000"/>
                  </a:schemeClr>
                </a:solidFill>
                <a:cs typeface="+mn-ea"/>
                <a:sym typeface="+mn-lt"/>
              </a:rPr>
              <a:t>在拥挤的人群中牵住了你的手，我想，能不能，一牵就是一辈子</a:t>
            </a:r>
            <a:r>
              <a:rPr lang="en-US" altLang="zh-CN" dirty="0">
                <a:solidFill>
                  <a:schemeClr val="tx2">
                    <a:lumMod val="50000"/>
                  </a:schemeClr>
                </a:solidFill>
                <a:cs typeface="+mn-ea"/>
                <a:sym typeface="+mn-lt"/>
              </a:rPr>
              <a:t>……</a:t>
            </a:r>
          </a:p>
        </p:txBody>
      </p:sp>
      <p:pic>
        <p:nvPicPr>
          <p:cNvPr id="32" name="Picture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 flipH="1">
            <a:off x="8146252" y="3328829"/>
            <a:ext cx="1138782" cy="2952222"/>
          </a:xfrm>
          <a:prstGeom prst="rect">
            <a:avLst/>
          </a:prstGeom>
        </p:spPr>
      </p:pic>
      <p:pic>
        <p:nvPicPr>
          <p:cNvPr id="33" name="Picture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 flipH="1">
            <a:off x="8618639" y="3954534"/>
            <a:ext cx="1138782" cy="3794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19493655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777601" y="0"/>
            <a:ext cx="6648450" cy="6858000"/>
          </a:xfrm>
          <a:prstGeom prst="rect">
            <a:avLst/>
          </a:prstGeom>
          <a:solidFill>
            <a:srgbClr val="93C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976495" y="4568644"/>
            <a:ext cx="623091" cy="659317"/>
          </a:xfrm>
          <a:prstGeom prst="rect">
            <a:avLst/>
          </a:prstGeom>
        </p:spPr>
      </p:pic>
      <p:sp>
        <p:nvSpPr>
          <p:cNvPr id="6" name="矩形 5"/>
          <p:cNvSpPr/>
          <p:nvPr>
            <p:custDataLst>
              <p:tags r:id="rId2"/>
            </p:custDataLst>
          </p:nvPr>
        </p:nvSpPr>
        <p:spPr>
          <a:xfrm rot="19081365">
            <a:off x="1966715" y="1505051"/>
            <a:ext cx="2623727" cy="316854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dist="114300" dir="2700000" algn="tl" rotWithShape="0">
              <a:schemeClr val="tx1">
                <a:lumMod val="75000"/>
                <a:lumOff val="25000"/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KSO_Img3"/>
          <p:cNvSpPr/>
          <p:nvPr>
            <p:custDataLst>
              <p:tags r:id="rId3"/>
            </p:custDataLst>
          </p:nvPr>
        </p:nvSpPr>
        <p:spPr>
          <a:xfrm rot="19081365">
            <a:off x="1949154" y="1642081"/>
            <a:ext cx="2410303" cy="2683737"/>
          </a:xfrm>
          <a:prstGeom prst="rect">
            <a:avLst/>
          </a:prstGeom>
          <a:blipFill dpi="0" rotWithShape="1">
            <a:blip r:embed="rId21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 b="2698"/>
            </a:stretch>
          </a:blipFill>
          <a:ln>
            <a:noFill/>
          </a:ln>
          <a:effectLst>
            <a:innerShdw blurRad="114300">
              <a:prstClr val="black">
                <a:alpha val="44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矩形 7"/>
          <p:cNvSpPr/>
          <p:nvPr>
            <p:custDataLst>
              <p:tags r:id="rId4"/>
            </p:custDataLst>
          </p:nvPr>
        </p:nvSpPr>
        <p:spPr>
          <a:xfrm rot="1087523">
            <a:off x="6339545" y="974284"/>
            <a:ext cx="2623727" cy="316854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dist="114300" dir="2700000" algn="tl" rotWithShape="0">
              <a:schemeClr val="tx1">
                <a:lumMod val="75000"/>
                <a:lumOff val="25000"/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KSO_Img6"/>
          <p:cNvSpPr/>
          <p:nvPr>
            <p:custDataLst>
              <p:tags r:id="rId5"/>
            </p:custDataLst>
          </p:nvPr>
        </p:nvSpPr>
        <p:spPr>
          <a:xfrm rot="1087523">
            <a:off x="6516926" y="1076468"/>
            <a:ext cx="2386314" cy="2491981"/>
          </a:xfrm>
          <a:prstGeom prst="rect">
            <a:avLst/>
          </a:prstGeom>
          <a:blipFill dpi="0" rotWithShape="1">
            <a:blip r:embed="rId22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innerShdw blurRad="114300">
              <a:prstClr val="black">
                <a:alpha val="44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矩形 9"/>
          <p:cNvSpPr/>
          <p:nvPr>
            <p:custDataLst>
              <p:tags r:id="rId6"/>
            </p:custDataLst>
          </p:nvPr>
        </p:nvSpPr>
        <p:spPr>
          <a:xfrm rot="20281589">
            <a:off x="4144497" y="556551"/>
            <a:ext cx="2623727" cy="316854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dist="114300" dir="2700000" algn="tl" rotWithShape="0">
              <a:schemeClr val="tx1">
                <a:lumMod val="75000"/>
                <a:lumOff val="25000"/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KSO_Img5"/>
          <p:cNvSpPr/>
          <p:nvPr>
            <p:custDataLst>
              <p:tags r:id="rId7"/>
            </p:custDataLst>
          </p:nvPr>
        </p:nvSpPr>
        <p:spPr>
          <a:xfrm rot="20281589">
            <a:off x="4158066" y="680649"/>
            <a:ext cx="2386314" cy="2491981"/>
          </a:xfrm>
          <a:prstGeom prst="rect">
            <a:avLst/>
          </a:prstGeom>
          <a:blipFill dpi="0" rotWithShape="1">
            <a:blip r:embed="rId2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innerShdw blurRad="114300">
              <a:prstClr val="black">
                <a:alpha val="44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>
            <p:custDataLst>
              <p:tags r:id="rId8"/>
            </p:custDataLst>
          </p:nvPr>
        </p:nvSpPr>
        <p:spPr>
          <a:xfrm>
            <a:off x="5399614" y="1598631"/>
            <a:ext cx="2623727" cy="316854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dist="114300" dir="2700000" algn="tl" rotWithShape="0">
              <a:schemeClr val="tx1">
                <a:lumMod val="75000"/>
                <a:lumOff val="25000"/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KSO_Img4"/>
          <p:cNvSpPr/>
          <p:nvPr>
            <p:custDataLst>
              <p:tags r:id="rId9"/>
            </p:custDataLst>
          </p:nvPr>
        </p:nvSpPr>
        <p:spPr>
          <a:xfrm>
            <a:off x="5503624" y="1700166"/>
            <a:ext cx="2386314" cy="2491981"/>
          </a:xfrm>
          <a:prstGeom prst="rect">
            <a:avLst/>
          </a:prstGeom>
          <a:blipFill dpi="0" rotWithShape="1">
            <a:blip r:embed="rId2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innerShdw blurRad="114300">
              <a:prstClr val="black">
                <a:alpha val="44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>
            <p:custDataLst>
              <p:tags r:id="rId10"/>
            </p:custDataLst>
          </p:nvPr>
        </p:nvSpPr>
        <p:spPr>
          <a:xfrm rot="1087523">
            <a:off x="6933356" y="1850982"/>
            <a:ext cx="2623727" cy="316854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dist="114300" dir="2700000" algn="tl" rotWithShape="0">
              <a:schemeClr val="tx1">
                <a:lumMod val="75000"/>
                <a:lumOff val="25000"/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KSO_Img2"/>
          <p:cNvSpPr/>
          <p:nvPr>
            <p:custDataLst>
              <p:tags r:id="rId11"/>
            </p:custDataLst>
          </p:nvPr>
        </p:nvSpPr>
        <p:spPr>
          <a:xfrm rot="1087523">
            <a:off x="7110738" y="1961957"/>
            <a:ext cx="2386314" cy="2491981"/>
          </a:xfrm>
          <a:prstGeom prst="rect">
            <a:avLst/>
          </a:prstGeom>
          <a:blipFill dpi="0" rotWithShape="1">
            <a:blip r:embed="rId2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innerShdw blurRad="114300">
              <a:prstClr val="black">
                <a:alpha val="44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346260" y="2116285"/>
            <a:ext cx="442543" cy="408299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785400" y="1231629"/>
            <a:ext cx="442543" cy="408299"/>
          </a:xfrm>
          <a:prstGeom prst="rect">
            <a:avLst/>
          </a:prstGeom>
        </p:spPr>
      </p:pic>
      <p:sp>
        <p:nvSpPr>
          <p:cNvPr id="18" name="矩形 17"/>
          <p:cNvSpPr/>
          <p:nvPr>
            <p:custDataLst>
              <p:tags r:id="rId14"/>
            </p:custDataLst>
          </p:nvPr>
        </p:nvSpPr>
        <p:spPr>
          <a:xfrm rot="20281589">
            <a:off x="3551245" y="1680414"/>
            <a:ext cx="2623727" cy="316854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dist="114300" dir="2700000" algn="tl" rotWithShape="0">
              <a:schemeClr val="tx1">
                <a:lumMod val="75000"/>
                <a:lumOff val="25000"/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KSO_Img1"/>
          <p:cNvSpPr/>
          <p:nvPr>
            <p:custDataLst>
              <p:tags r:id="rId15"/>
            </p:custDataLst>
          </p:nvPr>
        </p:nvSpPr>
        <p:spPr>
          <a:xfrm rot="20281589">
            <a:off x="3544453" y="1790453"/>
            <a:ext cx="2421918" cy="2490621"/>
          </a:xfrm>
          <a:prstGeom prst="rect">
            <a:avLst/>
          </a:prstGeom>
          <a:blipFill dpi="0" rotWithShape="1">
            <a:blip r:embed="rId27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innerShdw blurRad="114300">
              <a:prstClr val="black">
                <a:alpha val="44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20" name="图片 19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2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246574" y="4106730"/>
            <a:ext cx="1658422" cy="1316446"/>
          </a:xfrm>
          <a:prstGeom prst="rect">
            <a:avLst/>
          </a:prstGeom>
        </p:spPr>
      </p:pic>
      <p:sp>
        <p:nvSpPr>
          <p:cNvPr id="23" name="文本框 22"/>
          <p:cNvSpPr txBox="1"/>
          <p:nvPr>
            <p:custDataLst>
              <p:tags r:id="rId17"/>
            </p:custDataLst>
          </p:nvPr>
        </p:nvSpPr>
        <p:spPr>
          <a:xfrm>
            <a:off x="4228692" y="5400540"/>
            <a:ext cx="3794649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 anchorCtr="0">
            <a:spAutoFit/>
          </a:bodyPr>
          <a:lstStyle/>
          <a:p>
            <a:pPr algn="ctr"/>
            <a:r>
              <a:rPr lang="zh-CN" altLang="en-US" dirty="0">
                <a:solidFill>
                  <a:schemeClr val="tx2">
                    <a:lumMod val="50000"/>
                  </a:schemeClr>
                </a:solidFill>
                <a:cs typeface="+mn-ea"/>
                <a:sym typeface="+mn-lt"/>
              </a:rPr>
              <a:t>生活不止眼前的苟且</a:t>
            </a:r>
          </a:p>
          <a:p>
            <a:pPr algn="ctr"/>
            <a:r>
              <a:rPr lang="zh-CN" altLang="en-US" dirty="0">
                <a:solidFill>
                  <a:schemeClr val="tx2">
                    <a:lumMod val="50000"/>
                  </a:schemeClr>
                </a:solidFill>
                <a:cs typeface="+mn-ea"/>
                <a:sym typeface="+mn-lt"/>
              </a:rPr>
              <a:t>还有诗和远方</a:t>
            </a:r>
            <a:endParaRPr lang="en-US" altLang="zh-CN" dirty="0">
              <a:solidFill>
                <a:schemeClr val="tx2">
                  <a:lumMod val="50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24" name="Picture 15"/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 flipH="1">
            <a:off x="5556625" y="4718937"/>
            <a:ext cx="1138782" cy="3794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96506086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0" decel="100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8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80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3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800" decel="100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3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800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3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8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3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3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80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6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7" presetID="26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3" presetID="26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49" presetID="26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4500"/>
                            </p:stCondLst>
                            <p:childTnLst>
                              <p:par>
                                <p:cTn id="16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8" grpId="0" animBg="1"/>
      <p:bldP spid="19" grpId="0" animBg="1"/>
      <p:bldP spid="2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777601" y="0"/>
            <a:ext cx="6648450" cy="6858000"/>
          </a:xfrm>
          <a:prstGeom prst="rect">
            <a:avLst/>
          </a:prstGeom>
          <a:solidFill>
            <a:srgbClr val="93C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270333" y="5955949"/>
            <a:ext cx="540661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这是我第一次遇见你，明白了什么叫一见倾心，那一刻，我的心为你而跳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……</a:t>
            </a:r>
            <a:endParaRPr lang="zh-CN" altLang="en-US" dirty="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20" name="组合 19"/>
          <p:cNvGrpSpPr/>
          <p:nvPr/>
        </p:nvGrpSpPr>
        <p:grpSpPr>
          <a:xfrm rot="21377691">
            <a:off x="2608735" y="525321"/>
            <a:ext cx="6082233" cy="5043853"/>
            <a:chOff x="2950650" y="1345601"/>
            <a:chExt cx="4183573" cy="3469340"/>
          </a:xfrm>
          <a:effectLst>
            <a:outerShdw sx="101000" sy="101000" algn="ctr" rotWithShape="0">
              <a:prstClr val="black">
                <a:alpha val="7000"/>
              </a:prstClr>
            </a:outerShdw>
          </a:effectLst>
        </p:grpSpPr>
        <p:pic>
          <p:nvPicPr>
            <p:cNvPr id="23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 bwMode="auto">
            <a:xfrm>
              <a:off x="2952082" y="1345601"/>
              <a:ext cx="4180711" cy="2789050"/>
            </a:xfrm>
            <a:prstGeom prst="rect">
              <a:avLst/>
            </a:prstGeom>
            <a:noFill/>
            <a:ln w="101600">
              <a:solidFill>
                <a:srgbClr val="FFFFFF"/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矩形 24"/>
            <p:cNvSpPr/>
            <p:nvPr/>
          </p:nvSpPr>
          <p:spPr>
            <a:xfrm>
              <a:off x="2950650" y="4148163"/>
              <a:ext cx="4183573" cy="666778"/>
            </a:xfrm>
            <a:prstGeom prst="rect">
              <a:avLst/>
            </a:prstGeom>
            <a:solidFill>
              <a:srgbClr val="FFFFFF"/>
            </a:solidFill>
            <a:ln w="20320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953" spc="633" dirty="0">
                  <a:solidFill>
                    <a:srgbClr val="A6927E"/>
                  </a:solidFill>
                  <a:cs typeface="+mn-ea"/>
                  <a:sym typeface="+mn-lt"/>
                </a:rPr>
                <a:t>2018</a:t>
              </a:r>
              <a:r>
                <a:rPr lang="zh-CN" altLang="en-US" sz="2953" spc="633" dirty="0">
                  <a:solidFill>
                    <a:srgbClr val="A6927E"/>
                  </a:solidFill>
                  <a:cs typeface="+mn-ea"/>
                  <a:sym typeface="+mn-lt"/>
                </a:rPr>
                <a:t>年</a:t>
              </a:r>
              <a:r>
                <a:rPr lang="en-US" altLang="zh-CN" sz="2953" spc="633" dirty="0">
                  <a:solidFill>
                    <a:srgbClr val="A6927E"/>
                  </a:solidFill>
                  <a:cs typeface="+mn-ea"/>
                  <a:sym typeface="+mn-lt"/>
                </a:rPr>
                <a:t>5</a:t>
              </a:r>
              <a:r>
                <a:rPr lang="zh-CN" altLang="en-US" sz="2953" spc="633" dirty="0">
                  <a:solidFill>
                    <a:srgbClr val="A6927E"/>
                  </a:solidFill>
                  <a:cs typeface="+mn-ea"/>
                  <a:sym typeface="+mn-lt"/>
                </a:rPr>
                <a:t>月</a:t>
              </a:r>
              <a:r>
                <a:rPr lang="en-US" altLang="zh-CN" sz="2953" spc="633" dirty="0">
                  <a:solidFill>
                    <a:srgbClr val="A6927E"/>
                  </a:solidFill>
                  <a:cs typeface="+mn-ea"/>
                  <a:sym typeface="+mn-lt"/>
                </a:rPr>
                <a:t>20</a:t>
              </a:r>
              <a:r>
                <a:rPr lang="zh-CN" altLang="en-US" sz="2953" spc="633" dirty="0">
                  <a:solidFill>
                    <a:srgbClr val="A6927E"/>
                  </a:solidFill>
                  <a:cs typeface="+mn-ea"/>
                  <a:sym typeface="+mn-lt"/>
                </a:rPr>
                <a:t>日</a:t>
              </a:r>
              <a:endParaRPr lang="en-US" altLang="zh-CN" sz="2953" spc="633" dirty="0">
                <a:solidFill>
                  <a:srgbClr val="A6927E"/>
                </a:solidFill>
                <a:cs typeface="+mn-ea"/>
                <a:sym typeface="+mn-lt"/>
              </a:endParaRPr>
            </a:p>
            <a:p>
              <a:pPr algn="ctr"/>
              <a:r>
                <a:rPr lang="en-US" altLang="zh-CN" sz="2953" spc="633" dirty="0">
                  <a:solidFill>
                    <a:srgbClr val="A6927E"/>
                  </a:solidFill>
                  <a:cs typeface="+mn-ea"/>
                  <a:sym typeface="+mn-lt"/>
                </a:rPr>
                <a:t>—</a:t>
              </a:r>
              <a:r>
                <a:rPr lang="zh-CN" altLang="en-US" sz="2953" spc="633" dirty="0">
                  <a:solidFill>
                    <a:srgbClr val="A6927E"/>
                  </a:solidFill>
                  <a:cs typeface="+mn-ea"/>
                  <a:sym typeface="+mn-lt"/>
                </a:rPr>
                <a:t>第一次遇见你</a:t>
              </a:r>
              <a:r>
                <a:rPr lang="en-US" altLang="zh-CN" sz="2953" spc="633" dirty="0">
                  <a:solidFill>
                    <a:srgbClr val="A6927E"/>
                  </a:solidFill>
                  <a:cs typeface="+mn-ea"/>
                  <a:sym typeface="+mn-lt"/>
                </a:rPr>
                <a:t>—</a:t>
              </a:r>
              <a:endParaRPr lang="zh-CN" altLang="en-US" sz="2953" spc="633" dirty="0">
                <a:solidFill>
                  <a:srgbClr val="A6927E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126515" y="563041"/>
            <a:ext cx="2299536" cy="199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67370535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777601" y="0"/>
            <a:ext cx="6648450" cy="6858000"/>
          </a:xfrm>
          <a:prstGeom prst="rect">
            <a:avLst/>
          </a:prstGeom>
          <a:solidFill>
            <a:srgbClr val="93C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22" name="组合 21"/>
          <p:cNvGrpSpPr/>
          <p:nvPr/>
        </p:nvGrpSpPr>
        <p:grpSpPr>
          <a:xfrm rot="1178109">
            <a:off x="6256398" y="604277"/>
            <a:ext cx="6082234" cy="5042499"/>
            <a:chOff x="2950650" y="1346532"/>
            <a:chExt cx="4183574" cy="3468409"/>
          </a:xfrm>
          <a:effectLst>
            <a:outerShdw sx="101000" sy="101000" algn="ctr" rotWithShape="0">
              <a:prstClr val="black">
                <a:alpha val="7000"/>
              </a:prstClr>
            </a:outerShdw>
          </a:effectLst>
        </p:grpSpPr>
        <p:pic>
          <p:nvPicPr>
            <p:cNvPr id="24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 bwMode="auto">
            <a:xfrm>
              <a:off x="2950651" y="1346532"/>
              <a:ext cx="4183573" cy="2787188"/>
            </a:xfrm>
            <a:prstGeom prst="rect">
              <a:avLst/>
            </a:prstGeom>
            <a:solidFill>
              <a:srgbClr val="FFFFFF"/>
            </a:solidFill>
            <a:ln w="101600">
              <a:solidFill>
                <a:srgbClr val="FFFFFF"/>
              </a:solidFill>
            </a:ln>
            <a:extLst/>
          </p:spPr>
        </p:pic>
        <p:sp>
          <p:nvSpPr>
            <p:cNvPr id="28" name="矩形 27"/>
            <p:cNvSpPr/>
            <p:nvPr/>
          </p:nvSpPr>
          <p:spPr>
            <a:xfrm>
              <a:off x="2950650" y="4148163"/>
              <a:ext cx="4183573" cy="666778"/>
            </a:xfrm>
            <a:prstGeom prst="rect">
              <a:avLst/>
            </a:prstGeom>
            <a:solidFill>
              <a:srgbClr val="FFFFFF"/>
            </a:solidFill>
            <a:ln w="20320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953" spc="633" dirty="0">
                  <a:solidFill>
                    <a:srgbClr val="A6927E"/>
                  </a:solidFill>
                  <a:cs typeface="+mn-ea"/>
                  <a:sym typeface="+mn-lt"/>
                </a:rPr>
                <a:t>2018</a:t>
              </a:r>
              <a:r>
                <a:rPr lang="zh-CN" altLang="en-US" sz="2953" spc="633" dirty="0">
                  <a:solidFill>
                    <a:srgbClr val="A6927E"/>
                  </a:solidFill>
                  <a:cs typeface="+mn-ea"/>
                  <a:sym typeface="+mn-lt"/>
                </a:rPr>
                <a:t>年</a:t>
              </a:r>
              <a:r>
                <a:rPr lang="en-US" altLang="zh-CN" sz="2953" spc="633" dirty="0">
                  <a:solidFill>
                    <a:srgbClr val="A6927E"/>
                  </a:solidFill>
                  <a:cs typeface="+mn-ea"/>
                  <a:sym typeface="+mn-lt"/>
                </a:rPr>
                <a:t>5</a:t>
              </a:r>
              <a:r>
                <a:rPr lang="zh-CN" altLang="en-US" sz="2953" spc="633" dirty="0">
                  <a:solidFill>
                    <a:srgbClr val="A6927E"/>
                  </a:solidFill>
                  <a:cs typeface="+mn-ea"/>
                  <a:sym typeface="+mn-lt"/>
                </a:rPr>
                <a:t>月</a:t>
              </a:r>
              <a:r>
                <a:rPr lang="en-US" altLang="zh-CN" sz="2953" spc="633" dirty="0">
                  <a:solidFill>
                    <a:srgbClr val="A6927E"/>
                  </a:solidFill>
                  <a:cs typeface="+mn-ea"/>
                  <a:sym typeface="+mn-lt"/>
                </a:rPr>
                <a:t>20</a:t>
              </a:r>
              <a:r>
                <a:rPr lang="zh-CN" altLang="en-US" sz="2953" spc="633" dirty="0">
                  <a:solidFill>
                    <a:srgbClr val="A6927E"/>
                  </a:solidFill>
                  <a:cs typeface="+mn-ea"/>
                  <a:sym typeface="+mn-lt"/>
                </a:rPr>
                <a:t>日</a:t>
              </a:r>
              <a:endParaRPr lang="en-US" altLang="zh-CN" sz="2953" spc="633" dirty="0">
                <a:solidFill>
                  <a:srgbClr val="A6927E"/>
                </a:solidFill>
                <a:cs typeface="+mn-ea"/>
                <a:sym typeface="+mn-lt"/>
              </a:endParaRPr>
            </a:p>
            <a:p>
              <a:pPr algn="ctr"/>
              <a:r>
                <a:rPr lang="en-US" altLang="zh-CN" sz="2953" spc="633" dirty="0">
                  <a:solidFill>
                    <a:srgbClr val="A6927E"/>
                  </a:solidFill>
                  <a:cs typeface="+mn-ea"/>
                  <a:sym typeface="+mn-lt"/>
                </a:rPr>
                <a:t>—</a:t>
              </a:r>
              <a:r>
                <a:rPr lang="zh-CN" altLang="en-US" sz="2953" spc="633" dirty="0">
                  <a:solidFill>
                    <a:srgbClr val="A6927E"/>
                  </a:solidFill>
                  <a:cs typeface="+mn-ea"/>
                  <a:sym typeface="+mn-lt"/>
                </a:rPr>
                <a:t>每次遇见你</a:t>
              </a:r>
              <a:r>
                <a:rPr lang="en-US" altLang="zh-CN" sz="2953" spc="633" dirty="0">
                  <a:solidFill>
                    <a:srgbClr val="A6927E"/>
                  </a:solidFill>
                  <a:cs typeface="+mn-ea"/>
                  <a:sym typeface="+mn-lt"/>
                </a:rPr>
                <a:t>—</a:t>
              </a:r>
              <a:endParaRPr lang="zh-CN" altLang="en-US" sz="2953" spc="633" dirty="0">
                <a:solidFill>
                  <a:srgbClr val="A6927E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 rot="21047444">
            <a:off x="4244967" y="511052"/>
            <a:ext cx="2682106" cy="1168136"/>
            <a:chOff x="7589838" y="251273"/>
            <a:chExt cx="2543173" cy="1107627"/>
          </a:xfrm>
        </p:grpSpPr>
        <p:sp>
          <p:nvSpPr>
            <p:cNvPr id="30" name="Freeform 6"/>
            <p:cNvSpPr/>
            <p:nvPr/>
          </p:nvSpPr>
          <p:spPr bwMode="auto">
            <a:xfrm>
              <a:off x="7605713" y="363538"/>
              <a:ext cx="995362" cy="995362"/>
            </a:xfrm>
            <a:custGeom>
              <a:avLst/>
              <a:gdLst>
                <a:gd name="T0" fmla="*/ 363 w 462"/>
                <a:gd name="T1" fmla="*/ 426 h 459"/>
                <a:gd name="T2" fmla="*/ 369 w 462"/>
                <a:gd name="T3" fmla="*/ 417 h 459"/>
                <a:gd name="T4" fmla="*/ 407 w 462"/>
                <a:gd name="T5" fmla="*/ 366 h 459"/>
                <a:gd name="T6" fmla="*/ 433 w 462"/>
                <a:gd name="T7" fmla="*/ 333 h 459"/>
                <a:gd name="T8" fmla="*/ 438 w 462"/>
                <a:gd name="T9" fmla="*/ 274 h 459"/>
                <a:gd name="T10" fmla="*/ 461 w 462"/>
                <a:gd name="T11" fmla="*/ 217 h 459"/>
                <a:gd name="T12" fmla="*/ 431 w 462"/>
                <a:gd name="T13" fmla="*/ 161 h 459"/>
                <a:gd name="T14" fmla="*/ 434 w 462"/>
                <a:gd name="T15" fmla="*/ 104 h 459"/>
                <a:gd name="T16" fmla="*/ 431 w 462"/>
                <a:gd name="T17" fmla="*/ 99 h 459"/>
                <a:gd name="T18" fmla="*/ 372 w 462"/>
                <a:gd name="T19" fmla="*/ 83 h 459"/>
                <a:gd name="T20" fmla="*/ 334 w 462"/>
                <a:gd name="T21" fmla="*/ 66 h 459"/>
                <a:gd name="T22" fmla="*/ 261 w 462"/>
                <a:gd name="T23" fmla="*/ 46 h 459"/>
                <a:gd name="T24" fmla="*/ 159 w 462"/>
                <a:gd name="T25" fmla="*/ 28 h 459"/>
                <a:gd name="T26" fmla="*/ 100 w 462"/>
                <a:gd name="T27" fmla="*/ 65 h 459"/>
                <a:gd name="T28" fmla="*/ 45 w 462"/>
                <a:gd name="T29" fmla="*/ 162 h 459"/>
                <a:gd name="T30" fmla="*/ 4 w 462"/>
                <a:gd name="T31" fmla="*/ 238 h 459"/>
                <a:gd name="T32" fmla="*/ 45 w 462"/>
                <a:gd name="T33" fmla="*/ 297 h 459"/>
                <a:gd name="T34" fmla="*/ 38 w 462"/>
                <a:gd name="T35" fmla="*/ 387 h 459"/>
                <a:gd name="T36" fmla="*/ 110 w 462"/>
                <a:gd name="T37" fmla="*/ 425 h 459"/>
                <a:gd name="T38" fmla="*/ 128 w 462"/>
                <a:gd name="T39" fmla="*/ 444 h 459"/>
                <a:gd name="T40" fmla="*/ 195 w 462"/>
                <a:gd name="T41" fmla="*/ 444 h 459"/>
                <a:gd name="T42" fmla="*/ 274 w 462"/>
                <a:gd name="T43" fmla="*/ 450 h 459"/>
                <a:gd name="T44" fmla="*/ 279 w 462"/>
                <a:gd name="T45" fmla="*/ 452 h 459"/>
                <a:gd name="T46" fmla="*/ 286 w 462"/>
                <a:gd name="T47" fmla="*/ 454 h 459"/>
                <a:gd name="T48" fmla="*/ 363 w 462"/>
                <a:gd name="T49" fmla="*/ 426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62" h="459">
                  <a:moveTo>
                    <a:pt x="363" y="426"/>
                  </a:moveTo>
                  <a:cubicBezTo>
                    <a:pt x="365" y="423"/>
                    <a:pt x="367" y="420"/>
                    <a:pt x="369" y="417"/>
                  </a:cubicBezTo>
                  <a:cubicBezTo>
                    <a:pt x="381" y="397"/>
                    <a:pt x="393" y="382"/>
                    <a:pt x="407" y="366"/>
                  </a:cubicBezTo>
                  <a:cubicBezTo>
                    <a:pt x="415" y="356"/>
                    <a:pt x="424" y="346"/>
                    <a:pt x="433" y="333"/>
                  </a:cubicBezTo>
                  <a:cubicBezTo>
                    <a:pt x="457" y="298"/>
                    <a:pt x="440" y="296"/>
                    <a:pt x="438" y="274"/>
                  </a:cubicBezTo>
                  <a:cubicBezTo>
                    <a:pt x="436" y="252"/>
                    <a:pt x="461" y="244"/>
                    <a:pt x="461" y="217"/>
                  </a:cubicBezTo>
                  <a:cubicBezTo>
                    <a:pt x="462" y="185"/>
                    <a:pt x="438" y="182"/>
                    <a:pt x="431" y="161"/>
                  </a:cubicBezTo>
                  <a:cubicBezTo>
                    <a:pt x="425" y="146"/>
                    <a:pt x="443" y="124"/>
                    <a:pt x="434" y="104"/>
                  </a:cubicBezTo>
                  <a:cubicBezTo>
                    <a:pt x="433" y="102"/>
                    <a:pt x="432" y="101"/>
                    <a:pt x="431" y="99"/>
                  </a:cubicBezTo>
                  <a:cubicBezTo>
                    <a:pt x="415" y="78"/>
                    <a:pt x="386" y="92"/>
                    <a:pt x="372" y="83"/>
                  </a:cubicBezTo>
                  <a:cubicBezTo>
                    <a:pt x="358" y="75"/>
                    <a:pt x="359" y="65"/>
                    <a:pt x="334" y="66"/>
                  </a:cubicBezTo>
                  <a:cubicBezTo>
                    <a:pt x="309" y="67"/>
                    <a:pt x="279" y="75"/>
                    <a:pt x="261" y="46"/>
                  </a:cubicBezTo>
                  <a:cubicBezTo>
                    <a:pt x="243" y="18"/>
                    <a:pt x="195" y="0"/>
                    <a:pt x="159" y="28"/>
                  </a:cubicBezTo>
                  <a:cubicBezTo>
                    <a:pt x="135" y="46"/>
                    <a:pt x="133" y="63"/>
                    <a:pt x="100" y="65"/>
                  </a:cubicBezTo>
                  <a:cubicBezTo>
                    <a:pt x="38" y="69"/>
                    <a:pt x="42" y="125"/>
                    <a:pt x="45" y="162"/>
                  </a:cubicBezTo>
                  <a:cubicBezTo>
                    <a:pt x="48" y="199"/>
                    <a:pt x="8" y="194"/>
                    <a:pt x="4" y="238"/>
                  </a:cubicBezTo>
                  <a:cubicBezTo>
                    <a:pt x="0" y="283"/>
                    <a:pt x="38" y="282"/>
                    <a:pt x="45" y="297"/>
                  </a:cubicBezTo>
                  <a:cubicBezTo>
                    <a:pt x="62" y="330"/>
                    <a:pt x="21" y="353"/>
                    <a:pt x="38" y="387"/>
                  </a:cubicBezTo>
                  <a:cubicBezTo>
                    <a:pt x="55" y="420"/>
                    <a:pt x="90" y="394"/>
                    <a:pt x="110" y="425"/>
                  </a:cubicBezTo>
                  <a:cubicBezTo>
                    <a:pt x="115" y="434"/>
                    <a:pt x="121" y="440"/>
                    <a:pt x="128" y="444"/>
                  </a:cubicBezTo>
                  <a:cubicBezTo>
                    <a:pt x="146" y="454"/>
                    <a:pt x="168" y="451"/>
                    <a:pt x="195" y="444"/>
                  </a:cubicBezTo>
                  <a:cubicBezTo>
                    <a:pt x="232" y="436"/>
                    <a:pt x="247" y="441"/>
                    <a:pt x="274" y="450"/>
                  </a:cubicBezTo>
                  <a:cubicBezTo>
                    <a:pt x="276" y="451"/>
                    <a:pt x="278" y="452"/>
                    <a:pt x="279" y="452"/>
                  </a:cubicBezTo>
                  <a:cubicBezTo>
                    <a:pt x="282" y="453"/>
                    <a:pt x="284" y="453"/>
                    <a:pt x="286" y="454"/>
                  </a:cubicBezTo>
                  <a:cubicBezTo>
                    <a:pt x="314" y="459"/>
                    <a:pt x="344" y="449"/>
                    <a:pt x="363" y="426"/>
                  </a:cubicBezTo>
                  <a:close/>
                </a:path>
              </a:pathLst>
            </a:custGeom>
            <a:solidFill>
              <a:srgbClr val="A52D38">
                <a:alpha val="30000"/>
              </a:srgbClr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" name="任意多边形 41"/>
            <p:cNvSpPr>
              <a:spLocks noChangeArrowheads="1"/>
            </p:cNvSpPr>
            <p:nvPr/>
          </p:nvSpPr>
          <p:spPr bwMode="auto">
            <a:xfrm>
              <a:off x="7818437" y="601663"/>
              <a:ext cx="617538" cy="622300"/>
            </a:xfrm>
            <a:custGeom>
              <a:avLst/>
              <a:gdLst>
                <a:gd name="connsiteX0" fmla="*/ 375481 w 617538"/>
                <a:gd name="connsiteY0" fmla="*/ 198758 h 622300"/>
                <a:gd name="connsiteX1" fmla="*/ 297330 w 617538"/>
                <a:gd name="connsiteY1" fmla="*/ 251465 h 622300"/>
                <a:gd name="connsiteX2" fmla="*/ 182318 w 617538"/>
                <a:gd name="connsiteY2" fmla="*/ 383976 h 622300"/>
                <a:gd name="connsiteX3" fmla="*/ 325092 w 617538"/>
                <a:gd name="connsiteY3" fmla="*/ 485406 h 622300"/>
                <a:gd name="connsiteX4" fmla="*/ 423245 w 617538"/>
                <a:gd name="connsiteY4" fmla="*/ 366093 h 622300"/>
                <a:gd name="connsiteX5" fmla="*/ 375481 w 617538"/>
                <a:gd name="connsiteY5" fmla="*/ 198758 h 622300"/>
                <a:gd name="connsiteX6" fmla="*/ 308769 w 617538"/>
                <a:gd name="connsiteY6" fmla="*/ 0 h 622300"/>
                <a:gd name="connsiteX7" fmla="*/ 617538 w 617538"/>
                <a:gd name="connsiteY7" fmla="*/ 311150 h 622300"/>
                <a:gd name="connsiteX8" fmla="*/ 308769 w 617538"/>
                <a:gd name="connsiteY8" fmla="*/ 622300 h 622300"/>
                <a:gd name="connsiteX9" fmla="*/ 0 w 617538"/>
                <a:gd name="connsiteY9" fmla="*/ 311150 h 622300"/>
                <a:gd name="connsiteX10" fmla="*/ 308769 w 617538"/>
                <a:gd name="connsiteY10" fmla="*/ 0 h 622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7538" h="622300">
                  <a:moveTo>
                    <a:pt x="375481" y="198758"/>
                  </a:moveTo>
                  <a:cubicBezTo>
                    <a:pt x="351420" y="203600"/>
                    <a:pt x="324303" y="219940"/>
                    <a:pt x="297330" y="251465"/>
                  </a:cubicBezTo>
                  <a:cubicBezTo>
                    <a:pt x="161301" y="159892"/>
                    <a:pt x="90130" y="299714"/>
                    <a:pt x="182318" y="383976"/>
                  </a:cubicBezTo>
                  <a:cubicBezTo>
                    <a:pt x="210049" y="409785"/>
                    <a:pt x="276750" y="446296"/>
                    <a:pt x="325092" y="485406"/>
                  </a:cubicBezTo>
                  <a:cubicBezTo>
                    <a:pt x="358433" y="437438"/>
                    <a:pt x="395897" y="399698"/>
                    <a:pt x="423245" y="366093"/>
                  </a:cubicBezTo>
                  <a:cubicBezTo>
                    <a:pt x="492362" y="273190"/>
                    <a:pt x="447667" y="184233"/>
                    <a:pt x="375481" y="198758"/>
                  </a:cubicBezTo>
                  <a:close/>
                  <a:moveTo>
                    <a:pt x="308769" y="0"/>
                  </a:moveTo>
                  <a:cubicBezTo>
                    <a:pt x="479297" y="0"/>
                    <a:pt x="617538" y="139307"/>
                    <a:pt x="617538" y="311150"/>
                  </a:cubicBezTo>
                  <a:cubicBezTo>
                    <a:pt x="617538" y="482993"/>
                    <a:pt x="479297" y="622300"/>
                    <a:pt x="308769" y="622300"/>
                  </a:cubicBezTo>
                  <a:cubicBezTo>
                    <a:pt x="138241" y="622300"/>
                    <a:pt x="0" y="482993"/>
                    <a:pt x="0" y="311150"/>
                  </a:cubicBezTo>
                  <a:cubicBezTo>
                    <a:pt x="0" y="139307"/>
                    <a:pt x="138241" y="0"/>
                    <a:pt x="30876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noAutofit/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" name="Freeform 8"/>
            <p:cNvSpPr>
              <a:spLocks noEditPoints="1"/>
            </p:cNvSpPr>
            <p:nvPr/>
          </p:nvSpPr>
          <p:spPr bwMode="auto">
            <a:xfrm>
              <a:off x="7791450" y="573088"/>
              <a:ext cx="674687" cy="679450"/>
            </a:xfrm>
            <a:custGeom>
              <a:avLst/>
              <a:gdLst>
                <a:gd name="T0" fmla="*/ 156 w 313"/>
                <a:gd name="T1" fmla="*/ 313 h 313"/>
                <a:gd name="T2" fmla="*/ 0 w 313"/>
                <a:gd name="T3" fmla="*/ 156 h 313"/>
                <a:gd name="T4" fmla="*/ 156 w 313"/>
                <a:gd name="T5" fmla="*/ 0 h 313"/>
                <a:gd name="T6" fmla="*/ 313 w 313"/>
                <a:gd name="T7" fmla="*/ 156 h 313"/>
                <a:gd name="T8" fmla="*/ 156 w 313"/>
                <a:gd name="T9" fmla="*/ 313 h 313"/>
                <a:gd name="T10" fmla="*/ 156 w 313"/>
                <a:gd name="T11" fmla="*/ 6 h 313"/>
                <a:gd name="T12" fmla="*/ 5 w 313"/>
                <a:gd name="T13" fmla="*/ 156 h 313"/>
                <a:gd name="T14" fmla="*/ 156 w 313"/>
                <a:gd name="T15" fmla="*/ 307 h 313"/>
                <a:gd name="T16" fmla="*/ 307 w 313"/>
                <a:gd name="T17" fmla="*/ 156 h 313"/>
                <a:gd name="T18" fmla="*/ 156 w 313"/>
                <a:gd name="T19" fmla="*/ 6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3" h="313">
                  <a:moveTo>
                    <a:pt x="156" y="313"/>
                  </a:moveTo>
                  <a:cubicBezTo>
                    <a:pt x="70" y="313"/>
                    <a:pt x="0" y="243"/>
                    <a:pt x="0" y="156"/>
                  </a:cubicBezTo>
                  <a:cubicBezTo>
                    <a:pt x="0" y="70"/>
                    <a:pt x="70" y="0"/>
                    <a:pt x="156" y="0"/>
                  </a:cubicBezTo>
                  <a:cubicBezTo>
                    <a:pt x="242" y="0"/>
                    <a:pt x="313" y="70"/>
                    <a:pt x="313" y="156"/>
                  </a:cubicBezTo>
                  <a:cubicBezTo>
                    <a:pt x="313" y="243"/>
                    <a:pt x="242" y="313"/>
                    <a:pt x="156" y="313"/>
                  </a:cubicBezTo>
                  <a:close/>
                  <a:moveTo>
                    <a:pt x="156" y="6"/>
                  </a:moveTo>
                  <a:cubicBezTo>
                    <a:pt x="73" y="6"/>
                    <a:pt x="5" y="73"/>
                    <a:pt x="5" y="156"/>
                  </a:cubicBezTo>
                  <a:cubicBezTo>
                    <a:pt x="5" y="239"/>
                    <a:pt x="73" y="307"/>
                    <a:pt x="156" y="307"/>
                  </a:cubicBezTo>
                  <a:cubicBezTo>
                    <a:pt x="239" y="307"/>
                    <a:pt x="307" y="239"/>
                    <a:pt x="307" y="156"/>
                  </a:cubicBezTo>
                  <a:cubicBezTo>
                    <a:pt x="307" y="73"/>
                    <a:pt x="239" y="6"/>
                    <a:pt x="156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" name="Freeform 9"/>
            <p:cNvSpPr/>
            <p:nvPr/>
          </p:nvSpPr>
          <p:spPr bwMode="auto">
            <a:xfrm>
              <a:off x="7915275" y="376238"/>
              <a:ext cx="231775" cy="117475"/>
            </a:xfrm>
            <a:custGeom>
              <a:avLst/>
              <a:gdLst>
                <a:gd name="T0" fmla="*/ 107 w 107"/>
                <a:gd name="T1" fmla="*/ 47 h 54"/>
                <a:gd name="T2" fmla="*/ 0 w 107"/>
                <a:gd name="T3" fmla="*/ 54 h 54"/>
                <a:gd name="T4" fmla="*/ 107 w 107"/>
                <a:gd name="T5" fmla="*/ 4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7" h="54">
                  <a:moveTo>
                    <a:pt x="107" y="47"/>
                  </a:moveTo>
                  <a:cubicBezTo>
                    <a:pt x="93" y="24"/>
                    <a:pt x="34" y="0"/>
                    <a:pt x="0" y="54"/>
                  </a:cubicBezTo>
                  <a:cubicBezTo>
                    <a:pt x="24" y="29"/>
                    <a:pt x="81" y="26"/>
                    <a:pt x="107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" name="Freeform 10"/>
            <p:cNvSpPr/>
            <p:nvPr/>
          </p:nvSpPr>
          <p:spPr bwMode="auto">
            <a:xfrm>
              <a:off x="7689850" y="514350"/>
              <a:ext cx="146050" cy="188912"/>
            </a:xfrm>
            <a:custGeom>
              <a:avLst/>
              <a:gdLst>
                <a:gd name="T0" fmla="*/ 68 w 68"/>
                <a:gd name="T1" fmla="*/ 2 h 87"/>
                <a:gd name="T2" fmla="*/ 15 w 68"/>
                <a:gd name="T3" fmla="*/ 87 h 87"/>
                <a:gd name="T4" fmla="*/ 68 w 68"/>
                <a:gd name="T5" fmla="*/ 2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87">
                  <a:moveTo>
                    <a:pt x="68" y="2"/>
                  </a:moveTo>
                  <a:cubicBezTo>
                    <a:pt x="47" y="0"/>
                    <a:pt x="0" y="18"/>
                    <a:pt x="15" y="87"/>
                  </a:cubicBezTo>
                  <a:cubicBezTo>
                    <a:pt x="15" y="33"/>
                    <a:pt x="40" y="6"/>
                    <a:pt x="68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" name="Freeform 11"/>
            <p:cNvSpPr/>
            <p:nvPr/>
          </p:nvSpPr>
          <p:spPr bwMode="auto">
            <a:xfrm>
              <a:off x="7589838" y="803275"/>
              <a:ext cx="98425" cy="147637"/>
            </a:xfrm>
            <a:custGeom>
              <a:avLst/>
              <a:gdLst>
                <a:gd name="T0" fmla="*/ 45 w 45"/>
                <a:gd name="T1" fmla="*/ 0 h 68"/>
                <a:gd name="T2" fmla="*/ 26 w 45"/>
                <a:gd name="T3" fmla="*/ 68 h 68"/>
                <a:gd name="T4" fmla="*/ 45 w 45"/>
                <a:gd name="T5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68">
                  <a:moveTo>
                    <a:pt x="45" y="0"/>
                  </a:moveTo>
                  <a:cubicBezTo>
                    <a:pt x="27" y="4"/>
                    <a:pt x="0" y="36"/>
                    <a:pt x="26" y="68"/>
                  </a:cubicBezTo>
                  <a:cubicBezTo>
                    <a:pt x="16" y="47"/>
                    <a:pt x="26" y="12"/>
                    <a:pt x="4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" name="Freeform 12"/>
            <p:cNvSpPr/>
            <p:nvPr/>
          </p:nvSpPr>
          <p:spPr bwMode="auto">
            <a:xfrm>
              <a:off x="7677150" y="1127125"/>
              <a:ext cx="90487" cy="112712"/>
            </a:xfrm>
            <a:custGeom>
              <a:avLst/>
              <a:gdLst>
                <a:gd name="T0" fmla="*/ 11 w 42"/>
                <a:gd name="T1" fmla="*/ 0 h 52"/>
                <a:gd name="T2" fmla="*/ 42 w 42"/>
                <a:gd name="T3" fmla="*/ 51 h 52"/>
                <a:gd name="T4" fmla="*/ 11 w 42"/>
                <a:gd name="T5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52">
                  <a:moveTo>
                    <a:pt x="11" y="0"/>
                  </a:moveTo>
                  <a:cubicBezTo>
                    <a:pt x="0" y="12"/>
                    <a:pt x="4" y="52"/>
                    <a:pt x="42" y="51"/>
                  </a:cubicBezTo>
                  <a:cubicBezTo>
                    <a:pt x="23" y="47"/>
                    <a:pt x="5" y="17"/>
                    <a:pt x="1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0" name="Freeform 13"/>
            <p:cNvSpPr/>
            <p:nvPr/>
          </p:nvSpPr>
          <p:spPr bwMode="auto">
            <a:xfrm>
              <a:off x="8435975" y="544513"/>
              <a:ext cx="120650" cy="112712"/>
            </a:xfrm>
            <a:custGeom>
              <a:avLst/>
              <a:gdLst>
                <a:gd name="T0" fmla="*/ 44 w 56"/>
                <a:gd name="T1" fmla="*/ 52 h 52"/>
                <a:gd name="T2" fmla="*/ 0 w 56"/>
                <a:gd name="T3" fmla="*/ 8 h 52"/>
                <a:gd name="T4" fmla="*/ 44 w 56"/>
                <a:gd name="T5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6" h="52">
                  <a:moveTo>
                    <a:pt x="44" y="52"/>
                  </a:moveTo>
                  <a:cubicBezTo>
                    <a:pt x="56" y="26"/>
                    <a:pt x="41" y="0"/>
                    <a:pt x="0" y="8"/>
                  </a:cubicBezTo>
                  <a:cubicBezTo>
                    <a:pt x="31" y="5"/>
                    <a:pt x="48" y="31"/>
                    <a:pt x="44" y="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51" name="组合 50"/>
            <p:cNvGrpSpPr/>
            <p:nvPr/>
          </p:nvGrpSpPr>
          <p:grpSpPr>
            <a:xfrm rot="20804144">
              <a:off x="8404224" y="251273"/>
              <a:ext cx="1728787" cy="749300"/>
              <a:chOff x="8496300" y="477838"/>
              <a:chExt cx="1728787" cy="749300"/>
            </a:xfrm>
          </p:grpSpPr>
          <p:sp>
            <p:nvSpPr>
              <p:cNvPr id="52" name="Freeform 5"/>
              <p:cNvSpPr/>
              <p:nvPr/>
            </p:nvSpPr>
            <p:spPr bwMode="auto">
              <a:xfrm>
                <a:off x="8496300" y="477838"/>
                <a:ext cx="1728787" cy="749300"/>
              </a:xfrm>
              <a:custGeom>
                <a:avLst/>
                <a:gdLst>
                  <a:gd name="T0" fmla="*/ 640 w 802"/>
                  <a:gd name="T1" fmla="*/ 190 h 345"/>
                  <a:gd name="T2" fmla="*/ 758 w 802"/>
                  <a:gd name="T3" fmla="*/ 98 h 345"/>
                  <a:gd name="T4" fmla="*/ 385 w 802"/>
                  <a:gd name="T5" fmla="*/ 89 h 345"/>
                  <a:gd name="T6" fmla="*/ 27 w 802"/>
                  <a:gd name="T7" fmla="*/ 51 h 345"/>
                  <a:gd name="T8" fmla="*/ 24 w 802"/>
                  <a:gd name="T9" fmla="*/ 108 h 345"/>
                  <a:gd name="T10" fmla="*/ 55 w 802"/>
                  <a:gd name="T11" fmla="*/ 164 h 345"/>
                  <a:gd name="T12" fmla="*/ 32 w 802"/>
                  <a:gd name="T13" fmla="*/ 221 h 345"/>
                  <a:gd name="T14" fmla="*/ 26 w 802"/>
                  <a:gd name="T15" fmla="*/ 280 h 345"/>
                  <a:gd name="T16" fmla="*/ 0 w 802"/>
                  <a:gd name="T17" fmla="*/ 313 h 345"/>
                  <a:gd name="T18" fmla="*/ 145 w 802"/>
                  <a:gd name="T19" fmla="*/ 328 h 345"/>
                  <a:gd name="T20" fmla="*/ 275 w 802"/>
                  <a:gd name="T21" fmla="*/ 324 h 345"/>
                  <a:gd name="T22" fmla="*/ 188 w 802"/>
                  <a:gd name="T23" fmla="*/ 278 h 345"/>
                  <a:gd name="T24" fmla="*/ 341 w 802"/>
                  <a:gd name="T25" fmla="*/ 308 h 345"/>
                  <a:gd name="T26" fmla="*/ 469 w 802"/>
                  <a:gd name="T27" fmla="*/ 268 h 345"/>
                  <a:gd name="T28" fmla="*/ 335 w 802"/>
                  <a:gd name="T29" fmla="*/ 238 h 345"/>
                  <a:gd name="T30" fmla="*/ 469 w 802"/>
                  <a:gd name="T31" fmla="*/ 259 h 345"/>
                  <a:gd name="T32" fmla="*/ 617 w 802"/>
                  <a:gd name="T33" fmla="*/ 206 h 345"/>
                  <a:gd name="T34" fmla="*/ 477 w 802"/>
                  <a:gd name="T35" fmla="*/ 187 h 345"/>
                  <a:gd name="T36" fmla="*/ 640 w 802"/>
                  <a:gd name="T37" fmla="*/ 190 h 3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02" h="345">
                    <a:moveTo>
                      <a:pt x="640" y="190"/>
                    </a:moveTo>
                    <a:cubicBezTo>
                      <a:pt x="769" y="177"/>
                      <a:pt x="802" y="81"/>
                      <a:pt x="758" y="98"/>
                    </a:cubicBezTo>
                    <a:cubicBezTo>
                      <a:pt x="714" y="115"/>
                      <a:pt x="598" y="176"/>
                      <a:pt x="385" y="89"/>
                    </a:cubicBezTo>
                    <a:cubicBezTo>
                      <a:pt x="239" y="29"/>
                      <a:pt x="121" y="0"/>
                      <a:pt x="27" y="51"/>
                    </a:cubicBezTo>
                    <a:cubicBezTo>
                      <a:pt x="37" y="71"/>
                      <a:pt x="19" y="93"/>
                      <a:pt x="24" y="108"/>
                    </a:cubicBezTo>
                    <a:cubicBezTo>
                      <a:pt x="32" y="129"/>
                      <a:pt x="56" y="132"/>
                      <a:pt x="55" y="164"/>
                    </a:cubicBezTo>
                    <a:cubicBezTo>
                      <a:pt x="54" y="191"/>
                      <a:pt x="29" y="199"/>
                      <a:pt x="32" y="221"/>
                    </a:cubicBezTo>
                    <a:cubicBezTo>
                      <a:pt x="34" y="243"/>
                      <a:pt x="50" y="245"/>
                      <a:pt x="26" y="280"/>
                    </a:cubicBezTo>
                    <a:cubicBezTo>
                      <a:pt x="17" y="293"/>
                      <a:pt x="8" y="303"/>
                      <a:pt x="0" y="313"/>
                    </a:cubicBezTo>
                    <a:cubicBezTo>
                      <a:pt x="53" y="307"/>
                      <a:pt x="100" y="317"/>
                      <a:pt x="145" y="328"/>
                    </a:cubicBezTo>
                    <a:cubicBezTo>
                      <a:pt x="211" y="345"/>
                      <a:pt x="273" y="338"/>
                      <a:pt x="275" y="324"/>
                    </a:cubicBezTo>
                    <a:cubicBezTo>
                      <a:pt x="279" y="306"/>
                      <a:pt x="253" y="318"/>
                      <a:pt x="188" y="278"/>
                    </a:cubicBezTo>
                    <a:cubicBezTo>
                      <a:pt x="240" y="303"/>
                      <a:pt x="282" y="306"/>
                      <a:pt x="341" y="308"/>
                    </a:cubicBezTo>
                    <a:cubicBezTo>
                      <a:pt x="456" y="310"/>
                      <a:pt x="535" y="273"/>
                      <a:pt x="469" y="268"/>
                    </a:cubicBezTo>
                    <a:cubicBezTo>
                      <a:pt x="402" y="263"/>
                      <a:pt x="374" y="258"/>
                      <a:pt x="335" y="238"/>
                    </a:cubicBezTo>
                    <a:cubicBezTo>
                      <a:pt x="368" y="247"/>
                      <a:pt x="386" y="258"/>
                      <a:pt x="469" y="259"/>
                    </a:cubicBezTo>
                    <a:cubicBezTo>
                      <a:pt x="616" y="261"/>
                      <a:pt x="680" y="204"/>
                      <a:pt x="617" y="206"/>
                    </a:cubicBezTo>
                    <a:cubicBezTo>
                      <a:pt x="542" y="208"/>
                      <a:pt x="507" y="199"/>
                      <a:pt x="477" y="187"/>
                    </a:cubicBezTo>
                    <a:cubicBezTo>
                      <a:pt x="519" y="195"/>
                      <a:pt x="533" y="200"/>
                      <a:pt x="640" y="190"/>
                    </a:cubicBezTo>
                    <a:close/>
                  </a:path>
                </a:pathLst>
              </a:custGeom>
              <a:solidFill>
                <a:srgbClr val="EDBE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3" name="Freeform 14"/>
              <p:cNvSpPr/>
              <p:nvPr/>
            </p:nvSpPr>
            <p:spPr bwMode="auto">
              <a:xfrm>
                <a:off x="8575675" y="682625"/>
                <a:ext cx="877887" cy="222250"/>
              </a:xfrm>
              <a:custGeom>
                <a:avLst/>
                <a:gdLst>
                  <a:gd name="T0" fmla="*/ 241 w 407"/>
                  <a:gd name="T1" fmla="*/ 96 h 103"/>
                  <a:gd name="T2" fmla="*/ 248 w 407"/>
                  <a:gd name="T3" fmla="*/ 97 h 103"/>
                  <a:gd name="T4" fmla="*/ 256 w 407"/>
                  <a:gd name="T5" fmla="*/ 99 h 103"/>
                  <a:gd name="T6" fmla="*/ 266 w 407"/>
                  <a:gd name="T7" fmla="*/ 100 h 103"/>
                  <a:gd name="T8" fmla="*/ 273 w 407"/>
                  <a:gd name="T9" fmla="*/ 101 h 103"/>
                  <a:gd name="T10" fmla="*/ 280 w 407"/>
                  <a:gd name="T11" fmla="*/ 101 h 103"/>
                  <a:gd name="T12" fmla="*/ 296 w 407"/>
                  <a:gd name="T13" fmla="*/ 101 h 103"/>
                  <a:gd name="T14" fmla="*/ 335 w 407"/>
                  <a:gd name="T15" fmla="*/ 98 h 103"/>
                  <a:gd name="T16" fmla="*/ 377 w 407"/>
                  <a:gd name="T17" fmla="*/ 85 h 103"/>
                  <a:gd name="T18" fmla="*/ 396 w 407"/>
                  <a:gd name="T19" fmla="*/ 70 h 103"/>
                  <a:gd name="T20" fmla="*/ 402 w 407"/>
                  <a:gd name="T21" fmla="*/ 59 h 103"/>
                  <a:gd name="T22" fmla="*/ 402 w 407"/>
                  <a:gd name="T23" fmla="*/ 55 h 103"/>
                  <a:gd name="T24" fmla="*/ 398 w 407"/>
                  <a:gd name="T25" fmla="*/ 54 h 103"/>
                  <a:gd name="T26" fmla="*/ 395 w 407"/>
                  <a:gd name="T27" fmla="*/ 55 h 103"/>
                  <a:gd name="T28" fmla="*/ 392 w 407"/>
                  <a:gd name="T29" fmla="*/ 56 h 103"/>
                  <a:gd name="T30" fmla="*/ 386 w 407"/>
                  <a:gd name="T31" fmla="*/ 58 h 103"/>
                  <a:gd name="T32" fmla="*/ 373 w 407"/>
                  <a:gd name="T33" fmla="*/ 63 h 103"/>
                  <a:gd name="T34" fmla="*/ 346 w 407"/>
                  <a:gd name="T35" fmla="*/ 69 h 103"/>
                  <a:gd name="T36" fmla="*/ 289 w 407"/>
                  <a:gd name="T37" fmla="*/ 71 h 103"/>
                  <a:gd name="T38" fmla="*/ 233 w 407"/>
                  <a:gd name="T39" fmla="*/ 59 h 103"/>
                  <a:gd name="T40" fmla="*/ 220 w 407"/>
                  <a:gd name="T41" fmla="*/ 54 h 103"/>
                  <a:gd name="T42" fmla="*/ 207 w 407"/>
                  <a:gd name="T43" fmla="*/ 49 h 103"/>
                  <a:gd name="T44" fmla="*/ 183 w 407"/>
                  <a:gd name="T45" fmla="*/ 38 h 103"/>
                  <a:gd name="T46" fmla="*/ 135 w 407"/>
                  <a:gd name="T47" fmla="*/ 19 h 103"/>
                  <a:gd name="T48" fmla="*/ 92 w 407"/>
                  <a:gd name="T49" fmla="*/ 6 h 103"/>
                  <a:gd name="T50" fmla="*/ 54 w 407"/>
                  <a:gd name="T51" fmla="*/ 2 h 103"/>
                  <a:gd name="T52" fmla="*/ 24 w 407"/>
                  <a:gd name="T53" fmla="*/ 5 h 103"/>
                  <a:gd name="T54" fmla="*/ 14 w 407"/>
                  <a:gd name="T55" fmla="*/ 8 h 103"/>
                  <a:gd name="T56" fmla="*/ 6 w 407"/>
                  <a:gd name="T57" fmla="*/ 11 h 103"/>
                  <a:gd name="T58" fmla="*/ 0 w 407"/>
                  <a:gd name="T59" fmla="*/ 13 h 103"/>
                  <a:gd name="T60" fmla="*/ 6 w 407"/>
                  <a:gd name="T61" fmla="*/ 10 h 103"/>
                  <a:gd name="T62" fmla="*/ 13 w 407"/>
                  <a:gd name="T63" fmla="*/ 7 h 103"/>
                  <a:gd name="T64" fmla="*/ 24 w 407"/>
                  <a:gd name="T65" fmla="*/ 4 h 103"/>
                  <a:gd name="T66" fmla="*/ 54 w 407"/>
                  <a:gd name="T67" fmla="*/ 0 h 103"/>
                  <a:gd name="T68" fmla="*/ 92 w 407"/>
                  <a:gd name="T69" fmla="*/ 4 h 103"/>
                  <a:gd name="T70" fmla="*/ 184 w 407"/>
                  <a:gd name="T71" fmla="*/ 34 h 103"/>
                  <a:gd name="T72" fmla="*/ 209 w 407"/>
                  <a:gd name="T73" fmla="*/ 45 h 103"/>
                  <a:gd name="T74" fmla="*/ 222 w 407"/>
                  <a:gd name="T75" fmla="*/ 50 h 103"/>
                  <a:gd name="T76" fmla="*/ 235 w 407"/>
                  <a:gd name="T77" fmla="*/ 54 h 103"/>
                  <a:gd name="T78" fmla="*/ 289 w 407"/>
                  <a:gd name="T79" fmla="*/ 66 h 103"/>
                  <a:gd name="T80" fmla="*/ 345 w 407"/>
                  <a:gd name="T81" fmla="*/ 65 h 103"/>
                  <a:gd name="T82" fmla="*/ 372 w 407"/>
                  <a:gd name="T83" fmla="*/ 58 h 103"/>
                  <a:gd name="T84" fmla="*/ 384 w 407"/>
                  <a:gd name="T85" fmla="*/ 54 h 103"/>
                  <a:gd name="T86" fmla="*/ 391 w 407"/>
                  <a:gd name="T87" fmla="*/ 52 h 103"/>
                  <a:gd name="T88" fmla="*/ 394 w 407"/>
                  <a:gd name="T89" fmla="*/ 51 h 103"/>
                  <a:gd name="T90" fmla="*/ 397 w 407"/>
                  <a:gd name="T91" fmla="*/ 50 h 103"/>
                  <a:gd name="T92" fmla="*/ 401 w 407"/>
                  <a:gd name="T93" fmla="*/ 50 h 103"/>
                  <a:gd name="T94" fmla="*/ 405 w 407"/>
                  <a:gd name="T95" fmla="*/ 52 h 103"/>
                  <a:gd name="T96" fmla="*/ 406 w 407"/>
                  <a:gd name="T97" fmla="*/ 61 h 103"/>
                  <a:gd name="T98" fmla="*/ 399 w 407"/>
                  <a:gd name="T99" fmla="*/ 72 h 103"/>
                  <a:gd name="T100" fmla="*/ 379 w 407"/>
                  <a:gd name="T101" fmla="*/ 88 h 103"/>
                  <a:gd name="T102" fmla="*/ 335 w 407"/>
                  <a:gd name="T103" fmla="*/ 101 h 103"/>
                  <a:gd name="T104" fmla="*/ 296 w 407"/>
                  <a:gd name="T105" fmla="*/ 102 h 103"/>
                  <a:gd name="T106" fmla="*/ 280 w 407"/>
                  <a:gd name="T107" fmla="*/ 102 h 103"/>
                  <a:gd name="T108" fmla="*/ 273 w 407"/>
                  <a:gd name="T109" fmla="*/ 102 h 103"/>
                  <a:gd name="T110" fmla="*/ 266 w 407"/>
                  <a:gd name="T111" fmla="*/ 101 h 103"/>
                  <a:gd name="T112" fmla="*/ 255 w 407"/>
                  <a:gd name="T113" fmla="*/ 99 h 103"/>
                  <a:gd name="T114" fmla="*/ 247 w 407"/>
                  <a:gd name="T115" fmla="*/ 97 h 103"/>
                  <a:gd name="T116" fmla="*/ 241 w 407"/>
                  <a:gd name="T117" fmla="*/ 96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07" h="103">
                    <a:moveTo>
                      <a:pt x="241" y="96"/>
                    </a:moveTo>
                    <a:cubicBezTo>
                      <a:pt x="241" y="96"/>
                      <a:pt x="243" y="96"/>
                      <a:pt x="248" y="97"/>
                    </a:cubicBezTo>
                    <a:cubicBezTo>
                      <a:pt x="250" y="97"/>
                      <a:pt x="252" y="98"/>
                      <a:pt x="256" y="99"/>
                    </a:cubicBezTo>
                    <a:cubicBezTo>
                      <a:pt x="259" y="99"/>
                      <a:pt x="262" y="99"/>
                      <a:pt x="266" y="100"/>
                    </a:cubicBezTo>
                    <a:cubicBezTo>
                      <a:pt x="269" y="100"/>
                      <a:pt x="271" y="101"/>
                      <a:pt x="273" y="101"/>
                    </a:cubicBezTo>
                    <a:cubicBezTo>
                      <a:pt x="275" y="101"/>
                      <a:pt x="278" y="101"/>
                      <a:pt x="280" y="101"/>
                    </a:cubicBezTo>
                    <a:cubicBezTo>
                      <a:pt x="285" y="101"/>
                      <a:pt x="290" y="101"/>
                      <a:pt x="296" y="101"/>
                    </a:cubicBezTo>
                    <a:cubicBezTo>
                      <a:pt x="308" y="100"/>
                      <a:pt x="321" y="99"/>
                      <a:pt x="335" y="98"/>
                    </a:cubicBezTo>
                    <a:cubicBezTo>
                      <a:pt x="348" y="97"/>
                      <a:pt x="364" y="93"/>
                      <a:pt x="377" y="85"/>
                    </a:cubicBezTo>
                    <a:cubicBezTo>
                      <a:pt x="384" y="81"/>
                      <a:pt x="391" y="76"/>
                      <a:pt x="396" y="70"/>
                    </a:cubicBezTo>
                    <a:cubicBezTo>
                      <a:pt x="399" y="67"/>
                      <a:pt x="401" y="63"/>
                      <a:pt x="402" y="59"/>
                    </a:cubicBezTo>
                    <a:cubicBezTo>
                      <a:pt x="403" y="58"/>
                      <a:pt x="403" y="56"/>
                      <a:pt x="402" y="55"/>
                    </a:cubicBezTo>
                    <a:cubicBezTo>
                      <a:pt x="401" y="54"/>
                      <a:pt x="400" y="54"/>
                      <a:pt x="398" y="54"/>
                    </a:cubicBezTo>
                    <a:cubicBezTo>
                      <a:pt x="397" y="54"/>
                      <a:pt x="396" y="55"/>
                      <a:pt x="395" y="55"/>
                    </a:cubicBezTo>
                    <a:cubicBezTo>
                      <a:pt x="392" y="56"/>
                      <a:pt x="392" y="56"/>
                      <a:pt x="392" y="56"/>
                    </a:cubicBezTo>
                    <a:cubicBezTo>
                      <a:pt x="386" y="58"/>
                      <a:pt x="386" y="58"/>
                      <a:pt x="386" y="58"/>
                    </a:cubicBezTo>
                    <a:cubicBezTo>
                      <a:pt x="382" y="60"/>
                      <a:pt x="377" y="61"/>
                      <a:pt x="373" y="63"/>
                    </a:cubicBezTo>
                    <a:cubicBezTo>
                      <a:pt x="364" y="65"/>
                      <a:pt x="355" y="68"/>
                      <a:pt x="346" y="69"/>
                    </a:cubicBezTo>
                    <a:cubicBezTo>
                      <a:pt x="327" y="72"/>
                      <a:pt x="308" y="73"/>
                      <a:pt x="289" y="71"/>
                    </a:cubicBezTo>
                    <a:cubicBezTo>
                      <a:pt x="270" y="68"/>
                      <a:pt x="251" y="64"/>
                      <a:pt x="233" y="59"/>
                    </a:cubicBezTo>
                    <a:cubicBezTo>
                      <a:pt x="229" y="57"/>
                      <a:pt x="225" y="55"/>
                      <a:pt x="220" y="54"/>
                    </a:cubicBezTo>
                    <a:cubicBezTo>
                      <a:pt x="216" y="52"/>
                      <a:pt x="212" y="51"/>
                      <a:pt x="207" y="49"/>
                    </a:cubicBezTo>
                    <a:cubicBezTo>
                      <a:pt x="199" y="45"/>
                      <a:pt x="191" y="42"/>
                      <a:pt x="183" y="38"/>
                    </a:cubicBezTo>
                    <a:cubicBezTo>
                      <a:pt x="166" y="31"/>
                      <a:pt x="151" y="25"/>
                      <a:pt x="135" y="19"/>
                    </a:cubicBezTo>
                    <a:cubicBezTo>
                      <a:pt x="120" y="14"/>
                      <a:pt x="106" y="9"/>
                      <a:pt x="92" y="6"/>
                    </a:cubicBezTo>
                    <a:cubicBezTo>
                      <a:pt x="78" y="4"/>
                      <a:pt x="65" y="2"/>
                      <a:pt x="54" y="2"/>
                    </a:cubicBezTo>
                    <a:cubicBezTo>
                      <a:pt x="42" y="2"/>
                      <a:pt x="32" y="3"/>
                      <a:pt x="24" y="5"/>
                    </a:cubicBezTo>
                    <a:cubicBezTo>
                      <a:pt x="20" y="6"/>
                      <a:pt x="17" y="7"/>
                      <a:pt x="14" y="8"/>
                    </a:cubicBezTo>
                    <a:cubicBezTo>
                      <a:pt x="11" y="9"/>
                      <a:pt x="8" y="10"/>
                      <a:pt x="6" y="11"/>
                    </a:cubicBezTo>
                    <a:cubicBezTo>
                      <a:pt x="2" y="12"/>
                      <a:pt x="0" y="13"/>
                      <a:pt x="0" y="13"/>
                    </a:cubicBezTo>
                    <a:cubicBezTo>
                      <a:pt x="0" y="13"/>
                      <a:pt x="2" y="12"/>
                      <a:pt x="6" y="10"/>
                    </a:cubicBezTo>
                    <a:cubicBezTo>
                      <a:pt x="8" y="9"/>
                      <a:pt x="10" y="8"/>
                      <a:pt x="13" y="7"/>
                    </a:cubicBezTo>
                    <a:cubicBezTo>
                      <a:pt x="16" y="6"/>
                      <a:pt x="20" y="5"/>
                      <a:pt x="24" y="4"/>
                    </a:cubicBezTo>
                    <a:cubicBezTo>
                      <a:pt x="32" y="2"/>
                      <a:pt x="42" y="0"/>
                      <a:pt x="54" y="0"/>
                    </a:cubicBezTo>
                    <a:cubicBezTo>
                      <a:pt x="65" y="0"/>
                      <a:pt x="78" y="1"/>
                      <a:pt x="92" y="4"/>
                    </a:cubicBezTo>
                    <a:cubicBezTo>
                      <a:pt x="120" y="9"/>
                      <a:pt x="152" y="20"/>
                      <a:pt x="184" y="34"/>
                    </a:cubicBezTo>
                    <a:cubicBezTo>
                      <a:pt x="192" y="38"/>
                      <a:pt x="201" y="41"/>
                      <a:pt x="209" y="45"/>
                    </a:cubicBezTo>
                    <a:cubicBezTo>
                      <a:pt x="213" y="47"/>
                      <a:pt x="218" y="48"/>
                      <a:pt x="222" y="50"/>
                    </a:cubicBezTo>
                    <a:cubicBezTo>
                      <a:pt x="226" y="51"/>
                      <a:pt x="230" y="53"/>
                      <a:pt x="235" y="54"/>
                    </a:cubicBezTo>
                    <a:cubicBezTo>
                      <a:pt x="253" y="59"/>
                      <a:pt x="271" y="64"/>
                      <a:pt x="289" y="66"/>
                    </a:cubicBezTo>
                    <a:cubicBezTo>
                      <a:pt x="308" y="68"/>
                      <a:pt x="327" y="67"/>
                      <a:pt x="345" y="65"/>
                    </a:cubicBezTo>
                    <a:cubicBezTo>
                      <a:pt x="354" y="63"/>
                      <a:pt x="363" y="61"/>
                      <a:pt x="372" y="58"/>
                    </a:cubicBezTo>
                    <a:cubicBezTo>
                      <a:pt x="376" y="57"/>
                      <a:pt x="380" y="56"/>
                      <a:pt x="384" y="54"/>
                    </a:cubicBezTo>
                    <a:cubicBezTo>
                      <a:pt x="391" y="52"/>
                      <a:pt x="391" y="52"/>
                      <a:pt x="391" y="52"/>
                    </a:cubicBezTo>
                    <a:cubicBezTo>
                      <a:pt x="394" y="51"/>
                      <a:pt x="394" y="51"/>
                      <a:pt x="394" y="51"/>
                    </a:cubicBezTo>
                    <a:cubicBezTo>
                      <a:pt x="395" y="50"/>
                      <a:pt x="396" y="50"/>
                      <a:pt x="397" y="50"/>
                    </a:cubicBezTo>
                    <a:cubicBezTo>
                      <a:pt x="399" y="50"/>
                      <a:pt x="400" y="49"/>
                      <a:pt x="401" y="50"/>
                    </a:cubicBezTo>
                    <a:cubicBezTo>
                      <a:pt x="403" y="50"/>
                      <a:pt x="405" y="51"/>
                      <a:pt x="405" y="52"/>
                    </a:cubicBezTo>
                    <a:cubicBezTo>
                      <a:pt x="407" y="55"/>
                      <a:pt x="407" y="58"/>
                      <a:pt x="406" y="61"/>
                    </a:cubicBezTo>
                    <a:cubicBezTo>
                      <a:pt x="405" y="65"/>
                      <a:pt x="402" y="69"/>
                      <a:pt x="399" y="72"/>
                    </a:cubicBezTo>
                    <a:cubicBezTo>
                      <a:pt x="393" y="79"/>
                      <a:pt x="386" y="84"/>
                      <a:pt x="379" y="88"/>
                    </a:cubicBezTo>
                    <a:cubicBezTo>
                      <a:pt x="365" y="96"/>
                      <a:pt x="349" y="100"/>
                      <a:pt x="335" y="101"/>
                    </a:cubicBezTo>
                    <a:cubicBezTo>
                      <a:pt x="321" y="102"/>
                      <a:pt x="308" y="102"/>
                      <a:pt x="296" y="102"/>
                    </a:cubicBezTo>
                    <a:cubicBezTo>
                      <a:pt x="290" y="103"/>
                      <a:pt x="285" y="102"/>
                      <a:pt x="280" y="102"/>
                    </a:cubicBezTo>
                    <a:cubicBezTo>
                      <a:pt x="278" y="102"/>
                      <a:pt x="275" y="102"/>
                      <a:pt x="273" y="102"/>
                    </a:cubicBezTo>
                    <a:cubicBezTo>
                      <a:pt x="271" y="102"/>
                      <a:pt x="268" y="101"/>
                      <a:pt x="266" y="101"/>
                    </a:cubicBezTo>
                    <a:cubicBezTo>
                      <a:pt x="262" y="100"/>
                      <a:pt x="259" y="100"/>
                      <a:pt x="255" y="99"/>
                    </a:cubicBezTo>
                    <a:cubicBezTo>
                      <a:pt x="252" y="98"/>
                      <a:pt x="250" y="98"/>
                      <a:pt x="247" y="97"/>
                    </a:cubicBezTo>
                    <a:cubicBezTo>
                      <a:pt x="243" y="96"/>
                      <a:pt x="241" y="96"/>
                      <a:pt x="241" y="9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4" name="Freeform 15"/>
              <p:cNvSpPr/>
              <p:nvPr/>
            </p:nvSpPr>
            <p:spPr bwMode="auto">
              <a:xfrm>
                <a:off x="8926513" y="890588"/>
                <a:ext cx="365125" cy="88900"/>
              </a:xfrm>
              <a:custGeom>
                <a:avLst/>
                <a:gdLst>
                  <a:gd name="T0" fmla="*/ 0 w 169"/>
                  <a:gd name="T1" fmla="*/ 24 h 41"/>
                  <a:gd name="T2" fmla="*/ 11 w 169"/>
                  <a:gd name="T3" fmla="*/ 27 h 41"/>
                  <a:gd name="T4" fmla="*/ 23 w 169"/>
                  <a:gd name="T5" fmla="*/ 31 h 41"/>
                  <a:gd name="T6" fmla="*/ 31 w 169"/>
                  <a:gd name="T7" fmla="*/ 32 h 41"/>
                  <a:gd name="T8" fmla="*/ 40 w 169"/>
                  <a:gd name="T9" fmla="*/ 34 h 41"/>
                  <a:gd name="T10" fmla="*/ 45 w 169"/>
                  <a:gd name="T11" fmla="*/ 35 h 41"/>
                  <a:gd name="T12" fmla="*/ 50 w 169"/>
                  <a:gd name="T13" fmla="*/ 35 h 41"/>
                  <a:gd name="T14" fmla="*/ 60 w 169"/>
                  <a:gd name="T15" fmla="*/ 36 h 41"/>
                  <a:gd name="T16" fmla="*/ 82 w 169"/>
                  <a:gd name="T17" fmla="*/ 37 h 41"/>
                  <a:gd name="T18" fmla="*/ 130 w 169"/>
                  <a:gd name="T19" fmla="*/ 32 h 41"/>
                  <a:gd name="T20" fmla="*/ 153 w 169"/>
                  <a:gd name="T21" fmla="*/ 25 h 41"/>
                  <a:gd name="T22" fmla="*/ 163 w 169"/>
                  <a:gd name="T23" fmla="*/ 19 h 41"/>
                  <a:gd name="T24" fmla="*/ 164 w 169"/>
                  <a:gd name="T25" fmla="*/ 18 h 41"/>
                  <a:gd name="T26" fmla="*/ 164 w 169"/>
                  <a:gd name="T27" fmla="*/ 17 h 41"/>
                  <a:gd name="T28" fmla="*/ 160 w 169"/>
                  <a:gd name="T29" fmla="*/ 15 h 41"/>
                  <a:gd name="T30" fmla="*/ 149 w 169"/>
                  <a:gd name="T31" fmla="*/ 14 h 41"/>
                  <a:gd name="T32" fmla="*/ 138 w 169"/>
                  <a:gd name="T33" fmla="*/ 13 h 41"/>
                  <a:gd name="T34" fmla="*/ 128 w 169"/>
                  <a:gd name="T35" fmla="*/ 13 h 41"/>
                  <a:gd name="T36" fmla="*/ 118 w 169"/>
                  <a:gd name="T37" fmla="*/ 11 h 41"/>
                  <a:gd name="T38" fmla="*/ 101 w 169"/>
                  <a:gd name="T39" fmla="*/ 8 h 41"/>
                  <a:gd name="T40" fmla="*/ 88 w 169"/>
                  <a:gd name="T41" fmla="*/ 4 h 41"/>
                  <a:gd name="T42" fmla="*/ 78 w 169"/>
                  <a:gd name="T43" fmla="*/ 0 h 41"/>
                  <a:gd name="T44" fmla="*/ 89 w 169"/>
                  <a:gd name="T45" fmla="*/ 3 h 41"/>
                  <a:gd name="T46" fmla="*/ 101 w 169"/>
                  <a:gd name="T47" fmla="*/ 6 h 41"/>
                  <a:gd name="T48" fmla="*/ 118 w 169"/>
                  <a:gd name="T49" fmla="*/ 9 h 41"/>
                  <a:gd name="T50" fmla="*/ 128 w 169"/>
                  <a:gd name="T51" fmla="*/ 10 h 41"/>
                  <a:gd name="T52" fmla="*/ 138 w 169"/>
                  <a:gd name="T53" fmla="*/ 10 h 41"/>
                  <a:gd name="T54" fmla="*/ 149 w 169"/>
                  <a:gd name="T55" fmla="*/ 10 h 41"/>
                  <a:gd name="T56" fmla="*/ 155 w 169"/>
                  <a:gd name="T57" fmla="*/ 10 h 41"/>
                  <a:gd name="T58" fmla="*/ 161 w 169"/>
                  <a:gd name="T59" fmla="*/ 11 h 41"/>
                  <a:gd name="T60" fmla="*/ 167 w 169"/>
                  <a:gd name="T61" fmla="*/ 14 h 41"/>
                  <a:gd name="T62" fmla="*/ 168 w 169"/>
                  <a:gd name="T63" fmla="*/ 19 h 41"/>
                  <a:gd name="T64" fmla="*/ 166 w 169"/>
                  <a:gd name="T65" fmla="*/ 22 h 41"/>
                  <a:gd name="T66" fmla="*/ 155 w 169"/>
                  <a:gd name="T67" fmla="*/ 29 h 41"/>
                  <a:gd name="T68" fmla="*/ 131 w 169"/>
                  <a:gd name="T69" fmla="*/ 37 h 41"/>
                  <a:gd name="T70" fmla="*/ 82 w 169"/>
                  <a:gd name="T71" fmla="*/ 41 h 41"/>
                  <a:gd name="T72" fmla="*/ 71 w 169"/>
                  <a:gd name="T73" fmla="*/ 40 h 41"/>
                  <a:gd name="T74" fmla="*/ 60 w 169"/>
                  <a:gd name="T75" fmla="*/ 39 h 41"/>
                  <a:gd name="T76" fmla="*/ 49 w 169"/>
                  <a:gd name="T77" fmla="*/ 38 h 41"/>
                  <a:gd name="T78" fmla="*/ 44 w 169"/>
                  <a:gd name="T79" fmla="*/ 38 h 41"/>
                  <a:gd name="T80" fmla="*/ 40 w 169"/>
                  <a:gd name="T81" fmla="*/ 37 h 41"/>
                  <a:gd name="T82" fmla="*/ 23 w 169"/>
                  <a:gd name="T83" fmla="*/ 33 h 41"/>
                  <a:gd name="T84" fmla="*/ 11 w 169"/>
                  <a:gd name="T85" fmla="*/ 28 h 41"/>
                  <a:gd name="T86" fmla="*/ 0 w 169"/>
                  <a:gd name="T87" fmla="*/ 24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69" h="41">
                    <a:moveTo>
                      <a:pt x="0" y="24"/>
                    </a:moveTo>
                    <a:cubicBezTo>
                      <a:pt x="0" y="24"/>
                      <a:pt x="4" y="25"/>
                      <a:pt x="11" y="27"/>
                    </a:cubicBezTo>
                    <a:cubicBezTo>
                      <a:pt x="14" y="29"/>
                      <a:pt x="19" y="30"/>
                      <a:pt x="23" y="31"/>
                    </a:cubicBezTo>
                    <a:cubicBezTo>
                      <a:pt x="26" y="32"/>
                      <a:pt x="29" y="32"/>
                      <a:pt x="31" y="32"/>
                    </a:cubicBezTo>
                    <a:cubicBezTo>
                      <a:pt x="34" y="33"/>
                      <a:pt x="37" y="33"/>
                      <a:pt x="40" y="34"/>
                    </a:cubicBezTo>
                    <a:cubicBezTo>
                      <a:pt x="42" y="34"/>
                      <a:pt x="43" y="34"/>
                      <a:pt x="45" y="35"/>
                    </a:cubicBezTo>
                    <a:cubicBezTo>
                      <a:pt x="46" y="35"/>
                      <a:pt x="48" y="35"/>
                      <a:pt x="50" y="35"/>
                    </a:cubicBezTo>
                    <a:cubicBezTo>
                      <a:pt x="53" y="35"/>
                      <a:pt x="56" y="35"/>
                      <a:pt x="60" y="36"/>
                    </a:cubicBezTo>
                    <a:cubicBezTo>
                      <a:pt x="67" y="36"/>
                      <a:pt x="75" y="37"/>
                      <a:pt x="82" y="37"/>
                    </a:cubicBezTo>
                    <a:cubicBezTo>
                      <a:pt x="98" y="37"/>
                      <a:pt x="114" y="36"/>
                      <a:pt x="130" y="32"/>
                    </a:cubicBezTo>
                    <a:cubicBezTo>
                      <a:pt x="138" y="31"/>
                      <a:pt x="146" y="28"/>
                      <a:pt x="153" y="25"/>
                    </a:cubicBezTo>
                    <a:cubicBezTo>
                      <a:pt x="157" y="24"/>
                      <a:pt x="161" y="22"/>
                      <a:pt x="163" y="19"/>
                    </a:cubicBezTo>
                    <a:cubicBezTo>
                      <a:pt x="163" y="19"/>
                      <a:pt x="164" y="18"/>
                      <a:pt x="164" y="18"/>
                    </a:cubicBezTo>
                    <a:cubicBezTo>
                      <a:pt x="164" y="17"/>
                      <a:pt x="164" y="17"/>
                      <a:pt x="164" y="17"/>
                    </a:cubicBezTo>
                    <a:cubicBezTo>
                      <a:pt x="163" y="16"/>
                      <a:pt x="162" y="15"/>
                      <a:pt x="160" y="15"/>
                    </a:cubicBezTo>
                    <a:cubicBezTo>
                      <a:pt x="157" y="14"/>
                      <a:pt x="153" y="14"/>
                      <a:pt x="149" y="14"/>
                    </a:cubicBezTo>
                    <a:cubicBezTo>
                      <a:pt x="145" y="14"/>
                      <a:pt x="141" y="14"/>
                      <a:pt x="138" y="13"/>
                    </a:cubicBezTo>
                    <a:cubicBezTo>
                      <a:pt x="134" y="13"/>
                      <a:pt x="131" y="13"/>
                      <a:pt x="128" y="13"/>
                    </a:cubicBezTo>
                    <a:cubicBezTo>
                      <a:pt x="124" y="12"/>
                      <a:pt x="121" y="12"/>
                      <a:pt x="118" y="11"/>
                    </a:cubicBezTo>
                    <a:cubicBezTo>
                      <a:pt x="112" y="10"/>
                      <a:pt x="106" y="10"/>
                      <a:pt x="101" y="8"/>
                    </a:cubicBezTo>
                    <a:cubicBezTo>
                      <a:pt x="96" y="7"/>
                      <a:pt x="92" y="6"/>
                      <a:pt x="88" y="4"/>
                    </a:cubicBezTo>
                    <a:cubicBezTo>
                      <a:pt x="82" y="1"/>
                      <a:pt x="78" y="0"/>
                      <a:pt x="78" y="0"/>
                    </a:cubicBezTo>
                    <a:cubicBezTo>
                      <a:pt x="78" y="0"/>
                      <a:pt x="82" y="1"/>
                      <a:pt x="89" y="3"/>
                    </a:cubicBezTo>
                    <a:cubicBezTo>
                      <a:pt x="92" y="4"/>
                      <a:pt x="97" y="5"/>
                      <a:pt x="101" y="6"/>
                    </a:cubicBezTo>
                    <a:cubicBezTo>
                      <a:pt x="106" y="8"/>
                      <a:pt x="112" y="8"/>
                      <a:pt x="118" y="9"/>
                    </a:cubicBezTo>
                    <a:cubicBezTo>
                      <a:pt x="121" y="9"/>
                      <a:pt x="124" y="9"/>
                      <a:pt x="128" y="10"/>
                    </a:cubicBezTo>
                    <a:cubicBezTo>
                      <a:pt x="131" y="10"/>
                      <a:pt x="135" y="10"/>
                      <a:pt x="138" y="10"/>
                    </a:cubicBezTo>
                    <a:cubicBezTo>
                      <a:pt x="142" y="10"/>
                      <a:pt x="145" y="10"/>
                      <a:pt x="149" y="10"/>
                    </a:cubicBezTo>
                    <a:cubicBezTo>
                      <a:pt x="151" y="10"/>
                      <a:pt x="153" y="10"/>
                      <a:pt x="155" y="10"/>
                    </a:cubicBezTo>
                    <a:cubicBezTo>
                      <a:pt x="157" y="10"/>
                      <a:pt x="159" y="10"/>
                      <a:pt x="161" y="11"/>
                    </a:cubicBezTo>
                    <a:cubicBezTo>
                      <a:pt x="163" y="11"/>
                      <a:pt x="165" y="12"/>
                      <a:pt x="167" y="14"/>
                    </a:cubicBezTo>
                    <a:cubicBezTo>
                      <a:pt x="169" y="15"/>
                      <a:pt x="169" y="17"/>
                      <a:pt x="168" y="19"/>
                    </a:cubicBezTo>
                    <a:cubicBezTo>
                      <a:pt x="168" y="20"/>
                      <a:pt x="167" y="21"/>
                      <a:pt x="166" y="22"/>
                    </a:cubicBezTo>
                    <a:cubicBezTo>
                      <a:pt x="163" y="26"/>
                      <a:pt x="159" y="28"/>
                      <a:pt x="155" y="29"/>
                    </a:cubicBezTo>
                    <a:cubicBezTo>
                      <a:pt x="148" y="33"/>
                      <a:pt x="140" y="35"/>
                      <a:pt x="131" y="37"/>
                    </a:cubicBezTo>
                    <a:cubicBezTo>
                      <a:pt x="115" y="40"/>
                      <a:pt x="98" y="41"/>
                      <a:pt x="82" y="41"/>
                    </a:cubicBezTo>
                    <a:cubicBezTo>
                      <a:pt x="78" y="41"/>
                      <a:pt x="74" y="41"/>
                      <a:pt x="71" y="40"/>
                    </a:cubicBezTo>
                    <a:cubicBezTo>
                      <a:pt x="67" y="40"/>
                      <a:pt x="63" y="40"/>
                      <a:pt x="60" y="39"/>
                    </a:cubicBezTo>
                    <a:cubicBezTo>
                      <a:pt x="56" y="39"/>
                      <a:pt x="53" y="38"/>
                      <a:pt x="49" y="38"/>
                    </a:cubicBezTo>
                    <a:cubicBezTo>
                      <a:pt x="48" y="38"/>
                      <a:pt x="46" y="38"/>
                      <a:pt x="44" y="38"/>
                    </a:cubicBezTo>
                    <a:cubicBezTo>
                      <a:pt x="43" y="37"/>
                      <a:pt x="41" y="37"/>
                      <a:pt x="40" y="37"/>
                    </a:cubicBezTo>
                    <a:cubicBezTo>
                      <a:pt x="33" y="35"/>
                      <a:pt x="28" y="34"/>
                      <a:pt x="23" y="33"/>
                    </a:cubicBezTo>
                    <a:cubicBezTo>
                      <a:pt x="18" y="31"/>
                      <a:pt x="14" y="30"/>
                      <a:pt x="11" y="28"/>
                    </a:cubicBezTo>
                    <a:cubicBezTo>
                      <a:pt x="4" y="26"/>
                      <a:pt x="0" y="24"/>
                      <a:pt x="0" y="2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5" name="Freeform 16"/>
              <p:cNvSpPr/>
              <p:nvPr/>
            </p:nvSpPr>
            <p:spPr bwMode="auto">
              <a:xfrm>
                <a:off x="8751888" y="942975"/>
                <a:ext cx="361950" cy="88900"/>
              </a:xfrm>
              <a:custGeom>
                <a:avLst/>
                <a:gdLst>
                  <a:gd name="T0" fmla="*/ 0 w 168"/>
                  <a:gd name="T1" fmla="*/ 19 h 41"/>
                  <a:gd name="T2" fmla="*/ 11 w 168"/>
                  <a:gd name="T3" fmla="*/ 24 h 41"/>
                  <a:gd name="T4" fmla="*/ 23 w 168"/>
                  <a:gd name="T5" fmla="*/ 28 h 41"/>
                  <a:gd name="T6" fmla="*/ 30 w 168"/>
                  <a:gd name="T7" fmla="*/ 30 h 41"/>
                  <a:gd name="T8" fmla="*/ 39 w 168"/>
                  <a:gd name="T9" fmla="*/ 32 h 41"/>
                  <a:gd name="T10" fmla="*/ 58 w 168"/>
                  <a:gd name="T11" fmla="*/ 35 h 41"/>
                  <a:gd name="T12" fmla="*/ 80 w 168"/>
                  <a:gd name="T13" fmla="*/ 36 h 41"/>
                  <a:gd name="T14" fmla="*/ 128 w 168"/>
                  <a:gd name="T15" fmla="*/ 35 h 41"/>
                  <a:gd name="T16" fmla="*/ 151 w 168"/>
                  <a:gd name="T17" fmla="*/ 30 h 41"/>
                  <a:gd name="T18" fmla="*/ 162 w 168"/>
                  <a:gd name="T19" fmla="*/ 26 h 41"/>
                  <a:gd name="T20" fmla="*/ 163 w 168"/>
                  <a:gd name="T21" fmla="*/ 25 h 41"/>
                  <a:gd name="T22" fmla="*/ 163 w 168"/>
                  <a:gd name="T23" fmla="*/ 24 h 41"/>
                  <a:gd name="T24" fmla="*/ 160 w 168"/>
                  <a:gd name="T25" fmla="*/ 23 h 41"/>
                  <a:gd name="T26" fmla="*/ 149 w 168"/>
                  <a:gd name="T27" fmla="*/ 21 h 41"/>
                  <a:gd name="T28" fmla="*/ 138 w 168"/>
                  <a:gd name="T29" fmla="*/ 19 h 41"/>
                  <a:gd name="T30" fmla="*/ 119 w 168"/>
                  <a:gd name="T31" fmla="*/ 16 h 41"/>
                  <a:gd name="T32" fmla="*/ 110 w 168"/>
                  <a:gd name="T33" fmla="*/ 14 h 41"/>
                  <a:gd name="T34" fmla="*/ 102 w 168"/>
                  <a:gd name="T35" fmla="*/ 11 h 41"/>
                  <a:gd name="T36" fmla="*/ 96 w 168"/>
                  <a:gd name="T37" fmla="*/ 8 h 41"/>
                  <a:gd name="T38" fmla="*/ 91 w 168"/>
                  <a:gd name="T39" fmla="*/ 6 h 41"/>
                  <a:gd name="T40" fmla="*/ 83 w 168"/>
                  <a:gd name="T41" fmla="*/ 2 h 41"/>
                  <a:gd name="T42" fmla="*/ 81 w 168"/>
                  <a:gd name="T43" fmla="*/ 0 h 41"/>
                  <a:gd name="T44" fmla="*/ 84 w 168"/>
                  <a:gd name="T45" fmla="*/ 1 h 41"/>
                  <a:gd name="T46" fmla="*/ 91 w 168"/>
                  <a:gd name="T47" fmla="*/ 5 h 41"/>
                  <a:gd name="T48" fmla="*/ 97 w 168"/>
                  <a:gd name="T49" fmla="*/ 7 h 41"/>
                  <a:gd name="T50" fmla="*/ 103 w 168"/>
                  <a:gd name="T51" fmla="*/ 9 h 41"/>
                  <a:gd name="T52" fmla="*/ 119 w 168"/>
                  <a:gd name="T53" fmla="*/ 13 h 41"/>
                  <a:gd name="T54" fmla="*/ 139 w 168"/>
                  <a:gd name="T55" fmla="*/ 16 h 41"/>
                  <a:gd name="T56" fmla="*/ 149 w 168"/>
                  <a:gd name="T57" fmla="*/ 17 h 41"/>
                  <a:gd name="T58" fmla="*/ 161 w 168"/>
                  <a:gd name="T59" fmla="*/ 18 h 41"/>
                  <a:gd name="T60" fmla="*/ 167 w 168"/>
                  <a:gd name="T61" fmla="*/ 22 h 41"/>
                  <a:gd name="T62" fmla="*/ 167 w 168"/>
                  <a:gd name="T63" fmla="*/ 27 h 41"/>
                  <a:gd name="T64" fmla="*/ 164 w 168"/>
                  <a:gd name="T65" fmla="*/ 30 h 41"/>
                  <a:gd name="T66" fmla="*/ 152 w 168"/>
                  <a:gd name="T67" fmla="*/ 35 h 41"/>
                  <a:gd name="T68" fmla="*/ 128 w 168"/>
                  <a:gd name="T69" fmla="*/ 40 h 41"/>
                  <a:gd name="T70" fmla="*/ 80 w 168"/>
                  <a:gd name="T71" fmla="*/ 40 h 41"/>
                  <a:gd name="T72" fmla="*/ 38 w 168"/>
                  <a:gd name="T73" fmla="*/ 35 h 41"/>
                  <a:gd name="T74" fmla="*/ 30 w 168"/>
                  <a:gd name="T75" fmla="*/ 32 h 41"/>
                  <a:gd name="T76" fmla="*/ 22 w 168"/>
                  <a:gd name="T77" fmla="*/ 30 h 41"/>
                  <a:gd name="T78" fmla="*/ 10 w 168"/>
                  <a:gd name="T79" fmla="*/ 25 h 41"/>
                  <a:gd name="T80" fmla="*/ 0 w 168"/>
                  <a:gd name="T81" fmla="*/ 19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68" h="41">
                    <a:moveTo>
                      <a:pt x="0" y="19"/>
                    </a:moveTo>
                    <a:cubicBezTo>
                      <a:pt x="0" y="19"/>
                      <a:pt x="4" y="21"/>
                      <a:pt x="11" y="24"/>
                    </a:cubicBezTo>
                    <a:cubicBezTo>
                      <a:pt x="14" y="25"/>
                      <a:pt x="18" y="27"/>
                      <a:pt x="23" y="28"/>
                    </a:cubicBezTo>
                    <a:cubicBezTo>
                      <a:pt x="25" y="29"/>
                      <a:pt x="28" y="29"/>
                      <a:pt x="30" y="30"/>
                    </a:cubicBezTo>
                    <a:cubicBezTo>
                      <a:pt x="33" y="31"/>
                      <a:pt x="36" y="31"/>
                      <a:pt x="39" y="32"/>
                    </a:cubicBezTo>
                    <a:cubicBezTo>
                      <a:pt x="45" y="33"/>
                      <a:pt x="51" y="34"/>
                      <a:pt x="58" y="35"/>
                    </a:cubicBezTo>
                    <a:cubicBezTo>
                      <a:pt x="65" y="35"/>
                      <a:pt x="73" y="35"/>
                      <a:pt x="80" y="36"/>
                    </a:cubicBezTo>
                    <a:cubicBezTo>
                      <a:pt x="95" y="37"/>
                      <a:pt x="112" y="37"/>
                      <a:pt x="128" y="35"/>
                    </a:cubicBezTo>
                    <a:cubicBezTo>
                      <a:pt x="136" y="34"/>
                      <a:pt x="144" y="32"/>
                      <a:pt x="151" y="30"/>
                    </a:cubicBezTo>
                    <a:cubicBezTo>
                      <a:pt x="155" y="29"/>
                      <a:pt x="159" y="28"/>
                      <a:pt x="162" y="26"/>
                    </a:cubicBezTo>
                    <a:cubicBezTo>
                      <a:pt x="162" y="25"/>
                      <a:pt x="163" y="25"/>
                      <a:pt x="163" y="25"/>
                    </a:cubicBezTo>
                    <a:cubicBezTo>
                      <a:pt x="164" y="24"/>
                      <a:pt x="163" y="24"/>
                      <a:pt x="163" y="24"/>
                    </a:cubicBezTo>
                    <a:cubicBezTo>
                      <a:pt x="163" y="24"/>
                      <a:pt x="161" y="23"/>
                      <a:pt x="160" y="23"/>
                    </a:cubicBezTo>
                    <a:cubicBezTo>
                      <a:pt x="156" y="22"/>
                      <a:pt x="153" y="21"/>
                      <a:pt x="149" y="21"/>
                    </a:cubicBezTo>
                    <a:cubicBezTo>
                      <a:pt x="145" y="20"/>
                      <a:pt x="142" y="20"/>
                      <a:pt x="138" y="19"/>
                    </a:cubicBezTo>
                    <a:cubicBezTo>
                      <a:pt x="131" y="18"/>
                      <a:pt x="125" y="17"/>
                      <a:pt x="119" y="16"/>
                    </a:cubicBezTo>
                    <a:cubicBezTo>
                      <a:pt x="116" y="15"/>
                      <a:pt x="113" y="14"/>
                      <a:pt x="110" y="14"/>
                    </a:cubicBezTo>
                    <a:cubicBezTo>
                      <a:pt x="107" y="13"/>
                      <a:pt x="105" y="12"/>
                      <a:pt x="102" y="11"/>
                    </a:cubicBezTo>
                    <a:cubicBezTo>
                      <a:pt x="100" y="10"/>
                      <a:pt x="98" y="9"/>
                      <a:pt x="96" y="8"/>
                    </a:cubicBezTo>
                    <a:cubicBezTo>
                      <a:pt x="94" y="7"/>
                      <a:pt x="92" y="7"/>
                      <a:pt x="91" y="6"/>
                    </a:cubicBezTo>
                    <a:cubicBezTo>
                      <a:pt x="87" y="4"/>
                      <a:pt x="85" y="3"/>
                      <a:pt x="83" y="2"/>
                    </a:cubicBezTo>
                    <a:cubicBezTo>
                      <a:pt x="82" y="1"/>
                      <a:pt x="81" y="0"/>
                      <a:pt x="81" y="0"/>
                    </a:cubicBezTo>
                    <a:cubicBezTo>
                      <a:pt x="81" y="0"/>
                      <a:pt x="82" y="1"/>
                      <a:pt x="84" y="1"/>
                    </a:cubicBezTo>
                    <a:cubicBezTo>
                      <a:pt x="85" y="2"/>
                      <a:pt x="88" y="4"/>
                      <a:pt x="91" y="5"/>
                    </a:cubicBezTo>
                    <a:cubicBezTo>
                      <a:pt x="93" y="6"/>
                      <a:pt x="95" y="6"/>
                      <a:pt x="97" y="7"/>
                    </a:cubicBezTo>
                    <a:cubicBezTo>
                      <a:pt x="99" y="8"/>
                      <a:pt x="101" y="8"/>
                      <a:pt x="103" y="9"/>
                    </a:cubicBezTo>
                    <a:cubicBezTo>
                      <a:pt x="108" y="11"/>
                      <a:pt x="113" y="12"/>
                      <a:pt x="119" y="13"/>
                    </a:cubicBezTo>
                    <a:cubicBezTo>
                      <a:pt x="125" y="14"/>
                      <a:pt x="132" y="15"/>
                      <a:pt x="139" y="16"/>
                    </a:cubicBezTo>
                    <a:cubicBezTo>
                      <a:pt x="142" y="16"/>
                      <a:pt x="146" y="16"/>
                      <a:pt x="149" y="17"/>
                    </a:cubicBezTo>
                    <a:cubicBezTo>
                      <a:pt x="153" y="17"/>
                      <a:pt x="157" y="17"/>
                      <a:pt x="161" y="18"/>
                    </a:cubicBezTo>
                    <a:cubicBezTo>
                      <a:pt x="163" y="19"/>
                      <a:pt x="165" y="19"/>
                      <a:pt x="167" y="22"/>
                    </a:cubicBezTo>
                    <a:cubicBezTo>
                      <a:pt x="168" y="24"/>
                      <a:pt x="168" y="26"/>
                      <a:pt x="167" y="27"/>
                    </a:cubicBezTo>
                    <a:cubicBezTo>
                      <a:pt x="166" y="28"/>
                      <a:pt x="165" y="29"/>
                      <a:pt x="164" y="30"/>
                    </a:cubicBezTo>
                    <a:cubicBezTo>
                      <a:pt x="160" y="32"/>
                      <a:pt x="156" y="33"/>
                      <a:pt x="152" y="35"/>
                    </a:cubicBezTo>
                    <a:cubicBezTo>
                      <a:pt x="145" y="37"/>
                      <a:pt x="136" y="38"/>
                      <a:pt x="128" y="40"/>
                    </a:cubicBezTo>
                    <a:cubicBezTo>
                      <a:pt x="112" y="41"/>
                      <a:pt x="95" y="41"/>
                      <a:pt x="80" y="40"/>
                    </a:cubicBezTo>
                    <a:cubicBezTo>
                      <a:pt x="65" y="39"/>
                      <a:pt x="50" y="37"/>
                      <a:pt x="38" y="35"/>
                    </a:cubicBezTo>
                    <a:cubicBezTo>
                      <a:pt x="35" y="34"/>
                      <a:pt x="32" y="33"/>
                      <a:pt x="30" y="32"/>
                    </a:cubicBezTo>
                    <a:cubicBezTo>
                      <a:pt x="27" y="31"/>
                      <a:pt x="24" y="31"/>
                      <a:pt x="22" y="30"/>
                    </a:cubicBezTo>
                    <a:cubicBezTo>
                      <a:pt x="17" y="28"/>
                      <a:pt x="13" y="26"/>
                      <a:pt x="10" y="25"/>
                    </a:cubicBezTo>
                    <a:cubicBezTo>
                      <a:pt x="4" y="21"/>
                      <a:pt x="0" y="19"/>
                      <a:pt x="0" y="1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6" name="Freeform 17"/>
              <p:cNvSpPr/>
              <p:nvPr/>
            </p:nvSpPr>
            <p:spPr bwMode="auto">
              <a:xfrm>
                <a:off x="8582025" y="984250"/>
                <a:ext cx="276225" cy="77787"/>
              </a:xfrm>
              <a:custGeom>
                <a:avLst/>
                <a:gdLst>
                  <a:gd name="T0" fmla="*/ 0 w 128"/>
                  <a:gd name="T1" fmla="*/ 14 h 36"/>
                  <a:gd name="T2" fmla="*/ 25 w 128"/>
                  <a:gd name="T3" fmla="*/ 17 h 36"/>
                  <a:gd name="T4" fmla="*/ 43 w 128"/>
                  <a:gd name="T5" fmla="*/ 21 h 36"/>
                  <a:gd name="T6" fmla="*/ 61 w 128"/>
                  <a:gd name="T7" fmla="*/ 26 h 36"/>
                  <a:gd name="T8" fmla="*/ 80 w 128"/>
                  <a:gd name="T9" fmla="*/ 29 h 36"/>
                  <a:gd name="T10" fmla="*/ 99 w 128"/>
                  <a:gd name="T11" fmla="*/ 31 h 36"/>
                  <a:gd name="T12" fmla="*/ 117 w 128"/>
                  <a:gd name="T13" fmla="*/ 30 h 36"/>
                  <a:gd name="T14" fmla="*/ 124 w 128"/>
                  <a:gd name="T15" fmla="*/ 27 h 36"/>
                  <a:gd name="T16" fmla="*/ 124 w 128"/>
                  <a:gd name="T17" fmla="*/ 24 h 36"/>
                  <a:gd name="T18" fmla="*/ 122 w 128"/>
                  <a:gd name="T19" fmla="*/ 22 h 36"/>
                  <a:gd name="T20" fmla="*/ 108 w 128"/>
                  <a:gd name="T21" fmla="*/ 17 h 36"/>
                  <a:gd name="T22" fmla="*/ 95 w 128"/>
                  <a:gd name="T23" fmla="*/ 11 h 36"/>
                  <a:gd name="T24" fmla="*/ 87 w 128"/>
                  <a:gd name="T25" fmla="*/ 5 h 36"/>
                  <a:gd name="T26" fmla="*/ 81 w 128"/>
                  <a:gd name="T27" fmla="*/ 2 h 36"/>
                  <a:gd name="T28" fmla="*/ 79 w 128"/>
                  <a:gd name="T29" fmla="*/ 0 h 36"/>
                  <a:gd name="T30" fmla="*/ 87 w 128"/>
                  <a:gd name="T31" fmla="*/ 5 h 36"/>
                  <a:gd name="T32" fmla="*/ 109 w 128"/>
                  <a:gd name="T33" fmla="*/ 14 h 36"/>
                  <a:gd name="T34" fmla="*/ 124 w 128"/>
                  <a:gd name="T35" fmla="*/ 19 h 36"/>
                  <a:gd name="T36" fmla="*/ 128 w 128"/>
                  <a:gd name="T37" fmla="*/ 23 h 36"/>
                  <a:gd name="T38" fmla="*/ 128 w 128"/>
                  <a:gd name="T39" fmla="*/ 26 h 36"/>
                  <a:gd name="T40" fmla="*/ 127 w 128"/>
                  <a:gd name="T41" fmla="*/ 29 h 36"/>
                  <a:gd name="T42" fmla="*/ 122 w 128"/>
                  <a:gd name="T43" fmla="*/ 32 h 36"/>
                  <a:gd name="T44" fmla="*/ 118 w 128"/>
                  <a:gd name="T45" fmla="*/ 34 h 36"/>
                  <a:gd name="T46" fmla="*/ 99 w 128"/>
                  <a:gd name="T47" fmla="*/ 36 h 36"/>
                  <a:gd name="T48" fmla="*/ 79 w 128"/>
                  <a:gd name="T49" fmla="*/ 34 h 36"/>
                  <a:gd name="T50" fmla="*/ 60 w 128"/>
                  <a:gd name="T51" fmla="*/ 30 h 36"/>
                  <a:gd name="T52" fmla="*/ 42 w 128"/>
                  <a:gd name="T53" fmla="*/ 25 h 36"/>
                  <a:gd name="T54" fmla="*/ 25 w 128"/>
                  <a:gd name="T55" fmla="*/ 21 h 36"/>
                  <a:gd name="T56" fmla="*/ 0 w 128"/>
                  <a:gd name="T57" fmla="*/ 14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28" h="36">
                    <a:moveTo>
                      <a:pt x="0" y="14"/>
                    </a:moveTo>
                    <a:cubicBezTo>
                      <a:pt x="0" y="14"/>
                      <a:pt x="20" y="16"/>
                      <a:pt x="25" y="17"/>
                    </a:cubicBezTo>
                    <a:cubicBezTo>
                      <a:pt x="31" y="18"/>
                      <a:pt x="37" y="19"/>
                      <a:pt x="43" y="21"/>
                    </a:cubicBezTo>
                    <a:cubicBezTo>
                      <a:pt x="49" y="22"/>
                      <a:pt x="55" y="24"/>
                      <a:pt x="61" y="26"/>
                    </a:cubicBezTo>
                    <a:cubicBezTo>
                      <a:pt x="67" y="27"/>
                      <a:pt x="73" y="28"/>
                      <a:pt x="80" y="29"/>
                    </a:cubicBezTo>
                    <a:cubicBezTo>
                      <a:pt x="86" y="30"/>
                      <a:pt x="92" y="31"/>
                      <a:pt x="99" y="31"/>
                    </a:cubicBezTo>
                    <a:cubicBezTo>
                      <a:pt x="105" y="31"/>
                      <a:pt x="111" y="31"/>
                      <a:pt x="117" y="30"/>
                    </a:cubicBezTo>
                    <a:cubicBezTo>
                      <a:pt x="119" y="29"/>
                      <a:pt x="122" y="28"/>
                      <a:pt x="124" y="27"/>
                    </a:cubicBezTo>
                    <a:cubicBezTo>
                      <a:pt x="124" y="27"/>
                      <a:pt x="124" y="24"/>
                      <a:pt x="124" y="24"/>
                    </a:cubicBezTo>
                    <a:cubicBezTo>
                      <a:pt x="124" y="24"/>
                      <a:pt x="123" y="23"/>
                      <a:pt x="122" y="22"/>
                    </a:cubicBezTo>
                    <a:cubicBezTo>
                      <a:pt x="117" y="20"/>
                      <a:pt x="112" y="19"/>
                      <a:pt x="108" y="17"/>
                    </a:cubicBezTo>
                    <a:cubicBezTo>
                      <a:pt x="103" y="15"/>
                      <a:pt x="99" y="13"/>
                      <a:pt x="95" y="11"/>
                    </a:cubicBezTo>
                    <a:cubicBezTo>
                      <a:pt x="92" y="9"/>
                      <a:pt x="89" y="7"/>
                      <a:pt x="87" y="5"/>
                    </a:cubicBezTo>
                    <a:cubicBezTo>
                      <a:pt x="84" y="4"/>
                      <a:pt x="82" y="3"/>
                      <a:pt x="81" y="2"/>
                    </a:cubicBezTo>
                    <a:cubicBezTo>
                      <a:pt x="80" y="1"/>
                      <a:pt x="79" y="0"/>
                      <a:pt x="79" y="0"/>
                    </a:cubicBezTo>
                    <a:cubicBezTo>
                      <a:pt x="79" y="0"/>
                      <a:pt x="82" y="2"/>
                      <a:pt x="87" y="5"/>
                    </a:cubicBezTo>
                    <a:cubicBezTo>
                      <a:pt x="92" y="7"/>
                      <a:pt x="99" y="11"/>
                      <a:pt x="109" y="14"/>
                    </a:cubicBezTo>
                    <a:cubicBezTo>
                      <a:pt x="113" y="16"/>
                      <a:pt x="118" y="17"/>
                      <a:pt x="124" y="19"/>
                    </a:cubicBezTo>
                    <a:cubicBezTo>
                      <a:pt x="125" y="20"/>
                      <a:pt x="127" y="21"/>
                      <a:pt x="128" y="23"/>
                    </a:cubicBezTo>
                    <a:cubicBezTo>
                      <a:pt x="128" y="24"/>
                      <a:pt x="128" y="26"/>
                      <a:pt x="128" y="26"/>
                    </a:cubicBezTo>
                    <a:cubicBezTo>
                      <a:pt x="128" y="27"/>
                      <a:pt x="128" y="28"/>
                      <a:pt x="127" y="29"/>
                    </a:cubicBezTo>
                    <a:cubicBezTo>
                      <a:pt x="126" y="31"/>
                      <a:pt x="124" y="32"/>
                      <a:pt x="122" y="32"/>
                    </a:cubicBezTo>
                    <a:cubicBezTo>
                      <a:pt x="121" y="33"/>
                      <a:pt x="119" y="34"/>
                      <a:pt x="118" y="34"/>
                    </a:cubicBezTo>
                    <a:cubicBezTo>
                      <a:pt x="112" y="35"/>
                      <a:pt x="105" y="36"/>
                      <a:pt x="99" y="36"/>
                    </a:cubicBezTo>
                    <a:cubicBezTo>
                      <a:pt x="92" y="36"/>
                      <a:pt x="85" y="35"/>
                      <a:pt x="79" y="34"/>
                    </a:cubicBezTo>
                    <a:cubicBezTo>
                      <a:pt x="72" y="33"/>
                      <a:pt x="66" y="32"/>
                      <a:pt x="60" y="30"/>
                    </a:cubicBezTo>
                    <a:cubicBezTo>
                      <a:pt x="53" y="29"/>
                      <a:pt x="47" y="26"/>
                      <a:pt x="42" y="25"/>
                    </a:cubicBezTo>
                    <a:cubicBezTo>
                      <a:pt x="36" y="23"/>
                      <a:pt x="30" y="22"/>
                      <a:pt x="25" y="21"/>
                    </a:cubicBezTo>
                    <a:cubicBezTo>
                      <a:pt x="19" y="19"/>
                      <a:pt x="0" y="14"/>
                      <a:pt x="0" y="1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sp>
        <p:nvSpPr>
          <p:cNvPr id="57" name="矩形 56"/>
          <p:cNvSpPr/>
          <p:nvPr/>
        </p:nvSpPr>
        <p:spPr>
          <a:xfrm>
            <a:off x="3108125" y="5847513"/>
            <a:ext cx="540661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这是我第一次遇见你，明白了什么叫一见倾心，那一刻，我的心为你而跳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……</a:t>
            </a:r>
            <a:endParaRPr lang="zh-CN" altLang="en-US" dirty="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54821774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777601" y="0"/>
            <a:ext cx="6648450" cy="6858000"/>
          </a:xfrm>
          <a:prstGeom prst="rect">
            <a:avLst/>
          </a:prstGeom>
          <a:solidFill>
            <a:srgbClr val="93C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23" name="组合 22"/>
          <p:cNvGrpSpPr/>
          <p:nvPr/>
        </p:nvGrpSpPr>
        <p:grpSpPr>
          <a:xfrm rot="592755">
            <a:off x="698051" y="1107201"/>
            <a:ext cx="3553242" cy="2486001"/>
            <a:chOff x="962698" y="1785543"/>
            <a:chExt cx="3369185" cy="2357226"/>
          </a:xfrm>
          <a:effectLst>
            <a:outerShdw sx="101000" sy="101000" algn="ctr" rotWithShape="0">
              <a:prstClr val="black">
                <a:alpha val="10000"/>
              </a:prstClr>
            </a:outerShdw>
          </a:effectLst>
        </p:grpSpPr>
        <p:pic>
          <p:nvPicPr>
            <p:cNvPr id="25" name="Picture 6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 bwMode="auto">
            <a:xfrm>
              <a:off x="962698" y="1785543"/>
              <a:ext cx="3369185" cy="2246123"/>
            </a:xfrm>
            <a:prstGeom prst="rect">
              <a:avLst/>
            </a:prstGeom>
            <a:noFill/>
            <a:ln w="101600">
              <a:solidFill>
                <a:srgbClr val="FFFFFF"/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矩形 25"/>
            <p:cNvSpPr/>
            <p:nvPr/>
          </p:nvSpPr>
          <p:spPr>
            <a:xfrm>
              <a:off x="962698" y="3962769"/>
              <a:ext cx="3369185" cy="180000"/>
            </a:xfrm>
            <a:prstGeom prst="rect">
              <a:avLst/>
            </a:prstGeom>
            <a:solidFill>
              <a:srgbClr val="FFFFFF"/>
            </a:solidFill>
            <a:ln w="20320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109" spc="316" dirty="0">
                  <a:solidFill>
                    <a:srgbClr val="A6927E"/>
                  </a:solidFill>
                  <a:cs typeface="+mn-ea"/>
                  <a:sym typeface="+mn-lt"/>
                </a:rPr>
                <a:t>—</a:t>
              </a:r>
              <a:r>
                <a:rPr lang="zh-CN" altLang="en-US" sz="2109" spc="316" dirty="0">
                  <a:solidFill>
                    <a:srgbClr val="A6927E"/>
                  </a:solidFill>
                  <a:cs typeface="+mn-ea"/>
                  <a:sym typeface="+mn-lt"/>
                </a:rPr>
                <a:t>海南</a:t>
              </a:r>
              <a:r>
                <a:rPr lang="en-US" altLang="zh-CN" sz="2109" spc="316" dirty="0">
                  <a:solidFill>
                    <a:srgbClr val="A6927E"/>
                  </a:solidFill>
                  <a:cs typeface="+mn-ea"/>
                  <a:sym typeface="+mn-lt"/>
                </a:rPr>
                <a:t>·</a:t>
              </a:r>
              <a:r>
                <a:rPr lang="zh-CN" altLang="en-US" sz="2109" spc="316" dirty="0">
                  <a:solidFill>
                    <a:srgbClr val="A6927E"/>
                  </a:solidFill>
                  <a:cs typeface="+mn-ea"/>
                  <a:sym typeface="+mn-lt"/>
                </a:rPr>
                <a:t>三亚</a:t>
              </a:r>
              <a:r>
                <a:rPr lang="en-US" altLang="zh-CN" sz="2109" spc="316" dirty="0">
                  <a:solidFill>
                    <a:srgbClr val="A6927E"/>
                  </a:solidFill>
                  <a:cs typeface="+mn-ea"/>
                  <a:sym typeface="+mn-lt"/>
                </a:rPr>
                <a:t>—</a:t>
              </a:r>
              <a:endParaRPr lang="zh-CN" altLang="en-US" sz="2109" spc="316" dirty="0">
                <a:solidFill>
                  <a:srgbClr val="A6927E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3904811" y="1688806"/>
            <a:ext cx="3224790" cy="2494895"/>
            <a:chOff x="3461245" y="3236623"/>
            <a:chExt cx="3134884" cy="2425340"/>
          </a:xfrm>
          <a:effectLst>
            <a:outerShdw sx="101000" sy="101000" algn="ctr" rotWithShape="0">
              <a:prstClr val="black">
                <a:alpha val="10000"/>
              </a:prstClr>
            </a:outerShdw>
          </a:effectLst>
        </p:grpSpPr>
        <p:pic>
          <p:nvPicPr>
            <p:cNvPr id="37" name="Picture 10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 bwMode="auto">
            <a:xfrm>
              <a:off x="3461245" y="3236623"/>
              <a:ext cx="3134884" cy="2088528"/>
            </a:xfrm>
            <a:prstGeom prst="rect">
              <a:avLst/>
            </a:prstGeom>
            <a:solidFill>
              <a:srgbClr val="FFFFFF"/>
            </a:solidFill>
            <a:ln w="101600">
              <a:solidFill>
                <a:srgbClr val="FFFFFF"/>
              </a:solidFill>
            </a:ln>
            <a:extLst/>
          </p:spPr>
        </p:pic>
        <p:sp>
          <p:nvSpPr>
            <p:cNvPr id="38" name="矩形 37"/>
            <p:cNvSpPr/>
            <p:nvPr/>
          </p:nvSpPr>
          <p:spPr>
            <a:xfrm>
              <a:off x="3461245" y="5460814"/>
              <a:ext cx="3134884" cy="201149"/>
            </a:xfrm>
            <a:prstGeom prst="rect">
              <a:avLst/>
            </a:prstGeom>
            <a:solidFill>
              <a:srgbClr val="FFFFFF"/>
            </a:solidFill>
            <a:ln w="20320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109" spc="316" dirty="0">
                  <a:solidFill>
                    <a:srgbClr val="A6927E"/>
                  </a:solidFill>
                  <a:cs typeface="+mn-ea"/>
                  <a:sym typeface="+mn-lt"/>
                </a:rPr>
                <a:t>—</a:t>
              </a:r>
              <a:r>
                <a:rPr lang="zh-CN" altLang="en-US" sz="2109" spc="316" dirty="0">
                  <a:solidFill>
                    <a:srgbClr val="A6927E"/>
                  </a:solidFill>
                  <a:cs typeface="+mn-ea"/>
                  <a:sym typeface="+mn-lt"/>
                </a:rPr>
                <a:t>英国</a:t>
              </a:r>
              <a:r>
                <a:rPr lang="en-US" altLang="zh-CN" sz="2109" spc="316" dirty="0">
                  <a:solidFill>
                    <a:srgbClr val="A6927E"/>
                  </a:solidFill>
                  <a:cs typeface="+mn-ea"/>
                  <a:sym typeface="+mn-lt"/>
                </a:rPr>
                <a:t>·</a:t>
              </a:r>
              <a:r>
                <a:rPr lang="zh-CN" altLang="en-US" sz="2109" spc="316" dirty="0">
                  <a:solidFill>
                    <a:srgbClr val="A6927E"/>
                  </a:solidFill>
                  <a:cs typeface="+mn-ea"/>
                  <a:sym typeface="+mn-lt"/>
                </a:rPr>
                <a:t>伦敦</a:t>
              </a:r>
              <a:r>
                <a:rPr lang="en-US" altLang="zh-CN" sz="2109" spc="316" dirty="0">
                  <a:solidFill>
                    <a:srgbClr val="A6927E"/>
                  </a:solidFill>
                  <a:cs typeface="+mn-ea"/>
                  <a:sym typeface="+mn-lt"/>
                </a:rPr>
                <a:t>—</a:t>
              </a:r>
              <a:endParaRPr lang="zh-CN" altLang="en-US" sz="2109" spc="316" dirty="0">
                <a:solidFill>
                  <a:srgbClr val="A6927E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 rot="453032">
            <a:off x="7027663" y="1415843"/>
            <a:ext cx="2361860" cy="3183979"/>
            <a:chOff x="6096000" y="884810"/>
            <a:chExt cx="2399817" cy="3235146"/>
          </a:xfrm>
          <a:effectLst>
            <a:outerShdw sx="101000" sy="101000" algn="ctr" rotWithShape="0">
              <a:prstClr val="black">
                <a:alpha val="10000"/>
              </a:prstClr>
            </a:outerShdw>
          </a:effectLst>
        </p:grpSpPr>
        <p:pic>
          <p:nvPicPr>
            <p:cNvPr id="40" name="Picture 8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 bwMode="auto">
            <a:xfrm>
              <a:off x="6279331" y="884810"/>
              <a:ext cx="2033154" cy="3051767"/>
            </a:xfrm>
            <a:prstGeom prst="rect">
              <a:avLst/>
            </a:prstGeom>
            <a:noFill/>
            <a:ln w="101600">
              <a:solidFill>
                <a:srgbClr val="FFFFFF"/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1" name="矩形 40"/>
            <p:cNvSpPr/>
            <p:nvPr/>
          </p:nvSpPr>
          <p:spPr>
            <a:xfrm>
              <a:off x="6096000" y="3873371"/>
              <a:ext cx="2399817" cy="246585"/>
            </a:xfrm>
            <a:prstGeom prst="rect">
              <a:avLst/>
            </a:prstGeom>
            <a:solidFill>
              <a:srgbClr val="FFFFFF"/>
            </a:solidFill>
            <a:ln w="20320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109" spc="316" dirty="0">
                  <a:solidFill>
                    <a:srgbClr val="A6927E"/>
                  </a:solidFill>
                  <a:cs typeface="+mn-ea"/>
                  <a:sym typeface="+mn-lt"/>
                </a:rPr>
                <a:t>—</a:t>
              </a:r>
              <a:r>
                <a:rPr lang="zh-CN" altLang="en-US" sz="2109" spc="316" dirty="0">
                  <a:solidFill>
                    <a:srgbClr val="A6927E"/>
                  </a:solidFill>
                  <a:cs typeface="+mn-ea"/>
                  <a:sym typeface="+mn-lt"/>
                </a:rPr>
                <a:t>云南</a:t>
              </a:r>
              <a:r>
                <a:rPr lang="en-US" altLang="zh-CN" sz="2109" spc="316" dirty="0">
                  <a:solidFill>
                    <a:srgbClr val="A6927E"/>
                  </a:solidFill>
                  <a:cs typeface="+mn-ea"/>
                  <a:sym typeface="+mn-lt"/>
                </a:rPr>
                <a:t>·</a:t>
              </a:r>
              <a:r>
                <a:rPr lang="zh-CN" altLang="en-US" sz="2109" spc="316" dirty="0">
                  <a:solidFill>
                    <a:srgbClr val="A6927E"/>
                  </a:solidFill>
                  <a:cs typeface="+mn-ea"/>
                  <a:sym typeface="+mn-lt"/>
                </a:rPr>
                <a:t>丽江</a:t>
              </a:r>
              <a:r>
                <a:rPr lang="en-US" altLang="zh-CN" sz="2109" spc="316" dirty="0">
                  <a:solidFill>
                    <a:srgbClr val="A6927E"/>
                  </a:solidFill>
                  <a:cs typeface="+mn-ea"/>
                  <a:sym typeface="+mn-lt"/>
                </a:rPr>
                <a:t>—</a:t>
              </a:r>
              <a:endParaRPr lang="zh-CN" altLang="en-US" sz="2109" spc="316" dirty="0">
                <a:solidFill>
                  <a:srgbClr val="A6927E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 rot="21084502">
            <a:off x="9593395" y="1934957"/>
            <a:ext cx="2493625" cy="2555570"/>
            <a:chOff x="8495817" y="3627673"/>
            <a:chExt cx="2270006" cy="2326398"/>
          </a:xfrm>
          <a:effectLst>
            <a:outerShdw sx="101000" sy="101000" algn="ctr" rotWithShape="0">
              <a:prstClr val="black">
                <a:alpha val="10000"/>
              </a:prstClr>
            </a:outerShdw>
          </a:effectLst>
        </p:grpSpPr>
        <p:pic>
          <p:nvPicPr>
            <p:cNvPr id="43" name="Picture 2"/>
            <p:cNvPicPr>
              <a:picLocks noChangeAspect="1" noChangeArrowheads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 bwMode="auto">
            <a:xfrm>
              <a:off x="8495818" y="3627673"/>
              <a:ext cx="2270005" cy="1883199"/>
            </a:xfrm>
            <a:prstGeom prst="rect">
              <a:avLst/>
            </a:prstGeom>
            <a:noFill/>
            <a:ln w="101600">
              <a:solidFill>
                <a:srgbClr val="FFFFFF"/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4" name="矩形 43"/>
            <p:cNvSpPr/>
            <p:nvPr/>
          </p:nvSpPr>
          <p:spPr>
            <a:xfrm>
              <a:off x="8495817" y="5727191"/>
              <a:ext cx="2270005" cy="226880"/>
            </a:xfrm>
            <a:prstGeom prst="rect">
              <a:avLst/>
            </a:prstGeom>
            <a:solidFill>
              <a:srgbClr val="FFFFFF"/>
            </a:solidFill>
            <a:ln w="20320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109" spc="316" dirty="0">
                  <a:solidFill>
                    <a:srgbClr val="A6927E"/>
                  </a:solidFill>
                  <a:cs typeface="+mn-ea"/>
                  <a:sym typeface="+mn-lt"/>
                </a:rPr>
                <a:t>—</a:t>
              </a:r>
              <a:r>
                <a:rPr lang="zh-CN" altLang="en-US" sz="2109" spc="316" dirty="0">
                  <a:solidFill>
                    <a:srgbClr val="A6927E"/>
                  </a:solidFill>
                  <a:cs typeface="+mn-ea"/>
                  <a:sym typeface="+mn-lt"/>
                </a:rPr>
                <a:t>法国</a:t>
              </a:r>
              <a:r>
                <a:rPr lang="en-US" altLang="zh-CN" sz="2109" spc="316" dirty="0">
                  <a:solidFill>
                    <a:srgbClr val="A6927E"/>
                  </a:solidFill>
                  <a:cs typeface="+mn-ea"/>
                  <a:sym typeface="+mn-lt"/>
                </a:rPr>
                <a:t>·</a:t>
              </a:r>
              <a:r>
                <a:rPr lang="zh-CN" altLang="en-US" sz="2109" spc="316" dirty="0">
                  <a:solidFill>
                    <a:srgbClr val="A6927E"/>
                  </a:solidFill>
                  <a:cs typeface="+mn-ea"/>
                  <a:sym typeface="+mn-lt"/>
                </a:rPr>
                <a:t>巴黎</a:t>
              </a:r>
              <a:r>
                <a:rPr lang="en-US" altLang="zh-CN" sz="2109" spc="316" dirty="0">
                  <a:solidFill>
                    <a:srgbClr val="A6927E"/>
                  </a:solidFill>
                  <a:cs typeface="+mn-ea"/>
                  <a:sym typeface="+mn-lt"/>
                </a:rPr>
                <a:t>—</a:t>
              </a:r>
              <a:endParaRPr lang="zh-CN" altLang="en-US" sz="2109" spc="316" dirty="0">
                <a:solidFill>
                  <a:srgbClr val="A6927E"/>
                </a:solidFill>
                <a:cs typeface="+mn-ea"/>
                <a:sym typeface="+mn-lt"/>
              </a:endParaRPr>
            </a:p>
          </p:txBody>
        </p:sp>
      </p:grpSp>
      <p:sp>
        <p:nvSpPr>
          <p:cNvPr id="45" name="矩形 44"/>
          <p:cNvSpPr/>
          <p:nvPr/>
        </p:nvSpPr>
        <p:spPr>
          <a:xfrm>
            <a:off x="2569029" y="5338357"/>
            <a:ext cx="678529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67430" algn="ctr"/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自从生活中出现了你，我便从所有途径了解你的一切。</a:t>
            </a:r>
            <a:endParaRPr lang="en-US" altLang="zh-CN" dirty="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  <a:p>
            <a:pPr indent="467430" algn="ctr"/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无论是在海边、在车站、在公园还是在旅游的时候，</a:t>
            </a:r>
            <a:endParaRPr lang="en-US" altLang="zh-CN" dirty="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  <a:p>
            <a:pPr indent="467430" algn="ctr"/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你都是如此的动人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……</a:t>
            </a:r>
            <a:endParaRPr lang="zh-CN" altLang="en-US" dirty="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28234607"/>
      </p:ext>
    </p:extLst>
  </p:cSld>
  <p:clrMapOvr>
    <a:masterClrMapping/>
  </p:clrMapOvr>
  <p:transition spd="slow" advClick="0" advTm="0">
    <p:push dir="u"/>
  </p:transition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 p14:presetBounceEnd="5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nodeType="withEffect" p14:presetBounceEnd="50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9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0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42" presetClass="entr" presetSubtype="0" fill="hold" grpId="0" nodeType="withEffect">
                                      <p:stCondLst>
                                        <p:cond delay="18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5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42" presetClass="entr" presetSubtype="0" fill="hold" grpId="0" nodeType="withEffect">
                                      <p:stCondLst>
                                        <p:cond delay="18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5" grpId="0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777601" y="0"/>
            <a:ext cx="6648450" cy="6858000"/>
          </a:xfrm>
          <a:prstGeom prst="rect">
            <a:avLst/>
          </a:prstGeom>
          <a:solidFill>
            <a:srgbClr val="93C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 rot="20993906" flipH="1">
            <a:off x="4394027" y="853071"/>
            <a:ext cx="3228867" cy="2151141"/>
          </a:xfrm>
          <a:prstGeom prst="rect">
            <a:avLst/>
          </a:prstGeom>
          <a:noFill/>
          <a:ln w="101600">
            <a:solidFill>
              <a:srgbClr val="FFFFFF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15372">
            <a:off x="7182337" y="868325"/>
            <a:ext cx="3599472" cy="3599472"/>
          </a:xfrm>
          <a:prstGeom prst="rect">
            <a:avLst/>
          </a:prstGeom>
          <a:noFill/>
          <a:ln w="101600">
            <a:solidFill>
              <a:srgbClr val="FFFFFF"/>
            </a:solidFill>
          </a:ln>
        </p:spPr>
      </p:pic>
      <p:sp>
        <p:nvSpPr>
          <p:cNvPr id="7" name="矩形 6"/>
          <p:cNvSpPr/>
          <p:nvPr/>
        </p:nvSpPr>
        <p:spPr>
          <a:xfrm rot="515372">
            <a:off x="6800279" y="4798379"/>
            <a:ext cx="3599472" cy="978586"/>
          </a:xfrm>
          <a:prstGeom prst="rect">
            <a:avLst/>
          </a:prstGeom>
          <a:solidFill>
            <a:srgbClr val="FFFFFF"/>
          </a:solidFill>
          <a:ln w="2032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953" spc="633" dirty="0">
                <a:solidFill>
                  <a:srgbClr val="A6927E"/>
                </a:solidFill>
                <a:cs typeface="+mn-ea"/>
                <a:sym typeface="+mn-lt"/>
              </a:rPr>
              <a:t>2018</a:t>
            </a:r>
            <a:r>
              <a:rPr lang="zh-CN" altLang="en-US" sz="2953" spc="633" dirty="0">
                <a:solidFill>
                  <a:srgbClr val="A6927E"/>
                </a:solidFill>
                <a:cs typeface="+mn-ea"/>
                <a:sym typeface="+mn-lt"/>
              </a:rPr>
              <a:t>年</a:t>
            </a:r>
            <a:r>
              <a:rPr lang="en-US" altLang="zh-CN" sz="2953" spc="633" dirty="0">
                <a:solidFill>
                  <a:srgbClr val="A6927E"/>
                </a:solidFill>
                <a:cs typeface="+mn-ea"/>
                <a:sym typeface="+mn-lt"/>
              </a:rPr>
              <a:t>3</a:t>
            </a:r>
            <a:r>
              <a:rPr lang="zh-CN" altLang="en-US" sz="2953" spc="633" dirty="0">
                <a:solidFill>
                  <a:srgbClr val="A6927E"/>
                </a:solidFill>
                <a:cs typeface="+mn-ea"/>
                <a:sym typeface="+mn-lt"/>
              </a:rPr>
              <a:t>月</a:t>
            </a:r>
            <a:r>
              <a:rPr lang="en-US" altLang="zh-CN" sz="2953" spc="633" dirty="0">
                <a:solidFill>
                  <a:srgbClr val="A6927E"/>
                </a:solidFill>
                <a:cs typeface="+mn-ea"/>
                <a:sym typeface="+mn-lt"/>
              </a:rPr>
              <a:t>8</a:t>
            </a:r>
            <a:r>
              <a:rPr lang="zh-CN" altLang="en-US" sz="2953" spc="633" dirty="0">
                <a:solidFill>
                  <a:srgbClr val="A6927E"/>
                </a:solidFill>
                <a:cs typeface="+mn-ea"/>
                <a:sym typeface="+mn-lt"/>
              </a:rPr>
              <a:t>日</a:t>
            </a:r>
            <a:endParaRPr lang="en-US" altLang="zh-CN" sz="2953" spc="633" dirty="0">
              <a:solidFill>
                <a:srgbClr val="A6927E"/>
              </a:solidFill>
              <a:cs typeface="+mn-ea"/>
              <a:sym typeface="+mn-lt"/>
            </a:endParaRPr>
          </a:p>
          <a:p>
            <a:pPr algn="ctr"/>
            <a:r>
              <a:rPr lang="en-US" altLang="zh-CN" sz="2953" spc="633" dirty="0">
                <a:solidFill>
                  <a:srgbClr val="A6927E"/>
                </a:solidFill>
                <a:cs typeface="+mn-ea"/>
                <a:sym typeface="+mn-lt"/>
              </a:rPr>
              <a:t>—</a:t>
            </a:r>
            <a:r>
              <a:rPr lang="zh-CN" altLang="en-US" sz="2953" spc="633" dirty="0">
                <a:solidFill>
                  <a:srgbClr val="A6927E"/>
                </a:solidFill>
                <a:cs typeface="+mn-ea"/>
                <a:sym typeface="+mn-lt"/>
              </a:rPr>
              <a:t>第一次牵手</a:t>
            </a:r>
            <a:r>
              <a:rPr lang="en-US" altLang="zh-CN" sz="2953" spc="633" dirty="0">
                <a:solidFill>
                  <a:srgbClr val="A6927E"/>
                </a:solidFill>
                <a:cs typeface="+mn-ea"/>
                <a:sym typeface="+mn-lt"/>
              </a:rPr>
              <a:t>—</a:t>
            </a:r>
            <a:endParaRPr lang="zh-CN" altLang="en-US" sz="2953" spc="633" dirty="0">
              <a:solidFill>
                <a:srgbClr val="A6927E"/>
              </a:solidFill>
              <a:cs typeface="+mn-ea"/>
              <a:sym typeface="+mn-lt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1887355" y="3709321"/>
            <a:ext cx="50990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67430" algn="ctr"/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在拥挤的人群中牵住了你的手，</a:t>
            </a:r>
            <a:endParaRPr lang="en-US" altLang="zh-CN" dirty="0">
              <a:solidFill>
                <a:schemeClr val="bg1"/>
              </a:solidFill>
              <a:cs typeface="+mn-ea"/>
              <a:sym typeface="+mn-lt"/>
            </a:endParaRPr>
          </a:p>
          <a:p>
            <a:pPr indent="467430" algn="ctr"/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我想，能不能，一牵就是一辈子</a:t>
            </a:r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……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57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912503" flipH="1">
            <a:off x="7890970" y="4517907"/>
            <a:ext cx="1138782" cy="3858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8937409"/>
      </p:ext>
    </p:extLst>
  </p:cSld>
  <p:clrMapOvr>
    <a:masterClrMapping/>
  </p:clrMapOvr>
  <p:transition spd="slow" advClick="0" advTm="0">
    <p:push dir="u"/>
  </p:transition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2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6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2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6" grpId="0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777601" y="0"/>
            <a:ext cx="6648450" cy="6858000"/>
          </a:xfrm>
          <a:prstGeom prst="rect">
            <a:avLst/>
          </a:prstGeom>
          <a:solidFill>
            <a:srgbClr val="93C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9" name="Picture 10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5510827" y="2352324"/>
            <a:ext cx="1727146" cy="1151993"/>
          </a:xfrm>
          <a:prstGeom prst="rect">
            <a:avLst/>
          </a:prstGeom>
          <a:noFill/>
          <a:ln w="101600">
            <a:solidFill>
              <a:srgbClr val="FFFFFF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://img.mingxing.com/upload/attach/2012/04/12870-PHh6V5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rot="20983227">
            <a:off x="8919119" y="2786498"/>
            <a:ext cx="1690337" cy="2271958"/>
          </a:xfrm>
          <a:prstGeom prst="rect">
            <a:avLst/>
          </a:prstGeom>
          <a:noFill/>
          <a:ln w="101600">
            <a:solidFill>
              <a:srgbClr val="FFFFFF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 rot="727124">
            <a:off x="3689781" y="379852"/>
            <a:ext cx="2152899" cy="1434308"/>
          </a:xfrm>
          <a:prstGeom prst="rect">
            <a:avLst/>
          </a:prstGeom>
          <a:noFill/>
          <a:ln w="101600">
            <a:solidFill>
              <a:srgbClr val="FFFFFF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2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 rot="1210794">
            <a:off x="7491341" y="1670045"/>
            <a:ext cx="1574535" cy="2363381"/>
          </a:xfrm>
          <a:prstGeom prst="rect">
            <a:avLst/>
          </a:prstGeom>
          <a:noFill/>
          <a:ln w="101600">
            <a:solidFill>
              <a:srgbClr val="FFFFFF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组合 12"/>
          <p:cNvGrpSpPr/>
          <p:nvPr/>
        </p:nvGrpSpPr>
        <p:grpSpPr>
          <a:xfrm rot="20613569">
            <a:off x="1771042" y="2847503"/>
            <a:ext cx="2805805" cy="3328488"/>
            <a:chOff x="1067174" y="2352003"/>
            <a:chExt cx="3233147" cy="3835437"/>
          </a:xfrm>
          <a:effectLst>
            <a:outerShdw sx="101000" sy="101000" algn="ctr" rotWithShape="0">
              <a:prstClr val="black">
                <a:alpha val="10000"/>
              </a:prstClr>
            </a:outerShdw>
          </a:effectLst>
        </p:grpSpPr>
        <p:pic>
          <p:nvPicPr>
            <p:cNvPr id="14" name="Picture 4"/>
            <p:cNvPicPr>
              <a:picLocks noChangeAspect="1" noChangeArrowheads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 bwMode="auto">
            <a:xfrm>
              <a:off x="1067174" y="2352003"/>
              <a:ext cx="3233146" cy="2153991"/>
            </a:xfrm>
            <a:prstGeom prst="rect">
              <a:avLst/>
            </a:prstGeom>
            <a:noFill/>
            <a:ln w="101600">
              <a:solidFill>
                <a:srgbClr val="FFFFFF"/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矩形 14"/>
            <p:cNvSpPr/>
            <p:nvPr/>
          </p:nvSpPr>
          <p:spPr>
            <a:xfrm>
              <a:off x="1067175" y="5928006"/>
              <a:ext cx="3233146" cy="259434"/>
            </a:xfrm>
            <a:prstGeom prst="rect">
              <a:avLst/>
            </a:prstGeom>
            <a:solidFill>
              <a:srgbClr val="FFFFFF"/>
            </a:solidFill>
            <a:ln w="20320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109" spc="316" dirty="0">
                  <a:solidFill>
                    <a:srgbClr val="A6927E"/>
                  </a:solidFill>
                  <a:cs typeface="+mn-ea"/>
                  <a:sym typeface="+mn-lt"/>
                </a:rPr>
                <a:t>—</a:t>
              </a:r>
              <a:r>
                <a:rPr lang="zh-CN" altLang="en-US" sz="2109" spc="316" dirty="0">
                  <a:solidFill>
                    <a:srgbClr val="A6927E"/>
                  </a:solidFill>
                  <a:cs typeface="+mn-ea"/>
                  <a:sym typeface="+mn-lt"/>
                </a:rPr>
                <a:t>午后</a:t>
              </a:r>
              <a:r>
                <a:rPr lang="en-US" altLang="zh-CN" sz="2109" spc="316" dirty="0">
                  <a:solidFill>
                    <a:srgbClr val="A6927E"/>
                  </a:solidFill>
                  <a:cs typeface="+mn-ea"/>
                  <a:sym typeface="+mn-lt"/>
                </a:rPr>
                <a:t>·</a:t>
              </a:r>
              <a:r>
                <a:rPr lang="zh-CN" altLang="en-US" sz="2109" spc="316" dirty="0">
                  <a:solidFill>
                    <a:srgbClr val="A6927E"/>
                  </a:solidFill>
                  <a:cs typeface="+mn-ea"/>
                  <a:sym typeface="+mn-lt"/>
                </a:rPr>
                <a:t>慵懒</a:t>
              </a:r>
              <a:r>
                <a:rPr lang="en-US" altLang="zh-CN" sz="2109" spc="316" dirty="0">
                  <a:solidFill>
                    <a:srgbClr val="A6927E"/>
                  </a:solidFill>
                  <a:cs typeface="+mn-ea"/>
                  <a:sym typeface="+mn-lt"/>
                </a:rPr>
                <a:t>—</a:t>
              </a:r>
              <a:endParaRPr lang="zh-CN" altLang="en-US" sz="2109" spc="316" dirty="0">
                <a:solidFill>
                  <a:srgbClr val="A6927E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6" name="矩形 15"/>
          <p:cNvSpPr/>
          <p:nvPr/>
        </p:nvSpPr>
        <p:spPr>
          <a:xfrm>
            <a:off x="3561723" y="4678396"/>
            <a:ext cx="540661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这是我第一次遇见你，明白了什么叫一见倾心，那一刻，我的心为你而跳</a:t>
            </a:r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……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89342130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6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6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6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6" presetClass="emph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777601" y="0"/>
            <a:ext cx="6648450" cy="6858000"/>
          </a:xfrm>
          <a:prstGeom prst="rect">
            <a:avLst/>
          </a:prstGeom>
          <a:solidFill>
            <a:srgbClr val="93C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112844" y="5487506"/>
            <a:ext cx="49177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这是我们俩第一次合影，从来没有那么紧张过，高冷的我都笑成了个逗比</a:t>
            </a:r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……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4" name="Picture 10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 rot="1023967">
            <a:off x="7251795" y="1741949"/>
            <a:ext cx="2987703" cy="1990472"/>
          </a:xfrm>
          <a:prstGeom prst="rect">
            <a:avLst/>
          </a:prstGeom>
          <a:noFill/>
          <a:ln w="101600">
            <a:solidFill>
              <a:srgbClr val="FFFFFF"/>
            </a:solidFill>
          </a:ln>
          <a:effectLst>
            <a:outerShdw sx="101000" sy="101000" algn="ctr" rotWithShape="0">
              <a:prstClr val="black">
                <a:alpha val="1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组合 5"/>
          <p:cNvGrpSpPr/>
          <p:nvPr/>
        </p:nvGrpSpPr>
        <p:grpSpPr>
          <a:xfrm rot="21152013">
            <a:off x="1485832" y="707146"/>
            <a:ext cx="5566905" cy="4306721"/>
            <a:chOff x="822325" y="481732"/>
            <a:chExt cx="4286250" cy="3315969"/>
          </a:xfrm>
          <a:effectLst>
            <a:outerShdw sx="101000" sy="101000" algn="ctr" rotWithShape="0">
              <a:prstClr val="black">
                <a:alpha val="10000"/>
              </a:prstClr>
            </a:outerShdw>
          </a:effectLst>
        </p:grpSpPr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 bwMode="auto">
            <a:xfrm>
              <a:off x="1065212" y="481732"/>
              <a:ext cx="3800476" cy="2535385"/>
            </a:xfrm>
            <a:prstGeom prst="rect">
              <a:avLst/>
            </a:prstGeom>
            <a:noFill/>
            <a:ln w="101600">
              <a:solidFill>
                <a:srgbClr val="FFFFFF"/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矩形 7"/>
            <p:cNvSpPr/>
            <p:nvPr/>
          </p:nvSpPr>
          <p:spPr>
            <a:xfrm>
              <a:off x="822325" y="3226888"/>
              <a:ext cx="4286250" cy="570813"/>
            </a:xfrm>
            <a:prstGeom prst="rect">
              <a:avLst/>
            </a:prstGeom>
            <a:solidFill>
              <a:srgbClr val="FFFFFF"/>
            </a:solidFill>
            <a:ln w="20320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953" spc="633" dirty="0">
                  <a:solidFill>
                    <a:srgbClr val="A6927E"/>
                  </a:solidFill>
                  <a:cs typeface="+mn-ea"/>
                  <a:sym typeface="+mn-lt"/>
                </a:rPr>
                <a:t>2018</a:t>
              </a:r>
              <a:r>
                <a:rPr lang="zh-CN" altLang="en-US" sz="2953" spc="633" dirty="0">
                  <a:solidFill>
                    <a:srgbClr val="A6927E"/>
                  </a:solidFill>
                  <a:cs typeface="+mn-ea"/>
                  <a:sym typeface="+mn-lt"/>
                </a:rPr>
                <a:t>年</a:t>
              </a:r>
              <a:r>
                <a:rPr lang="en-US" altLang="zh-CN" sz="2953" spc="633" dirty="0">
                  <a:solidFill>
                    <a:srgbClr val="A6927E"/>
                  </a:solidFill>
                  <a:cs typeface="+mn-ea"/>
                  <a:sym typeface="+mn-lt"/>
                </a:rPr>
                <a:t>2</a:t>
              </a:r>
              <a:r>
                <a:rPr lang="zh-CN" altLang="en-US" sz="2953" spc="633" dirty="0">
                  <a:solidFill>
                    <a:srgbClr val="A6927E"/>
                  </a:solidFill>
                  <a:cs typeface="+mn-ea"/>
                  <a:sym typeface="+mn-lt"/>
                </a:rPr>
                <a:t>月</a:t>
              </a:r>
              <a:r>
                <a:rPr lang="en-US" altLang="zh-CN" sz="2953" spc="633" dirty="0">
                  <a:solidFill>
                    <a:srgbClr val="A6927E"/>
                  </a:solidFill>
                  <a:cs typeface="+mn-ea"/>
                  <a:sym typeface="+mn-lt"/>
                </a:rPr>
                <a:t>28</a:t>
              </a:r>
              <a:r>
                <a:rPr lang="zh-CN" altLang="en-US" sz="2953" spc="633" dirty="0">
                  <a:solidFill>
                    <a:srgbClr val="A6927E"/>
                  </a:solidFill>
                  <a:cs typeface="+mn-ea"/>
                  <a:sym typeface="+mn-lt"/>
                </a:rPr>
                <a:t>日</a:t>
              </a:r>
              <a:endParaRPr lang="en-US" altLang="zh-CN" sz="2953" spc="633" dirty="0">
                <a:solidFill>
                  <a:srgbClr val="A6927E"/>
                </a:solidFill>
                <a:cs typeface="+mn-ea"/>
                <a:sym typeface="+mn-lt"/>
              </a:endParaRPr>
            </a:p>
            <a:p>
              <a:pPr algn="ctr"/>
              <a:r>
                <a:rPr lang="en-US" altLang="zh-CN" sz="2953" spc="633" dirty="0">
                  <a:solidFill>
                    <a:srgbClr val="A6927E"/>
                  </a:solidFill>
                  <a:cs typeface="+mn-ea"/>
                  <a:sym typeface="+mn-lt"/>
                </a:rPr>
                <a:t>—</a:t>
              </a:r>
              <a:r>
                <a:rPr lang="zh-CN" altLang="en-US" sz="2953" spc="633" dirty="0">
                  <a:solidFill>
                    <a:srgbClr val="A6927E"/>
                  </a:solidFill>
                  <a:cs typeface="+mn-ea"/>
                  <a:sym typeface="+mn-lt"/>
                </a:rPr>
                <a:t>我们第一次合影</a:t>
              </a:r>
              <a:r>
                <a:rPr lang="en-US" altLang="zh-CN" sz="2953" spc="633" dirty="0">
                  <a:solidFill>
                    <a:srgbClr val="A6927E"/>
                  </a:solidFill>
                  <a:cs typeface="+mn-ea"/>
                  <a:sym typeface="+mn-lt"/>
                </a:rPr>
                <a:t>—</a:t>
              </a:r>
              <a:endParaRPr lang="zh-CN" altLang="en-US" sz="2953" spc="633" dirty="0">
                <a:solidFill>
                  <a:srgbClr val="A6927E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9" name="图片 8"/>
          <p:cNvPicPr>
            <a:picLocks noChangeAspect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08011" y="5226074"/>
            <a:ext cx="1262347" cy="1169196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156161" y="7609489"/>
            <a:ext cx="366047" cy="339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14011582"/>
      </p:ext>
    </p:extLst>
  </p:cSld>
  <p:clrMapOvr>
    <a:masterClrMapping/>
  </p:clrMapOvr>
  <p:transition spd="slow" advClick="0" advTm="0">
    <p:push dir="u"/>
  </p:transition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2" presetClass="entr" presetSubtype="8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3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56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6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7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8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0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1" dur="2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19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2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375E-6 7.40741E-7 L 4.375E-6 -0.27222 " pathEditMode="relative" rAng="0" ptsTypes="AA">
                                          <p:cBhvr>
                                            <p:cTn id="27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361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8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9" dur="200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50000" y="150000"/>
                                          <p:to x="344859" y="344859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0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375E-6 0.27222 L 4.375E-6 -2.22222E-6 " pathEditMode="relative" rAng="0" ptsTypes="AA">
                                          <p:cBhvr>
                                            <p:cTn id="31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361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2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3" dur="200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50000" y="150000"/>
                                          <p:from x="28997" y="28997"/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56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6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7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8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0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1" dur="2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19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2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375E-6 7.40741E-7 L 4.375E-6 -0.27222 " pathEditMode="relative" rAng="0" ptsTypes="AA">
                                          <p:cBhvr>
                                            <p:cTn id="27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361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8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9" dur="200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50000" y="150000"/>
                                          <p:to x="344859" y="344859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0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375E-6 0.27222 L 4.375E-6 -2.22222E-6 " pathEditMode="relative" rAng="0" ptsTypes="AA">
                                          <p:cBhvr>
                                            <p:cTn id="31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361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2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3" dur="200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50000" y="150000"/>
                                          <p:from x="28997" y="28997"/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777601" y="0"/>
            <a:ext cx="6648450" cy="6858000"/>
          </a:xfrm>
          <a:prstGeom prst="rect">
            <a:avLst/>
          </a:prstGeom>
          <a:solidFill>
            <a:srgbClr val="93C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3" name="Picture 8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 rot="639260">
            <a:off x="7812486" y="1895146"/>
            <a:ext cx="3681067" cy="2448053"/>
          </a:xfrm>
          <a:prstGeom prst="rect">
            <a:avLst/>
          </a:prstGeom>
          <a:noFill/>
          <a:ln w="101600">
            <a:solidFill>
              <a:srgbClr val="FFFFFF"/>
            </a:solidFill>
          </a:ln>
          <a:effectLst>
            <a:outerShdw sx="101000" sy="101000" algn="ctr" rotWithShape="0">
              <a:prstClr val="black">
                <a:alpha val="1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组合 3"/>
          <p:cNvGrpSpPr/>
          <p:nvPr/>
        </p:nvGrpSpPr>
        <p:grpSpPr>
          <a:xfrm>
            <a:off x="4367580" y="1037073"/>
            <a:ext cx="2744331" cy="3766721"/>
            <a:chOff x="6551103" y="1861277"/>
            <a:chExt cx="3536325" cy="4853769"/>
          </a:xfrm>
          <a:effectLst>
            <a:outerShdw sx="101000" sy="101000" algn="ctr" rotWithShape="0">
              <a:prstClr val="black">
                <a:alpha val="10000"/>
              </a:prstClr>
            </a:outerShdw>
          </a:effectLst>
        </p:grpSpPr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 bwMode="auto">
            <a:xfrm>
              <a:off x="6552314" y="1861277"/>
              <a:ext cx="3533903" cy="2357550"/>
            </a:xfrm>
            <a:prstGeom prst="rect">
              <a:avLst/>
            </a:prstGeom>
            <a:noFill/>
            <a:ln w="101600">
              <a:solidFill>
                <a:srgbClr val="FFFFFF"/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矩形 6"/>
            <p:cNvSpPr/>
            <p:nvPr/>
          </p:nvSpPr>
          <p:spPr>
            <a:xfrm>
              <a:off x="6551103" y="5787150"/>
              <a:ext cx="3536325" cy="927896"/>
            </a:xfrm>
            <a:prstGeom prst="rect">
              <a:avLst/>
            </a:prstGeom>
            <a:solidFill>
              <a:srgbClr val="FFFFFF"/>
            </a:solidFill>
            <a:ln w="20320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pc="633" dirty="0">
                  <a:solidFill>
                    <a:srgbClr val="A6927E"/>
                  </a:solidFill>
                  <a:cs typeface="+mn-ea"/>
                  <a:sym typeface="+mn-lt"/>
                </a:rPr>
                <a:t>2014</a:t>
              </a:r>
              <a:r>
                <a:rPr lang="zh-CN" altLang="en-US" spc="633" dirty="0">
                  <a:solidFill>
                    <a:srgbClr val="A6927E"/>
                  </a:solidFill>
                  <a:cs typeface="+mn-ea"/>
                  <a:sym typeface="+mn-lt"/>
                </a:rPr>
                <a:t>年</a:t>
              </a:r>
              <a:r>
                <a:rPr lang="en-US" altLang="zh-CN" spc="633" dirty="0">
                  <a:solidFill>
                    <a:srgbClr val="A6927E"/>
                  </a:solidFill>
                  <a:cs typeface="+mn-ea"/>
                  <a:sym typeface="+mn-lt"/>
                </a:rPr>
                <a:t>5</a:t>
              </a:r>
              <a:r>
                <a:rPr lang="zh-CN" altLang="en-US" spc="633" dirty="0">
                  <a:solidFill>
                    <a:srgbClr val="A6927E"/>
                  </a:solidFill>
                  <a:cs typeface="+mn-ea"/>
                  <a:sym typeface="+mn-lt"/>
                </a:rPr>
                <a:t>月</a:t>
              </a:r>
              <a:r>
                <a:rPr lang="en-US" altLang="zh-CN" spc="633" dirty="0">
                  <a:solidFill>
                    <a:srgbClr val="A6927E"/>
                  </a:solidFill>
                  <a:cs typeface="+mn-ea"/>
                  <a:sym typeface="+mn-lt"/>
                </a:rPr>
                <a:t>20</a:t>
              </a:r>
              <a:r>
                <a:rPr lang="zh-CN" altLang="en-US" spc="633" dirty="0">
                  <a:solidFill>
                    <a:srgbClr val="A6927E"/>
                  </a:solidFill>
                  <a:cs typeface="+mn-ea"/>
                  <a:sym typeface="+mn-lt"/>
                </a:rPr>
                <a:t>日</a:t>
              </a:r>
              <a:endParaRPr lang="en-US" altLang="zh-CN" spc="633" dirty="0">
                <a:solidFill>
                  <a:srgbClr val="A6927E"/>
                </a:solidFill>
                <a:cs typeface="+mn-ea"/>
                <a:sym typeface="+mn-lt"/>
              </a:endParaRPr>
            </a:p>
            <a:p>
              <a:pPr algn="ctr"/>
              <a:r>
                <a:rPr lang="en-US" altLang="zh-CN" spc="633" dirty="0">
                  <a:solidFill>
                    <a:srgbClr val="A6927E"/>
                  </a:solidFill>
                  <a:cs typeface="+mn-ea"/>
                  <a:sym typeface="+mn-lt"/>
                </a:rPr>
                <a:t>—</a:t>
              </a:r>
              <a:r>
                <a:rPr lang="zh-CN" altLang="en-US" spc="633" dirty="0">
                  <a:solidFill>
                    <a:srgbClr val="A6927E"/>
                  </a:solidFill>
                  <a:cs typeface="+mn-ea"/>
                  <a:sym typeface="+mn-lt"/>
                </a:rPr>
                <a:t>在一起</a:t>
              </a:r>
              <a:r>
                <a:rPr lang="en-US" altLang="zh-CN" spc="633" dirty="0">
                  <a:solidFill>
                    <a:srgbClr val="A6927E"/>
                  </a:solidFill>
                  <a:cs typeface="+mn-ea"/>
                  <a:sym typeface="+mn-lt"/>
                </a:rPr>
                <a:t>—</a:t>
              </a:r>
              <a:endParaRPr lang="zh-CN" altLang="en-US" spc="633" dirty="0">
                <a:solidFill>
                  <a:srgbClr val="A6927E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0115540">
            <a:off x="846150" y="4128284"/>
            <a:ext cx="1772900" cy="1609506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3095430" y="5155526"/>
            <a:ext cx="62587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终于鼓起勇气向你表白，你说</a:t>
            </a:r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I do.</a:t>
            </a: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的那一刻，我只想把你抱紧在怀里</a:t>
            </a:r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……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 rot="20440403">
            <a:off x="856580" y="973562"/>
            <a:ext cx="3743035" cy="2493690"/>
          </a:xfrm>
          <a:prstGeom prst="rect">
            <a:avLst/>
          </a:prstGeom>
          <a:noFill/>
          <a:ln w="101600">
            <a:solidFill>
              <a:srgbClr val="FFFFFF"/>
            </a:solidFill>
          </a:ln>
          <a:effectLst>
            <a:outerShdw sx="101000" sy="101000" algn="ctr" rotWithShape="0">
              <a:prstClr val="black">
                <a:alpha val="1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1747019"/>
      </p:ext>
    </p:extLst>
  </p:cSld>
  <p:clrMapOvr>
    <a:masterClrMapping/>
  </p:clrMapOvr>
  <p:transition spd="slow" advClick="0" advTm="0">
    <p:push dir="u"/>
  </p:transition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2" presetClass="entr" presetSubtype="8" fill="hold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3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6" fill="hold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6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42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42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777601" y="0"/>
            <a:ext cx="6648450" cy="6858000"/>
          </a:xfrm>
          <a:prstGeom prst="rect">
            <a:avLst/>
          </a:prstGeom>
          <a:solidFill>
            <a:srgbClr val="93C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12" name="组合 11"/>
          <p:cNvGrpSpPr/>
          <p:nvPr/>
        </p:nvGrpSpPr>
        <p:grpSpPr>
          <a:xfrm rot="2670826">
            <a:off x="5028277" y="3812460"/>
            <a:ext cx="5308048" cy="4321997"/>
            <a:chOff x="1059543" y="1465943"/>
            <a:chExt cx="3294743" cy="2682695"/>
          </a:xfrm>
        </p:grpSpPr>
        <p:sp>
          <p:nvSpPr>
            <p:cNvPr id="13" name="矩形 12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 dpi="0" rotWithShape="1">
              <a:blip r:embed="rId3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 rot="900000">
            <a:off x="1635170" y="1498923"/>
            <a:ext cx="5328727" cy="4338835"/>
            <a:chOff x="1059543" y="1465943"/>
            <a:chExt cx="3294743" cy="2682695"/>
          </a:xfrm>
        </p:grpSpPr>
        <p:sp>
          <p:nvSpPr>
            <p:cNvPr id="16" name="矩形 15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534322" y="-790259"/>
            <a:ext cx="5308048" cy="4321997"/>
            <a:chOff x="1059543" y="1465943"/>
            <a:chExt cx="3294743" cy="2682695"/>
          </a:xfrm>
        </p:grpSpPr>
        <p:sp>
          <p:nvSpPr>
            <p:cNvPr id="19" name="矩形 18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 dpi="0" rotWithShape="1">
              <a:blip r:embed="rId5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777088429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777601" y="0"/>
            <a:ext cx="6648450" cy="6858000"/>
          </a:xfrm>
          <a:prstGeom prst="rect">
            <a:avLst/>
          </a:prstGeom>
          <a:solidFill>
            <a:srgbClr val="93C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3" name="Picture 6" descr="http://img.cngold.com.cn/2014/3/4/20140304182356839229188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rot="20440403">
            <a:off x="2334210" y="1471317"/>
            <a:ext cx="2038689" cy="3058033"/>
          </a:xfrm>
          <a:prstGeom prst="rect">
            <a:avLst/>
          </a:prstGeom>
          <a:noFill/>
          <a:ln w="101600">
            <a:solidFill>
              <a:srgbClr val="FFFFFF"/>
            </a:solidFill>
          </a:ln>
          <a:effectLst>
            <a:outerShdw sx="101000" sy="101000" algn="ctr" rotWithShape="0">
              <a:prstClr val="black">
                <a:alpha val="1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8" descr="http://imgbdb2.bendibao.com/xiuxian/20143/3/201433112319694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rot="639260">
            <a:off x="7049539" y="2736582"/>
            <a:ext cx="1673927" cy="2510892"/>
          </a:xfrm>
          <a:prstGeom prst="rect">
            <a:avLst/>
          </a:prstGeom>
          <a:noFill/>
          <a:ln w="101600">
            <a:solidFill>
              <a:srgbClr val="FFFFFF"/>
            </a:solidFill>
          </a:ln>
          <a:effectLst>
            <a:outerShdw sx="101000" sy="101000" algn="ctr" rotWithShape="0">
              <a:prstClr val="black">
                <a:alpha val="1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组合 5"/>
          <p:cNvGrpSpPr/>
          <p:nvPr/>
        </p:nvGrpSpPr>
        <p:grpSpPr>
          <a:xfrm>
            <a:off x="4243754" y="545235"/>
            <a:ext cx="2744332" cy="4910193"/>
            <a:chOff x="6551103" y="387807"/>
            <a:chExt cx="3536326" cy="6327239"/>
          </a:xfrm>
          <a:effectLst>
            <a:outerShdw sx="101000" sy="101000" algn="ctr" rotWithShape="0">
              <a:prstClr val="black">
                <a:alpha val="10000"/>
              </a:prstClr>
            </a:outerShdw>
          </a:effectLst>
        </p:grpSpPr>
        <p:pic>
          <p:nvPicPr>
            <p:cNvPr id="7" name="Picture 4" descr="黄晓明Angelababy情侣照 恋爱升级暧昧甜蜜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51104" y="387807"/>
              <a:ext cx="3536325" cy="5304490"/>
            </a:xfrm>
            <a:prstGeom prst="rect">
              <a:avLst/>
            </a:prstGeom>
            <a:noFill/>
            <a:ln w="101600">
              <a:solidFill>
                <a:srgbClr val="FFFFFF"/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矩形 7"/>
            <p:cNvSpPr/>
            <p:nvPr/>
          </p:nvSpPr>
          <p:spPr>
            <a:xfrm>
              <a:off x="6551103" y="5787150"/>
              <a:ext cx="3536325" cy="927896"/>
            </a:xfrm>
            <a:prstGeom prst="rect">
              <a:avLst/>
            </a:prstGeom>
            <a:solidFill>
              <a:srgbClr val="FFFFFF"/>
            </a:solidFill>
            <a:ln w="20320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109" spc="633" dirty="0">
                  <a:solidFill>
                    <a:srgbClr val="A6927E"/>
                  </a:solidFill>
                  <a:cs typeface="+mn-ea"/>
                  <a:sym typeface="+mn-lt"/>
                </a:rPr>
                <a:t>2014</a:t>
              </a:r>
              <a:r>
                <a:rPr lang="zh-CN" altLang="en-US" sz="2109" spc="633" dirty="0">
                  <a:solidFill>
                    <a:srgbClr val="A6927E"/>
                  </a:solidFill>
                  <a:cs typeface="+mn-ea"/>
                  <a:sym typeface="+mn-lt"/>
                </a:rPr>
                <a:t>年</a:t>
              </a:r>
              <a:r>
                <a:rPr lang="en-US" altLang="zh-CN" sz="2109" spc="633" dirty="0">
                  <a:solidFill>
                    <a:srgbClr val="A6927E"/>
                  </a:solidFill>
                  <a:cs typeface="+mn-ea"/>
                  <a:sym typeface="+mn-lt"/>
                </a:rPr>
                <a:t>5</a:t>
              </a:r>
              <a:r>
                <a:rPr lang="zh-CN" altLang="en-US" sz="2109" spc="633" dirty="0">
                  <a:solidFill>
                    <a:srgbClr val="A6927E"/>
                  </a:solidFill>
                  <a:cs typeface="+mn-ea"/>
                  <a:sym typeface="+mn-lt"/>
                </a:rPr>
                <a:t>月</a:t>
              </a:r>
              <a:r>
                <a:rPr lang="en-US" altLang="zh-CN" sz="2109" spc="633" dirty="0">
                  <a:solidFill>
                    <a:srgbClr val="A6927E"/>
                  </a:solidFill>
                  <a:cs typeface="+mn-ea"/>
                  <a:sym typeface="+mn-lt"/>
                </a:rPr>
                <a:t>20</a:t>
              </a:r>
              <a:r>
                <a:rPr lang="zh-CN" altLang="en-US" sz="2109" spc="633" dirty="0">
                  <a:solidFill>
                    <a:srgbClr val="A6927E"/>
                  </a:solidFill>
                  <a:cs typeface="+mn-ea"/>
                  <a:sym typeface="+mn-lt"/>
                </a:rPr>
                <a:t>日</a:t>
              </a:r>
              <a:endParaRPr lang="en-US" altLang="zh-CN" sz="2109" spc="633" dirty="0">
                <a:solidFill>
                  <a:srgbClr val="A6927E"/>
                </a:solidFill>
                <a:cs typeface="+mn-ea"/>
                <a:sym typeface="+mn-lt"/>
              </a:endParaRPr>
            </a:p>
            <a:p>
              <a:pPr algn="ctr"/>
              <a:r>
                <a:rPr lang="en-US" altLang="zh-CN" sz="2109" spc="633" dirty="0">
                  <a:solidFill>
                    <a:srgbClr val="A6927E"/>
                  </a:solidFill>
                  <a:cs typeface="+mn-ea"/>
                  <a:sym typeface="+mn-lt"/>
                </a:rPr>
                <a:t>—</a:t>
              </a:r>
              <a:r>
                <a:rPr lang="zh-CN" altLang="en-US" sz="2109" spc="633" dirty="0">
                  <a:solidFill>
                    <a:srgbClr val="A6927E"/>
                  </a:solidFill>
                  <a:cs typeface="+mn-ea"/>
                  <a:sym typeface="+mn-lt"/>
                </a:rPr>
                <a:t>在一起</a:t>
              </a:r>
              <a:r>
                <a:rPr lang="en-US" altLang="zh-CN" sz="2109" spc="633" dirty="0">
                  <a:solidFill>
                    <a:srgbClr val="A6927E"/>
                  </a:solidFill>
                  <a:cs typeface="+mn-ea"/>
                  <a:sym typeface="+mn-lt"/>
                </a:rPr>
                <a:t>—</a:t>
              </a:r>
              <a:endParaRPr lang="zh-CN" altLang="en-US" sz="2109" spc="633" dirty="0">
                <a:solidFill>
                  <a:srgbClr val="A6927E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9564104" y="204844"/>
            <a:ext cx="2477853" cy="3194420"/>
            <a:chOff x="463550" y="309563"/>
            <a:chExt cx="2349501" cy="3028950"/>
          </a:xfrm>
        </p:grpSpPr>
        <p:sp>
          <p:nvSpPr>
            <p:cNvPr id="10" name="AutoShape 3"/>
            <p:cNvSpPr>
              <a:spLocks noChangeAspect="1" noChangeArrowheads="1" noTextEdit="1"/>
            </p:cNvSpPr>
            <p:nvPr/>
          </p:nvSpPr>
          <p:spPr bwMode="auto">
            <a:xfrm>
              <a:off x="482600" y="309563"/>
              <a:ext cx="2257425" cy="3006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" name="Rectangle 5"/>
            <p:cNvSpPr>
              <a:spLocks noChangeArrowheads="1"/>
            </p:cNvSpPr>
            <p:nvPr/>
          </p:nvSpPr>
          <p:spPr bwMode="auto">
            <a:xfrm>
              <a:off x="2590800" y="2051051"/>
              <a:ext cx="20638" cy="57150"/>
            </a:xfrm>
            <a:prstGeom prst="rect">
              <a:avLst/>
            </a:prstGeom>
            <a:solidFill>
              <a:srgbClr val="EDBE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" name="Rectangle 6"/>
            <p:cNvSpPr>
              <a:spLocks noChangeArrowheads="1"/>
            </p:cNvSpPr>
            <p:nvPr/>
          </p:nvSpPr>
          <p:spPr bwMode="auto">
            <a:xfrm>
              <a:off x="2590800" y="1931988"/>
              <a:ext cx="20638" cy="58738"/>
            </a:xfrm>
            <a:prstGeom prst="rect">
              <a:avLst/>
            </a:prstGeom>
            <a:solidFill>
              <a:srgbClr val="EDBE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" name="Rectangle 7"/>
            <p:cNvSpPr>
              <a:spLocks noChangeArrowheads="1"/>
            </p:cNvSpPr>
            <p:nvPr/>
          </p:nvSpPr>
          <p:spPr bwMode="auto">
            <a:xfrm>
              <a:off x="2590800" y="1814513"/>
              <a:ext cx="20638" cy="58738"/>
            </a:xfrm>
            <a:prstGeom prst="rect">
              <a:avLst/>
            </a:prstGeom>
            <a:solidFill>
              <a:srgbClr val="EDBE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" name="Rectangle 8"/>
            <p:cNvSpPr>
              <a:spLocks noChangeArrowheads="1"/>
            </p:cNvSpPr>
            <p:nvPr/>
          </p:nvSpPr>
          <p:spPr bwMode="auto">
            <a:xfrm>
              <a:off x="2590800" y="1697038"/>
              <a:ext cx="20638" cy="57150"/>
            </a:xfrm>
            <a:prstGeom prst="rect">
              <a:avLst/>
            </a:prstGeom>
            <a:solidFill>
              <a:srgbClr val="EDBE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" name="Rectangle 9"/>
            <p:cNvSpPr>
              <a:spLocks noChangeArrowheads="1"/>
            </p:cNvSpPr>
            <p:nvPr/>
          </p:nvSpPr>
          <p:spPr bwMode="auto">
            <a:xfrm>
              <a:off x="2590800" y="1579563"/>
              <a:ext cx="20638" cy="58738"/>
            </a:xfrm>
            <a:prstGeom prst="rect">
              <a:avLst/>
            </a:prstGeom>
            <a:solidFill>
              <a:srgbClr val="EDBE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" name="Rectangle 10"/>
            <p:cNvSpPr>
              <a:spLocks noChangeArrowheads="1"/>
            </p:cNvSpPr>
            <p:nvPr/>
          </p:nvSpPr>
          <p:spPr bwMode="auto">
            <a:xfrm>
              <a:off x="2590800" y="2166938"/>
              <a:ext cx="20638" cy="30163"/>
            </a:xfrm>
            <a:prstGeom prst="rect">
              <a:avLst/>
            </a:prstGeom>
            <a:solidFill>
              <a:srgbClr val="D64D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" name="Rectangle 11"/>
            <p:cNvSpPr>
              <a:spLocks noChangeArrowheads="1"/>
            </p:cNvSpPr>
            <p:nvPr/>
          </p:nvSpPr>
          <p:spPr bwMode="auto">
            <a:xfrm>
              <a:off x="2233613" y="2224088"/>
              <a:ext cx="20638" cy="57150"/>
            </a:xfrm>
            <a:prstGeom prst="rect">
              <a:avLst/>
            </a:prstGeom>
            <a:solidFill>
              <a:srgbClr val="EDBE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" name="Rectangle 12"/>
            <p:cNvSpPr>
              <a:spLocks noChangeArrowheads="1"/>
            </p:cNvSpPr>
            <p:nvPr/>
          </p:nvSpPr>
          <p:spPr bwMode="auto">
            <a:xfrm>
              <a:off x="2233613" y="2105026"/>
              <a:ext cx="20638" cy="60325"/>
            </a:xfrm>
            <a:prstGeom prst="rect">
              <a:avLst/>
            </a:prstGeom>
            <a:solidFill>
              <a:srgbClr val="EDBE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9" name="Rectangle 13"/>
            <p:cNvSpPr>
              <a:spLocks noChangeArrowheads="1"/>
            </p:cNvSpPr>
            <p:nvPr/>
          </p:nvSpPr>
          <p:spPr bwMode="auto">
            <a:xfrm>
              <a:off x="2233613" y="1987551"/>
              <a:ext cx="20638" cy="58738"/>
            </a:xfrm>
            <a:prstGeom prst="rect">
              <a:avLst/>
            </a:prstGeom>
            <a:solidFill>
              <a:srgbClr val="EDBE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" name="Rectangle 14"/>
            <p:cNvSpPr>
              <a:spLocks noChangeArrowheads="1"/>
            </p:cNvSpPr>
            <p:nvPr/>
          </p:nvSpPr>
          <p:spPr bwMode="auto">
            <a:xfrm>
              <a:off x="2233613" y="1868488"/>
              <a:ext cx="20638" cy="60325"/>
            </a:xfrm>
            <a:prstGeom prst="rect">
              <a:avLst/>
            </a:prstGeom>
            <a:solidFill>
              <a:srgbClr val="EDBE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" name="Rectangle 15"/>
            <p:cNvSpPr>
              <a:spLocks noChangeArrowheads="1"/>
            </p:cNvSpPr>
            <p:nvPr/>
          </p:nvSpPr>
          <p:spPr bwMode="auto">
            <a:xfrm>
              <a:off x="2233613" y="1752601"/>
              <a:ext cx="20638" cy="58738"/>
            </a:xfrm>
            <a:prstGeom prst="rect">
              <a:avLst/>
            </a:prstGeom>
            <a:solidFill>
              <a:srgbClr val="EDBE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" name="Rectangle 16"/>
            <p:cNvSpPr>
              <a:spLocks noChangeArrowheads="1"/>
            </p:cNvSpPr>
            <p:nvPr/>
          </p:nvSpPr>
          <p:spPr bwMode="auto">
            <a:xfrm>
              <a:off x="2233613" y="1635126"/>
              <a:ext cx="20638" cy="58738"/>
            </a:xfrm>
            <a:prstGeom prst="rect">
              <a:avLst/>
            </a:prstGeom>
            <a:solidFill>
              <a:srgbClr val="EDBE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" name="Rectangle 17"/>
            <p:cNvSpPr>
              <a:spLocks noChangeArrowheads="1"/>
            </p:cNvSpPr>
            <p:nvPr/>
          </p:nvSpPr>
          <p:spPr bwMode="auto">
            <a:xfrm>
              <a:off x="2233613" y="1517651"/>
              <a:ext cx="20638" cy="57150"/>
            </a:xfrm>
            <a:prstGeom prst="rect">
              <a:avLst/>
            </a:prstGeom>
            <a:solidFill>
              <a:srgbClr val="EDBE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" name="Rectangle 18"/>
            <p:cNvSpPr>
              <a:spLocks noChangeArrowheads="1"/>
            </p:cNvSpPr>
            <p:nvPr/>
          </p:nvSpPr>
          <p:spPr bwMode="auto">
            <a:xfrm>
              <a:off x="2233613" y="2339976"/>
              <a:ext cx="20638" cy="30163"/>
            </a:xfrm>
            <a:prstGeom prst="rect">
              <a:avLst/>
            </a:prstGeom>
            <a:solidFill>
              <a:srgbClr val="D64D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" name="Rectangle 19"/>
            <p:cNvSpPr>
              <a:spLocks noChangeArrowheads="1"/>
            </p:cNvSpPr>
            <p:nvPr/>
          </p:nvSpPr>
          <p:spPr bwMode="auto">
            <a:xfrm>
              <a:off x="2065338" y="1736726"/>
              <a:ext cx="20638" cy="58738"/>
            </a:xfrm>
            <a:prstGeom prst="rect">
              <a:avLst/>
            </a:pr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" name="Rectangle 20"/>
            <p:cNvSpPr>
              <a:spLocks noChangeArrowheads="1"/>
            </p:cNvSpPr>
            <p:nvPr/>
          </p:nvSpPr>
          <p:spPr bwMode="auto">
            <a:xfrm>
              <a:off x="2065338" y="1620838"/>
              <a:ext cx="20638" cy="58738"/>
            </a:xfrm>
            <a:prstGeom prst="rect">
              <a:avLst/>
            </a:pr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" name="Rectangle 21"/>
            <p:cNvSpPr>
              <a:spLocks noChangeArrowheads="1"/>
            </p:cNvSpPr>
            <p:nvPr/>
          </p:nvSpPr>
          <p:spPr bwMode="auto">
            <a:xfrm>
              <a:off x="2065338" y="1855788"/>
              <a:ext cx="20638" cy="28575"/>
            </a:xfrm>
            <a:prstGeom prst="rect">
              <a:avLst/>
            </a:prstGeom>
            <a:solidFill>
              <a:srgbClr val="D64D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8" name="Rectangle 22"/>
            <p:cNvSpPr>
              <a:spLocks noChangeArrowheads="1"/>
            </p:cNvSpPr>
            <p:nvPr/>
          </p:nvSpPr>
          <p:spPr bwMode="auto">
            <a:xfrm>
              <a:off x="2405063" y="2790826"/>
              <a:ext cx="20638" cy="60325"/>
            </a:xfrm>
            <a:prstGeom prst="rect">
              <a:avLst/>
            </a:pr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9" name="Rectangle 23"/>
            <p:cNvSpPr>
              <a:spLocks noChangeArrowheads="1"/>
            </p:cNvSpPr>
            <p:nvPr/>
          </p:nvSpPr>
          <p:spPr bwMode="auto">
            <a:xfrm>
              <a:off x="2405063" y="2674938"/>
              <a:ext cx="20638" cy="58738"/>
            </a:xfrm>
            <a:prstGeom prst="rect">
              <a:avLst/>
            </a:pr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" name="Rectangle 24"/>
            <p:cNvSpPr>
              <a:spLocks noChangeArrowheads="1"/>
            </p:cNvSpPr>
            <p:nvPr/>
          </p:nvSpPr>
          <p:spPr bwMode="auto">
            <a:xfrm>
              <a:off x="2405063" y="2555876"/>
              <a:ext cx="20638" cy="60325"/>
            </a:xfrm>
            <a:prstGeom prst="rect">
              <a:avLst/>
            </a:pr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" name="Rectangle 25"/>
            <p:cNvSpPr>
              <a:spLocks noChangeArrowheads="1"/>
            </p:cNvSpPr>
            <p:nvPr/>
          </p:nvSpPr>
          <p:spPr bwMode="auto">
            <a:xfrm>
              <a:off x="2405063" y="2439988"/>
              <a:ext cx="20638" cy="57150"/>
            </a:xfrm>
            <a:prstGeom prst="rect">
              <a:avLst/>
            </a:pr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" name="Rectangle 26"/>
            <p:cNvSpPr>
              <a:spLocks noChangeArrowheads="1"/>
            </p:cNvSpPr>
            <p:nvPr/>
          </p:nvSpPr>
          <p:spPr bwMode="auto">
            <a:xfrm>
              <a:off x="2405063" y="2322513"/>
              <a:ext cx="20638" cy="58738"/>
            </a:xfrm>
            <a:prstGeom prst="rect">
              <a:avLst/>
            </a:pr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" name="Rectangle 27"/>
            <p:cNvSpPr>
              <a:spLocks noChangeArrowheads="1"/>
            </p:cNvSpPr>
            <p:nvPr/>
          </p:nvSpPr>
          <p:spPr bwMode="auto">
            <a:xfrm>
              <a:off x="2405063" y="2203451"/>
              <a:ext cx="20638" cy="58738"/>
            </a:xfrm>
            <a:prstGeom prst="rect">
              <a:avLst/>
            </a:pr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" name="Rectangle 28"/>
            <p:cNvSpPr>
              <a:spLocks noChangeArrowheads="1"/>
            </p:cNvSpPr>
            <p:nvPr/>
          </p:nvSpPr>
          <p:spPr bwMode="auto">
            <a:xfrm>
              <a:off x="2405063" y="2087563"/>
              <a:ext cx="20638" cy="58738"/>
            </a:xfrm>
            <a:prstGeom prst="rect">
              <a:avLst/>
            </a:pr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" name="Rectangle 29"/>
            <p:cNvSpPr>
              <a:spLocks noChangeArrowheads="1"/>
            </p:cNvSpPr>
            <p:nvPr/>
          </p:nvSpPr>
          <p:spPr bwMode="auto">
            <a:xfrm>
              <a:off x="2405063" y="1968501"/>
              <a:ext cx="20638" cy="58738"/>
            </a:xfrm>
            <a:prstGeom prst="rect">
              <a:avLst/>
            </a:pr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" name="Rectangle 30"/>
            <p:cNvSpPr>
              <a:spLocks noChangeArrowheads="1"/>
            </p:cNvSpPr>
            <p:nvPr/>
          </p:nvSpPr>
          <p:spPr bwMode="auto">
            <a:xfrm>
              <a:off x="2405063" y="1851026"/>
              <a:ext cx="20638" cy="58738"/>
            </a:xfrm>
            <a:prstGeom prst="rect">
              <a:avLst/>
            </a:pr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" name="Rectangle 31"/>
            <p:cNvSpPr>
              <a:spLocks noChangeArrowheads="1"/>
            </p:cNvSpPr>
            <p:nvPr/>
          </p:nvSpPr>
          <p:spPr bwMode="auto">
            <a:xfrm>
              <a:off x="2405063" y="1739901"/>
              <a:ext cx="20638" cy="60325"/>
            </a:xfrm>
            <a:prstGeom prst="rect">
              <a:avLst/>
            </a:pr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" name="Rectangle 32"/>
            <p:cNvSpPr>
              <a:spLocks noChangeArrowheads="1"/>
            </p:cNvSpPr>
            <p:nvPr/>
          </p:nvSpPr>
          <p:spPr bwMode="auto">
            <a:xfrm>
              <a:off x="2405063" y="1638301"/>
              <a:ext cx="20638" cy="58738"/>
            </a:xfrm>
            <a:prstGeom prst="rect">
              <a:avLst/>
            </a:pr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9" name="Rectangle 33"/>
            <p:cNvSpPr>
              <a:spLocks noChangeArrowheads="1"/>
            </p:cNvSpPr>
            <p:nvPr/>
          </p:nvSpPr>
          <p:spPr bwMode="auto">
            <a:xfrm>
              <a:off x="2405063" y="1531938"/>
              <a:ext cx="20638" cy="58738"/>
            </a:xfrm>
            <a:prstGeom prst="rect">
              <a:avLst/>
            </a:pr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0" name="Rectangle 34"/>
            <p:cNvSpPr>
              <a:spLocks noChangeArrowheads="1"/>
            </p:cNvSpPr>
            <p:nvPr/>
          </p:nvSpPr>
          <p:spPr bwMode="auto">
            <a:xfrm>
              <a:off x="2405063" y="2909888"/>
              <a:ext cx="20638" cy="30163"/>
            </a:xfrm>
            <a:prstGeom prst="rect">
              <a:avLst/>
            </a:prstGeom>
            <a:solidFill>
              <a:srgbClr val="D64D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1" name="Rectangle 35"/>
            <p:cNvSpPr>
              <a:spLocks noChangeArrowheads="1"/>
            </p:cNvSpPr>
            <p:nvPr/>
          </p:nvSpPr>
          <p:spPr bwMode="auto">
            <a:xfrm>
              <a:off x="700088" y="2114551"/>
              <a:ext cx="19050" cy="58738"/>
            </a:xfrm>
            <a:prstGeom prst="rect">
              <a:avLst/>
            </a:pr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2" name="Rectangle 36"/>
            <p:cNvSpPr>
              <a:spLocks noChangeArrowheads="1"/>
            </p:cNvSpPr>
            <p:nvPr/>
          </p:nvSpPr>
          <p:spPr bwMode="auto">
            <a:xfrm>
              <a:off x="700088" y="1998663"/>
              <a:ext cx="19050" cy="58738"/>
            </a:xfrm>
            <a:prstGeom prst="rect">
              <a:avLst/>
            </a:pr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3" name="Rectangle 37"/>
            <p:cNvSpPr>
              <a:spLocks noChangeArrowheads="1"/>
            </p:cNvSpPr>
            <p:nvPr/>
          </p:nvSpPr>
          <p:spPr bwMode="auto">
            <a:xfrm>
              <a:off x="700088" y="1879601"/>
              <a:ext cx="19050" cy="60325"/>
            </a:xfrm>
            <a:prstGeom prst="rect">
              <a:avLst/>
            </a:pr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4" name="Rectangle 38"/>
            <p:cNvSpPr>
              <a:spLocks noChangeArrowheads="1"/>
            </p:cNvSpPr>
            <p:nvPr/>
          </p:nvSpPr>
          <p:spPr bwMode="auto">
            <a:xfrm>
              <a:off x="700088" y="1763713"/>
              <a:ext cx="19050" cy="57150"/>
            </a:xfrm>
            <a:prstGeom prst="rect">
              <a:avLst/>
            </a:pr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" name="Rectangle 39"/>
            <p:cNvSpPr>
              <a:spLocks noChangeArrowheads="1"/>
            </p:cNvSpPr>
            <p:nvPr/>
          </p:nvSpPr>
          <p:spPr bwMode="auto">
            <a:xfrm>
              <a:off x="700088" y="1644651"/>
              <a:ext cx="19050" cy="60325"/>
            </a:xfrm>
            <a:prstGeom prst="rect">
              <a:avLst/>
            </a:pr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6" name="Rectangle 40"/>
            <p:cNvSpPr>
              <a:spLocks noChangeArrowheads="1"/>
            </p:cNvSpPr>
            <p:nvPr/>
          </p:nvSpPr>
          <p:spPr bwMode="auto">
            <a:xfrm>
              <a:off x="700088" y="1527176"/>
              <a:ext cx="19050" cy="58738"/>
            </a:xfrm>
            <a:prstGeom prst="rect">
              <a:avLst/>
            </a:pr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7" name="Rectangle 41"/>
            <p:cNvSpPr>
              <a:spLocks noChangeArrowheads="1"/>
            </p:cNvSpPr>
            <p:nvPr/>
          </p:nvSpPr>
          <p:spPr bwMode="auto">
            <a:xfrm>
              <a:off x="700088" y="2233613"/>
              <a:ext cx="19050" cy="30163"/>
            </a:xfrm>
            <a:prstGeom prst="rect">
              <a:avLst/>
            </a:prstGeom>
            <a:solidFill>
              <a:srgbClr val="D64D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8" name="Rectangle 42"/>
            <p:cNvSpPr>
              <a:spLocks noChangeArrowheads="1"/>
            </p:cNvSpPr>
            <p:nvPr/>
          </p:nvSpPr>
          <p:spPr bwMode="auto">
            <a:xfrm>
              <a:off x="881063" y="1787526"/>
              <a:ext cx="22225" cy="57150"/>
            </a:xfrm>
            <a:prstGeom prst="rect">
              <a:avLst/>
            </a:prstGeom>
            <a:solidFill>
              <a:srgbClr val="EDBE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9" name="Rectangle 43"/>
            <p:cNvSpPr>
              <a:spLocks noChangeArrowheads="1"/>
            </p:cNvSpPr>
            <p:nvPr/>
          </p:nvSpPr>
          <p:spPr bwMode="auto">
            <a:xfrm>
              <a:off x="881063" y="1668463"/>
              <a:ext cx="22225" cy="60325"/>
            </a:xfrm>
            <a:prstGeom prst="rect">
              <a:avLst/>
            </a:prstGeom>
            <a:solidFill>
              <a:srgbClr val="EDBE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0" name="Rectangle 44"/>
            <p:cNvSpPr>
              <a:spLocks noChangeArrowheads="1"/>
            </p:cNvSpPr>
            <p:nvPr/>
          </p:nvSpPr>
          <p:spPr bwMode="auto">
            <a:xfrm>
              <a:off x="881063" y="1550988"/>
              <a:ext cx="22225" cy="58738"/>
            </a:xfrm>
            <a:prstGeom prst="rect">
              <a:avLst/>
            </a:prstGeom>
            <a:solidFill>
              <a:srgbClr val="EDBE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1" name="Rectangle 45"/>
            <p:cNvSpPr>
              <a:spLocks noChangeArrowheads="1"/>
            </p:cNvSpPr>
            <p:nvPr/>
          </p:nvSpPr>
          <p:spPr bwMode="auto">
            <a:xfrm>
              <a:off x="881063" y="1903413"/>
              <a:ext cx="22225" cy="30163"/>
            </a:xfrm>
            <a:prstGeom prst="rect">
              <a:avLst/>
            </a:prstGeom>
            <a:solidFill>
              <a:srgbClr val="D64D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2" name="Rectangle 46"/>
            <p:cNvSpPr>
              <a:spLocks noChangeArrowheads="1"/>
            </p:cNvSpPr>
            <p:nvPr/>
          </p:nvSpPr>
          <p:spPr bwMode="auto">
            <a:xfrm>
              <a:off x="1163638" y="2168526"/>
              <a:ext cx="22225" cy="58738"/>
            </a:xfrm>
            <a:prstGeom prst="rect">
              <a:avLst/>
            </a:prstGeom>
            <a:solidFill>
              <a:srgbClr val="EDBE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3" name="Rectangle 47"/>
            <p:cNvSpPr>
              <a:spLocks noChangeArrowheads="1"/>
            </p:cNvSpPr>
            <p:nvPr/>
          </p:nvSpPr>
          <p:spPr bwMode="auto">
            <a:xfrm>
              <a:off x="1163638" y="2051051"/>
              <a:ext cx="22225" cy="57150"/>
            </a:xfrm>
            <a:prstGeom prst="rect">
              <a:avLst/>
            </a:prstGeom>
            <a:solidFill>
              <a:srgbClr val="EDBE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4" name="Rectangle 48"/>
            <p:cNvSpPr>
              <a:spLocks noChangeArrowheads="1"/>
            </p:cNvSpPr>
            <p:nvPr/>
          </p:nvSpPr>
          <p:spPr bwMode="auto">
            <a:xfrm>
              <a:off x="1163638" y="1933576"/>
              <a:ext cx="22225" cy="58738"/>
            </a:xfrm>
            <a:prstGeom prst="rect">
              <a:avLst/>
            </a:prstGeom>
            <a:solidFill>
              <a:srgbClr val="EDBE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5" name="Rectangle 49"/>
            <p:cNvSpPr>
              <a:spLocks noChangeArrowheads="1"/>
            </p:cNvSpPr>
            <p:nvPr/>
          </p:nvSpPr>
          <p:spPr bwMode="auto">
            <a:xfrm>
              <a:off x="1163638" y="1814513"/>
              <a:ext cx="22225" cy="60325"/>
            </a:xfrm>
            <a:prstGeom prst="rect">
              <a:avLst/>
            </a:prstGeom>
            <a:solidFill>
              <a:srgbClr val="EDBE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6" name="Rectangle 50"/>
            <p:cNvSpPr>
              <a:spLocks noChangeArrowheads="1"/>
            </p:cNvSpPr>
            <p:nvPr/>
          </p:nvSpPr>
          <p:spPr bwMode="auto">
            <a:xfrm>
              <a:off x="1163638" y="1698626"/>
              <a:ext cx="22225" cy="58738"/>
            </a:xfrm>
            <a:prstGeom prst="rect">
              <a:avLst/>
            </a:prstGeom>
            <a:solidFill>
              <a:srgbClr val="EDBE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7" name="Rectangle 51"/>
            <p:cNvSpPr>
              <a:spLocks noChangeArrowheads="1"/>
            </p:cNvSpPr>
            <p:nvPr/>
          </p:nvSpPr>
          <p:spPr bwMode="auto">
            <a:xfrm>
              <a:off x="1163638" y="2286001"/>
              <a:ext cx="22225" cy="30163"/>
            </a:xfrm>
            <a:prstGeom prst="rect">
              <a:avLst/>
            </a:prstGeom>
            <a:solidFill>
              <a:srgbClr val="EDBE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8" name="Rectangle 52"/>
            <p:cNvSpPr>
              <a:spLocks noChangeArrowheads="1"/>
            </p:cNvSpPr>
            <p:nvPr/>
          </p:nvSpPr>
          <p:spPr bwMode="auto">
            <a:xfrm>
              <a:off x="1019175" y="2808288"/>
              <a:ext cx="19050" cy="58738"/>
            </a:xfrm>
            <a:prstGeom prst="rect">
              <a:avLst/>
            </a:pr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9" name="Rectangle 53"/>
            <p:cNvSpPr>
              <a:spLocks noChangeArrowheads="1"/>
            </p:cNvSpPr>
            <p:nvPr/>
          </p:nvSpPr>
          <p:spPr bwMode="auto">
            <a:xfrm>
              <a:off x="1019175" y="2689226"/>
              <a:ext cx="19050" cy="60325"/>
            </a:xfrm>
            <a:prstGeom prst="rect">
              <a:avLst/>
            </a:pr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0" name="Rectangle 54"/>
            <p:cNvSpPr>
              <a:spLocks noChangeArrowheads="1"/>
            </p:cNvSpPr>
            <p:nvPr/>
          </p:nvSpPr>
          <p:spPr bwMode="auto">
            <a:xfrm>
              <a:off x="1019175" y="2573338"/>
              <a:ext cx="19050" cy="58738"/>
            </a:xfrm>
            <a:prstGeom prst="rect">
              <a:avLst/>
            </a:pr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1" name="Rectangle 55"/>
            <p:cNvSpPr>
              <a:spLocks noChangeArrowheads="1"/>
            </p:cNvSpPr>
            <p:nvPr/>
          </p:nvSpPr>
          <p:spPr bwMode="auto">
            <a:xfrm>
              <a:off x="1019175" y="2455863"/>
              <a:ext cx="19050" cy="58738"/>
            </a:xfrm>
            <a:prstGeom prst="rect">
              <a:avLst/>
            </a:pr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" name="Rectangle 56"/>
            <p:cNvSpPr>
              <a:spLocks noChangeArrowheads="1"/>
            </p:cNvSpPr>
            <p:nvPr/>
          </p:nvSpPr>
          <p:spPr bwMode="auto">
            <a:xfrm>
              <a:off x="1019175" y="2338388"/>
              <a:ext cx="19050" cy="57150"/>
            </a:xfrm>
            <a:prstGeom prst="rect">
              <a:avLst/>
            </a:pr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3" name="Rectangle 57"/>
            <p:cNvSpPr>
              <a:spLocks noChangeArrowheads="1"/>
            </p:cNvSpPr>
            <p:nvPr/>
          </p:nvSpPr>
          <p:spPr bwMode="auto">
            <a:xfrm>
              <a:off x="1019175" y="2220913"/>
              <a:ext cx="19050" cy="58738"/>
            </a:xfrm>
            <a:prstGeom prst="rect">
              <a:avLst/>
            </a:pr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4" name="Rectangle 58"/>
            <p:cNvSpPr>
              <a:spLocks noChangeArrowheads="1"/>
            </p:cNvSpPr>
            <p:nvPr/>
          </p:nvSpPr>
          <p:spPr bwMode="auto">
            <a:xfrm>
              <a:off x="1019175" y="2101851"/>
              <a:ext cx="19050" cy="58738"/>
            </a:xfrm>
            <a:prstGeom prst="rect">
              <a:avLst/>
            </a:prstGeom>
            <a:solidFill>
              <a:srgbClr val="EDBE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5" name="Rectangle 59"/>
            <p:cNvSpPr>
              <a:spLocks noChangeArrowheads="1"/>
            </p:cNvSpPr>
            <p:nvPr/>
          </p:nvSpPr>
          <p:spPr bwMode="auto">
            <a:xfrm>
              <a:off x="1019175" y="1985963"/>
              <a:ext cx="19050" cy="58738"/>
            </a:xfrm>
            <a:prstGeom prst="rect">
              <a:avLst/>
            </a:pr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6" name="Rectangle 60"/>
            <p:cNvSpPr>
              <a:spLocks noChangeArrowheads="1"/>
            </p:cNvSpPr>
            <p:nvPr/>
          </p:nvSpPr>
          <p:spPr bwMode="auto">
            <a:xfrm>
              <a:off x="1019175" y="1866901"/>
              <a:ext cx="19050" cy="60325"/>
            </a:xfrm>
            <a:prstGeom prst="rect">
              <a:avLst/>
            </a:pr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7" name="Rectangle 61"/>
            <p:cNvSpPr>
              <a:spLocks noChangeArrowheads="1"/>
            </p:cNvSpPr>
            <p:nvPr/>
          </p:nvSpPr>
          <p:spPr bwMode="auto">
            <a:xfrm>
              <a:off x="1019175" y="1757363"/>
              <a:ext cx="19050" cy="57150"/>
            </a:xfrm>
            <a:prstGeom prst="rect">
              <a:avLst/>
            </a:pr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8" name="Rectangle 62"/>
            <p:cNvSpPr>
              <a:spLocks noChangeArrowheads="1"/>
            </p:cNvSpPr>
            <p:nvPr/>
          </p:nvSpPr>
          <p:spPr bwMode="auto">
            <a:xfrm>
              <a:off x="1019175" y="1655763"/>
              <a:ext cx="19050" cy="57150"/>
            </a:xfrm>
            <a:prstGeom prst="rect">
              <a:avLst/>
            </a:pr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9" name="Rectangle 63"/>
            <p:cNvSpPr>
              <a:spLocks noChangeArrowheads="1"/>
            </p:cNvSpPr>
            <p:nvPr/>
          </p:nvSpPr>
          <p:spPr bwMode="auto">
            <a:xfrm>
              <a:off x="1019175" y="1549401"/>
              <a:ext cx="19050" cy="58738"/>
            </a:xfrm>
            <a:prstGeom prst="rect">
              <a:avLst/>
            </a:pr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0" name="Rectangle 64"/>
            <p:cNvSpPr>
              <a:spLocks noChangeArrowheads="1"/>
            </p:cNvSpPr>
            <p:nvPr/>
          </p:nvSpPr>
          <p:spPr bwMode="auto">
            <a:xfrm>
              <a:off x="1019175" y="2925763"/>
              <a:ext cx="19050" cy="30163"/>
            </a:xfrm>
            <a:prstGeom prst="rect">
              <a:avLst/>
            </a:pr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1" name="Freeform 65"/>
            <p:cNvSpPr/>
            <p:nvPr/>
          </p:nvSpPr>
          <p:spPr bwMode="auto">
            <a:xfrm>
              <a:off x="1962150" y="1751013"/>
              <a:ext cx="225425" cy="182563"/>
            </a:xfrm>
            <a:custGeom>
              <a:avLst/>
              <a:gdLst>
                <a:gd name="T0" fmla="*/ 54 w 105"/>
                <a:gd name="T1" fmla="*/ 32 h 85"/>
                <a:gd name="T2" fmla="*/ 52 w 105"/>
                <a:gd name="T3" fmla="*/ 85 h 85"/>
                <a:gd name="T4" fmla="*/ 54 w 105"/>
                <a:gd name="T5" fmla="*/ 32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5" h="85">
                  <a:moveTo>
                    <a:pt x="54" y="32"/>
                  </a:moveTo>
                  <a:cubicBezTo>
                    <a:pt x="91" y="0"/>
                    <a:pt x="105" y="52"/>
                    <a:pt x="52" y="85"/>
                  </a:cubicBezTo>
                  <a:cubicBezTo>
                    <a:pt x="0" y="51"/>
                    <a:pt x="16" y="2"/>
                    <a:pt x="54" y="32"/>
                  </a:cubicBezTo>
                  <a:close/>
                </a:path>
              </a:pathLst>
            </a:custGeom>
            <a:solidFill>
              <a:srgbClr val="D64D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2" name="Freeform 66"/>
            <p:cNvSpPr/>
            <p:nvPr/>
          </p:nvSpPr>
          <p:spPr bwMode="auto">
            <a:xfrm>
              <a:off x="1639888" y="311151"/>
              <a:ext cx="28575" cy="242888"/>
            </a:xfrm>
            <a:custGeom>
              <a:avLst/>
              <a:gdLst>
                <a:gd name="T0" fmla="*/ 11 w 13"/>
                <a:gd name="T1" fmla="*/ 0 h 112"/>
                <a:gd name="T2" fmla="*/ 0 w 13"/>
                <a:gd name="T3" fmla="*/ 112 h 112"/>
                <a:gd name="T4" fmla="*/ 13 w 13"/>
                <a:gd name="T5" fmla="*/ 112 h 112"/>
                <a:gd name="T6" fmla="*/ 11 w 13"/>
                <a:gd name="T7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12">
                  <a:moveTo>
                    <a:pt x="11" y="0"/>
                  </a:moveTo>
                  <a:cubicBezTo>
                    <a:pt x="0" y="112"/>
                    <a:pt x="0" y="112"/>
                    <a:pt x="0" y="112"/>
                  </a:cubicBezTo>
                  <a:cubicBezTo>
                    <a:pt x="5" y="112"/>
                    <a:pt x="9" y="112"/>
                    <a:pt x="13" y="112"/>
                  </a:cubicBezTo>
                  <a:lnTo>
                    <a:pt x="11" y="0"/>
                  </a:lnTo>
                  <a:close/>
                </a:path>
              </a:pathLst>
            </a:cu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3" name="Freeform 67"/>
            <p:cNvSpPr/>
            <p:nvPr/>
          </p:nvSpPr>
          <p:spPr bwMode="auto">
            <a:xfrm>
              <a:off x="1663700" y="311151"/>
              <a:ext cx="30163" cy="244475"/>
            </a:xfrm>
            <a:custGeom>
              <a:avLst/>
              <a:gdLst>
                <a:gd name="T0" fmla="*/ 3 w 14"/>
                <a:gd name="T1" fmla="*/ 112 h 113"/>
                <a:gd name="T2" fmla="*/ 14 w 14"/>
                <a:gd name="T3" fmla="*/ 113 h 113"/>
                <a:gd name="T4" fmla="*/ 0 w 14"/>
                <a:gd name="T5" fmla="*/ 0 h 113"/>
                <a:gd name="T6" fmla="*/ 2 w 14"/>
                <a:gd name="T7" fmla="*/ 112 h 113"/>
                <a:gd name="T8" fmla="*/ 3 w 14"/>
                <a:gd name="T9" fmla="*/ 112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13">
                  <a:moveTo>
                    <a:pt x="3" y="112"/>
                  </a:moveTo>
                  <a:cubicBezTo>
                    <a:pt x="7" y="112"/>
                    <a:pt x="10" y="113"/>
                    <a:pt x="14" y="1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2"/>
                    <a:pt x="2" y="112"/>
                    <a:pt x="2" y="112"/>
                  </a:cubicBezTo>
                  <a:cubicBezTo>
                    <a:pt x="2" y="112"/>
                    <a:pt x="2" y="112"/>
                    <a:pt x="3" y="112"/>
                  </a:cubicBezTo>
                  <a:close/>
                </a:path>
              </a:pathLst>
            </a:custGeom>
            <a:solidFill>
              <a:srgbClr val="A066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4" name="Freeform 68"/>
            <p:cNvSpPr/>
            <p:nvPr/>
          </p:nvSpPr>
          <p:spPr bwMode="auto">
            <a:xfrm>
              <a:off x="1597025" y="1912938"/>
              <a:ext cx="428625" cy="1425575"/>
            </a:xfrm>
            <a:custGeom>
              <a:avLst/>
              <a:gdLst>
                <a:gd name="T0" fmla="*/ 166 w 199"/>
                <a:gd name="T1" fmla="*/ 595 h 660"/>
                <a:gd name="T2" fmla="*/ 90 w 199"/>
                <a:gd name="T3" fmla="*/ 616 h 660"/>
                <a:gd name="T4" fmla="*/ 30 w 199"/>
                <a:gd name="T5" fmla="*/ 444 h 660"/>
                <a:gd name="T6" fmla="*/ 30 w 199"/>
                <a:gd name="T7" fmla="*/ 306 h 660"/>
                <a:gd name="T8" fmla="*/ 10 w 199"/>
                <a:gd name="T9" fmla="*/ 0 h 660"/>
                <a:gd name="T10" fmla="*/ 10 w 199"/>
                <a:gd name="T11" fmla="*/ 12 h 660"/>
                <a:gd name="T12" fmla="*/ 7 w 199"/>
                <a:gd name="T13" fmla="*/ 314 h 660"/>
                <a:gd name="T14" fmla="*/ 4 w 199"/>
                <a:gd name="T15" fmla="*/ 452 h 660"/>
                <a:gd name="T16" fmla="*/ 72 w 199"/>
                <a:gd name="T17" fmla="*/ 643 h 660"/>
                <a:gd name="T18" fmla="*/ 177 w 199"/>
                <a:gd name="T19" fmla="*/ 610 h 660"/>
                <a:gd name="T20" fmla="*/ 184 w 199"/>
                <a:gd name="T21" fmla="*/ 494 h 660"/>
                <a:gd name="T22" fmla="*/ 166 w 199"/>
                <a:gd name="T23" fmla="*/ 595 h 6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660">
                  <a:moveTo>
                    <a:pt x="166" y="595"/>
                  </a:moveTo>
                  <a:cubicBezTo>
                    <a:pt x="152" y="611"/>
                    <a:pt x="130" y="627"/>
                    <a:pt x="90" y="616"/>
                  </a:cubicBezTo>
                  <a:cubicBezTo>
                    <a:pt x="26" y="598"/>
                    <a:pt x="29" y="504"/>
                    <a:pt x="30" y="444"/>
                  </a:cubicBezTo>
                  <a:cubicBezTo>
                    <a:pt x="31" y="398"/>
                    <a:pt x="29" y="352"/>
                    <a:pt x="30" y="306"/>
                  </a:cubicBezTo>
                  <a:cubicBezTo>
                    <a:pt x="31" y="204"/>
                    <a:pt x="21" y="76"/>
                    <a:pt x="10" y="0"/>
                  </a:cubicBezTo>
                  <a:cubicBezTo>
                    <a:pt x="10" y="4"/>
                    <a:pt x="10" y="8"/>
                    <a:pt x="10" y="12"/>
                  </a:cubicBezTo>
                  <a:cubicBezTo>
                    <a:pt x="10" y="114"/>
                    <a:pt x="9" y="212"/>
                    <a:pt x="7" y="314"/>
                  </a:cubicBezTo>
                  <a:cubicBezTo>
                    <a:pt x="7" y="360"/>
                    <a:pt x="6" y="406"/>
                    <a:pt x="4" y="452"/>
                  </a:cubicBezTo>
                  <a:cubicBezTo>
                    <a:pt x="3" y="512"/>
                    <a:pt x="0" y="617"/>
                    <a:pt x="72" y="643"/>
                  </a:cubicBezTo>
                  <a:cubicBezTo>
                    <a:pt x="122" y="660"/>
                    <a:pt x="159" y="636"/>
                    <a:pt x="177" y="610"/>
                  </a:cubicBezTo>
                  <a:cubicBezTo>
                    <a:pt x="196" y="582"/>
                    <a:pt x="199" y="524"/>
                    <a:pt x="184" y="494"/>
                  </a:cubicBezTo>
                  <a:cubicBezTo>
                    <a:pt x="199" y="524"/>
                    <a:pt x="184" y="575"/>
                    <a:pt x="166" y="595"/>
                  </a:cubicBezTo>
                  <a:close/>
                </a:path>
              </a:pathLst>
            </a:cu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5" name="Freeform 69"/>
            <p:cNvSpPr/>
            <p:nvPr/>
          </p:nvSpPr>
          <p:spPr bwMode="auto">
            <a:xfrm>
              <a:off x="1619250" y="1573213"/>
              <a:ext cx="1588" cy="323850"/>
            </a:xfrm>
            <a:custGeom>
              <a:avLst/>
              <a:gdLst>
                <a:gd name="T0" fmla="*/ 0 w 1"/>
                <a:gd name="T1" fmla="*/ 0 h 150"/>
                <a:gd name="T2" fmla="*/ 0 w 1"/>
                <a:gd name="T3" fmla="*/ 150 h 150"/>
                <a:gd name="T4" fmla="*/ 1 w 1"/>
                <a:gd name="T5" fmla="*/ 0 h 150"/>
                <a:gd name="T6" fmla="*/ 0 w 1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50">
                  <a:moveTo>
                    <a:pt x="0" y="0"/>
                  </a:moveTo>
                  <a:cubicBezTo>
                    <a:pt x="0" y="50"/>
                    <a:pt x="0" y="100"/>
                    <a:pt x="0" y="150"/>
                  </a:cubicBezTo>
                  <a:cubicBezTo>
                    <a:pt x="0" y="100"/>
                    <a:pt x="1" y="5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6" name="Freeform 70"/>
            <p:cNvSpPr>
              <a:spLocks noEditPoints="1"/>
            </p:cNvSpPr>
            <p:nvPr/>
          </p:nvSpPr>
          <p:spPr bwMode="auto">
            <a:xfrm>
              <a:off x="1619250" y="1573213"/>
              <a:ext cx="406400" cy="1693863"/>
            </a:xfrm>
            <a:custGeom>
              <a:avLst/>
              <a:gdLst>
                <a:gd name="T0" fmla="*/ 0 w 189"/>
                <a:gd name="T1" fmla="*/ 150 h 784"/>
                <a:gd name="T2" fmla="*/ 0 w 189"/>
                <a:gd name="T3" fmla="*/ 157 h 784"/>
                <a:gd name="T4" fmla="*/ 0 w 189"/>
                <a:gd name="T5" fmla="*/ 157 h 784"/>
                <a:gd name="T6" fmla="*/ 20 w 189"/>
                <a:gd name="T7" fmla="*/ 463 h 784"/>
                <a:gd name="T8" fmla="*/ 20 w 189"/>
                <a:gd name="T9" fmla="*/ 601 h 784"/>
                <a:gd name="T10" fmla="*/ 80 w 189"/>
                <a:gd name="T11" fmla="*/ 773 h 784"/>
                <a:gd name="T12" fmla="*/ 156 w 189"/>
                <a:gd name="T13" fmla="*/ 752 h 784"/>
                <a:gd name="T14" fmla="*/ 174 w 189"/>
                <a:gd name="T15" fmla="*/ 651 h 784"/>
                <a:gd name="T16" fmla="*/ 141 w 189"/>
                <a:gd name="T17" fmla="*/ 615 h 784"/>
                <a:gd name="T18" fmla="*/ 133 w 189"/>
                <a:gd name="T19" fmla="*/ 620 h 784"/>
                <a:gd name="T20" fmla="*/ 141 w 189"/>
                <a:gd name="T21" fmla="*/ 629 h 784"/>
                <a:gd name="T22" fmla="*/ 154 w 189"/>
                <a:gd name="T23" fmla="*/ 652 h 784"/>
                <a:gd name="T24" fmla="*/ 141 w 189"/>
                <a:gd name="T25" fmla="*/ 740 h 784"/>
                <a:gd name="T26" fmla="*/ 66 w 189"/>
                <a:gd name="T27" fmla="*/ 741 h 784"/>
                <a:gd name="T28" fmla="*/ 37 w 189"/>
                <a:gd name="T29" fmla="*/ 655 h 784"/>
                <a:gd name="T30" fmla="*/ 33 w 189"/>
                <a:gd name="T31" fmla="*/ 312 h 784"/>
                <a:gd name="T32" fmla="*/ 31 w 189"/>
                <a:gd name="T33" fmla="*/ 6 h 784"/>
                <a:gd name="T34" fmla="*/ 1 w 189"/>
                <a:gd name="T35" fmla="*/ 0 h 784"/>
                <a:gd name="T36" fmla="*/ 0 w 189"/>
                <a:gd name="T37" fmla="*/ 150 h 784"/>
                <a:gd name="T38" fmla="*/ 37 w 189"/>
                <a:gd name="T39" fmla="*/ 658 h 784"/>
                <a:gd name="T40" fmla="*/ 37 w 189"/>
                <a:gd name="T41" fmla="*/ 656 h 784"/>
                <a:gd name="T42" fmla="*/ 37 w 189"/>
                <a:gd name="T43" fmla="*/ 658 h 7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89" h="784">
                  <a:moveTo>
                    <a:pt x="0" y="150"/>
                  </a:moveTo>
                  <a:cubicBezTo>
                    <a:pt x="0" y="153"/>
                    <a:pt x="0" y="155"/>
                    <a:pt x="0" y="157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11" y="233"/>
                    <a:pt x="21" y="361"/>
                    <a:pt x="20" y="463"/>
                  </a:cubicBezTo>
                  <a:cubicBezTo>
                    <a:pt x="19" y="509"/>
                    <a:pt x="21" y="555"/>
                    <a:pt x="20" y="601"/>
                  </a:cubicBezTo>
                  <a:cubicBezTo>
                    <a:pt x="19" y="661"/>
                    <a:pt x="16" y="755"/>
                    <a:pt x="80" y="773"/>
                  </a:cubicBezTo>
                  <a:cubicBezTo>
                    <a:pt x="120" y="784"/>
                    <a:pt x="142" y="768"/>
                    <a:pt x="156" y="752"/>
                  </a:cubicBezTo>
                  <a:cubicBezTo>
                    <a:pt x="174" y="732"/>
                    <a:pt x="189" y="681"/>
                    <a:pt x="174" y="651"/>
                  </a:cubicBezTo>
                  <a:cubicBezTo>
                    <a:pt x="168" y="638"/>
                    <a:pt x="153" y="623"/>
                    <a:pt x="141" y="615"/>
                  </a:cubicBezTo>
                  <a:cubicBezTo>
                    <a:pt x="134" y="609"/>
                    <a:pt x="128" y="616"/>
                    <a:pt x="133" y="620"/>
                  </a:cubicBezTo>
                  <a:cubicBezTo>
                    <a:pt x="136" y="623"/>
                    <a:pt x="138" y="626"/>
                    <a:pt x="141" y="629"/>
                  </a:cubicBezTo>
                  <a:cubicBezTo>
                    <a:pt x="146" y="636"/>
                    <a:pt x="151" y="644"/>
                    <a:pt x="154" y="652"/>
                  </a:cubicBezTo>
                  <a:cubicBezTo>
                    <a:pt x="165" y="681"/>
                    <a:pt x="164" y="717"/>
                    <a:pt x="141" y="740"/>
                  </a:cubicBezTo>
                  <a:cubicBezTo>
                    <a:pt x="121" y="762"/>
                    <a:pt x="87" y="761"/>
                    <a:pt x="66" y="741"/>
                  </a:cubicBezTo>
                  <a:cubicBezTo>
                    <a:pt x="43" y="720"/>
                    <a:pt x="38" y="685"/>
                    <a:pt x="37" y="655"/>
                  </a:cubicBezTo>
                  <a:cubicBezTo>
                    <a:pt x="36" y="541"/>
                    <a:pt x="33" y="426"/>
                    <a:pt x="33" y="312"/>
                  </a:cubicBezTo>
                  <a:cubicBezTo>
                    <a:pt x="32" y="210"/>
                    <a:pt x="32" y="108"/>
                    <a:pt x="31" y="6"/>
                  </a:cubicBezTo>
                  <a:cubicBezTo>
                    <a:pt x="21" y="3"/>
                    <a:pt x="11" y="1"/>
                    <a:pt x="1" y="0"/>
                  </a:cubicBezTo>
                  <a:cubicBezTo>
                    <a:pt x="1" y="50"/>
                    <a:pt x="0" y="100"/>
                    <a:pt x="0" y="150"/>
                  </a:cubicBezTo>
                  <a:close/>
                  <a:moveTo>
                    <a:pt x="37" y="658"/>
                  </a:moveTo>
                  <a:cubicBezTo>
                    <a:pt x="37" y="658"/>
                    <a:pt x="37" y="657"/>
                    <a:pt x="37" y="656"/>
                  </a:cubicBezTo>
                  <a:cubicBezTo>
                    <a:pt x="37" y="657"/>
                    <a:pt x="37" y="658"/>
                    <a:pt x="37" y="658"/>
                  </a:cubicBezTo>
                  <a:close/>
                </a:path>
              </a:pathLst>
            </a:custGeom>
            <a:solidFill>
              <a:srgbClr val="A066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7" name="Freeform 71"/>
            <p:cNvSpPr/>
            <p:nvPr/>
          </p:nvSpPr>
          <p:spPr bwMode="auto">
            <a:xfrm>
              <a:off x="1211263" y="1350963"/>
              <a:ext cx="714375" cy="479425"/>
            </a:xfrm>
            <a:custGeom>
              <a:avLst/>
              <a:gdLst>
                <a:gd name="T0" fmla="*/ 0 w 331"/>
                <a:gd name="T1" fmla="*/ 218 h 222"/>
                <a:gd name="T2" fmla="*/ 189 w 331"/>
                <a:gd name="T3" fmla="*/ 103 h 222"/>
                <a:gd name="T4" fmla="*/ 190 w 331"/>
                <a:gd name="T5" fmla="*/ 103 h 222"/>
                <a:gd name="T6" fmla="*/ 220 w 331"/>
                <a:gd name="T7" fmla="*/ 109 h 222"/>
                <a:gd name="T8" fmla="*/ 331 w 331"/>
                <a:gd name="T9" fmla="*/ 222 h 222"/>
                <a:gd name="T10" fmla="*/ 0 w 331"/>
                <a:gd name="T11" fmla="*/ 218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1" h="222">
                  <a:moveTo>
                    <a:pt x="0" y="218"/>
                  </a:moveTo>
                  <a:cubicBezTo>
                    <a:pt x="27" y="142"/>
                    <a:pt x="111" y="95"/>
                    <a:pt x="189" y="103"/>
                  </a:cubicBezTo>
                  <a:cubicBezTo>
                    <a:pt x="189" y="103"/>
                    <a:pt x="190" y="103"/>
                    <a:pt x="190" y="103"/>
                  </a:cubicBezTo>
                  <a:cubicBezTo>
                    <a:pt x="200" y="104"/>
                    <a:pt x="210" y="106"/>
                    <a:pt x="220" y="109"/>
                  </a:cubicBezTo>
                  <a:cubicBezTo>
                    <a:pt x="266" y="123"/>
                    <a:pt x="307" y="159"/>
                    <a:pt x="331" y="222"/>
                  </a:cubicBezTo>
                  <a:cubicBezTo>
                    <a:pt x="278" y="0"/>
                    <a:pt x="45" y="73"/>
                    <a:pt x="0" y="218"/>
                  </a:cubicBezTo>
                  <a:close/>
                </a:path>
              </a:pathLst>
            </a:custGeom>
            <a:solidFill>
              <a:srgbClr val="A066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8" name="Freeform 72"/>
            <p:cNvSpPr/>
            <p:nvPr/>
          </p:nvSpPr>
          <p:spPr bwMode="auto">
            <a:xfrm>
              <a:off x="1925638" y="1293813"/>
              <a:ext cx="796925" cy="536575"/>
            </a:xfrm>
            <a:custGeom>
              <a:avLst/>
              <a:gdLst>
                <a:gd name="T0" fmla="*/ 0 w 370"/>
                <a:gd name="T1" fmla="*/ 248 h 248"/>
                <a:gd name="T2" fmla="*/ 370 w 370"/>
                <a:gd name="T3" fmla="*/ 229 h 248"/>
                <a:gd name="T4" fmla="*/ 0 w 370"/>
                <a:gd name="T5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0" h="248">
                  <a:moveTo>
                    <a:pt x="0" y="248"/>
                  </a:moveTo>
                  <a:cubicBezTo>
                    <a:pt x="59" y="42"/>
                    <a:pt x="282" y="59"/>
                    <a:pt x="370" y="229"/>
                  </a:cubicBezTo>
                  <a:cubicBezTo>
                    <a:pt x="282" y="59"/>
                    <a:pt x="66" y="0"/>
                    <a:pt x="0" y="248"/>
                  </a:cubicBezTo>
                  <a:close/>
                </a:path>
              </a:pathLst>
            </a:custGeom>
            <a:solidFill>
              <a:srgbClr val="A066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9" name="Freeform 73"/>
            <p:cNvSpPr/>
            <p:nvPr/>
          </p:nvSpPr>
          <p:spPr bwMode="auto">
            <a:xfrm>
              <a:off x="530225" y="554038"/>
              <a:ext cx="1139825" cy="1266825"/>
            </a:xfrm>
            <a:custGeom>
              <a:avLst/>
              <a:gdLst>
                <a:gd name="T0" fmla="*/ 529 w 529"/>
                <a:gd name="T1" fmla="*/ 0 h 587"/>
                <a:gd name="T2" fmla="*/ 528 w 529"/>
                <a:gd name="T3" fmla="*/ 0 h 587"/>
                <a:gd name="T4" fmla="*/ 515 w 529"/>
                <a:gd name="T5" fmla="*/ 0 h 587"/>
                <a:gd name="T6" fmla="*/ 0 w 529"/>
                <a:gd name="T7" fmla="*/ 522 h 587"/>
                <a:gd name="T8" fmla="*/ 316 w 529"/>
                <a:gd name="T9" fmla="*/ 587 h 587"/>
                <a:gd name="T10" fmla="*/ 529 w 529"/>
                <a:gd name="T11" fmla="*/ 0 h 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9" h="587">
                  <a:moveTo>
                    <a:pt x="529" y="0"/>
                  </a:moveTo>
                  <a:cubicBezTo>
                    <a:pt x="528" y="0"/>
                    <a:pt x="528" y="0"/>
                    <a:pt x="528" y="0"/>
                  </a:cubicBezTo>
                  <a:cubicBezTo>
                    <a:pt x="524" y="0"/>
                    <a:pt x="520" y="0"/>
                    <a:pt x="515" y="0"/>
                  </a:cubicBezTo>
                  <a:cubicBezTo>
                    <a:pt x="276" y="1"/>
                    <a:pt x="11" y="167"/>
                    <a:pt x="0" y="522"/>
                  </a:cubicBezTo>
                  <a:cubicBezTo>
                    <a:pt x="106" y="385"/>
                    <a:pt x="286" y="432"/>
                    <a:pt x="316" y="587"/>
                  </a:cubicBezTo>
                  <a:cubicBezTo>
                    <a:pt x="298" y="324"/>
                    <a:pt x="428" y="0"/>
                    <a:pt x="529" y="0"/>
                  </a:cubicBezTo>
                  <a:close/>
                </a:path>
              </a:pathLst>
            </a:custGeom>
            <a:solidFill>
              <a:srgbClr val="EDBE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0" name="Freeform 74"/>
            <p:cNvSpPr/>
            <p:nvPr/>
          </p:nvSpPr>
          <p:spPr bwMode="auto">
            <a:xfrm>
              <a:off x="1173163" y="554038"/>
              <a:ext cx="1562100" cy="1276350"/>
            </a:xfrm>
            <a:custGeom>
              <a:avLst/>
              <a:gdLst>
                <a:gd name="T0" fmla="*/ 719 w 725"/>
                <a:gd name="T1" fmla="*/ 572 h 591"/>
                <a:gd name="T2" fmla="*/ 242 w 725"/>
                <a:gd name="T3" fmla="*/ 1 h 591"/>
                <a:gd name="T4" fmla="*/ 231 w 725"/>
                <a:gd name="T5" fmla="*/ 0 h 591"/>
                <a:gd name="T6" fmla="*/ 18 w 725"/>
                <a:gd name="T7" fmla="*/ 587 h 591"/>
                <a:gd name="T8" fmla="*/ 349 w 725"/>
                <a:gd name="T9" fmla="*/ 591 h 591"/>
                <a:gd name="T10" fmla="*/ 719 w 725"/>
                <a:gd name="T11" fmla="*/ 572 h 5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5" h="591">
                  <a:moveTo>
                    <a:pt x="719" y="572"/>
                  </a:moveTo>
                  <a:cubicBezTo>
                    <a:pt x="725" y="316"/>
                    <a:pt x="543" y="9"/>
                    <a:pt x="242" y="1"/>
                  </a:cubicBezTo>
                  <a:cubicBezTo>
                    <a:pt x="238" y="1"/>
                    <a:pt x="235" y="0"/>
                    <a:pt x="231" y="0"/>
                  </a:cubicBezTo>
                  <a:cubicBezTo>
                    <a:pt x="130" y="0"/>
                    <a:pt x="0" y="324"/>
                    <a:pt x="18" y="587"/>
                  </a:cubicBezTo>
                  <a:cubicBezTo>
                    <a:pt x="63" y="442"/>
                    <a:pt x="296" y="369"/>
                    <a:pt x="349" y="591"/>
                  </a:cubicBezTo>
                  <a:cubicBezTo>
                    <a:pt x="415" y="343"/>
                    <a:pt x="631" y="402"/>
                    <a:pt x="719" y="572"/>
                  </a:cubicBezTo>
                  <a:close/>
                </a:path>
              </a:pathLst>
            </a:custGeom>
            <a:solidFill>
              <a:srgbClr val="FDDD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1" name="Freeform 75"/>
            <p:cNvSpPr/>
            <p:nvPr/>
          </p:nvSpPr>
          <p:spPr bwMode="auto">
            <a:xfrm>
              <a:off x="1720850" y="604838"/>
              <a:ext cx="271463" cy="1089025"/>
            </a:xfrm>
            <a:custGeom>
              <a:avLst/>
              <a:gdLst>
                <a:gd name="T0" fmla="*/ 0 w 126"/>
                <a:gd name="T1" fmla="*/ 0 h 504"/>
                <a:gd name="T2" fmla="*/ 95 w 126"/>
                <a:gd name="T3" fmla="*/ 504 h 504"/>
                <a:gd name="T4" fmla="*/ 0 w 126"/>
                <a:gd name="T5" fmla="*/ 0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6" h="504">
                  <a:moveTo>
                    <a:pt x="0" y="0"/>
                  </a:moveTo>
                  <a:cubicBezTo>
                    <a:pt x="126" y="109"/>
                    <a:pt x="110" y="356"/>
                    <a:pt x="95" y="504"/>
                  </a:cubicBezTo>
                  <a:cubicBezTo>
                    <a:pt x="95" y="336"/>
                    <a:pt x="96" y="124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2" name="Freeform 76"/>
            <p:cNvSpPr/>
            <p:nvPr/>
          </p:nvSpPr>
          <p:spPr bwMode="auto">
            <a:xfrm>
              <a:off x="1862138" y="620713"/>
              <a:ext cx="825500" cy="1060450"/>
            </a:xfrm>
            <a:custGeom>
              <a:avLst/>
              <a:gdLst>
                <a:gd name="T0" fmla="*/ 0 w 383"/>
                <a:gd name="T1" fmla="*/ 0 h 491"/>
                <a:gd name="T2" fmla="*/ 383 w 383"/>
                <a:gd name="T3" fmla="*/ 491 h 491"/>
                <a:gd name="T4" fmla="*/ 0 w 383"/>
                <a:gd name="T5" fmla="*/ 0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3" h="491">
                  <a:moveTo>
                    <a:pt x="0" y="0"/>
                  </a:moveTo>
                  <a:cubicBezTo>
                    <a:pt x="318" y="73"/>
                    <a:pt x="374" y="425"/>
                    <a:pt x="383" y="491"/>
                  </a:cubicBezTo>
                  <a:cubicBezTo>
                    <a:pt x="351" y="411"/>
                    <a:pt x="309" y="111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3" name="Freeform 77"/>
            <p:cNvSpPr/>
            <p:nvPr/>
          </p:nvSpPr>
          <p:spPr bwMode="auto">
            <a:xfrm>
              <a:off x="1254125" y="604838"/>
              <a:ext cx="366713" cy="979488"/>
            </a:xfrm>
            <a:custGeom>
              <a:avLst/>
              <a:gdLst>
                <a:gd name="T0" fmla="*/ 0 w 170"/>
                <a:gd name="T1" fmla="*/ 453 h 453"/>
                <a:gd name="T2" fmla="*/ 170 w 170"/>
                <a:gd name="T3" fmla="*/ 0 h 453"/>
                <a:gd name="T4" fmla="*/ 0 w 170"/>
                <a:gd name="T5" fmla="*/ 453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0" h="453">
                  <a:moveTo>
                    <a:pt x="0" y="453"/>
                  </a:moveTo>
                  <a:cubicBezTo>
                    <a:pt x="5" y="223"/>
                    <a:pt x="93" y="74"/>
                    <a:pt x="170" y="0"/>
                  </a:cubicBezTo>
                  <a:cubicBezTo>
                    <a:pt x="111" y="71"/>
                    <a:pt x="26" y="238"/>
                    <a:pt x="0" y="4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4" name="Freeform 78"/>
            <p:cNvSpPr/>
            <p:nvPr/>
          </p:nvSpPr>
          <p:spPr bwMode="auto">
            <a:xfrm>
              <a:off x="585788" y="604838"/>
              <a:ext cx="866775" cy="914400"/>
            </a:xfrm>
            <a:custGeom>
              <a:avLst/>
              <a:gdLst>
                <a:gd name="T0" fmla="*/ 0 w 402"/>
                <a:gd name="T1" fmla="*/ 423 h 423"/>
                <a:gd name="T2" fmla="*/ 402 w 402"/>
                <a:gd name="T3" fmla="*/ 0 h 423"/>
                <a:gd name="T4" fmla="*/ 0 w 402"/>
                <a:gd name="T5" fmla="*/ 423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2" h="423">
                  <a:moveTo>
                    <a:pt x="0" y="423"/>
                  </a:moveTo>
                  <a:cubicBezTo>
                    <a:pt x="76" y="115"/>
                    <a:pt x="265" y="23"/>
                    <a:pt x="402" y="0"/>
                  </a:cubicBezTo>
                  <a:cubicBezTo>
                    <a:pt x="244" y="46"/>
                    <a:pt x="88" y="165"/>
                    <a:pt x="0" y="4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5" name="Freeform 79"/>
            <p:cNvSpPr/>
            <p:nvPr/>
          </p:nvSpPr>
          <p:spPr bwMode="auto">
            <a:xfrm>
              <a:off x="463550" y="2065338"/>
              <a:ext cx="490538" cy="398463"/>
            </a:xfrm>
            <a:custGeom>
              <a:avLst/>
              <a:gdLst>
                <a:gd name="T0" fmla="*/ 116 w 228"/>
                <a:gd name="T1" fmla="*/ 70 h 184"/>
                <a:gd name="T2" fmla="*/ 112 w 228"/>
                <a:gd name="T3" fmla="*/ 184 h 184"/>
                <a:gd name="T4" fmla="*/ 116 w 228"/>
                <a:gd name="T5" fmla="*/ 7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8" h="184">
                  <a:moveTo>
                    <a:pt x="116" y="70"/>
                  </a:moveTo>
                  <a:cubicBezTo>
                    <a:pt x="196" y="0"/>
                    <a:pt x="228" y="113"/>
                    <a:pt x="112" y="184"/>
                  </a:cubicBezTo>
                  <a:cubicBezTo>
                    <a:pt x="0" y="111"/>
                    <a:pt x="35" y="3"/>
                    <a:pt x="116" y="70"/>
                  </a:cubicBezTo>
                  <a:close/>
                </a:path>
              </a:pathLst>
            </a:custGeom>
            <a:solidFill>
              <a:srgbClr val="D64D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6" name="Freeform 80"/>
            <p:cNvSpPr/>
            <p:nvPr/>
          </p:nvSpPr>
          <p:spPr bwMode="auto">
            <a:xfrm>
              <a:off x="2386013" y="1993901"/>
              <a:ext cx="427038" cy="347663"/>
            </a:xfrm>
            <a:custGeom>
              <a:avLst/>
              <a:gdLst>
                <a:gd name="T0" fmla="*/ 101 w 198"/>
                <a:gd name="T1" fmla="*/ 61 h 161"/>
                <a:gd name="T2" fmla="*/ 97 w 198"/>
                <a:gd name="T3" fmla="*/ 161 h 161"/>
                <a:gd name="T4" fmla="*/ 101 w 198"/>
                <a:gd name="T5" fmla="*/ 61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8" h="161">
                  <a:moveTo>
                    <a:pt x="101" y="61"/>
                  </a:moveTo>
                  <a:cubicBezTo>
                    <a:pt x="171" y="0"/>
                    <a:pt x="198" y="99"/>
                    <a:pt x="97" y="161"/>
                  </a:cubicBezTo>
                  <a:cubicBezTo>
                    <a:pt x="0" y="97"/>
                    <a:pt x="30" y="3"/>
                    <a:pt x="101" y="61"/>
                  </a:cubicBezTo>
                  <a:close/>
                </a:path>
              </a:pathLst>
            </a:custGeom>
            <a:solidFill>
              <a:srgbClr val="D64D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7" name="Freeform 81"/>
            <p:cNvSpPr/>
            <p:nvPr/>
          </p:nvSpPr>
          <p:spPr bwMode="auto">
            <a:xfrm>
              <a:off x="1062038" y="2279651"/>
              <a:ext cx="225425" cy="184150"/>
            </a:xfrm>
            <a:custGeom>
              <a:avLst/>
              <a:gdLst>
                <a:gd name="T0" fmla="*/ 53 w 104"/>
                <a:gd name="T1" fmla="*/ 32 h 85"/>
                <a:gd name="T2" fmla="*/ 51 w 104"/>
                <a:gd name="T3" fmla="*/ 85 h 85"/>
                <a:gd name="T4" fmla="*/ 53 w 104"/>
                <a:gd name="T5" fmla="*/ 32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4" h="85">
                  <a:moveTo>
                    <a:pt x="53" y="32"/>
                  </a:moveTo>
                  <a:cubicBezTo>
                    <a:pt x="90" y="0"/>
                    <a:pt x="104" y="52"/>
                    <a:pt x="51" y="85"/>
                  </a:cubicBezTo>
                  <a:cubicBezTo>
                    <a:pt x="0" y="51"/>
                    <a:pt x="15" y="2"/>
                    <a:pt x="53" y="32"/>
                  </a:cubicBezTo>
                  <a:close/>
                </a:path>
              </a:pathLst>
            </a:custGeom>
            <a:solidFill>
              <a:srgbClr val="D64D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8" name="Freeform 82"/>
            <p:cNvSpPr/>
            <p:nvPr/>
          </p:nvSpPr>
          <p:spPr bwMode="auto">
            <a:xfrm>
              <a:off x="779463" y="1804988"/>
              <a:ext cx="225425" cy="180975"/>
            </a:xfrm>
            <a:custGeom>
              <a:avLst/>
              <a:gdLst>
                <a:gd name="T0" fmla="*/ 53 w 104"/>
                <a:gd name="T1" fmla="*/ 32 h 84"/>
                <a:gd name="T2" fmla="*/ 51 w 104"/>
                <a:gd name="T3" fmla="*/ 84 h 84"/>
                <a:gd name="T4" fmla="*/ 53 w 104"/>
                <a:gd name="T5" fmla="*/ 3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4" h="84">
                  <a:moveTo>
                    <a:pt x="53" y="32"/>
                  </a:moveTo>
                  <a:cubicBezTo>
                    <a:pt x="90" y="0"/>
                    <a:pt x="104" y="52"/>
                    <a:pt x="51" y="84"/>
                  </a:cubicBezTo>
                  <a:cubicBezTo>
                    <a:pt x="0" y="51"/>
                    <a:pt x="16" y="1"/>
                    <a:pt x="53" y="32"/>
                  </a:cubicBezTo>
                  <a:close/>
                </a:path>
              </a:pathLst>
            </a:custGeom>
            <a:solidFill>
              <a:srgbClr val="F4A2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9" name="Freeform 83"/>
            <p:cNvSpPr/>
            <p:nvPr/>
          </p:nvSpPr>
          <p:spPr bwMode="auto">
            <a:xfrm>
              <a:off x="544513" y="2641601"/>
              <a:ext cx="227013" cy="184150"/>
            </a:xfrm>
            <a:custGeom>
              <a:avLst/>
              <a:gdLst>
                <a:gd name="T0" fmla="*/ 53 w 105"/>
                <a:gd name="T1" fmla="*/ 32 h 85"/>
                <a:gd name="T2" fmla="*/ 51 w 105"/>
                <a:gd name="T3" fmla="*/ 85 h 85"/>
                <a:gd name="T4" fmla="*/ 53 w 105"/>
                <a:gd name="T5" fmla="*/ 32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5" h="85">
                  <a:moveTo>
                    <a:pt x="53" y="32"/>
                  </a:moveTo>
                  <a:cubicBezTo>
                    <a:pt x="90" y="0"/>
                    <a:pt x="105" y="52"/>
                    <a:pt x="51" y="85"/>
                  </a:cubicBezTo>
                  <a:cubicBezTo>
                    <a:pt x="0" y="51"/>
                    <a:pt x="16" y="1"/>
                    <a:pt x="53" y="32"/>
                  </a:cubicBezTo>
                  <a:close/>
                </a:path>
              </a:pathLst>
            </a:custGeom>
            <a:solidFill>
              <a:srgbClr val="EDBE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0" name="Freeform 84"/>
            <p:cNvSpPr/>
            <p:nvPr/>
          </p:nvSpPr>
          <p:spPr bwMode="auto">
            <a:xfrm>
              <a:off x="2509838" y="2544763"/>
              <a:ext cx="225425" cy="184150"/>
            </a:xfrm>
            <a:custGeom>
              <a:avLst/>
              <a:gdLst>
                <a:gd name="T0" fmla="*/ 53 w 105"/>
                <a:gd name="T1" fmla="*/ 32 h 85"/>
                <a:gd name="T2" fmla="*/ 51 w 105"/>
                <a:gd name="T3" fmla="*/ 85 h 85"/>
                <a:gd name="T4" fmla="*/ 53 w 105"/>
                <a:gd name="T5" fmla="*/ 32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5" h="85">
                  <a:moveTo>
                    <a:pt x="53" y="32"/>
                  </a:moveTo>
                  <a:cubicBezTo>
                    <a:pt x="90" y="0"/>
                    <a:pt x="105" y="52"/>
                    <a:pt x="51" y="85"/>
                  </a:cubicBezTo>
                  <a:cubicBezTo>
                    <a:pt x="0" y="51"/>
                    <a:pt x="16" y="1"/>
                    <a:pt x="53" y="32"/>
                  </a:cubicBezTo>
                  <a:close/>
                </a:path>
              </a:pathLst>
            </a:custGeom>
            <a:solidFill>
              <a:srgbClr val="EDBE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1" name="Freeform 85"/>
            <p:cNvSpPr/>
            <p:nvPr/>
          </p:nvSpPr>
          <p:spPr bwMode="auto">
            <a:xfrm>
              <a:off x="2252663" y="2797176"/>
              <a:ext cx="328613" cy="268288"/>
            </a:xfrm>
            <a:custGeom>
              <a:avLst/>
              <a:gdLst>
                <a:gd name="T0" fmla="*/ 77 w 152"/>
                <a:gd name="T1" fmla="*/ 47 h 124"/>
                <a:gd name="T2" fmla="*/ 74 w 152"/>
                <a:gd name="T3" fmla="*/ 124 h 124"/>
                <a:gd name="T4" fmla="*/ 77 w 152"/>
                <a:gd name="T5" fmla="*/ 47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124">
                  <a:moveTo>
                    <a:pt x="77" y="47"/>
                  </a:moveTo>
                  <a:cubicBezTo>
                    <a:pt x="131" y="0"/>
                    <a:pt x="152" y="76"/>
                    <a:pt x="74" y="124"/>
                  </a:cubicBezTo>
                  <a:cubicBezTo>
                    <a:pt x="0" y="74"/>
                    <a:pt x="23" y="2"/>
                    <a:pt x="77" y="47"/>
                  </a:cubicBezTo>
                  <a:close/>
                </a:path>
              </a:pathLst>
            </a:custGeom>
            <a:solidFill>
              <a:srgbClr val="D64D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2" name="Freeform 86"/>
            <p:cNvSpPr/>
            <p:nvPr/>
          </p:nvSpPr>
          <p:spPr bwMode="auto">
            <a:xfrm>
              <a:off x="862013" y="2878138"/>
              <a:ext cx="331788" cy="269875"/>
            </a:xfrm>
            <a:custGeom>
              <a:avLst/>
              <a:gdLst>
                <a:gd name="T0" fmla="*/ 78 w 154"/>
                <a:gd name="T1" fmla="*/ 48 h 125"/>
                <a:gd name="T2" fmla="*/ 76 w 154"/>
                <a:gd name="T3" fmla="*/ 125 h 125"/>
                <a:gd name="T4" fmla="*/ 78 w 154"/>
                <a:gd name="T5" fmla="*/ 48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4" h="125">
                  <a:moveTo>
                    <a:pt x="78" y="48"/>
                  </a:moveTo>
                  <a:cubicBezTo>
                    <a:pt x="133" y="0"/>
                    <a:pt x="154" y="77"/>
                    <a:pt x="76" y="125"/>
                  </a:cubicBezTo>
                  <a:cubicBezTo>
                    <a:pt x="0" y="76"/>
                    <a:pt x="24" y="3"/>
                    <a:pt x="78" y="48"/>
                  </a:cubicBezTo>
                  <a:close/>
                </a:path>
              </a:pathLst>
            </a:custGeom>
            <a:solidFill>
              <a:srgbClr val="D64D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3" name="Freeform 87"/>
            <p:cNvSpPr/>
            <p:nvPr/>
          </p:nvSpPr>
          <p:spPr bwMode="auto">
            <a:xfrm>
              <a:off x="2095500" y="2225676"/>
              <a:ext cx="295275" cy="239713"/>
            </a:xfrm>
            <a:custGeom>
              <a:avLst/>
              <a:gdLst>
                <a:gd name="T0" fmla="*/ 70 w 137"/>
                <a:gd name="T1" fmla="*/ 43 h 111"/>
                <a:gd name="T2" fmla="*/ 67 w 137"/>
                <a:gd name="T3" fmla="*/ 111 h 111"/>
                <a:gd name="T4" fmla="*/ 70 w 137"/>
                <a:gd name="T5" fmla="*/ 43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7" h="111">
                  <a:moveTo>
                    <a:pt x="70" y="43"/>
                  </a:moveTo>
                  <a:cubicBezTo>
                    <a:pt x="118" y="0"/>
                    <a:pt x="137" y="68"/>
                    <a:pt x="67" y="111"/>
                  </a:cubicBezTo>
                  <a:cubicBezTo>
                    <a:pt x="0" y="67"/>
                    <a:pt x="21" y="2"/>
                    <a:pt x="70" y="43"/>
                  </a:cubicBezTo>
                  <a:close/>
                </a:path>
              </a:pathLst>
            </a:custGeom>
            <a:solidFill>
              <a:srgbClr val="F4A2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4" name="Freeform 88"/>
            <p:cNvSpPr/>
            <p:nvPr/>
          </p:nvSpPr>
          <p:spPr bwMode="auto">
            <a:xfrm>
              <a:off x="1303338" y="3141663"/>
              <a:ext cx="207963" cy="176213"/>
            </a:xfrm>
            <a:custGeom>
              <a:avLst/>
              <a:gdLst>
                <a:gd name="T0" fmla="*/ 62 w 96"/>
                <a:gd name="T1" fmla="*/ 18 h 82"/>
                <a:gd name="T2" fmla="*/ 34 w 96"/>
                <a:gd name="T3" fmla="*/ 11 h 82"/>
                <a:gd name="T4" fmla="*/ 15 w 96"/>
                <a:gd name="T5" fmla="*/ 10 h 82"/>
                <a:gd name="T6" fmla="*/ 7 w 96"/>
                <a:gd name="T7" fmla="*/ 12 h 82"/>
                <a:gd name="T8" fmla="*/ 3 w 96"/>
                <a:gd name="T9" fmla="*/ 12 h 82"/>
                <a:gd name="T10" fmla="*/ 1 w 96"/>
                <a:gd name="T11" fmla="*/ 8 h 82"/>
                <a:gd name="T12" fmla="*/ 1 w 96"/>
                <a:gd name="T13" fmla="*/ 3 h 82"/>
                <a:gd name="T14" fmla="*/ 5 w 96"/>
                <a:gd name="T15" fmla="*/ 0 h 82"/>
                <a:gd name="T16" fmla="*/ 9 w 96"/>
                <a:gd name="T17" fmla="*/ 0 h 82"/>
                <a:gd name="T18" fmla="*/ 17 w 96"/>
                <a:gd name="T19" fmla="*/ 1 h 82"/>
                <a:gd name="T20" fmla="*/ 40 w 96"/>
                <a:gd name="T21" fmla="*/ 6 h 82"/>
                <a:gd name="T22" fmla="*/ 65 w 96"/>
                <a:gd name="T23" fmla="*/ 13 h 82"/>
                <a:gd name="T24" fmla="*/ 86 w 96"/>
                <a:gd name="T25" fmla="*/ 19 h 82"/>
                <a:gd name="T26" fmla="*/ 94 w 96"/>
                <a:gd name="T27" fmla="*/ 22 h 82"/>
                <a:gd name="T28" fmla="*/ 96 w 96"/>
                <a:gd name="T29" fmla="*/ 26 h 82"/>
                <a:gd name="T30" fmla="*/ 96 w 96"/>
                <a:gd name="T31" fmla="*/ 32 h 82"/>
                <a:gd name="T32" fmla="*/ 93 w 96"/>
                <a:gd name="T33" fmla="*/ 35 h 82"/>
                <a:gd name="T34" fmla="*/ 19 w 96"/>
                <a:gd name="T35" fmla="*/ 56 h 82"/>
                <a:gd name="T36" fmla="*/ 13 w 96"/>
                <a:gd name="T37" fmla="*/ 59 h 82"/>
                <a:gd name="T38" fmla="*/ 11 w 96"/>
                <a:gd name="T39" fmla="*/ 64 h 82"/>
                <a:gd name="T40" fmla="*/ 14 w 96"/>
                <a:gd name="T41" fmla="*/ 72 h 82"/>
                <a:gd name="T42" fmla="*/ 24 w 96"/>
                <a:gd name="T43" fmla="*/ 76 h 82"/>
                <a:gd name="T44" fmla="*/ 29 w 96"/>
                <a:gd name="T45" fmla="*/ 74 h 82"/>
                <a:gd name="T46" fmla="*/ 30 w 96"/>
                <a:gd name="T47" fmla="*/ 72 h 82"/>
                <a:gd name="T48" fmla="*/ 28 w 96"/>
                <a:gd name="T49" fmla="*/ 69 h 82"/>
                <a:gd name="T50" fmla="*/ 27 w 96"/>
                <a:gd name="T51" fmla="*/ 66 h 82"/>
                <a:gd name="T52" fmla="*/ 28 w 96"/>
                <a:gd name="T53" fmla="*/ 63 h 82"/>
                <a:gd name="T54" fmla="*/ 33 w 96"/>
                <a:gd name="T55" fmla="*/ 62 h 82"/>
                <a:gd name="T56" fmla="*/ 40 w 96"/>
                <a:gd name="T57" fmla="*/ 65 h 82"/>
                <a:gd name="T58" fmla="*/ 42 w 96"/>
                <a:gd name="T59" fmla="*/ 71 h 82"/>
                <a:gd name="T60" fmla="*/ 38 w 96"/>
                <a:gd name="T61" fmla="*/ 79 h 82"/>
                <a:gd name="T62" fmla="*/ 29 w 96"/>
                <a:gd name="T63" fmla="*/ 82 h 82"/>
                <a:gd name="T64" fmla="*/ 10 w 96"/>
                <a:gd name="T65" fmla="*/ 74 h 82"/>
                <a:gd name="T66" fmla="*/ 4 w 96"/>
                <a:gd name="T67" fmla="*/ 56 h 82"/>
                <a:gd name="T68" fmla="*/ 11 w 96"/>
                <a:gd name="T69" fmla="*/ 42 h 82"/>
                <a:gd name="T70" fmla="*/ 24 w 96"/>
                <a:gd name="T71" fmla="*/ 36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6" h="82">
                  <a:moveTo>
                    <a:pt x="74" y="22"/>
                  </a:moveTo>
                  <a:cubicBezTo>
                    <a:pt x="71" y="20"/>
                    <a:pt x="66" y="19"/>
                    <a:pt x="62" y="18"/>
                  </a:cubicBezTo>
                  <a:cubicBezTo>
                    <a:pt x="57" y="16"/>
                    <a:pt x="52" y="15"/>
                    <a:pt x="47" y="14"/>
                  </a:cubicBezTo>
                  <a:cubicBezTo>
                    <a:pt x="43" y="12"/>
                    <a:pt x="38" y="11"/>
                    <a:pt x="34" y="11"/>
                  </a:cubicBezTo>
                  <a:cubicBezTo>
                    <a:pt x="29" y="10"/>
                    <a:pt x="25" y="9"/>
                    <a:pt x="21" y="9"/>
                  </a:cubicBezTo>
                  <a:cubicBezTo>
                    <a:pt x="19" y="9"/>
                    <a:pt x="16" y="9"/>
                    <a:pt x="15" y="10"/>
                  </a:cubicBezTo>
                  <a:cubicBezTo>
                    <a:pt x="13" y="10"/>
                    <a:pt x="11" y="10"/>
                    <a:pt x="10" y="11"/>
                  </a:cubicBezTo>
                  <a:cubicBezTo>
                    <a:pt x="9" y="11"/>
                    <a:pt x="8" y="12"/>
                    <a:pt x="7" y="12"/>
                  </a:cubicBezTo>
                  <a:cubicBezTo>
                    <a:pt x="6" y="12"/>
                    <a:pt x="6" y="13"/>
                    <a:pt x="5" y="13"/>
                  </a:cubicBezTo>
                  <a:cubicBezTo>
                    <a:pt x="4" y="13"/>
                    <a:pt x="3" y="12"/>
                    <a:pt x="3" y="12"/>
                  </a:cubicBezTo>
                  <a:cubicBezTo>
                    <a:pt x="2" y="11"/>
                    <a:pt x="2" y="11"/>
                    <a:pt x="1" y="10"/>
                  </a:cubicBezTo>
                  <a:cubicBezTo>
                    <a:pt x="1" y="10"/>
                    <a:pt x="1" y="9"/>
                    <a:pt x="1" y="8"/>
                  </a:cubicBezTo>
                  <a:cubicBezTo>
                    <a:pt x="0" y="8"/>
                    <a:pt x="0" y="7"/>
                    <a:pt x="0" y="6"/>
                  </a:cubicBezTo>
                  <a:cubicBezTo>
                    <a:pt x="0" y="5"/>
                    <a:pt x="0" y="4"/>
                    <a:pt x="1" y="3"/>
                  </a:cubicBezTo>
                  <a:cubicBezTo>
                    <a:pt x="1" y="2"/>
                    <a:pt x="2" y="1"/>
                    <a:pt x="3" y="1"/>
                  </a:cubicBezTo>
                  <a:cubicBezTo>
                    <a:pt x="4" y="0"/>
                    <a:pt x="5" y="0"/>
                    <a:pt x="5" y="0"/>
                  </a:cubicBezTo>
                  <a:cubicBezTo>
                    <a:pt x="6" y="0"/>
                    <a:pt x="7" y="0"/>
                    <a:pt x="7" y="0"/>
                  </a:cubicBezTo>
                  <a:cubicBezTo>
                    <a:pt x="8" y="0"/>
                    <a:pt x="9" y="0"/>
                    <a:pt x="9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2" y="0"/>
                    <a:pt x="15" y="0"/>
                    <a:pt x="17" y="1"/>
                  </a:cubicBezTo>
                  <a:cubicBezTo>
                    <a:pt x="20" y="1"/>
                    <a:pt x="24" y="2"/>
                    <a:pt x="28" y="3"/>
                  </a:cubicBezTo>
                  <a:cubicBezTo>
                    <a:pt x="31" y="3"/>
                    <a:pt x="35" y="4"/>
                    <a:pt x="40" y="6"/>
                  </a:cubicBezTo>
                  <a:cubicBezTo>
                    <a:pt x="44" y="7"/>
                    <a:pt x="48" y="8"/>
                    <a:pt x="53" y="9"/>
                  </a:cubicBezTo>
                  <a:cubicBezTo>
                    <a:pt x="57" y="10"/>
                    <a:pt x="61" y="11"/>
                    <a:pt x="65" y="13"/>
                  </a:cubicBezTo>
                  <a:cubicBezTo>
                    <a:pt x="69" y="14"/>
                    <a:pt x="73" y="15"/>
                    <a:pt x="77" y="16"/>
                  </a:cubicBezTo>
                  <a:cubicBezTo>
                    <a:pt x="80" y="17"/>
                    <a:pt x="83" y="18"/>
                    <a:pt x="86" y="19"/>
                  </a:cubicBezTo>
                  <a:cubicBezTo>
                    <a:pt x="89" y="20"/>
                    <a:pt x="91" y="21"/>
                    <a:pt x="92" y="21"/>
                  </a:cubicBezTo>
                  <a:cubicBezTo>
                    <a:pt x="93" y="21"/>
                    <a:pt x="94" y="22"/>
                    <a:pt x="94" y="22"/>
                  </a:cubicBezTo>
                  <a:cubicBezTo>
                    <a:pt x="95" y="23"/>
                    <a:pt x="95" y="23"/>
                    <a:pt x="96" y="24"/>
                  </a:cubicBezTo>
                  <a:cubicBezTo>
                    <a:pt x="96" y="24"/>
                    <a:pt x="96" y="25"/>
                    <a:pt x="96" y="26"/>
                  </a:cubicBezTo>
                  <a:cubicBezTo>
                    <a:pt x="96" y="27"/>
                    <a:pt x="96" y="27"/>
                    <a:pt x="96" y="28"/>
                  </a:cubicBezTo>
                  <a:cubicBezTo>
                    <a:pt x="96" y="30"/>
                    <a:pt x="96" y="31"/>
                    <a:pt x="96" y="32"/>
                  </a:cubicBezTo>
                  <a:cubicBezTo>
                    <a:pt x="96" y="33"/>
                    <a:pt x="95" y="33"/>
                    <a:pt x="95" y="34"/>
                  </a:cubicBezTo>
                  <a:cubicBezTo>
                    <a:pt x="94" y="34"/>
                    <a:pt x="94" y="35"/>
                    <a:pt x="93" y="35"/>
                  </a:cubicBezTo>
                  <a:cubicBezTo>
                    <a:pt x="93" y="35"/>
                    <a:pt x="92" y="36"/>
                    <a:pt x="92" y="36"/>
                  </a:cubicBezTo>
                  <a:cubicBezTo>
                    <a:pt x="19" y="56"/>
                    <a:pt x="19" y="56"/>
                    <a:pt x="19" y="56"/>
                  </a:cubicBezTo>
                  <a:cubicBezTo>
                    <a:pt x="17" y="57"/>
                    <a:pt x="16" y="57"/>
                    <a:pt x="15" y="58"/>
                  </a:cubicBezTo>
                  <a:cubicBezTo>
                    <a:pt x="14" y="58"/>
                    <a:pt x="14" y="58"/>
                    <a:pt x="13" y="59"/>
                  </a:cubicBezTo>
                  <a:cubicBezTo>
                    <a:pt x="12" y="60"/>
                    <a:pt x="12" y="60"/>
                    <a:pt x="12" y="61"/>
                  </a:cubicBezTo>
                  <a:cubicBezTo>
                    <a:pt x="11" y="62"/>
                    <a:pt x="11" y="63"/>
                    <a:pt x="11" y="64"/>
                  </a:cubicBezTo>
                  <a:cubicBezTo>
                    <a:pt x="11" y="65"/>
                    <a:pt x="11" y="66"/>
                    <a:pt x="12" y="68"/>
                  </a:cubicBezTo>
                  <a:cubicBezTo>
                    <a:pt x="13" y="69"/>
                    <a:pt x="13" y="70"/>
                    <a:pt x="14" y="72"/>
                  </a:cubicBezTo>
                  <a:cubicBezTo>
                    <a:pt x="15" y="73"/>
                    <a:pt x="17" y="74"/>
                    <a:pt x="18" y="75"/>
                  </a:cubicBezTo>
                  <a:cubicBezTo>
                    <a:pt x="20" y="76"/>
                    <a:pt x="22" y="76"/>
                    <a:pt x="24" y="76"/>
                  </a:cubicBezTo>
                  <a:cubicBezTo>
                    <a:pt x="25" y="76"/>
                    <a:pt x="26" y="76"/>
                    <a:pt x="27" y="75"/>
                  </a:cubicBezTo>
                  <a:cubicBezTo>
                    <a:pt x="28" y="75"/>
                    <a:pt x="29" y="75"/>
                    <a:pt x="29" y="74"/>
                  </a:cubicBezTo>
                  <a:cubicBezTo>
                    <a:pt x="29" y="74"/>
                    <a:pt x="30" y="74"/>
                    <a:pt x="30" y="73"/>
                  </a:cubicBezTo>
                  <a:cubicBezTo>
                    <a:pt x="30" y="73"/>
                    <a:pt x="30" y="72"/>
                    <a:pt x="30" y="72"/>
                  </a:cubicBezTo>
                  <a:cubicBezTo>
                    <a:pt x="30" y="71"/>
                    <a:pt x="30" y="71"/>
                    <a:pt x="29" y="70"/>
                  </a:cubicBezTo>
                  <a:cubicBezTo>
                    <a:pt x="29" y="70"/>
                    <a:pt x="29" y="69"/>
                    <a:pt x="28" y="69"/>
                  </a:cubicBezTo>
                  <a:cubicBezTo>
                    <a:pt x="28" y="68"/>
                    <a:pt x="27" y="68"/>
                    <a:pt x="27" y="67"/>
                  </a:cubicBezTo>
                  <a:cubicBezTo>
                    <a:pt x="27" y="67"/>
                    <a:pt x="27" y="66"/>
                    <a:pt x="27" y="66"/>
                  </a:cubicBezTo>
                  <a:cubicBezTo>
                    <a:pt x="27" y="65"/>
                    <a:pt x="27" y="65"/>
                    <a:pt x="27" y="64"/>
                  </a:cubicBezTo>
                  <a:cubicBezTo>
                    <a:pt x="27" y="64"/>
                    <a:pt x="27" y="63"/>
                    <a:pt x="28" y="63"/>
                  </a:cubicBezTo>
                  <a:cubicBezTo>
                    <a:pt x="28" y="63"/>
                    <a:pt x="29" y="62"/>
                    <a:pt x="30" y="62"/>
                  </a:cubicBezTo>
                  <a:cubicBezTo>
                    <a:pt x="31" y="62"/>
                    <a:pt x="32" y="62"/>
                    <a:pt x="33" y="62"/>
                  </a:cubicBezTo>
                  <a:cubicBezTo>
                    <a:pt x="34" y="62"/>
                    <a:pt x="36" y="62"/>
                    <a:pt x="37" y="62"/>
                  </a:cubicBezTo>
                  <a:cubicBezTo>
                    <a:pt x="38" y="63"/>
                    <a:pt x="39" y="64"/>
                    <a:pt x="40" y="65"/>
                  </a:cubicBezTo>
                  <a:cubicBezTo>
                    <a:pt x="41" y="65"/>
                    <a:pt x="41" y="66"/>
                    <a:pt x="42" y="68"/>
                  </a:cubicBezTo>
                  <a:cubicBezTo>
                    <a:pt x="42" y="69"/>
                    <a:pt x="42" y="70"/>
                    <a:pt x="42" y="71"/>
                  </a:cubicBezTo>
                  <a:cubicBezTo>
                    <a:pt x="42" y="73"/>
                    <a:pt x="42" y="74"/>
                    <a:pt x="41" y="76"/>
                  </a:cubicBezTo>
                  <a:cubicBezTo>
                    <a:pt x="41" y="77"/>
                    <a:pt x="40" y="78"/>
                    <a:pt x="38" y="79"/>
                  </a:cubicBezTo>
                  <a:cubicBezTo>
                    <a:pt x="37" y="80"/>
                    <a:pt x="36" y="81"/>
                    <a:pt x="34" y="81"/>
                  </a:cubicBezTo>
                  <a:cubicBezTo>
                    <a:pt x="33" y="82"/>
                    <a:pt x="31" y="82"/>
                    <a:pt x="29" y="82"/>
                  </a:cubicBezTo>
                  <a:cubicBezTo>
                    <a:pt x="25" y="82"/>
                    <a:pt x="21" y="81"/>
                    <a:pt x="18" y="80"/>
                  </a:cubicBezTo>
                  <a:cubicBezTo>
                    <a:pt x="15" y="78"/>
                    <a:pt x="12" y="76"/>
                    <a:pt x="10" y="74"/>
                  </a:cubicBezTo>
                  <a:cubicBezTo>
                    <a:pt x="8" y="72"/>
                    <a:pt x="7" y="69"/>
                    <a:pt x="6" y="66"/>
                  </a:cubicBezTo>
                  <a:cubicBezTo>
                    <a:pt x="5" y="63"/>
                    <a:pt x="4" y="60"/>
                    <a:pt x="4" y="56"/>
                  </a:cubicBezTo>
                  <a:cubicBezTo>
                    <a:pt x="4" y="53"/>
                    <a:pt x="5" y="50"/>
                    <a:pt x="6" y="48"/>
                  </a:cubicBezTo>
                  <a:cubicBezTo>
                    <a:pt x="7" y="45"/>
                    <a:pt x="9" y="43"/>
                    <a:pt x="11" y="42"/>
                  </a:cubicBezTo>
                  <a:cubicBezTo>
                    <a:pt x="13" y="40"/>
                    <a:pt x="15" y="39"/>
                    <a:pt x="17" y="39"/>
                  </a:cubicBezTo>
                  <a:cubicBezTo>
                    <a:pt x="20" y="38"/>
                    <a:pt x="22" y="37"/>
                    <a:pt x="24" y="36"/>
                  </a:cubicBezTo>
                  <a:lnTo>
                    <a:pt x="74" y="22"/>
                  </a:lnTo>
                  <a:close/>
                </a:path>
              </a:pathLst>
            </a:custGeom>
            <a:solidFill>
              <a:srgbClr val="D64D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5" name="Freeform 89"/>
            <p:cNvSpPr>
              <a:spLocks noEditPoints="1"/>
            </p:cNvSpPr>
            <p:nvPr/>
          </p:nvSpPr>
          <p:spPr bwMode="auto">
            <a:xfrm>
              <a:off x="1373188" y="3027363"/>
              <a:ext cx="138113" cy="111125"/>
            </a:xfrm>
            <a:custGeom>
              <a:avLst/>
              <a:gdLst>
                <a:gd name="T0" fmla="*/ 5 w 64"/>
                <a:gd name="T1" fmla="*/ 35 h 52"/>
                <a:gd name="T2" fmla="*/ 8 w 64"/>
                <a:gd name="T3" fmla="*/ 40 h 52"/>
                <a:gd name="T4" fmla="*/ 11 w 64"/>
                <a:gd name="T5" fmla="*/ 40 h 52"/>
                <a:gd name="T6" fmla="*/ 14 w 64"/>
                <a:gd name="T7" fmla="*/ 36 h 52"/>
                <a:gd name="T8" fmla="*/ 19 w 64"/>
                <a:gd name="T9" fmla="*/ 35 h 52"/>
                <a:gd name="T10" fmla="*/ 22 w 64"/>
                <a:gd name="T11" fmla="*/ 39 h 52"/>
                <a:gd name="T12" fmla="*/ 20 w 64"/>
                <a:gd name="T13" fmla="*/ 46 h 52"/>
                <a:gd name="T14" fmla="*/ 8 w 64"/>
                <a:gd name="T15" fmla="*/ 46 h 52"/>
                <a:gd name="T16" fmla="*/ 1 w 64"/>
                <a:gd name="T17" fmla="*/ 35 h 52"/>
                <a:gd name="T18" fmla="*/ 1 w 64"/>
                <a:gd name="T19" fmla="*/ 20 h 52"/>
                <a:gd name="T20" fmla="*/ 10 w 64"/>
                <a:gd name="T21" fmla="*/ 8 h 52"/>
                <a:gd name="T22" fmla="*/ 53 w 64"/>
                <a:gd name="T23" fmla="*/ 7 h 52"/>
                <a:gd name="T24" fmla="*/ 55 w 64"/>
                <a:gd name="T25" fmla="*/ 6 h 52"/>
                <a:gd name="T26" fmla="*/ 57 w 64"/>
                <a:gd name="T27" fmla="*/ 4 h 52"/>
                <a:gd name="T28" fmla="*/ 54 w 64"/>
                <a:gd name="T29" fmla="*/ 1 h 52"/>
                <a:gd name="T30" fmla="*/ 58 w 64"/>
                <a:gd name="T31" fmla="*/ 2 h 52"/>
                <a:gd name="T32" fmla="*/ 63 w 64"/>
                <a:gd name="T33" fmla="*/ 8 h 52"/>
                <a:gd name="T34" fmla="*/ 62 w 64"/>
                <a:gd name="T35" fmla="*/ 19 h 52"/>
                <a:gd name="T36" fmla="*/ 59 w 64"/>
                <a:gd name="T37" fmla="*/ 26 h 52"/>
                <a:gd name="T38" fmla="*/ 64 w 64"/>
                <a:gd name="T39" fmla="*/ 34 h 52"/>
                <a:gd name="T40" fmla="*/ 63 w 64"/>
                <a:gd name="T41" fmla="*/ 43 h 52"/>
                <a:gd name="T42" fmla="*/ 55 w 64"/>
                <a:gd name="T43" fmla="*/ 51 h 52"/>
                <a:gd name="T44" fmla="*/ 39 w 64"/>
                <a:gd name="T45" fmla="*/ 50 h 52"/>
                <a:gd name="T46" fmla="*/ 28 w 64"/>
                <a:gd name="T47" fmla="*/ 37 h 52"/>
                <a:gd name="T48" fmla="*/ 21 w 64"/>
                <a:gd name="T49" fmla="*/ 24 h 52"/>
                <a:gd name="T50" fmla="*/ 8 w 64"/>
                <a:gd name="T51" fmla="*/ 25 h 52"/>
                <a:gd name="T52" fmla="*/ 32 w 64"/>
                <a:gd name="T53" fmla="*/ 23 h 52"/>
                <a:gd name="T54" fmla="*/ 29 w 64"/>
                <a:gd name="T55" fmla="*/ 26 h 52"/>
                <a:gd name="T56" fmla="*/ 32 w 64"/>
                <a:gd name="T57" fmla="*/ 33 h 52"/>
                <a:gd name="T58" fmla="*/ 44 w 64"/>
                <a:gd name="T59" fmla="*/ 36 h 52"/>
                <a:gd name="T60" fmla="*/ 53 w 64"/>
                <a:gd name="T61" fmla="*/ 34 h 52"/>
                <a:gd name="T62" fmla="*/ 56 w 64"/>
                <a:gd name="T63" fmla="*/ 30 h 52"/>
                <a:gd name="T64" fmla="*/ 53 w 64"/>
                <a:gd name="T65" fmla="*/ 25 h 52"/>
                <a:gd name="T66" fmla="*/ 47 w 64"/>
                <a:gd name="T67" fmla="*/ 23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4" h="52">
                  <a:moveTo>
                    <a:pt x="5" y="32"/>
                  </a:moveTo>
                  <a:cubicBezTo>
                    <a:pt x="5" y="33"/>
                    <a:pt x="5" y="34"/>
                    <a:pt x="5" y="35"/>
                  </a:cubicBezTo>
                  <a:cubicBezTo>
                    <a:pt x="6" y="36"/>
                    <a:pt x="6" y="37"/>
                    <a:pt x="7" y="38"/>
                  </a:cubicBezTo>
                  <a:cubicBezTo>
                    <a:pt x="7" y="39"/>
                    <a:pt x="8" y="39"/>
                    <a:pt x="8" y="40"/>
                  </a:cubicBezTo>
                  <a:cubicBezTo>
                    <a:pt x="9" y="40"/>
                    <a:pt x="9" y="40"/>
                    <a:pt x="10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2" y="39"/>
                    <a:pt x="12" y="38"/>
                    <a:pt x="12" y="38"/>
                  </a:cubicBezTo>
                  <a:cubicBezTo>
                    <a:pt x="13" y="37"/>
                    <a:pt x="13" y="36"/>
                    <a:pt x="14" y="36"/>
                  </a:cubicBezTo>
                  <a:cubicBezTo>
                    <a:pt x="14" y="35"/>
                    <a:pt x="15" y="35"/>
                    <a:pt x="17" y="35"/>
                  </a:cubicBezTo>
                  <a:cubicBezTo>
                    <a:pt x="17" y="35"/>
                    <a:pt x="18" y="35"/>
                    <a:pt x="19" y="35"/>
                  </a:cubicBezTo>
                  <a:cubicBezTo>
                    <a:pt x="20" y="36"/>
                    <a:pt x="20" y="36"/>
                    <a:pt x="21" y="37"/>
                  </a:cubicBezTo>
                  <a:cubicBezTo>
                    <a:pt x="21" y="37"/>
                    <a:pt x="22" y="38"/>
                    <a:pt x="22" y="39"/>
                  </a:cubicBezTo>
                  <a:cubicBezTo>
                    <a:pt x="22" y="39"/>
                    <a:pt x="23" y="40"/>
                    <a:pt x="23" y="41"/>
                  </a:cubicBezTo>
                  <a:cubicBezTo>
                    <a:pt x="23" y="43"/>
                    <a:pt x="22" y="44"/>
                    <a:pt x="20" y="46"/>
                  </a:cubicBezTo>
                  <a:cubicBezTo>
                    <a:pt x="19" y="47"/>
                    <a:pt x="17" y="48"/>
                    <a:pt x="14" y="48"/>
                  </a:cubicBezTo>
                  <a:cubicBezTo>
                    <a:pt x="12" y="48"/>
                    <a:pt x="9" y="47"/>
                    <a:pt x="8" y="46"/>
                  </a:cubicBezTo>
                  <a:cubicBezTo>
                    <a:pt x="6" y="45"/>
                    <a:pt x="4" y="43"/>
                    <a:pt x="3" y="41"/>
                  </a:cubicBezTo>
                  <a:cubicBezTo>
                    <a:pt x="2" y="39"/>
                    <a:pt x="1" y="37"/>
                    <a:pt x="1" y="35"/>
                  </a:cubicBezTo>
                  <a:cubicBezTo>
                    <a:pt x="0" y="33"/>
                    <a:pt x="0" y="30"/>
                    <a:pt x="0" y="28"/>
                  </a:cubicBezTo>
                  <a:cubicBezTo>
                    <a:pt x="0" y="25"/>
                    <a:pt x="0" y="22"/>
                    <a:pt x="1" y="20"/>
                  </a:cubicBezTo>
                  <a:cubicBezTo>
                    <a:pt x="2" y="17"/>
                    <a:pt x="3" y="15"/>
                    <a:pt x="4" y="13"/>
                  </a:cubicBezTo>
                  <a:cubicBezTo>
                    <a:pt x="6" y="11"/>
                    <a:pt x="8" y="9"/>
                    <a:pt x="10" y="8"/>
                  </a:cubicBezTo>
                  <a:cubicBezTo>
                    <a:pt x="12" y="7"/>
                    <a:pt x="15" y="7"/>
                    <a:pt x="18" y="7"/>
                  </a:cubicBezTo>
                  <a:cubicBezTo>
                    <a:pt x="53" y="7"/>
                    <a:pt x="53" y="7"/>
                    <a:pt x="53" y="7"/>
                  </a:cubicBezTo>
                  <a:cubicBezTo>
                    <a:pt x="53" y="7"/>
                    <a:pt x="54" y="6"/>
                    <a:pt x="54" y="6"/>
                  </a:cubicBezTo>
                  <a:cubicBezTo>
                    <a:pt x="55" y="6"/>
                    <a:pt x="55" y="6"/>
                    <a:pt x="55" y="6"/>
                  </a:cubicBezTo>
                  <a:cubicBezTo>
                    <a:pt x="56" y="6"/>
                    <a:pt x="56" y="6"/>
                    <a:pt x="56" y="6"/>
                  </a:cubicBezTo>
                  <a:cubicBezTo>
                    <a:pt x="57" y="5"/>
                    <a:pt x="57" y="5"/>
                    <a:pt x="57" y="4"/>
                  </a:cubicBezTo>
                  <a:cubicBezTo>
                    <a:pt x="57" y="4"/>
                    <a:pt x="56" y="3"/>
                    <a:pt x="56" y="2"/>
                  </a:cubicBezTo>
                  <a:cubicBezTo>
                    <a:pt x="55" y="2"/>
                    <a:pt x="55" y="1"/>
                    <a:pt x="54" y="1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0"/>
                    <a:pt x="57" y="1"/>
                    <a:pt x="58" y="2"/>
                  </a:cubicBezTo>
                  <a:cubicBezTo>
                    <a:pt x="59" y="2"/>
                    <a:pt x="60" y="3"/>
                    <a:pt x="61" y="4"/>
                  </a:cubicBezTo>
                  <a:cubicBezTo>
                    <a:pt x="62" y="5"/>
                    <a:pt x="63" y="7"/>
                    <a:pt x="63" y="8"/>
                  </a:cubicBezTo>
                  <a:cubicBezTo>
                    <a:pt x="64" y="10"/>
                    <a:pt x="64" y="11"/>
                    <a:pt x="64" y="13"/>
                  </a:cubicBezTo>
                  <a:cubicBezTo>
                    <a:pt x="64" y="15"/>
                    <a:pt x="64" y="17"/>
                    <a:pt x="62" y="19"/>
                  </a:cubicBezTo>
                  <a:cubicBezTo>
                    <a:pt x="61" y="21"/>
                    <a:pt x="58" y="22"/>
                    <a:pt x="55" y="23"/>
                  </a:cubicBezTo>
                  <a:cubicBezTo>
                    <a:pt x="57" y="24"/>
                    <a:pt x="58" y="25"/>
                    <a:pt x="59" y="26"/>
                  </a:cubicBezTo>
                  <a:cubicBezTo>
                    <a:pt x="61" y="27"/>
                    <a:pt x="62" y="29"/>
                    <a:pt x="62" y="30"/>
                  </a:cubicBezTo>
                  <a:cubicBezTo>
                    <a:pt x="63" y="31"/>
                    <a:pt x="64" y="33"/>
                    <a:pt x="64" y="34"/>
                  </a:cubicBezTo>
                  <a:cubicBezTo>
                    <a:pt x="64" y="35"/>
                    <a:pt x="64" y="37"/>
                    <a:pt x="64" y="38"/>
                  </a:cubicBezTo>
                  <a:cubicBezTo>
                    <a:pt x="64" y="40"/>
                    <a:pt x="64" y="41"/>
                    <a:pt x="63" y="43"/>
                  </a:cubicBezTo>
                  <a:cubicBezTo>
                    <a:pt x="63" y="45"/>
                    <a:pt x="62" y="46"/>
                    <a:pt x="61" y="47"/>
                  </a:cubicBezTo>
                  <a:cubicBezTo>
                    <a:pt x="59" y="49"/>
                    <a:pt x="58" y="50"/>
                    <a:pt x="55" y="51"/>
                  </a:cubicBezTo>
                  <a:cubicBezTo>
                    <a:pt x="53" y="51"/>
                    <a:pt x="51" y="52"/>
                    <a:pt x="48" y="52"/>
                  </a:cubicBezTo>
                  <a:cubicBezTo>
                    <a:pt x="44" y="52"/>
                    <a:pt x="41" y="51"/>
                    <a:pt x="39" y="50"/>
                  </a:cubicBezTo>
                  <a:cubicBezTo>
                    <a:pt x="36" y="48"/>
                    <a:pt x="34" y="47"/>
                    <a:pt x="33" y="45"/>
                  </a:cubicBezTo>
                  <a:cubicBezTo>
                    <a:pt x="31" y="42"/>
                    <a:pt x="30" y="40"/>
                    <a:pt x="28" y="37"/>
                  </a:cubicBezTo>
                  <a:cubicBezTo>
                    <a:pt x="27" y="35"/>
                    <a:pt x="26" y="32"/>
                    <a:pt x="25" y="29"/>
                  </a:cubicBezTo>
                  <a:cubicBezTo>
                    <a:pt x="24" y="27"/>
                    <a:pt x="22" y="25"/>
                    <a:pt x="21" y="24"/>
                  </a:cubicBezTo>
                  <a:cubicBezTo>
                    <a:pt x="19" y="24"/>
                    <a:pt x="17" y="23"/>
                    <a:pt x="15" y="23"/>
                  </a:cubicBezTo>
                  <a:cubicBezTo>
                    <a:pt x="12" y="23"/>
                    <a:pt x="9" y="24"/>
                    <a:pt x="8" y="25"/>
                  </a:cubicBezTo>
                  <a:cubicBezTo>
                    <a:pt x="6" y="27"/>
                    <a:pt x="5" y="29"/>
                    <a:pt x="5" y="32"/>
                  </a:cubicBezTo>
                  <a:close/>
                  <a:moveTo>
                    <a:pt x="32" y="23"/>
                  </a:moveTo>
                  <a:cubicBezTo>
                    <a:pt x="31" y="23"/>
                    <a:pt x="30" y="24"/>
                    <a:pt x="29" y="24"/>
                  </a:cubicBezTo>
                  <a:cubicBezTo>
                    <a:pt x="29" y="25"/>
                    <a:pt x="29" y="25"/>
                    <a:pt x="29" y="26"/>
                  </a:cubicBezTo>
                  <a:cubicBezTo>
                    <a:pt x="29" y="28"/>
                    <a:pt x="29" y="29"/>
                    <a:pt x="30" y="30"/>
                  </a:cubicBezTo>
                  <a:cubicBezTo>
                    <a:pt x="30" y="31"/>
                    <a:pt x="31" y="32"/>
                    <a:pt x="32" y="33"/>
                  </a:cubicBezTo>
                  <a:cubicBezTo>
                    <a:pt x="34" y="34"/>
                    <a:pt x="35" y="34"/>
                    <a:pt x="37" y="35"/>
                  </a:cubicBezTo>
                  <a:cubicBezTo>
                    <a:pt x="39" y="36"/>
                    <a:pt x="41" y="36"/>
                    <a:pt x="44" y="36"/>
                  </a:cubicBezTo>
                  <a:cubicBezTo>
                    <a:pt x="46" y="36"/>
                    <a:pt x="48" y="36"/>
                    <a:pt x="49" y="35"/>
                  </a:cubicBezTo>
                  <a:cubicBezTo>
                    <a:pt x="51" y="35"/>
                    <a:pt x="52" y="35"/>
                    <a:pt x="53" y="34"/>
                  </a:cubicBezTo>
                  <a:cubicBezTo>
                    <a:pt x="54" y="34"/>
                    <a:pt x="55" y="33"/>
                    <a:pt x="55" y="32"/>
                  </a:cubicBezTo>
                  <a:cubicBezTo>
                    <a:pt x="55" y="32"/>
                    <a:pt x="56" y="31"/>
                    <a:pt x="56" y="30"/>
                  </a:cubicBezTo>
                  <a:cubicBezTo>
                    <a:pt x="56" y="29"/>
                    <a:pt x="55" y="28"/>
                    <a:pt x="55" y="27"/>
                  </a:cubicBezTo>
                  <a:cubicBezTo>
                    <a:pt x="54" y="27"/>
                    <a:pt x="54" y="26"/>
                    <a:pt x="53" y="25"/>
                  </a:cubicBezTo>
                  <a:cubicBezTo>
                    <a:pt x="52" y="25"/>
                    <a:pt x="51" y="24"/>
                    <a:pt x="50" y="24"/>
                  </a:cubicBezTo>
                  <a:cubicBezTo>
                    <a:pt x="49" y="23"/>
                    <a:pt x="48" y="23"/>
                    <a:pt x="47" y="23"/>
                  </a:cubicBezTo>
                  <a:lnTo>
                    <a:pt x="32" y="23"/>
                  </a:lnTo>
                  <a:close/>
                </a:path>
              </a:pathLst>
            </a:custGeom>
            <a:solidFill>
              <a:srgbClr val="D64D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6" name="Freeform 90"/>
            <p:cNvSpPr/>
            <p:nvPr/>
          </p:nvSpPr>
          <p:spPr bwMode="auto">
            <a:xfrm>
              <a:off x="1303338" y="2974976"/>
              <a:ext cx="207963" cy="52388"/>
            </a:xfrm>
            <a:custGeom>
              <a:avLst/>
              <a:gdLst>
                <a:gd name="T0" fmla="*/ 90 w 96"/>
                <a:gd name="T1" fmla="*/ 0 h 24"/>
                <a:gd name="T2" fmla="*/ 92 w 96"/>
                <a:gd name="T3" fmla="*/ 0 h 24"/>
                <a:gd name="T4" fmla="*/ 94 w 96"/>
                <a:gd name="T5" fmla="*/ 1 h 24"/>
                <a:gd name="T6" fmla="*/ 96 w 96"/>
                <a:gd name="T7" fmla="*/ 3 h 24"/>
                <a:gd name="T8" fmla="*/ 96 w 96"/>
                <a:gd name="T9" fmla="*/ 8 h 24"/>
                <a:gd name="T10" fmla="*/ 96 w 96"/>
                <a:gd name="T11" fmla="*/ 13 h 24"/>
                <a:gd name="T12" fmla="*/ 94 w 96"/>
                <a:gd name="T13" fmla="*/ 15 h 24"/>
                <a:gd name="T14" fmla="*/ 92 w 96"/>
                <a:gd name="T15" fmla="*/ 16 h 24"/>
                <a:gd name="T16" fmla="*/ 90 w 96"/>
                <a:gd name="T17" fmla="*/ 16 h 24"/>
                <a:gd name="T18" fmla="*/ 11 w 96"/>
                <a:gd name="T19" fmla="*/ 16 h 24"/>
                <a:gd name="T20" fmla="*/ 8 w 96"/>
                <a:gd name="T21" fmla="*/ 17 h 24"/>
                <a:gd name="T22" fmla="*/ 7 w 96"/>
                <a:gd name="T23" fmla="*/ 19 h 24"/>
                <a:gd name="T24" fmla="*/ 7 w 96"/>
                <a:gd name="T25" fmla="*/ 21 h 24"/>
                <a:gd name="T26" fmla="*/ 8 w 96"/>
                <a:gd name="T27" fmla="*/ 22 h 24"/>
                <a:gd name="T28" fmla="*/ 6 w 96"/>
                <a:gd name="T29" fmla="*/ 24 h 24"/>
                <a:gd name="T30" fmla="*/ 4 w 96"/>
                <a:gd name="T31" fmla="*/ 21 h 24"/>
                <a:gd name="T32" fmla="*/ 2 w 96"/>
                <a:gd name="T33" fmla="*/ 17 h 24"/>
                <a:gd name="T34" fmla="*/ 1 w 96"/>
                <a:gd name="T35" fmla="*/ 14 h 24"/>
                <a:gd name="T36" fmla="*/ 0 w 96"/>
                <a:gd name="T37" fmla="*/ 9 h 24"/>
                <a:gd name="T38" fmla="*/ 1 w 96"/>
                <a:gd name="T39" fmla="*/ 4 h 24"/>
                <a:gd name="T40" fmla="*/ 4 w 96"/>
                <a:gd name="T41" fmla="*/ 1 h 24"/>
                <a:gd name="T42" fmla="*/ 7 w 96"/>
                <a:gd name="T43" fmla="*/ 0 h 24"/>
                <a:gd name="T44" fmla="*/ 10 w 96"/>
                <a:gd name="T45" fmla="*/ 0 h 24"/>
                <a:gd name="T46" fmla="*/ 90 w 96"/>
                <a:gd name="T4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6" h="24">
                  <a:moveTo>
                    <a:pt x="90" y="0"/>
                  </a:moveTo>
                  <a:cubicBezTo>
                    <a:pt x="91" y="0"/>
                    <a:pt x="91" y="0"/>
                    <a:pt x="92" y="0"/>
                  </a:cubicBezTo>
                  <a:cubicBezTo>
                    <a:pt x="93" y="0"/>
                    <a:pt x="93" y="0"/>
                    <a:pt x="94" y="1"/>
                  </a:cubicBezTo>
                  <a:cubicBezTo>
                    <a:pt x="95" y="1"/>
                    <a:pt x="95" y="2"/>
                    <a:pt x="96" y="3"/>
                  </a:cubicBezTo>
                  <a:cubicBezTo>
                    <a:pt x="96" y="5"/>
                    <a:pt x="96" y="6"/>
                    <a:pt x="96" y="8"/>
                  </a:cubicBezTo>
                  <a:cubicBezTo>
                    <a:pt x="96" y="10"/>
                    <a:pt x="96" y="12"/>
                    <a:pt x="96" y="13"/>
                  </a:cubicBezTo>
                  <a:cubicBezTo>
                    <a:pt x="95" y="14"/>
                    <a:pt x="95" y="14"/>
                    <a:pt x="94" y="15"/>
                  </a:cubicBezTo>
                  <a:cubicBezTo>
                    <a:pt x="93" y="16"/>
                    <a:pt x="92" y="16"/>
                    <a:pt x="92" y="16"/>
                  </a:cubicBezTo>
                  <a:cubicBezTo>
                    <a:pt x="91" y="16"/>
                    <a:pt x="90" y="16"/>
                    <a:pt x="90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0" y="16"/>
                    <a:pt x="9" y="16"/>
                    <a:pt x="8" y="17"/>
                  </a:cubicBezTo>
                  <a:cubicBezTo>
                    <a:pt x="7" y="17"/>
                    <a:pt x="7" y="18"/>
                    <a:pt x="7" y="19"/>
                  </a:cubicBezTo>
                  <a:cubicBezTo>
                    <a:pt x="7" y="20"/>
                    <a:pt x="7" y="21"/>
                    <a:pt x="7" y="21"/>
                  </a:cubicBezTo>
                  <a:cubicBezTo>
                    <a:pt x="7" y="21"/>
                    <a:pt x="8" y="22"/>
                    <a:pt x="8" y="22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3"/>
                    <a:pt x="5" y="22"/>
                    <a:pt x="4" y="21"/>
                  </a:cubicBezTo>
                  <a:cubicBezTo>
                    <a:pt x="3" y="20"/>
                    <a:pt x="3" y="19"/>
                    <a:pt x="2" y="17"/>
                  </a:cubicBezTo>
                  <a:cubicBezTo>
                    <a:pt x="2" y="16"/>
                    <a:pt x="1" y="15"/>
                    <a:pt x="1" y="14"/>
                  </a:cubicBezTo>
                  <a:cubicBezTo>
                    <a:pt x="0" y="12"/>
                    <a:pt x="0" y="11"/>
                    <a:pt x="0" y="9"/>
                  </a:cubicBezTo>
                  <a:cubicBezTo>
                    <a:pt x="0" y="7"/>
                    <a:pt x="1" y="5"/>
                    <a:pt x="1" y="4"/>
                  </a:cubicBezTo>
                  <a:cubicBezTo>
                    <a:pt x="2" y="2"/>
                    <a:pt x="3" y="1"/>
                    <a:pt x="4" y="1"/>
                  </a:cubicBezTo>
                  <a:cubicBezTo>
                    <a:pt x="5" y="0"/>
                    <a:pt x="6" y="0"/>
                    <a:pt x="7" y="0"/>
                  </a:cubicBezTo>
                  <a:cubicBezTo>
                    <a:pt x="8" y="0"/>
                    <a:pt x="9" y="0"/>
                    <a:pt x="10" y="0"/>
                  </a:cubicBezTo>
                  <a:lnTo>
                    <a:pt x="90" y="0"/>
                  </a:lnTo>
                  <a:close/>
                </a:path>
              </a:pathLst>
            </a:custGeom>
            <a:solidFill>
              <a:srgbClr val="D64D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7" name="Freeform 91"/>
            <p:cNvSpPr>
              <a:spLocks noEditPoints="1"/>
            </p:cNvSpPr>
            <p:nvPr/>
          </p:nvSpPr>
          <p:spPr bwMode="auto">
            <a:xfrm>
              <a:off x="1373188" y="2849563"/>
              <a:ext cx="138113" cy="101600"/>
            </a:xfrm>
            <a:custGeom>
              <a:avLst/>
              <a:gdLst>
                <a:gd name="T0" fmla="*/ 35 w 64"/>
                <a:gd name="T1" fmla="*/ 30 h 47"/>
                <a:gd name="T2" fmla="*/ 40 w 64"/>
                <a:gd name="T3" fmla="*/ 29 h 47"/>
                <a:gd name="T4" fmla="*/ 44 w 64"/>
                <a:gd name="T5" fmla="*/ 28 h 47"/>
                <a:gd name="T6" fmla="*/ 49 w 64"/>
                <a:gd name="T7" fmla="*/ 25 h 47"/>
                <a:gd name="T8" fmla="*/ 52 w 64"/>
                <a:gd name="T9" fmla="*/ 22 h 47"/>
                <a:gd name="T10" fmla="*/ 55 w 64"/>
                <a:gd name="T11" fmla="*/ 18 h 47"/>
                <a:gd name="T12" fmla="*/ 56 w 64"/>
                <a:gd name="T13" fmla="*/ 13 h 47"/>
                <a:gd name="T14" fmla="*/ 56 w 64"/>
                <a:gd name="T15" fmla="*/ 9 h 47"/>
                <a:gd name="T16" fmla="*/ 54 w 64"/>
                <a:gd name="T17" fmla="*/ 6 h 47"/>
                <a:gd name="T18" fmla="*/ 52 w 64"/>
                <a:gd name="T19" fmla="*/ 4 h 47"/>
                <a:gd name="T20" fmla="*/ 50 w 64"/>
                <a:gd name="T21" fmla="*/ 1 h 47"/>
                <a:gd name="T22" fmla="*/ 51 w 64"/>
                <a:gd name="T23" fmla="*/ 0 h 47"/>
                <a:gd name="T24" fmla="*/ 55 w 64"/>
                <a:gd name="T25" fmla="*/ 3 h 47"/>
                <a:gd name="T26" fmla="*/ 60 w 64"/>
                <a:gd name="T27" fmla="*/ 8 h 47"/>
                <a:gd name="T28" fmla="*/ 63 w 64"/>
                <a:gd name="T29" fmla="*/ 14 h 47"/>
                <a:gd name="T30" fmla="*/ 64 w 64"/>
                <a:gd name="T31" fmla="*/ 23 h 47"/>
                <a:gd name="T32" fmla="*/ 62 w 64"/>
                <a:gd name="T33" fmla="*/ 32 h 47"/>
                <a:gd name="T34" fmla="*/ 57 w 64"/>
                <a:gd name="T35" fmla="*/ 40 h 47"/>
                <a:gd name="T36" fmla="*/ 47 w 64"/>
                <a:gd name="T37" fmla="*/ 45 h 47"/>
                <a:gd name="T38" fmla="*/ 34 w 64"/>
                <a:gd name="T39" fmla="*/ 47 h 47"/>
                <a:gd name="T40" fmla="*/ 23 w 64"/>
                <a:gd name="T41" fmla="*/ 46 h 47"/>
                <a:gd name="T42" fmla="*/ 15 w 64"/>
                <a:gd name="T43" fmla="*/ 43 h 47"/>
                <a:gd name="T44" fmla="*/ 8 w 64"/>
                <a:gd name="T45" fmla="*/ 38 h 47"/>
                <a:gd name="T46" fmla="*/ 4 w 64"/>
                <a:gd name="T47" fmla="*/ 32 h 47"/>
                <a:gd name="T48" fmla="*/ 1 w 64"/>
                <a:gd name="T49" fmla="*/ 25 h 47"/>
                <a:gd name="T50" fmla="*/ 0 w 64"/>
                <a:gd name="T51" fmla="*/ 19 h 47"/>
                <a:gd name="T52" fmla="*/ 1 w 64"/>
                <a:gd name="T53" fmla="*/ 12 h 47"/>
                <a:gd name="T54" fmla="*/ 4 w 64"/>
                <a:gd name="T55" fmla="*/ 7 h 47"/>
                <a:gd name="T56" fmla="*/ 7 w 64"/>
                <a:gd name="T57" fmla="*/ 4 h 47"/>
                <a:gd name="T58" fmla="*/ 12 w 64"/>
                <a:gd name="T59" fmla="*/ 3 h 47"/>
                <a:gd name="T60" fmla="*/ 17 w 64"/>
                <a:gd name="T61" fmla="*/ 4 h 47"/>
                <a:gd name="T62" fmla="*/ 21 w 64"/>
                <a:gd name="T63" fmla="*/ 8 h 47"/>
                <a:gd name="T64" fmla="*/ 35 w 64"/>
                <a:gd name="T65" fmla="*/ 30 h 47"/>
                <a:gd name="T66" fmla="*/ 23 w 64"/>
                <a:gd name="T67" fmla="*/ 19 h 47"/>
                <a:gd name="T68" fmla="*/ 22 w 64"/>
                <a:gd name="T69" fmla="*/ 18 h 47"/>
                <a:gd name="T70" fmla="*/ 21 w 64"/>
                <a:gd name="T71" fmla="*/ 17 h 47"/>
                <a:gd name="T72" fmla="*/ 19 w 64"/>
                <a:gd name="T73" fmla="*/ 17 h 47"/>
                <a:gd name="T74" fmla="*/ 17 w 64"/>
                <a:gd name="T75" fmla="*/ 16 h 47"/>
                <a:gd name="T76" fmla="*/ 14 w 64"/>
                <a:gd name="T77" fmla="*/ 17 h 47"/>
                <a:gd name="T78" fmla="*/ 10 w 64"/>
                <a:gd name="T79" fmla="*/ 18 h 47"/>
                <a:gd name="T80" fmla="*/ 7 w 64"/>
                <a:gd name="T81" fmla="*/ 20 h 47"/>
                <a:gd name="T82" fmla="*/ 6 w 64"/>
                <a:gd name="T83" fmla="*/ 22 h 47"/>
                <a:gd name="T84" fmla="*/ 7 w 64"/>
                <a:gd name="T85" fmla="*/ 26 h 47"/>
                <a:gd name="T86" fmla="*/ 11 w 64"/>
                <a:gd name="T87" fmla="*/ 28 h 47"/>
                <a:gd name="T88" fmla="*/ 16 w 64"/>
                <a:gd name="T89" fmla="*/ 29 h 47"/>
                <a:gd name="T90" fmla="*/ 21 w 64"/>
                <a:gd name="T91" fmla="*/ 30 h 47"/>
                <a:gd name="T92" fmla="*/ 26 w 64"/>
                <a:gd name="T93" fmla="*/ 30 h 47"/>
                <a:gd name="T94" fmla="*/ 30 w 64"/>
                <a:gd name="T95" fmla="*/ 30 h 47"/>
                <a:gd name="T96" fmla="*/ 23 w 64"/>
                <a:gd name="T97" fmla="*/ 1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4" h="47">
                  <a:moveTo>
                    <a:pt x="35" y="30"/>
                  </a:moveTo>
                  <a:cubicBezTo>
                    <a:pt x="37" y="30"/>
                    <a:pt x="38" y="30"/>
                    <a:pt x="40" y="29"/>
                  </a:cubicBezTo>
                  <a:cubicBezTo>
                    <a:pt x="41" y="29"/>
                    <a:pt x="43" y="28"/>
                    <a:pt x="44" y="28"/>
                  </a:cubicBezTo>
                  <a:cubicBezTo>
                    <a:pt x="46" y="27"/>
                    <a:pt x="47" y="26"/>
                    <a:pt x="49" y="25"/>
                  </a:cubicBezTo>
                  <a:cubicBezTo>
                    <a:pt x="50" y="24"/>
                    <a:pt x="51" y="23"/>
                    <a:pt x="52" y="22"/>
                  </a:cubicBezTo>
                  <a:cubicBezTo>
                    <a:pt x="53" y="21"/>
                    <a:pt x="54" y="19"/>
                    <a:pt x="55" y="18"/>
                  </a:cubicBezTo>
                  <a:cubicBezTo>
                    <a:pt x="56" y="16"/>
                    <a:pt x="56" y="15"/>
                    <a:pt x="56" y="13"/>
                  </a:cubicBezTo>
                  <a:cubicBezTo>
                    <a:pt x="56" y="12"/>
                    <a:pt x="56" y="11"/>
                    <a:pt x="56" y="9"/>
                  </a:cubicBezTo>
                  <a:cubicBezTo>
                    <a:pt x="55" y="8"/>
                    <a:pt x="55" y="7"/>
                    <a:pt x="54" y="6"/>
                  </a:cubicBezTo>
                  <a:cubicBezTo>
                    <a:pt x="54" y="5"/>
                    <a:pt x="53" y="5"/>
                    <a:pt x="52" y="4"/>
                  </a:cubicBezTo>
                  <a:cubicBezTo>
                    <a:pt x="51" y="3"/>
                    <a:pt x="51" y="2"/>
                    <a:pt x="50" y="1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3" y="1"/>
                    <a:pt x="54" y="2"/>
                    <a:pt x="55" y="3"/>
                  </a:cubicBezTo>
                  <a:cubicBezTo>
                    <a:pt x="57" y="4"/>
                    <a:pt x="58" y="6"/>
                    <a:pt x="60" y="8"/>
                  </a:cubicBezTo>
                  <a:cubicBezTo>
                    <a:pt x="61" y="9"/>
                    <a:pt x="62" y="12"/>
                    <a:pt x="63" y="14"/>
                  </a:cubicBezTo>
                  <a:cubicBezTo>
                    <a:pt x="64" y="17"/>
                    <a:pt x="64" y="19"/>
                    <a:pt x="64" y="23"/>
                  </a:cubicBezTo>
                  <a:cubicBezTo>
                    <a:pt x="64" y="26"/>
                    <a:pt x="64" y="29"/>
                    <a:pt x="62" y="32"/>
                  </a:cubicBezTo>
                  <a:cubicBezTo>
                    <a:pt x="61" y="35"/>
                    <a:pt x="59" y="37"/>
                    <a:pt x="57" y="40"/>
                  </a:cubicBezTo>
                  <a:cubicBezTo>
                    <a:pt x="54" y="42"/>
                    <a:pt x="51" y="44"/>
                    <a:pt x="47" y="45"/>
                  </a:cubicBezTo>
                  <a:cubicBezTo>
                    <a:pt x="43" y="47"/>
                    <a:pt x="39" y="47"/>
                    <a:pt x="34" y="47"/>
                  </a:cubicBezTo>
                  <a:cubicBezTo>
                    <a:pt x="30" y="47"/>
                    <a:pt x="26" y="47"/>
                    <a:pt x="23" y="46"/>
                  </a:cubicBezTo>
                  <a:cubicBezTo>
                    <a:pt x="20" y="45"/>
                    <a:pt x="17" y="44"/>
                    <a:pt x="15" y="43"/>
                  </a:cubicBezTo>
                  <a:cubicBezTo>
                    <a:pt x="12" y="41"/>
                    <a:pt x="10" y="40"/>
                    <a:pt x="8" y="38"/>
                  </a:cubicBezTo>
                  <a:cubicBezTo>
                    <a:pt x="6" y="36"/>
                    <a:pt x="5" y="34"/>
                    <a:pt x="4" y="32"/>
                  </a:cubicBezTo>
                  <a:cubicBezTo>
                    <a:pt x="2" y="30"/>
                    <a:pt x="2" y="27"/>
                    <a:pt x="1" y="25"/>
                  </a:cubicBezTo>
                  <a:cubicBezTo>
                    <a:pt x="0" y="23"/>
                    <a:pt x="0" y="21"/>
                    <a:pt x="0" y="19"/>
                  </a:cubicBezTo>
                  <a:cubicBezTo>
                    <a:pt x="0" y="16"/>
                    <a:pt x="0" y="14"/>
                    <a:pt x="1" y="12"/>
                  </a:cubicBezTo>
                  <a:cubicBezTo>
                    <a:pt x="2" y="10"/>
                    <a:pt x="2" y="8"/>
                    <a:pt x="4" y="7"/>
                  </a:cubicBezTo>
                  <a:cubicBezTo>
                    <a:pt x="5" y="6"/>
                    <a:pt x="6" y="5"/>
                    <a:pt x="7" y="4"/>
                  </a:cubicBezTo>
                  <a:cubicBezTo>
                    <a:pt x="9" y="3"/>
                    <a:pt x="10" y="3"/>
                    <a:pt x="12" y="3"/>
                  </a:cubicBezTo>
                  <a:cubicBezTo>
                    <a:pt x="14" y="3"/>
                    <a:pt x="16" y="4"/>
                    <a:pt x="17" y="4"/>
                  </a:cubicBezTo>
                  <a:cubicBezTo>
                    <a:pt x="19" y="5"/>
                    <a:pt x="20" y="7"/>
                    <a:pt x="21" y="8"/>
                  </a:cubicBezTo>
                  <a:lnTo>
                    <a:pt x="35" y="30"/>
                  </a:lnTo>
                  <a:close/>
                  <a:moveTo>
                    <a:pt x="23" y="19"/>
                  </a:moveTo>
                  <a:cubicBezTo>
                    <a:pt x="23" y="18"/>
                    <a:pt x="22" y="18"/>
                    <a:pt x="22" y="18"/>
                  </a:cubicBezTo>
                  <a:cubicBezTo>
                    <a:pt x="22" y="17"/>
                    <a:pt x="21" y="17"/>
                    <a:pt x="21" y="17"/>
                  </a:cubicBezTo>
                  <a:cubicBezTo>
                    <a:pt x="20" y="17"/>
                    <a:pt x="20" y="17"/>
                    <a:pt x="19" y="17"/>
                  </a:cubicBezTo>
                  <a:cubicBezTo>
                    <a:pt x="19" y="17"/>
                    <a:pt x="18" y="16"/>
                    <a:pt x="17" y="16"/>
                  </a:cubicBezTo>
                  <a:cubicBezTo>
                    <a:pt x="16" y="16"/>
                    <a:pt x="15" y="17"/>
                    <a:pt x="14" y="17"/>
                  </a:cubicBezTo>
                  <a:cubicBezTo>
                    <a:pt x="12" y="17"/>
                    <a:pt x="11" y="17"/>
                    <a:pt x="10" y="18"/>
                  </a:cubicBezTo>
                  <a:cubicBezTo>
                    <a:pt x="9" y="18"/>
                    <a:pt x="8" y="19"/>
                    <a:pt x="7" y="20"/>
                  </a:cubicBezTo>
                  <a:cubicBezTo>
                    <a:pt x="7" y="20"/>
                    <a:pt x="6" y="21"/>
                    <a:pt x="6" y="22"/>
                  </a:cubicBezTo>
                  <a:cubicBezTo>
                    <a:pt x="6" y="23"/>
                    <a:pt x="7" y="25"/>
                    <a:pt x="7" y="26"/>
                  </a:cubicBezTo>
                  <a:cubicBezTo>
                    <a:pt x="8" y="26"/>
                    <a:pt x="9" y="27"/>
                    <a:pt x="11" y="28"/>
                  </a:cubicBezTo>
                  <a:cubicBezTo>
                    <a:pt x="12" y="28"/>
                    <a:pt x="14" y="29"/>
                    <a:pt x="16" y="29"/>
                  </a:cubicBezTo>
                  <a:cubicBezTo>
                    <a:pt x="17" y="30"/>
                    <a:pt x="19" y="30"/>
                    <a:pt x="21" y="30"/>
                  </a:cubicBezTo>
                  <a:cubicBezTo>
                    <a:pt x="23" y="30"/>
                    <a:pt x="24" y="30"/>
                    <a:pt x="26" y="30"/>
                  </a:cubicBezTo>
                  <a:cubicBezTo>
                    <a:pt x="28" y="30"/>
                    <a:pt x="29" y="30"/>
                    <a:pt x="30" y="30"/>
                  </a:cubicBezTo>
                  <a:lnTo>
                    <a:pt x="23" y="19"/>
                  </a:lnTo>
                  <a:close/>
                </a:path>
              </a:pathLst>
            </a:custGeom>
            <a:solidFill>
              <a:srgbClr val="D64D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8" name="Freeform 92"/>
            <p:cNvSpPr/>
            <p:nvPr/>
          </p:nvSpPr>
          <p:spPr bwMode="auto">
            <a:xfrm>
              <a:off x="1373188" y="2728913"/>
              <a:ext cx="158750" cy="119063"/>
            </a:xfrm>
            <a:custGeom>
              <a:avLst/>
              <a:gdLst>
                <a:gd name="T0" fmla="*/ 33 w 74"/>
                <a:gd name="T1" fmla="*/ 16 h 55"/>
                <a:gd name="T2" fmla="*/ 21 w 74"/>
                <a:gd name="T3" fmla="*/ 17 h 55"/>
                <a:gd name="T4" fmla="*/ 14 w 74"/>
                <a:gd name="T5" fmla="*/ 19 h 55"/>
                <a:gd name="T6" fmla="*/ 10 w 74"/>
                <a:gd name="T7" fmla="*/ 21 h 55"/>
                <a:gd name="T8" fmla="*/ 10 w 74"/>
                <a:gd name="T9" fmla="*/ 24 h 55"/>
                <a:gd name="T10" fmla="*/ 11 w 74"/>
                <a:gd name="T11" fmla="*/ 26 h 55"/>
                <a:gd name="T12" fmla="*/ 13 w 74"/>
                <a:gd name="T13" fmla="*/ 28 h 55"/>
                <a:gd name="T14" fmla="*/ 15 w 74"/>
                <a:gd name="T15" fmla="*/ 30 h 55"/>
                <a:gd name="T16" fmla="*/ 17 w 74"/>
                <a:gd name="T17" fmla="*/ 31 h 55"/>
                <a:gd name="T18" fmla="*/ 58 w 74"/>
                <a:gd name="T19" fmla="*/ 31 h 55"/>
                <a:gd name="T20" fmla="*/ 60 w 74"/>
                <a:gd name="T21" fmla="*/ 31 h 55"/>
                <a:gd name="T22" fmla="*/ 62 w 74"/>
                <a:gd name="T23" fmla="*/ 32 h 55"/>
                <a:gd name="T24" fmla="*/ 64 w 74"/>
                <a:gd name="T25" fmla="*/ 35 h 55"/>
                <a:gd name="T26" fmla="*/ 64 w 74"/>
                <a:gd name="T27" fmla="*/ 39 h 55"/>
                <a:gd name="T28" fmla="*/ 64 w 74"/>
                <a:gd name="T29" fmla="*/ 44 h 55"/>
                <a:gd name="T30" fmla="*/ 62 w 74"/>
                <a:gd name="T31" fmla="*/ 46 h 55"/>
                <a:gd name="T32" fmla="*/ 60 w 74"/>
                <a:gd name="T33" fmla="*/ 48 h 55"/>
                <a:gd name="T34" fmla="*/ 58 w 74"/>
                <a:gd name="T35" fmla="*/ 48 h 55"/>
                <a:gd name="T36" fmla="*/ 11 w 74"/>
                <a:gd name="T37" fmla="*/ 48 h 55"/>
                <a:gd name="T38" fmla="*/ 8 w 74"/>
                <a:gd name="T39" fmla="*/ 48 h 55"/>
                <a:gd name="T40" fmla="*/ 6 w 74"/>
                <a:gd name="T41" fmla="*/ 51 h 55"/>
                <a:gd name="T42" fmla="*/ 7 w 74"/>
                <a:gd name="T43" fmla="*/ 53 h 55"/>
                <a:gd name="T44" fmla="*/ 8 w 74"/>
                <a:gd name="T45" fmla="*/ 54 h 55"/>
                <a:gd name="T46" fmla="*/ 6 w 74"/>
                <a:gd name="T47" fmla="*/ 55 h 55"/>
                <a:gd name="T48" fmla="*/ 4 w 74"/>
                <a:gd name="T49" fmla="*/ 52 h 55"/>
                <a:gd name="T50" fmla="*/ 2 w 74"/>
                <a:gd name="T51" fmla="*/ 49 h 55"/>
                <a:gd name="T52" fmla="*/ 0 w 74"/>
                <a:gd name="T53" fmla="*/ 45 h 55"/>
                <a:gd name="T54" fmla="*/ 0 w 74"/>
                <a:gd name="T55" fmla="*/ 41 h 55"/>
                <a:gd name="T56" fmla="*/ 1 w 74"/>
                <a:gd name="T57" fmla="*/ 35 h 55"/>
                <a:gd name="T58" fmla="*/ 4 w 74"/>
                <a:gd name="T59" fmla="*/ 32 h 55"/>
                <a:gd name="T60" fmla="*/ 8 w 74"/>
                <a:gd name="T61" fmla="*/ 31 h 55"/>
                <a:gd name="T62" fmla="*/ 12 w 74"/>
                <a:gd name="T63" fmla="*/ 31 h 55"/>
                <a:gd name="T64" fmla="*/ 6 w 74"/>
                <a:gd name="T65" fmla="*/ 27 h 55"/>
                <a:gd name="T66" fmla="*/ 4 w 74"/>
                <a:gd name="T67" fmla="*/ 24 h 55"/>
                <a:gd name="T68" fmla="*/ 2 w 74"/>
                <a:gd name="T69" fmla="*/ 21 h 55"/>
                <a:gd name="T70" fmla="*/ 0 w 74"/>
                <a:gd name="T71" fmla="*/ 18 h 55"/>
                <a:gd name="T72" fmla="*/ 0 w 74"/>
                <a:gd name="T73" fmla="*/ 15 h 55"/>
                <a:gd name="T74" fmla="*/ 2 w 74"/>
                <a:gd name="T75" fmla="*/ 9 h 55"/>
                <a:gd name="T76" fmla="*/ 7 w 74"/>
                <a:gd name="T77" fmla="*/ 4 h 55"/>
                <a:gd name="T78" fmla="*/ 17 w 74"/>
                <a:gd name="T79" fmla="*/ 1 h 55"/>
                <a:gd name="T80" fmla="*/ 32 w 74"/>
                <a:gd name="T81" fmla="*/ 0 h 55"/>
                <a:gd name="T82" fmla="*/ 47 w 74"/>
                <a:gd name="T83" fmla="*/ 1 h 55"/>
                <a:gd name="T84" fmla="*/ 59 w 74"/>
                <a:gd name="T85" fmla="*/ 5 h 55"/>
                <a:gd name="T86" fmla="*/ 66 w 74"/>
                <a:gd name="T87" fmla="*/ 10 h 55"/>
                <a:gd name="T88" fmla="*/ 71 w 74"/>
                <a:gd name="T89" fmla="*/ 16 h 55"/>
                <a:gd name="T90" fmla="*/ 73 w 74"/>
                <a:gd name="T91" fmla="*/ 21 h 55"/>
                <a:gd name="T92" fmla="*/ 74 w 74"/>
                <a:gd name="T93" fmla="*/ 26 h 55"/>
                <a:gd name="T94" fmla="*/ 71 w 74"/>
                <a:gd name="T95" fmla="*/ 27 h 55"/>
                <a:gd name="T96" fmla="*/ 70 w 74"/>
                <a:gd name="T97" fmla="*/ 24 h 55"/>
                <a:gd name="T98" fmla="*/ 67 w 74"/>
                <a:gd name="T99" fmla="*/ 21 h 55"/>
                <a:gd name="T100" fmla="*/ 63 w 74"/>
                <a:gd name="T101" fmla="*/ 19 h 55"/>
                <a:gd name="T102" fmla="*/ 56 w 74"/>
                <a:gd name="T103" fmla="*/ 18 h 55"/>
                <a:gd name="T104" fmla="*/ 46 w 74"/>
                <a:gd name="T105" fmla="*/ 17 h 55"/>
                <a:gd name="T106" fmla="*/ 33 w 74"/>
                <a:gd name="T107" fmla="*/ 16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4" h="55">
                  <a:moveTo>
                    <a:pt x="33" y="16"/>
                  </a:moveTo>
                  <a:cubicBezTo>
                    <a:pt x="28" y="16"/>
                    <a:pt x="24" y="17"/>
                    <a:pt x="21" y="17"/>
                  </a:cubicBezTo>
                  <a:cubicBezTo>
                    <a:pt x="18" y="18"/>
                    <a:pt x="15" y="18"/>
                    <a:pt x="14" y="19"/>
                  </a:cubicBezTo>
                  <a:cubicBezTo>
                    <a:pt x="12" y="19"/>
                    <a:pt x="11" y="20"/>
                    <a:pt x="10" y="21"/>
                  </a:cubicBezTo>
                  <a:cubicBezTo>
                    <a:pt x="10" y="22"/>
                    <a:pt x="10" y="23"/>
                    <a:pt x="10" y="24"/>
                  </a:cubicBezTo>
                  <a:cubicBezTo>
                    <a:pt x="10" y="25"/>
                    <a:pt x="10" y="26"/>
                    <a:pt x="11" y="26"/>
                  </a:cubicBezTo>
                  <a:cubicBezTo>
                    <a:pt x="11" y="27"/>
                    <a:pt x="12" y="28"/>
                    <a:pt x="13" y="28"/>
                  </a:cubicBezTo>
                  <a:cubicBezTo>
                    <a:pt x="14" y="29"/>
                    <a:pt x="14" y="30"/>
                    <a:pt x="15" y="30"/>
                  </a:cubicBezTo>
                  <a:cubicBezTo>
                    <a:pt x="16" y="30"/>
                    <a:pt x="17" y="31"/>
                    <a:pt x="17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9" y="31"/>
                    <a:pt x="60" y="31"/>
                  </a:cubicBezTo>
                  <a:cubicBezTo>
                    <a:pt x="61" y="31"/>
                    <a:pt x="61" y="32"/>
                    <a:pt x="62" y="32"/>
                  </a:cubicBezTo>
                  <a:cubicBezTo>
                    <a:pt x="63" y="33"/>
                    <a:pt x="63" y="34"/>
                    <a:pt x="64" y="35"/>
                  </a:cubicBezTo>
                  <a:cubicBezTo>
                    <a:pt x="64" y="36"/>
                    <a:pt x="64" y="37"/>
                    <a:pt x="64" y="39"/>
                  </a:cubicBezTo>
                  <a:cubicBezTo>
                    <a:pt x="64" y="41"/>
                    <a:pt x="64" y="43"/>
                    <a:pt x="64" y="44"/>
                  </a:cubicBezTo>
                  <a:cubicBezTo>
                    <a:pt x="63" y="45"/>
                    <a:pt x="63" y="46"/>
                    <a:pt x="62" y="46"/>
                  </a:cubicBezTo>
                  <a:cubicBezTo>
                    <a:pt x="61" y="47"/>
                    <a:pt x="60" y="47"/>
                    <a:pt x="60" y="48"/>
                  </a:cubicBezTo>
                  <a:cubicBezTo>
                    <a:pt x="59" y="48"/>
                    <a:pt x="58" y="48"/>
                    <a:pt x="58" y="48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0" y="48"/>
                    <a:pt x="8" y="48"/>
                    <a:pt x="8" y="48"/>
                  </a:cubicBezTo>
                  <a:cubicBezTo>
                    <a:pt x="7" y="49"/>
                    <a:pt x="6" y="50"/>
                    <a:pt x="6" y="51"/>
                  </a:cubicBezTo>
                  <a:cubicBezTo>
                    <a:pt x="6" y="52"/>
                    <a:pt x="6" y="52"/>
                    <a:pt x="7" y="53"/>
                  </a:cubicBezTo>
                  <a:cubicBezTo>
                    <a:pt x="7" y="53"/>
                    <a:pt x="7" y="53"/>
                    <a:pt x="8" y="54"/>
                  </a:cubicBezTo>
                  <a:cubicBezTo>
                    <a:pt x="6" y="55"/>
                    <a:pt x="6" y="55"/>
                    <a:pt x="6" y="55"/>
                  </a:cubicBezTo>
                  <a:cubicBezTo>
                    <a:pt x="5" y="54"/>
                    <a:pt x="5" y="53"/>
                    <a:pt x="4" y="52"/>
                  </a:cubicBezTo>
                  <a:cubicBezTo>
                    <a:pt x="3" y="51"/>
                    <a:pt x="2" y="50"/>
                    <a:pt x="2" y="49"/>
                  </a:cubicBezTo>
                  <a:cubicBezTo>
                    <a:pt x="1" y="48"/>
                    <a:pt x="1" y="46"/>
                    <a:pt x="0" y="45"/>
                  </a:cubicBezTo>
                  <a:cubicBezTo>
                    <a:pt x="0" y="44"/>
                    <a:pt x="0" y="42"/>
                    <a:pt x="0" y="41"/>
                  </a:cubicBezTo>
                  <a:cubicBezTo>
                    <a:pt x="0" y="38"/>
                    <a:pt x="0" y="37"/>
                    <a:pt x="1" y="35"/>
                  </a:cubicBezTo>
                  <a:cubicBezTo>
                    <a:pt x="2" y="34"/>
                    <a:pt x="3" y="33"/>
                    <a:pt x="4" y="32"/>
                  </a:cubicBezTo>
                  <a:cubicBezTo>
                    <a:pt x="6" y="32"/>
                    <a:pt x="7" y="31"/>
                    <a:pt x="8" y="31"/>
                  </a:cubicBezTo>
                  <a:cubicBezTo>
                    <a:pt x="10" y="31"/>
                    <a:pt x="11" y="31"/>
                    <a:pt x="12" y="31"/>
                  </a:cubicBezTo>
                  <a:cubicBezTo>
                    <a:pt x="9" y="30"/>
                    <a:pt x="7" y="28"/>
                    <a:pt x="6" y="27"/>
                  </a:cubicBezTo>
                  <a:cubicBezTo>
                    <a:pt x="5" y="26"/>
                    <a:pt x="4" y="25"/>
                    <a:pt x="4" y="24"/>
                  </a:cubicBezTo>
                  <a:cubicBezTo>
                    <a:pt x="3" y="23"/>
                    <a:pt x="2" y="22"/>
                    <a:pt x="2" y="21"/>
                  </a:cubicBezTo>
                  <a:cubicBezTo>
                    <a:pt x="1" y="21"/>
                    <a:pt x="1" y="20"/>
                    <a:pt x="0" y="18"/>
                  </a:cubicBezTo>
                  <a:cubicBezTo>
                    <a:pt x="0" y="17"/>
                    <a:pt x="0" y="16"/>
                    <a:pt x="0" y="15"/>
                  </a:cubicBezTo>
                  <a:cubicBezTo>
                    <a:pt x="0" y="13"/>
                    <a:pt x="0" y="11"/>
                    <a:pt x="2" y="9"/>
                  </a:cubicBezTo>
                  <a:cubicBezTo>
                    <a:pt x="3" y="7"/>
                    <a:pt x="4" y="5"/>
                    <a:pt x="7" y="4"/>
                  </a:cubicBezTo>
                  <a:cubicBezTo>
                    <a:pt x="9" y="3"/>
                    <a:pt x="13" y="2"/>
                    <a:pt x="17" y="1"/>
                  </a:cubicBezTo>
                  <a:cubicBezTo>
                    <a:pt x="21" y="0"/>
                    <a:pt x="26" y="0"/>
                    <a:pt x="32" y="0"/>
                  </a:cubicBezTo>
                  <a:cubicBezTo>
                    <a:pt x="38" y="0"/>
                    <a:pt x="43" y="0"/>
                    <a:pt x="47" y="1"/>
                  </a:cubicBezTo>
                  <a:cubicBezTo>
                    <a:pt x="52" y="2"/>
                    <a:pt x="55" y="3"/>
                    <a:pt x="59" y="5"/>
                  </a:cubicBezTo>
                  <a:cubicBezTo>
                    <a:pt x="62" y="6"/>
                    <a:pt x="64" y="8"/>
                    <a:pt x="66" y="10"/>
                  </a:cubicBezTo>
                  <a:cubicBezTo>
                    <a:pt x="68" y="12"/>
                    <a:pt x="69" y="14"/>
                    <a:pt x="71" y="16"/>
                  </a:cubicBezTo>
                  <a:cubicBezTo>
                    <a:pt x="72" y="18"/>
                    <a:pt x="72" y="20"/>
                    <a:pt x="73" y="21"/>
                  </a:cubicBezTo>
                  <a:cubicBezTo>
                    <a:pt x="73" y="23"/>
                    <a:pt x="74" y="25"/>
                    <a:pt x="74" y="26"/>
                  </a:cubicBezTo>
                  <a:cubicBezTo>
                    <a:pt x="71" y="27"/>
                    <a:pt x="71" y="27"/>
                    <a:pt x="71" y="27"/>
                  </a:cubicBezTo>
                  <a:cubicBezTo>
                    <a:pt x="71" y="26"/>
                    <a:pt x="70" y="25"/>
                    <a:pt x="70" y="24"/>
                  </a:cubicBezTo>
                  <a:cubicBezTo>
                    <a:pt x="69" y="23"/>
                    <a:pt x="68" y="22"/>
                    <a:pt x="67" y="21"/>
                  </a:cubicBezTo>
                  <a:cubicBezTo>
                    <a:pt x="66" y="20"/>
                    <a:pt x="64" y="20"/>
                    <a:pt x="63" y="19"/>
                  </a:cubicBezTo>
                  <a:cubicBezTo>
                    <a:pt x="61" y="19"/>
                    <a:pt x="58" y="18"/>
                    <a:pt x="56" y="18"/>
                  </a:cubicBezTo>
                  <a:cubicBezTo>
                    <a:pt x="53" y="17"/>
                    <a:pt x="50" y="17"/>
                    <a:pt x="46" y="17"/>
                  </a:cubicBezTo>
                  <a:cubicBezTo>
                    <a:pt x="42" y="17"/>
                    <a:pt x="38" y="16"/>
                    <a:pt x="33" y="16"/>
                  </a:cubicBezTo>
                  <a:close/>
                </a:path>
              </a:pathLst>
            </a:custGeom>
            <a:solidFill>
              <a:srgbClr val="D64D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9" name="Freeform 93"/>
            <p:cNvSpPr/>
            <p:nvPr/>
          </p:nvSpPr>
          <p:spPr bwMode="auto">
            <a:xfrm>
              <a:off x="1336675" y="2628901"/>
              <a:ext cx="174625" cy="87313"/>
            </a:xfrm>
            <a:custGeom>
              <a:avLst/>
              <a:gdLst>
                <a:gd name="T0" fmla="*/ 22 w 81"/>
                <a:gd name="T1" fmla="*/ 17 h 40"/>
                <a:gd name="T2" fmla="*/ 67 w 81"/>
                <a:gd name="T3" fmla="*/ 17 h 40"/>
                <a:gd name="T4" fmla="*/ 72 w 81"/>
                <a:gd name="T5" fmla="*/ 16 h 40"/>
                <a:gd name="T6" fmla="*/ 73 w 81"/>
                <a:gd name="T7" fmla="*/ 13 h 40"/>
                <a:gd name="T8" fmla="*/ 72 w 81"/>
                <a:gd name="T9" fmla="*/ 10 h 40"/>
                <a:gd name="T10" fmla="*/ 70 w 81"/>
                <a:gd name="T11" fmla="*/ 8 h 40"/>
                <a:gd name="T12" fmla="*/ 67 w 81"/>
                <a:gd name="T13" fmla="*/ 7 h 40"/>
                <a:gd name="T14" fmla="*/ 68 w 81"/>
                <a:gd name="T15" fmla="*/ 5 h 40"/>
                <a:gd name="T16" fmla="*/ 72 w 81"/>
                <a:gd name="T17" fmla="*/ 7 h 40"/>
                <a:gd name="T18" fmla="*/ 77 w 81"/>
                <a:gd name="T19" fmla="*/ 10 h 40"/>
                <a:gd name="T20" fmla="*/ 80 w 81"/>
                <a:gd name="T21" fmla="*/ 15 h 40"/>
                <a:gd name="T22" fmla="*/ 81 w 81"/>
                <a:gd name="T23" fmla="*/ 22 h 40"/>
                <a:gd name="T24" fmla="*/ 80 w 81"/>
                <a:gd name="T25" fmla="*/ 26 h 40"/>
                <a:gd name="T26" fmla="*/ 78 w 81"/>
                <a:gd name="T27" fmla="*/ 30 h 40"/>
                <a:gd name="T28" fmla="*/ 74 w 81"/>
                <a:gd name="T29" fmla="*/ 33 h 40"/>
                <a:gd name="T30" fmla="*/ 68 w 81"/>
                <a:gd name="T31" fmla="*/ 34 h 40"/>
                <a:gd name="T32" fmla="*/ 22 w 81"/>
                <a:gd name="T33" fmla="*/ 34 h 40"/>
                <a:gd name="T34" fmla="*/ 22 w 81"/>
                <a:gd name="T35" fmla="*/ 40 h 40"/>
                <a:gd name="T36" fmla="*/ 18 w 81"/>
                <a:gd name="T37" fmla="*/ 40 h 40"/>
                <a:gd name="T38" fmla="*/ 17 w 81"/>
                <a:gd name="T39" fmla="*/ 36 h 40"/>
                <a:gd name="T40" fmla="*/ 14 w 81"/>
                <a:gd name="T41" fmla="*/ 30 h 40"/>
                <a:gd name="T42" fmla="*/ 8 w 81"/>
                <a:gd name="T43" fmla="*/ 25 h 40"/>
                <a:gd name="T44" fmla="*/ 0 w 81"/>
                <a:gd name="T45" fmla="*/ 21 h 40"/>
                <a:gd name="T46" fmla="*/ 0 w 81"/>
                <a:gd name="T47" fmla="*/ 17 h 40"/>
                <a:gd name="T48" fmla="*/ 18 w 81"/>
                <a:gd name="T49" fmla="*/ 17 h 40"/>
                <a:gd name="T50" fmla="*/ 18 w 81"/>
                <a:gd name="T51" fmla="*/ 8 h 40"/>
                <a:gd name="T52" fmla="*/ 16 w 81"/>
                <a:gd name="T53" fmla="*/ 4 h 40"/>
                <a:gd name="T54" fmla="*/ 15 w 81"/>
                <a:gd name="T55" fmla="*/ 4 h 40"/>
                <a:gd name="T56" fmla="*/ 15 w 81"/>
                <a:gd name="T57" fmla="*/ 6 h 40"/>
                <a:gd name="T58" fmla="*/ 14 w 81"/>
                <a:gd name="T59" fmla="*/ 7 h 40"/>
                <a:gd name="T60" fmla="*/ 12 w 81"/>
                <a:gd name="T61" fmla="*/ 7 h 40"/>
                <a:gd name="T62" fmla="*/ 9 w 81"/>
                <a:gd name="T63" fmla="*/ 6 h 40"/>
                <a:gd name="T64" fmla="*/ 8 w 81"/>
                <a:gd name="T65" fmla="*/ 4 h 40"/>
                <a:gd name="T66" fmla="*/ 9 w 81"/>
                <a:gd name="T67" fmla="*/ 2 h 40"/>
                <a:gd name="T68" fmla="*/ 10 w 81"/>
                <a:gd name="T69" fmla="*/ 1 h 40"/>
                <a:gd name="T70" fmla="*/ 12 w 81"/>
                <a:gd name="T71" fmla="*/ 0 h 40"/>
                <a:gd name="T72" fmla="*/ 14 w 81"/>
                <a:gd name="T73" fmla="*/ 0 h 40"/>
                <a:gd name="T74" fmla="*/ 20 w 81"/>
                <a:gd name="T75" fmla="*/ 2 h 40"/>
                <a:gd name="T76" fmla="*/ 22 w 81"/>
                <a:gd name="T77" fmla="*/ 9 h 40"/>
                <a:gd name="T78" fmla="*/ 22 w 81"/>
                <a:gd name="T79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1" h="40">
                  <a:moveTo>
                    <a:pt x="22" y="17"/>
                  </a:moveTo>
                  <a:cubicBezTo>
                    <a:pt x="67" y="17"/>
                    <a:pt x="67" y="17"/>
                    <a:pt x="67" y="17"/>
                  </a:cubicBezTo>
                  <a:cubicBezTo>
                    <a:pt x="70" y="17"/>
                    <a:pt x="71" y="17"/>
                    <a:pt x="72" y="16"/>
                  </a:cubicBezTo>
                  <a:cubicBezTo>
                    <a:pt x="73" y="15"/>
                    <a:pt x="73" y="14"/>
                    <a:pt x="73" y="13"/>
                  </a:cubicBezTo>
                  <a:cubicBezTo>
                    <a:pt x="73" y="12"/>
                    <a:pt x="73" y="11"/>
                    <a:pt x="72" y="10"/>
                  </a:cubicBezTo>
                  <a:cubicBezTo>
                    <a:pt x="72" y="10"/>
                    <a:pt x="71" y="9"/>
                    <a:pt x="70" y="8"/>
                  </a:cubicBezTo>
                  <a:cubicBezTo>
                    <a:pt x="69" y="8"/>
                    <a:pt x="68" y="7"/>
                    <a:pt x="67" y="7"/>
                  </a:cubicBezTo>
                  <a:cubicBezTo>
                    <a:pt x="68" y="5"/>
                    <a:pt x="68" y="5"/>
                    <a:pt x="68" y="5"/>
                  </a:cubicBezTo>
                  <a:cubicBezTo>
                    <a:pt x="69" y="6"/>
                    <a:pt x="71" y="6"/>
                    <a:pt x="72" y="7"/>
                  </a:cubicBezTo>
                  <a:cubicBezTo>
                    <a:pt x="74" y="8"/>
                    <a:pt x="75" y="9"/>
                    <a:pt x="77" y="10"/>
                  </a:cubicBezTo>
                  <a:cubicBezTo>
                    <a:pt x="78" y="11"/>
                    <a:pt x="79" y="13"/>
                    <a:pt x="80" y="15"/>
                  </a:cubicBezTo>
                  <a:cubicBezTo>
                    <a:pt x="81" y="16"/>
                    <a:pt x="81" y="19"/>
                    <a:pt x="81" y="22"/>
                  </a:cubicBezTo>
                  <a:cubicBezTo>
                    <a:pt x="81" y="23"/>
                    <a:pt x="81" y="25"/>
                    <a:pt x="80" y="26"/>
                  </a:cubicBezTo>
                  <a:cubicBezTo>
                    <a:pt x="80" y="28"/>
                    <a:pt x="79" y="29"/>
                    <a:pt x="78" y="30"/>
                  </a:cubicBezTo>
                  <a:cubicBezTo>
                    <a:pt x="77" y="31"/>
                    <a:pt x="75" y="32"/>
                    <a:pt x="74" y="33"/>
                  </a:cubicBezTo>
                  <a:cubicBezTo>
                    <a:pt x="72" y="33"/>
                    <a:pt x="70" y="34"/>
                    <a:pt x="68" y="3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8" y="39"/>
                    <a:pt x="17" y="37"/>
                    <a:pt x="17" y="36"/>
                  </a:cubicBezTo>
                  <a:cubicBezTo>
                    <a:pt x="16" y="34"/>
                    <a:pt x="15" y="32"/>
                    <a:pt x="14" y="30"/>
                  </a:cubicBezTo>
                  <a:cubicBezTo>
                    <a:pt x="13" y="28"/>
                    <a:pt x="11" y="26"/>
                    <a:pt x="8" y="25"/>
                  </a:cubicBezTo>
                  <a:cubicBezTo>
                    <a:pt x="6" y="23"/>
                    <a:pt x="3" y="22"/>
                    <a:pt x="0" y="21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5"/>
                    <a:pt x="17" y="4"/>
                    <a:pt x="16" y="4"/>
                  </a:cubicBezTo>
                  <a:cubicBezTo>
                    <a:pt x="16" y="4"/>
                    <a:pt x="15" y="4"/>
                    <a:pt x="15" y="4"/>
                  </a:cubicBezTo>
                  <a:cubicBezTo>
                    <a:pt x="15" y="5"/>
                    <a:pt x="15" y="5"/>
                    <a:pt x="15" y="6"/>
                  </a:cubicBezTo>
                  <a:cubicBezTo>
                    <a:pt x="15" y="6"/>
                    <a:pt x="14" y="6"/>
                    <a:pt x="14" y="7"/>
                  </a:cubicBezTo>
                  <a:cubicBezTo>
                    <a:pt x="13" y="7"/>
                    <a:pt x="13" y="7"/>
                    <a:pt x="12" y="7"/>
                  </a:cubicBezTo>
                  <a:cubicBezTo>
                    <a:pt x="11" y="7"/>
                    <a:pt x="10" y="7"/>
                    <a:pt x="9" y="6"/>
                  </a:cubicBezTo>
                  <a:cubicBezTo>
                    <a:pt x="8" y="6"/>
                    <a:pt x="8" y="5"/>
                    <a:pt x="8" y="4"/>
                  </a:cubicBezTo>
                  <a:cubicBezTo>
                    <a:pt x="8" y="3"/>
                    <a:pt x="8" y="3"/>
                    <a:pt x="9" y="2"/>
                  </a:cubicBezTo>
                  <a:cubicBezTo>
                    <a:pt x="9" y="2"/>
                    <a:pt x="9" y="1"/>
                    <a:pt x="10" y="1"/>
                  </a:cubicBezTo>
                  <a:cubicBezTo>
                    <a:pt x="10" y="1"/>
                    <a:pt x="11" y="0"/>
                    <a:pt x="12" y="0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6" y="0"/>
                    <a:pt x="18" y="1"/>
                    <a:pt x="20" y="2"/>
                  </a:cubicBezTo>
                  <a:cubicBezTo>
                    <a:pt x="21" y="3"/>
                    <a:pt x="22" y="6"/>
                    <a:pt x="22" y="9"/>
                  </a:cubicBezTo>
                  <a:lnTo>
                    <a:pt x="22" y="17"/>
                  </a:lnTo>
                  <a:close/>
                </a:path>
              </a:pathLst>
            </a:custGeom>
            <a:solidFill>
              <a:srgbClr val="D64D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0" name="Freeform 94"/>
            <p:cNvSpPr>
              <a:spLocks noEditPoints="1"/>
            </p:cNvSpPr>
            <p:nvPr/>
          </p:nvSpPr>
          <p:spPr bwMode="auto">
            <a:xfrm>
              <a:off x="1323975" y="2584451"/>
              <a:ext cx="187325" cy="50800"/>
            </a:xfrm>
            <a:custGeom>
              <a:avLst/>
              <a:gdLst>
                <a:gd name="T0" fmla="*/ 81 w 87"/>
                <a:gd name="T1" fmla="*/ 0 h 24"/>
                <a:gd name="T2" fmla="*/ 83 w 87"/>
                <a:gd name="T3" fmla="*/ 0 h 24"/>
                <a:gd name="T4" fmla="*/ 85 w 87"/>
                <a:gd name="T5" fmla="*/ 1 h 24"/>
                <a:gd name="T6" fmla="*/ 87 w 87"/>
                <a:gd name="T7" fmla="*/ 4 h 24"/>
                <a:gd name="T8" fmla="*/ 87 w 87"/>
                <a:gd name="T9" fmla="*/ 8 h 24"/>
                <a:gd name="T10" fmla="*/ 87 w 87"/>
                <a:gd name="T11" fmla="*/ 13 h 24"/>
                <a:gd name="T12" fmla="*/ 85 w 87"/>
                <a:gd name="T13" fmla="*/ 15 h 24"/>
                <a:gd name="T14" fmla="*/ 83 w 87"/>
                <a:gd name="T15" fmla="*/ 16 h 24"/>
                <a:gd name="T16" fmla="*/ 81 w 87"/>
                <a:gd name="T17" fmla="*/ 16 h 24"/>
                <a:gd name="T18" fmla="*/ 34 w 87"/>
                <a:gd name="T19" fmla="*/ 16 h 24"/>
                <a:gd name="T20" fmla="*/ 31 w 87"/>
                <a:gd name="T21" fmla="*/ 17 h 24"/>
                <a:gd name="T22" fmla="*/ 29 w 87"/>
                <a:gd name="T23" fmla="*/ 20 h 24"/>
                <a:gd name="T24" fmla="*/ 30 w 87"/>
                <a:gd name="T25" fmla="*/ 21 h 24"/>
                <a:gd name="T26" fmla="*/ 31 w 87"/>
                <a:gd name="T27" fmla="*/ 23 h 24"/>
                <a:gd name="T28" fmla="*/ 29 w 87"/>
                <a:gd name="T29" fmla="*/ 24 h 24"/>
                <a:gd name="T30" fmla="*/ 27 w 87"/>
                <a:gd name="T31" fmla="*/ 21 h 24"/>
                <a:gd name="T32" fmla="*/ 25 w 87"/>
                <a:gd name="T33" fmla="*/ 18 h 24"/>
                <a:gd name="T34" fmla="*/ 23 w 87"/>
                <a:gd name="T35" fmla="*/ 14 h 24"/>
                <a:gd name="T36" fmla="*/ 23 w 87"/>
                <a:gd name="T37" fmla="*/ 9 h 24"/>
                <a:gd name="T38" fmla="*/ 24 w 87"/>
                <a:gd name="T39" fmla="*/ 4 h 24"/>
                <a:gd name="T40" fmla="*/ 27 w 87"/>
                <a:gd name="T41" fmla="*/ 1 h 24"/>
                <a:gd name="T42" fmla="*/ 30 w 87"/>
                <a:gd name="T43" fmla="*/ 0 h 24"/>
                <a:gd name="T44" fmla="*/ 33 w 87"/>
                <a:gd name="T45" fmla="*/ 0 h 24"/>
                <a:gd name="T46" fmla="*/ 81 w 87"/>
                <a:gd name="T47" fmla="*/ 0 h 24"/>
                <a:gd name="T48" fmla="*/ 9 w 87"/>
                <a:gd name="T49" fmla="*/ 18 h 24"/>
                <a:gd name="T50" fmla="*/ 6 w 87"/>
                <a:gd name="T51" fmla="*/ 17 h 24"/>
                <a:gd name="T52" fmla="*/ 3 w 87"/>
                <a:gd name="T53" fmla="*/ 15 h 24"/>
                <a:gd name="T54" fmla="*/ 1 w 87"/>
                <a:gd name="T55" fmla="*/ 13 h 24"/>
                <a:gd name="T56" fmla="*/ 0 w 87"/>
                <a:gd name="T57" fmla="*/ 9 h 24"/>
                <a:gd name="T58" fmla="*/ 1 w 87"/>
                <a:gd name="T59" fmla="*/ 6 h 24"/>
                <a:gd name="T60" fmla="*/ 3 w 87"/>
                <a:gd name="T61" fmla="*/ 3 h 24"/>
                <a:gd name="T62" fmla="*/ 6 w 87"/>
                <a:gd name="T63" fmla="*/ 1 h 24"/>
                <a:gd name="T64" fmla="*/ 9 w 87"/>
                <a:gd name="T65" fmla="*/ 0 h 24"/>
                <a:gd name="T66" fmla="*/ 12 w 87"/>
                <a:gd name="T67" fmla="*/ 1 h 24"/>
                <a:gd name="T68" fmla="*/ 15 w 87"/>
                <a:gd name="T69" fmla="*/ 3 h 24"/>
                <a:gd name="T70" fmla="*/ 17 w 87"/>
                <a:gd name="T71" fmla="*/ 6 h 24"/>
                <a:gd name="T72" fmla="*/ 17 w 87"/>
                <a:gd name="T73" fmla="*/ 9 h 24"/>
                <a:gd name="T74" fmla="*/ 17 w 87"/>
                <a:gd name="T75" fmla="*/ 13 h 24"/>
                <a:gd name="T76" fmla="*/ 15 w 87"/>
                <a:gd name="T77" fmla="*/ 15 h 24"/>
                <a:gd name="T78" fmla="*/ 12 w 87"/>
                <a:gd name="T79" fmla="*/ 17 h 24"/>
                <a:gd name="T80" fmla="*/ 9 w 87"/>
                <a:gd name="T81" fmla="*/ 18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7" h="24">
                  <a:moveTo>
                    <a:pt x="81" y="0"/>
                  </a:moveTo>
                  <a:cubicBezTo>
                    <a:pt x="81" y="0"/>
                    <a:pt x="82" y="0"/>
                    <a:pt x="83" y="0"/>
                  </a:cubicBezTo>
                  <a:cubicBezTo>
                    <a:pt x="84" y="0"/>
                    <a:pt x="84" y="1"/>
                    <a:pt x="85" y="1"/>
                  </a:cubicBezTo>
                  <a:cubicBezTo>
                    <a:pt x="86" y="2"/>
                    <a:pt x="86" y="3"/>
                    <a:pt x="87" y="4"/>
                  </a:cubicBezTo>
                  <a:cubicBezTo>
                    <a:pt x="87" y="5"/>
                    <a:pt x="87" y="6"/>
                    <a:pt x="87" y="8"/>
                  </a:cubicBezTo>
                  <a:cubicBezTo>
                    <a:pt x="87" y="10"/>
                    <a:pt x="87" y="12"/>
                    <a:pt x="87" y="13"/>
                  </a:cubicBezTo>
                  <a:cubicBezTo>
                    <a:pt x="86" y="14"/>
                    <a:pt x="86" y="15"/>
                    <a:pt x="85" y="15"/>
                  </a:cubicBezTo>
                  <a:cubicBezTo>
                    <a:pt x="84" y="16"/>
                    <a:pt x="83" y="16"/>
                    <a:pt x="83" y="16"/>
                  </a:cubicBezTo>
                  <a:cubicBezTo>
                    <a:pt x="82" y="16"/>
                    <a:pt x="81" y="16"/>
                    <a:pt x="81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3" y="16"/>
                    <a:pt x="31" y="17"/>
                    <a:pt x="31" y="17"/>
                  </a:cubicBezTo>
                  <a:cubicBezTo>
                    <a:pt x="30" y="18"/>
                    <a:pt x="29" y="18"/>
                    <a:pt x="29" y="20"/>
                  </a:cubicBezTo>
                  <a:cubicBezTo>
                    <a:pt x="29" y="20"/>
                    <a:pt x="29" y="21"/>
                    <a:pt x="30" y="21"/>
                  </a:cubicBezTo>
                  <a:cubicBezTo>
                    <a:pt x="30" y="22"/>
                    <a:pt x="30" y="22"/>
                    <a:pt x="31" y="23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8" y="23"/>
                    <a:pt x="28" y="22"/>
                    <a:pt x="27" y="21"/>
                  </a:cubicBezTo>
                  <a:cubicBezTo>
                    <a:pt x="26" y="20"/>
                    <a:pt x="25" y="19"/>
                    <a:pt x="25" y="18"/>
                  </a:cubicBezTo>
                  <a:cubicBezTo>
                    <a:pt x="24" y="16"/>
                    <a:pt x="24" y="15"/>
                    <a:pt x="23" y="14"/>
                  </a:cubicBezTo>
                  <a:cubicBezTo>
                    <a:pt x="23" y="12"/>
                    <a:pt x="23" y="11"/>
                    <a:pt x="23" y="9"/>
                  </a:cubicBezTo>
                  <a:cubicBezTo>
                    <a:pt x="23" y="7"/>
                    <a:pt x="23" y="5"/>
                    <a:pt x="24" y="4"/>
                  </a:cubicBezTo>
                  <a:cubicBezTo>
                    <a:pt x="25" y="3"/>
                    <a:pt x="26" y="2"/>
                    <a:pt x="27" y="1"/>
                  </a:cubicBezTo>
                  <a:cubicBezTo>
                    <a:pt x="28" y="0"/>
                    <a:pt x="29" y="0"/>
                    <a:pt x="30" y="0"/>
                  </a:cubicBezTo>
                  <a:cubicBezTo>
                    <a:pt x="31" y="0"/>
                    <a:pt x="32" y="0"/>
                    <a:pt x="33" y="0"/>
                  </a:cubicBezTo>
                  <a:lnTo>
                    <a:pt x="81" y="0"/>
                  </a:lnTo>
                  <a:close/>
                  <a:moveTo>
                    <a:pt x="9" y="18"/>
                  </a:moveTo>
                  <a:cubicBezTo>
                    <a:pt x="8" y="18"/>
                    <a:pt x="7" y="18"/>
                    <a:pt x="6" y="17"/>
                  </a:cubicBezTo>
                  <a:cubicBezTo>
                    <a:pt x="5" y="17"/>
                    <a:pt x="4" y="16"/>
                    <a:pt x="3" y="15"/>
                  </a:cubicBezTo>
                  <a:cubicBezTo>
                    <a:pt x="2" y="15"/>
                    <a:pt x="2" y="14"/>
                    <a:pt x="1" y="13"/>
                  </a:cubicBezTo>
                  <a:cubicBezTo>
                    <a:pt x="1" y="12"/>
                    <a:pt x="0" y="10"/>
                    <a:pt x="0" y="9"/>
                  </a:cubicBezTo>
                  <a:cubicBezTo>
                    <a:pt x="0" y="8"/>
                    <a:pt x="1" y="7"/>
                    <a:pt x="1" y="6"/>
                  </a:cubicBezTo>
                  <a:cubicBezTo>
                    <a:pt x="2" y="5"/>
                    <a:pt x="2" y="4"/>
                    <a:pt x="3" y="3"/>
                  </a:cubicBezTo>
                  <a:cubicBezTo>
                    <a:pt x="4" y="2"/>
                    <a:pt x="5" y="2"/>
                    <a:pt x="6" y="1"/>
                  </a:cubicBezTo>
                  <a:cubicBezTo>
                    <a:pt x="7" y="1"/>
                    <a:pt x="8" y="0"/>
                    <a:pt x="9" y="0"/>
                  </a:cubicBezTo>
                  <a:cubicBezTo>
                    <a:pt x="10" y="0"/>
                    <a:pt x="11" y="1"/>
                    <a:pt x="12" y="1"/>
                  </a:cubicBezTo>
                  <a:cubicBezTo>
                    <a:pt x="13" y="2"/>
                    <a:pt x="14" y="2"/>
                    <a:pt x="15" y="3"/>
                  </a:cubicBezTo>
                  <a:cubicBezTo>
                    <a:pt x="16" y="4"/>
                    <a:pt x="16" y="5"/>
                    <a:pt x="17" y="6"/>
                  </a:cubicBezTo>
                  <a:cubicBezTo>
                    <a:pt x="17" y="7"/>
                    <a:pt x="17" y="8"/>
                    <a:pt x="17" y="9"/>
                  </a:cubicBezTo>
                  <a:cubicBezTo>
                    <a:pt x="17" y="10"/>
                    <a:pt x="17" y="12"/>
                    <a:pt x="17" y="13"/>
                  </a:cubicBezTo>
                  <a:cubicBezTo>
                    <a:pt x="16" y="14"/>
                    <a:pt x="16" y="15"/>
                    <a:pt x="15" y="15"/>
                  </a:cubicBezTo>
                  <a:cubicBezTo>
                    <a:pt x="14" y="16"/>
                    <a:pt x="13" y="17"/>
                    <a:pt x="12" y="17"/>
                  </a:cubicBezTo>
                  <a:cubicBezTo>
                    <a:pt x="11" y="18"/>
                    <a:pt x="10" y="18"/>
                    <a:pt x="9" y="18"/>
                  </a:cubicBezTo>
                  <a:close/>
                </a:path>
              </a:pathLst>
            </a:custGeom>
            <a:solidFill>
              <a:srgbClr val="D64D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1" name="Freeform 95"/>
            <p:cNvSpPr/>
            <p:nvPr/>
          </p:nvSpPr>
          <p:spPr bwMode="auto">
            <a:xfrm>
              <a:off x="1373188" y="2447926"/>
              <a:ext cx="158750" cy="120650"/>
            </a:xfrm>
            <a:custGeom>
              <a:avLst/>
              <a:gdLst>
                <a:gd name="T0" fmla="*/ 33 w 74"/>
                <a:gd name="T1" fmla="*/ 17 h 56"/>
                <a:gd name="T2" fmla="*/ 21 w 74"/>
                <a:gd name="T3" fmla="*/ 18 h 56"/>
                <a:gd name="T4" fmla="*/ 14 w 74"/>
                <a:gd name="T5" fmla="*/ 19 h 56"/>
                <a:gd name="T6" fmla="*/ 10 w 74"/>
                <a:gd name="T7" fmla="*/ 22 h 56"/>
                <a:gd name="T8" fmla="*/ 10 w 74"/>
                <a:gd name="T9" fmla="*/ 24 h 56"/>
                <a:gd name="T10" fmla="*/ 11 w 74"/>
                <a:gd name="T11" fmla="*/ 27 h 56"/>
                <a:gd name="T12" fmla="*/ 13 w 74"/>
                <a:gd name="T13" fmla="*/ 29 h 56"/>
                <a:gd name="T14" fmla="*/ 15 w 74"/>
                <a:gd name="T15" fmla="*/ 31 h 56"/>
                <a:gd name="T16" fmla="*/ 17 w 74"/>
                <a:gd name="T17" fmla="*/ 32 h 56"/>
                <a:gd name="T18" fmla="*/ 58 w 74"/>
                <a:gd name="T19" fmla="*/ 32 h 56"/>
                <a:gd name="T20" fmla="*/ 60 w 74"/>
                <a:gd name="T21" fmla="*/ 32 h 56"/>
                <a:gd name="T22" fmla="*/ 62 w 74"/>
                <a:gd name="T23" fmla="*/ 33 h 56"/>
                <a:gd name="T24" fmla="*/ 64 w 74"/>
                <a:gd name="T25" fmla="*/ 36 h 56"/>
                <a:gd name="T26" fmla="*/ 64 w 74"/>
                <a:gd name="T27" fmla="*/ 40 h 56"/>
                <a:gd name="T28" fmla="*/ 64 w 74"/>
                <a:gd name="T29" fmla="*/ 45 h 56"/>
                <a:gd name="T30" fmla="*/ 62 w 74"/>
                <a:gd name="T31" fmla="*/ 47 h 56"/>
                <a:gd name="T32" fmla="*/ 60 w 74"/>
                <a:gd name="T33" fmla="*/ 48 h 56"/>
                <a:gd name="T34" fmla="*/ 58 w 74"/>
                <a:gd name="T35" fmla="*/ 48 h 56"/>
                <a:gd name="T36" fmla="*/ 11 w 74"/>
                <a:gd name="T37" fmla="*/ 48 h 56"/>
                <a:gd name="T38" fmla="*/ 8 w 74"/>
                <a:gd name="T39" fmla="*/ 49 h 56"/>
                <a:gd name="T40" fmla="*/ 6 w 74"/>
                <a:gd name="T41" fmla="*/ 52 h 56"/>
                <a:gd name="T42" fmla="*/ 7 w 74"/>
                <a:gd name="T43" fmla="*/ 53 h 56"/>
                <a:gd name="T44" fmla="*/ 8 w 74"/>
                <a:gd name="T45" fmla="*/ 55 h 56"/>
                <a:gd name="T46" fmla="*/ 6 w 74"/>
                <a:gd name="T47" fmla="*/ 56 h 56"/>
                <a:gd name="T48" fmla="*/ 4 w 74"/>
                <a:gd name="T49" fmla="*/ 53 h 56"/>
                <a:gd name="T50" fmla="*/ 2 w 74"/>
                <a:gd name="T51" fmla="*/ 50 h 56"/>
                <a:gd name="T52" fmla="*/ 0 w 74"/>
                <a:gd name="T53" fmla="*/ 46 h 56"/>
                <a:gd name="T54" fmla="*/ 0 w 74"/>
                <a:gd name="T55" fmla="*/ 41 h 56"/>
                <a:gd name="T56" fmla="*/ 1 w 74"/>
                <a:gd name="T57" fmla="*/ 36 h 56"/>
                <a:gd name="T58" fmla="*/ 4 w 74"/>
                <a:gd name="T59" fmla="*/ 33 h 56"/>
                <a:gd name="T60" fmla="*/ 8 w 74"/>
                <a:gd name="T61" fmla="*/ 32 h 56"/>
                <a:gd name="T62" fmla="*/ 12 w 74"/>
                <a:gd name="T63" fmla="*/ 32 h 56"/>
                <a:gd name="T64" fmla="*/ 6 w 74"/>
                <a:gd name="T65" fmla="*/ 27 h 56"/>
                <a:gd name="T66" fmla="*/ 4 w 74"/>
                <a:gd name="T67" fmla="*/ 25 h 56"/>
                <a:gd name="T68" fmla="*/ 2 w 74"/>
                <a:gd name="T69" fmla="*/ 22 h 56"/>
                <a:gd name="T70" fmla="*/ 0 w 74"/>
                <a:gd name="T71" fmla="*/ 19 h 56"/>
                <a:gd name="T72" fmla="*/ 0 w 74"/>
                <a:gd name="T73" fmla="*/ 16 h 56"/>
                <a:gd name="T74" fmla="*/ 2 w 74"/>
                <a:gd name="T75" fmla="*/ 9 h 56"/>
                <a:gd name="T76" fmla="*/ 7 w 74"/>
                <a:gd name="T77" fmla="*/ 4 h 56"/>
                <a:gd name="T78" fmla="*/ 17 w 74"/>
                <a:gd name="T79" fmla="*/ 1 h 56"/>
                <a:gd name="T80" fmla="*/ 32 w 74"/>
                <a:gd name="T81" fmla="*/ 0 h 56"/>
                <a:gd name="T82" fmla="*/ 47 w 74"/>
                <a:gd name="T83" fmla="*/ 2 h 56"/>
                <a:gd name="T84" fmla="*/ 59 w 74"/>
                <a:gd name="T85" fmla="*/ 6 h 56"/>
                <a:gd name="T86" fmla="*/ 66 w 74"/>
                <a:gd name="T87" fmla="*/ 11 h 56"/>
                <a:gd name="T88" fmla="*/ 71 w 74"/>
                <a:gd name="T89" fmla="*/ 17 h 56"/>
                <a:gd name="T90" fmla="*/ 73 w 74"/>
                <a:gd name="T91" fmla="*/ 22 h 56"/>
                <a:gd name="T92" fmla="*/ 74 w 74"/>
                <a:gd name="T93" fmla="*/ 27 h 56"/>
                <a:gd name="T94" fmla="*/ 71 w 74"/>
                <a:gd name="T95" fmla="*/ 27 h 56"/>
                <a:gd name="T96" fmla="*/ 70 w 74"/>
                <a:gd name="T97" fmla="*/ 24 h 56"/>
                <a:gd name="T98" fmla="*/ 67 w 74"/>
                <a:gd name="T99" fmla="*/ 22 h 56"/>
                <a:gd name="T100" fmla="*/ 63 w 74"/>
                <a:gd name="T101" fmla="*/ 20 h 56"/>
                <a:gd name="T102" fmla="*/ 56 w 74"/>
                <a:gd name="T103" fmla="*/ 18 h 56"/>
                <a:gd name="T104" fmla="*/ 46 w 74"/>
                <a:gd name="T105" fmla="*/ 17 h 56"/>
                <a:gd name="T106" fmla="*/ 33 w 74"/>
                <a:gd name="T107" fmla="*/ 17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4" h="56">
                  <a:moveTo>
                    <a:pt x="33" y="17"/>
                  </a:moveTo>
                  <a:cubicBezTo>
                    <a:pt x="28" y="17"/>
                    <a:pt x="24" y="17"/>
                    <a:pt x="21" y="18"/>
                  </a:cubicBezTo>
                  <a:cubicBezTo>
                    <a:pt x="18" y="18"/>
                    <a:pt x="15" y="19"/>
                    <a:pt x="14" y="19"/>
                  </a:cubicBezTo>
                  <a:cubicBezTo>
                    <a:pt x="12" y="20"/>
                    <a:pt x="11" y="21"/>
                    <a:pt x="10" y="22"/>
                  </a:cubicBezTo>
                  <a:cubicBezTo>
                    <a:pt x="10" y="23"/>
                    <a:pt x="10" y="23"/>
                    <a:pt x="10" y="24"/>
                  </a:cubicBezTo>
                  <a:cubicBezTo>
                    <a:pt x="10" y="25"/>
                    <a:pt x="10" y="26"/>
                    <a:pt x="11" y="27"/>
                  </a:cubicBezTo>
                  <a:cubicBezTo>
                    <a:pt x="11" y="28"/>
                    <a:pt x="12" y="29"/>
                    <a:pt x="13" y="29"/>
                  </a:cubicBezTo>
                  <a:cubicBezTo>
                    <a:pt x="14" y="30"/>
                    <a:pt x="14" y="30"/>
                    <a:pt x="15" y="31"/>
                  </a:cubicBezTo>
                  <a:cubicBezTo>
                    <a:pt x="16" y="31"/>
                    <a:pt x="17" y="31"/>
                    <a:pt x="17" y="32"/>
                  </a:cubicBezTo>
                  <a:cubicBezTo>
                    <a:pt x="58" y="32"/>
                    <a:pt x="58" y="32"/>
                    <a:pt x="58" y="32"/>
                  </a:cubicBezTo>
                  <a:cubicBezTo>
                    <a:pt x="58" y="32"/>
                    <a:pt x="59" y="32"/>
                    <a:pt x="60" y="32"/>
                  </a:cubicBezTo>
                  <a:cubicBezTo>
                    <a:pt x="61" y="32"/>
                    <a:pt x="61" y="32"/>
                    <a:pt x="62" y="33"/>
                  </a:cubicBezTo>
                  <a:cubicBezTo>
                    <a:pt x="63" y="34"/>
                    <a:pt x="63" y="34"/>
                    <a:pt x="64" y="36"/>
                  </a:cubicBezTo>
                  <a:cubicBezTo>
                    <a:pt x="64" y="37"/>
                    <a:pt x="64" y="38"/>
                    <a:pt x="64" y="40"/>
                  </a:cubicBezTo>
                  <a:cubicBezTo>
                    <a:pt x="64" y="42"/>
                    <a:pt x="64" y="43"/>
                    <a:pt x="64" y="45"/>
                  </a:cubicBezTo>
                  <a:cubicBezTo>
                    <a:pt x="63" y="46"/>
                    <a:pt x="63" y="47"/>
                    <a:pt x="62" y="47"/>
                  </a:cubicBezTo>
                  <a:cubicBezTo>
                    <a:pt x="61" y="48"/>
                    <a:pt x="60" y="48"/>
                    <a:pt x="60" y="48"/>
                  </a:cubicBezTo>
                  <a:cubicBezTo>
                    <a:pt x="59" y="48"/>
                    <a:pt x="58" y="48"/>
                    <a:pt x="58" y="48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0" y="48"/>
                    <a:pt x="8" y="49"/>
                    <a:pt x="8" y="49"/>
                  </a:cubicBezTo>
                  <a:cubicBezTo>
                    <a:pt x="7" y="50"/>
                    <a:pt x="6" y="50"/>
                    <a:pt x="6" y="52"/>
                  </a:cubicBezTo>
                  <a:cubicBezTo>
                    <a:pt x="6" y="52"/>
                    <a:pt x="6" y="53"/>
                    <a:pt x="7" y="53"/>
                  </a:cubicBezTo>
                  <a:cubicBezTo>
                    <a:pt x="7" y="54"/>
                    <a:pt x="7" y="54"/>
                    <a:pt x="8" y="55"/>
                  </a:cubicBezTo>
                  <a:cubicBezTo>
                    <a:pt x="6" y="56"/>
                    <a:pt x="6" y="56"/>
                    <a:pt x="6" y="56"/>
                  </a:cubicBezTo>
                  <a:cubicBezTo>
                    <a:pt x="5" y="55"/>
                    <a:pt x="5" y="54"/>
                    <a:pt x="4" y="53"/>
                  </a:cubicBezTo>
                  <a:cubicBezTo>
                    <a:pt x="3" y="52"/>
                    <a:pt x="2" y="51"/>
                    <a:pt x="2" y="50"/>
                  </a:cubicBezTo>
                  <a:cubicBezTo>
                    <a:pt x="1" y="48"/>
                    <a:pt x="1" y="47"/>
                    <a:pt x="0" y="46"/>
                  </a:cubicBezTo>
                  <a:cubicBezTo>
                    <a:pt x="0" y="44"/>
                    <a:pt x="0" y="43"/>
                    <a:pt x="0" y="41"/>
                  </a:cubicBezTo>
                  <a:cubicBezTo>
                    <a:pt x="0" y="39"/>
                    <a:pt x="0" y="37"/>
                    <a:pt x="1" y="36"/>
                  </a:cubicBezTo>
                  <a:cubicBezTo>
                    <a:pt x="2" y="35"/>
                    <a:pt x="3" y="34"/>
                    <a:pt x="4" y="33"/>
                  </a:cubicBezTo>
                  <a:cubicBezTo>
                    <a:pt x="6" y="32"/>
                    <a:pt x="7" y="32"/>
                    <a:pt x="8" y="32"/>
                  </a:cubicBezTo>
                  <a:cubicBezTo>
                    <a:pt x="10" y="32"/>
                    <a:pt x="11" y="32"/>
                    <a:pt x="12" y="32"/>
                  </a:cubicBezTo>
                  <a:cubicBezTo>
                    <a:pt x="9" y="30"/>
                    <a:pt x="7" y="29"/>
                    <a:pt x="6" y="27"/>
                  </a:cubicBezTo>
                  <a:cubicBezTo>
                    <a:pt x="5" y="26"/>
                    <a:pt x="4" y="26"/>
                    <a:pt x="4" y="25"/>
                  </a:cubicBezTo>
                  <a:cubicBezTo>
                    <a:pt x="3" y="24"/>
                    <a:pt x="2" y="23"/>
                    <a:pt x="2" y="22"/>
                  </a:cubicBezTo>
                  <a:cubicBezTo>
                    <a:pt x="1" y="21"/>
                    <a:pt x="1" y="20"/>
                    <a:pt x="0" y="19"/>
                  </a:cubicBezTo>
                  <a:cubicBezTo>
                    <a:pt x="0" y="18"/>
                    <a:pt x="0" y="17"/>
                    <a:pt x="0" y="16"/>
                  </a:cubicBezTo>
                  <a:cubicBezTo>
                    <a:pt x="0" y="13"/>
                    <a:pt x="0" y="11"/>
                    <a:pt x="2" y="9"/>
                  </a:cubicBezTo>
                  <a:cubicBezTo>
                    <a:pt x="3" y="7"/>
                    <a:pt x="4" y="6"/>
                    <a:pt x="7" y="4"/>
                  </a:cubicBezTo>
                  <a:cubicBezTo>
                    <a:pt x="9" y="3"/>
                    <a:pt x="13" y="2"/>
                    <a:pt x="17" y="1"/>
                  </a:cubicBezTo>
                  <a:cubicBezTo>
                    <a:pt x="21" y="1"/>
                    <a:pt x="26" y="0"/>
                    <a:pt x="32" y="0"/>
                  </a:cubicBezTo>
                  <a:cubicBezTo>
                    <a:pt x="38" y="0"/>
                    <a:pt x="43" y="1"/>
                    <a:pt x="47" y="2"/>
                  </a:cubicBezTo>
                  <a:cubicBezTo>
                    <a:pt x="52" y="3"/>
                    <a:pt x="55" y="4"/>
                    <a:pt x="59" y="6"/>
                  </a:cubicBezTo>
                  <a:cubicBezTo>
                    <a:pt x="62" y="7"/>
                    <a:pt x="64" y="9"/>
                    <a:pt x="66" y="11"/>
                  </a:cubicBezTo>
                  <a:cubicBezTo>
                    <a:pt x="68" y="13"/>
                    <a:pt x="69" y="15"/>
                    <a:pt x="71" y="17"/>
                  </a:cubicBezTo>
                  <a:cubicBezTo>
                    <a:pt x="72" y="18"/>
                    <a:pt x="72" y="20"/>
                    <a:pt x="73" y="22"/>
                  </a:cubicBezTo>
                  <a:cubicBezTo>
                    <a:pt x="73" y="24"/>
                    <a:pt x="74" y="25"/>
                    <a:pt x="74" y="27"/>
                  </a:cubicBezTo>
                  <a:cubicBezTo>
                    <a:pt x="71" y="27"/>
                    <a:pt x="71" y="27"/>
                    <a:pt x="71" y="27"/>
                  </a:cubicBezTo>
                  <a:cubicBezTo>
                    <a:pt x="71" y="26"/>
                    <a:pt x="70" y="25"/>
                    <a:pt x="70" y="24"/>
                  </a:cubicBezTo>
                  <a:cubicBezTo>
                    <a:pt x="69" y="23"/>
                    <a:pt x="68" y="23"/>
                    <a:pt x="67" y="22"/>
                  </a:cubicBezTo>
                  <a:cubicBezTo>
                    <a:pt x="66" y="21"/>
                    <a:pt x="64" y="20"/>
                    <a:pt x="63" y="20"/>
                  </a:cubicBezTo>
                  <a:cubicBezTo>
                    <a:pt x="61" y="19"/>
                    <a:pt x="58" y="19"/>
                    <a:pt x="56" y="18"/>
                  </a:cubicBezTo>
                  <a:cubicBezTo>
                    <a:pt x="53" y="18"/>
                    <a:pt x="50" y="18"/>
                    <a:pt x="46" y="17"/>
                  </a:cubicBezTo>
                  <a:cubicBezTo>
                    <a:pt x="42" y="17"/>
                    <a:pt x="38" y="17"/>
                    <a:pt x="33" y="17"/>
                  </a:cubicBezTo>
                  <a:close/>
                </a:path>
              </a:pathLst>
            </a:custGeom>
            <a:solidFill>
              <a:srgbClr val="D64D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2" name="Freeform 96"/>
            <p:cNvSpPr>
              <a:spLocks noEditPoints="1"/>
            </p:cNvSpPr>
            <p:nvPr/>
          </p:nvSpPr>
          <p:spPr bwMode="auto">
            <a:xfrm>
              <a:off x="1373188" y="2328863"/>
              <a:ext cx="138113" cy="103188"/>
            </a:xfrm>
            <a:custGeom>
              <a:avLst/>
              <a:gdLst>
                <a:gd name="T0" fmla="*/ 35 w 64"/>
                <a:gd name="T1" fmla="*/ 30 h 48"/>
                <a:gd name="T2" fmla="*/ 40 w 64"/>
                <a:gd name="T3" fmla="*/ 30 h 48"/>
                <a:gd name="T4" fmla="*/ 44 w 64"/>
                <a:gd name="T5" fmla="*/ 28 h 48"/>
                <a:gd name="T6" fmla="*/ 49 w 64"/>
                <a:gd name="T7" fmla="*/ 26 h 48"/>
                <a:gd name="T8" fmla="*/ 52 w 64"/>
                <a:gd name="T9" fmla="*/ 22 h 48"/>
                <a:gd name="T10" fmla="*/ 55 w 64"/>
                <a:gd name="T11" fmla="*/ 18 h 48"/>
                <a:gd name="T12" fmla="*/ 56 w 64"/>
                <a:gd name="T13" fmla="*/ 13 h 48"/>
                <a:gd name="T14" fmla="*/ 56 w 64"/>
                <a:gd name="T15" fmla="*/ 10 h 48"/>
                <a:gd name="T16" fmla="*/ 54 w 64"/>
                <a:gd name="T17" fmla="*/ 7 h 48"/>
                <a:gd name="T18" fmla="*/ 52 w 64"/>
                <a:gd name="T19" fmla="*/ 4 h 48"/>
                <a:gd name="T20" fmla="*/ 50 w 64"/>
                <a:gd name="T21" fmla="*/ 1 h 48"/>
                <a:gd name="T22" fmla="*/ 51 w 64"/>
                <a:gd name="T23" fmla="*/ 0 h 48"/>
                <a:gd name="T24" fmla="*/ 55 w 64"/>
                <a:gd name="T25" fmla="*/ 3 h 48"/>
                <a:gd name="T26" fmla="*/ 60 w 64"/>
                <a:gd name="T27" fmla="*/ 8 h 48"/>
                <a:gd name="T28" fmla="*/ 63 w 64"/>
                <a:gd name="T29" fmla="*/ 14 h 48"/>
                <a:gd name="T30" fmla="*/ 64 w 64"/>
                <a:gd name="T31" fmla="*/ 23 h 48"/>
                <a:gd name="T32" fmla="*/ 62 w 64"/>
                <a:gd name="T33" fmla="*/ 32 h 48"/>
                <a:gd name="T34" fmla="*/ 57 w 64"/>
                <a:gd name="T35" fmla="*/ 40 h 48"/>
                <a:gd name="T36" fmla="*/ 47 w 64"/>
                <a:gd name="T37" fmla="*/ 46 h 48"/>
                <a:gd name="T38" fmla="*/ 34 w 64"/>
                <a:gd name="T39" fmla="*/ 48 h 48"/>
                <a:gd name="T40" fmla="*/ 23 w 64"/>
                <a:gd name="T41" fmla="*/ 46 h 48"/>
                <a:gd name="T42" fmla="*/ 15 w 64"/>
                <a:gd name="T43" fmla="*/ 43 h 48"/>
                <a:gd name="T44" fmla="*/ 8 w 64"/>
                <a:gd name="T45" fmla="*/ 38 h 48"/>
                <a:gd name="T46" fmla="*/ 4 w 64"/>
                <a:gd name="T47" fmla="*/ 32 h 48"/>
                <a:gd name="T48" fmla="*/ 1 w 64"/>
                <a:gd name="T49" fmla="*/ 26 h 48"/>
                <a:gd name="T50" fmla="*/ 0 w 64"/>
                <a:gd name="T51" fmla="*/ 19 h 48"/>
                <a:gd name="T52" fmla="*/ 1 w 64"/>
                <a:gd name="T53" fmla="*/ 12 h 48"/>
                <a:gd name="T54" fmla="*/ 4 w 64"/>
                <a:gd name="T55" fmla="*/ 7 h 48"/>
                <a:gd name="T56" fmla="*/ 7 w 64"/>
                <a:gd name="T57" fmla="*/ 4 h 48"/>
                <a:gd name="T58" fmla="*/ 12 w 64"/>
                <a:gd name="T59" fmla="*/ 3 h 48"/>
                <a:gd name="T60" fmla="*/ 17 w 64"/>
                <a:gd name="T61" fmla="*/ 5 h 48"/>
                <a:gd name="T62" fmla="*/ 21 w 64"/>
                <a:gd name="T63" fmla="*/ 9 h 48"/>
                <a:gd name="T64" fmla="*/ 35 w 64"/>
                <a:gd name="T65" fmla="*/ 30 h 48"/>
                <a:gd name="T66" fmla="*/ 23 w 64"/>
                <a:gd name="T67" fmla="*/ 19 h 48"/>
                <a:gd name="T68" fmla="*/ 22 w 64"/>
                <a:gd name="T69" fmla="*/ 18 h 48"/>
                <a:gd name="T70" fmla="*/ 21 w 64"/>
                <a:gd name="T71" fmla="*/ 17 h 48"/>
                <a:gd name="T72" fmla="*/ 19 w 64"/>
                <a:gd name="T73" fmla="*/ 17 h 48"/>
                <a:gd name="T74" fmla="*/ 17 w 64"/>
                <a:gd name="T75" fmla="*/ 17 h 48"/>
                <a:gd name="T76" fmla="*/ 14 w 64"/>
                <a:gd name="T77" fmla="*/ 17 h 48"/>
                <a:gd name="T78" fmla="*/ 10 w 64"/>
                <a:gd name="T79" fmla="*/ 18 h 48"/>
                <a:gd name="T80" fmla="*/ 7 w 64"/>
                <a:gd name="T81" fmla="*/ 20 h 48"/>
                <a:gd name="T82" fmla="*/ 6 w 64"/>
                <a:gd name="T83" fmla="*/ 23 h 48"/>
                <a:gd name="T84" fmla="*/ 7 w 64"/>
                <a:gd name="T85" fmla="*/ 26 h 48"/>
                <a:gd name="T86" fmla="*/ 11 w 64"/>
                <a:gd name="T87" fmla="*/ 28 h 48"/>
                <a:gd name="T88" fmla="*/ 16 w 64"/>
                <a:gd name="T89" fmla="*/ 30 h 48"/>
                <a:gd name="T90" fmla="*/ 21 w 64"/>
                <a:gd name="T91" fmla="*/ 30 h 48"/>
                <a:gd name="T92" fmla="*/ 26 w 64"/>
                <a:gd name="T93" fmla="*/ 31 h 48"/>
                <a:gd name="T94" fmla="*/ 30 w 64"/>
                <a:gd name="T95" fmla="*/ 31 h 48"/>
                <a:gd name="T96" fmla="*/ 23 w 64"/>
                <a:gd name="T97" fmla="*/ 19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4" h="48">
                  <a:moveTo>
                    <a:pt x="35" y="30"/>
                  </a:moveTo>
                  <a:cubicBezTo>
                    <a:pt x="37" y="30"/>
                    <a:pt x="38" y="30"/>
                    <a:pt x="40" y="30"/>
                  </a:cubicBezTo>
                  <a:cubicBezTo>
                    <a:pt x="41" y="29"/>
                    <a:pt x="43" y="29"/>
                    <a:pt x="44" y="28"/>
                  </a:cubicBezTo>
                  <a:cubicBezTo>
                    <a:pt x="46" y="28"/>
                    <a:pt x="47" y="27"/>
                    <a:pt x="49" y="26"/>
                  </a:cubicBezTo>
                  <a:cubicBezTo>
                    <a:pt x="50" y="25"/>
                    <a:pt x="51" y="24"/>
                    <a:pt x="52" y="22"/>
                  </a:cubicBezTo>
                  <a:cubicBezTo>
                    <a:pt x="53" y="21"/>
                    <a:pt x="54" y="20"/>
                    <a:pt x="55" y="18"/>
                  </a:cubicBezTo>
                  <a:cubicBezTo>
                    <a:pt x="56" y="17"/>
                    <a:pt x="56" y="15"/>
                    <a:pt x="56" y="13"/>
                  </a:cubicBezTo>
                  <a:cubicBezTo>
                    <a:pt x="56" y="12"/>
                    <a:pt x="56" y="11"/>
                    <a:pt x="56" y="10"/>
                  </a:cubicBezTo>
                  <a:cubicBezTo>
                    <a:pt x="55" y="9"/>
                    <a:pt x="55" y="8"/>
                    <a:pt x="54" y="7"/>
                  </a:cubicBezTo>
                  <a:cubicBezTo>
                    <a:pt x="54" y="6"/>
                    <a:pt x="53" y="5"/>
                    <a:pt x="52" y="4"/>
                  </a:cubicBezTo>
                  <a:cubicBezTo>
                    <a:pt x="51" y="3"/>
                    <a:pt x="51" y="2"/>
                    <a:pt x="50" y="1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3" y="1"/>
                    <a:pt x="54" y="2"/>
                    <a:pt x="55" y="3"/>
                  </a:cubicBezTo>
                  <a:cubicBezTo>
                    <a:pt x="57" y="5"/>
                    <a:pt x="58" y="6"/>
                    <a:pt x="60" y="8"/>
                  </a:cubicBezTo>
                  <a:cubicBezTo>
                    <a:pt x="61" y="10"/>
                    <a:pt x="62" y="12"/>
                    <a:pt x="63" y="14"/>
                  </a:cubicBezTo>
                  <a:cubicBezTo>
                    <a:pt x="64" y="17"/>
                    <a:pt x="64" y="20"/>
                    <a:pt x="64" y="23"/>
                  </a:cubicBezTo>
                  <a:cubicBezTo>
                    <a:pt x="64" y="26"/>
                    <a:pt x="64" y="29"/>
                    <a:pt x="62" y="32"/>
                  </a:cubicBezTo>
                  <a:cubicBezTo>
                    <a:pt x="61" y="35"/>
                    <a:pt x="59" y="38"/>
                    <a:pt x="57" y="40"/>
                  </a:cubicBezTo>
                  <a:cubicBezTo>
                    <a:pt x="54" y="42"/>
                    <a:pt x="51" y="44"/>
                    <a:pt x="47" y="46"/>
                  </a:cubicBezTo>
                  <a:cubicBezTo>
                    <a:pt x="43" y="47"/>
                    <a:pt x="39" y="48"/>
                    <a:pt x="34" y="48"/>
                  </a:cubicBezTo>
                  <a:cubicBezTo>
                    <a:pt x="30" y="48"/>
                    <a:pt x="26" y="47"/>
                    <a:pt x="23" y="46"/>
                  </a:cubicBezTo>
                  <a:cubicBezTo>
                    <a:pt x="20" y="46"/>
                    <a:pt x="17" y="44"/>
                    <a:pt x="15" y="43"/>
                  </a:cubicBezTo>
                  <a:cubicBezTo>
                    <a:pt x="12" y="42"/>
                    <a:pt x="10" y="40"/>
                    <a:pt x="8" y="38"/>
                  </a:cubicBezTo>
                  <a:cubicBezTo>
                    <a:pt x="6" y="36"/>
                    <a:pt x="5" y="34"/>
                    <a:pt x="4" y="32"/>
                  </a:cubicBezTo>
                  <a:cubicBezTo>
                    <a:pt x="2" y="30"/>
                    <a:pt x="2" y="28"/>
                    <a:pt x="1" y="26"/>
                  </a:cubicBezTo>
                  <a:cubicBezTo>
                    <a:pt x="0" y="23"/>
                    <a:pt x="0" y="21"/>
                    <a:pt x="0" y="19"/>
                  </a:cubicBezTo>
                  <a:cubicBezTo>
                    <a:pt x="0" y="17"/>
                    <a:pt x="0" y="14"/>
                    <a:pt x="1" y="12"/>
                  </a:cubicBezTo>
                  <a:cubicBezTo>
                    <a:pt x="2" y="10"/>
                    <a:pt x="2" y="9"/>
                    <a:pt x="4" y="7"/>
                  </a:cubicBezTo>
                  <a:cubicBezTo>
                    <a:pt x="5" y="6"/>
                    <a:pt x="6" y="5"/>
                    <a:pt x="7" y="4"/>
                  </a:cubicBezTo>
                  <a:cubicBezTo>
                    <a:pt x="9" y="4"/>
                    <a:pt x="10" y="3"/>
                    <a:pt x="12" y="3"/>
                  </a:cubicBezTo>
                  <a:cubicBezTo>
                    <a:pt x="14" y="3"/>
                    <a:pt x="16" y="4"/>
                    <a:pt x="17" y="5"/>
                  </a:cubicBezTo>
                  <a:cubicBezTo>
                    <a:pt x="19" y="6"/>
                    <a:pt x="20" y="7"/>
                    <a:pt x="21" y="9"/>
                  </a:cubicBezTo>
                  <a:lnTo>
                    <a:pt x="35" y="30"/>
                  </a:lnTo>
                  <a:close/>
                  <a:moveTo>
                    <a:pt x="23" y="19"/>
                  </a:moveTo>
                  <a:cubicBezTo>
                    <a:pt x="23" y="19"/>
                    <a:pt x="22" y="18"/>
                    <a:pt x="22" y="18"/>
                  </a:cubicBezTo>
                  <a:cubicBezTo>
                    <a:pt x="22" y="18"/>
                    <a:pt x="21" y="18"/>
                    <a:pt x="21" y="17"/>
                  </a:cubicBezTo>
                  <a:cubicBezTo>
                    <a:pt x="20" y="17"/>
                    <a:pt x="20" y="17"/>
                    <a:pt x="19" y="17"/>
                  </a:cubicBezTo>
                  <a:cubicBezTo>
                    <a:pt x="19" y="17"/>
                    <a:pt x="18" y="17"/>
                    <a:pt x="17" y="17"/>
                  </a:cubicBezTo>
                  <a:cubicBezTo>
                    <a:pt x="16" y="17"/>
                    <a:pt x="15" y="17"/>
                    <a:pt x="14" y="17"/>
                  </a:cubicBezTo>
                  <a:cubicBezTo>
                    <a:pt x="12" y="17"/>
                    <a:pt x="11" y="18"/>
                    <a:pt x="10" y="18"/>
                  </a:cubicBezTo>
                  <a:cubicBezTo>
                    <a:pt x="9" y="19"/>
                    <a:pt x="8" y="19"/>
                    <a:pt x="7" y="20"/>
                  </a:cubicBezTo>
                  <a:cubicBezTo>
                    <a:pt x="7" y="21"/>
                    <a:pt x="6" y="22"/>
                    <a:pt x="6" y="23"/>
                  </a:cubicBezTo>
                  <a:cubicBezTo>
                    <a:pt x="6" y="24"/>
                    <a:pt x="7" y="25"/>
                    <a:pt x="7" y="26"/>
                  </a:cubicBezTo>
                  <a:cubicBezTo>
                    <a:pt x="8" y="27"/>
                    <a:pt x="9" y="28"/>
                    <a:pt x="11" y="28"/>
                  </a:cubicBezTo>
                  <a:cubicBezTo>
                    <a:pt x="12" y="29"/>
                    <a:pt x="14" y="29"/>
                    <a:pt x="16" y="30"/>
                  </a:cubicBezTo>
                  <a:cubicBezTo>
                    <a:pt x="17" y="30"/>
                    <a:pt x="19" y="30"/>
                    <a:pt x="21" y="30"/>
                  </a:cubicBezTo>
                  <a:cubicBezTo>
                    <a:pt x="23" y="31"/>
                    <a:pt x="24" y="31"/>
                    <a:pt x="26" y="31"/>
                  </a:cubicBezTo>
                  <a:cubicBezTo>
                    <a:pt x="28" y="31"/>
                    <a:pt x="29" y="31"/>
                    <a:pt x="30" y="31"/>
                  </a:cubicBezTo>
                  <a:lnTo>
                    <a:pt x="23" y="19"/>
                  </a:lnTo>
                  <a:close/>
                </a:path>
              </a:pathLst>
            </a:custGeom>
            <a:solidFill>
              <a:srgbClr val="D64D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3" name="Freeform 97"/>
            <p:cNvSpPr/>
            <p:nvPr/>
          </p:nvSpPr>
          <p:spPr bwMode="auto">
            <a:xfrm>
              <a:off x="1373188" y="2244726"/>
              <a:ext cx="138113" cy="79375"/>
            </a:xfrm>
            <a:custGeom>
              <a:avLst/>
              <a:gdLst>
                <a:gd name="T0" fmla="*/ 5 w 64"/>
                <a:gd name="T1" fmla="*/ 14 h 37"/>
                <a:gd name="T2" fmla="*/ 5 w 64"/>
                <a:gd name="T3" fmla="*/ 17 h 37"/>
                <a:gd name="T4" fmla="*/ 6 w 64"/>
                <a:gd name="T5" fmla="*/ 19 h 37"/>
                <a:gd name="T6" fmla="*/ 8 w 64"/>
                <a:gd name="T7" fmla="*/ 20 h 37"/>
                <a:gd name="T8" fmla="*/ 11 w 64"/>
                <a:gd name="T9" fmla="*/ 21 h 37"/>
                <a:gd name="T10" fmla="*/ 16 w 64"/>
                <a:gd name="T11" fmla="*/ 19 h 37"/>
                <a:gd name="T12" fmla="*/ 21 w 64"/>
                <a:gd name="T13" fmla="*/ 15 h 37"/>
                <a:gd name="T14" fmla="*/ 26 w 64"/>
                <a:gd name="T15" fmla="*/ 10 h 37"/>
                <a:gd name="T16" fmla="*/ 32 w 64"/>
                <a:gd name="T17" fmla="*/ 5 h 37"/>
                <a:gd name="T18" fmla="*/ 39 w 64"/>
                <a:gd name="T19" fmla="*/ 1 h 37"/>
                <a:gd name="T20" fmla="*/ 46 w 64"/>
                <a:gd name="T21" fmla="*/ 0 h 37"/>
                <a:gd name="T22" fmla="*/ 54 w 64"/>
                <a:gd name="T23" fmla="*/ 1 h 37"/>
                <a:gd name="T24" fmla="*/ 60 w 64"/>
                <a:gd name="T25" fmla="*/ 5 h 37"/>
                <a:gd name="T26" fmla="*/ 63 w 64"/>
                <a:gd name="T27" fmla="*/ 11 h 37"/>
                <a:gd name="T28" fmla="*/ 64 w 64"/>
                <a:gd name="T29" fmla="*/ 19 h 37"/>
                <a:gd name="T30" fmla="*/ 63 w 64"/>
                <a:gd name="T31" fmla="*/ 25 h 37"/>
                <a:gd name="T32" fmla="*/ 60 w 64"/>
                <a:gd name="T33" fmla="*/ 31 h 37"/>
                <a:gd name="T34" fmla="*/ 57 w 64"/>
                <a:gd name="T35" fmla="*/ 35 h 37"/>
                <a:gd name="T36" fmla="*/ 53 w 64"/>
                <a:gd name="T37" fmla="*/ 37 h 37"/>
                <a:gd name="T38" fmla="*/ 51 w 64"/>
                <a:gd name="T39" fmla="*/ 36 h 37"/>
                <a:gd name="T40" fmla="*/ 53 w 64"/>
                <a:gd name="T41" fmla="*/ 34 h 37"/>
                <a:gd name="T42" fmla="*/ 55 w 64"/>
                <a:gd name="T43" fmla="*/ 31 h 37"/>
                <a:gd name="T44" fmla="*/ 57 w 64"/>
                <a:gd name="T45" fmla="*/ 29 h 37"/>
                <a:gd name="T46" fmla="*/ 58 w 64"/>
                <a:gd name="T47" fmla="*/ 25 h 37"/>
                <a:gd name="T48" fmla="*/ 55 w 64"/>
                <a:gd name="T49" fmla="*/ 19 h 37"/>
                <a:gd name="T50" fmla="*/ 49 w 64"/>
                <a:gd name="T51" fmla="*/ 17 h 37"/>
                <a:gd name="T52" fmla="*/ 44 w 64"/>
                <a:gd name="T53" fmla="*/ 18 h 37"/>
                <a:gd name="T54" fmla="*/ 39 w 64"/>
                <a:gd name="T55" fmla="*/ 21 h 37"/>
                <a:gd name="T56" fmla="*/ 34 w 64"/>
                <a:gd name="T57" fmla="*/ 26 h 37"/>
                <a:gd name="T58" fmla="*/ 28 w 64"/>
                <a:gd name="T59" fmla="*/ 30 h 37"/>
                <a:gd name="T60" fmla="*/ 22 w 64"/>
                <a:gd name="T61" fmla="*/ 34 h 37"/>
                <a:gd name="T62" fmla="*/ 15 w 64"/>
                <a:gd name="T63" fmla="*/ 35 h 37"/>
                <a:gd name="T64" fmla="*/ 8 w 64"/>
                <a:gd name="T65" fmla="*/ 34 h 37"/>
                <a:gd name="T66" fmla="*/ 4 w 64"/>
                <a:gd name="T67" fmla="*/ 30 h 37"/>
                <a:gd name="T68" fmla="*/ 1 w 64"/>
                <a:gd name="T69" fmla="*/ 25 h 37"/>
                <a:gd name="T70" fmla="*/ 0 w 64"/>
                <a:gd name="T71" fmla="*/ 19 h 37"/>
                <a:gd name="T72" fmla="*/ 1 w 64"/>
                <a:gd name="T73" fmla="*/ 12 h 37"/>
                <a:gd name="T74" fmla="*/ 3 w 64"/>
                <a:gd name="T75" fmla="*/ 7 h 37"/>
                <a:gd name="T76" fmla="*/ 7 w 64"/>
                <a:gd name="T77" fmla="*/ 3 h 37"/>
                <a:gd name="T78" fmla="*/ 12 w 64"/>
                <a:gd name="T79" fmla="*/ 2 h 37"/>
                <a:gd name="T80" fmla="*/ 16 w 64"/>
                <a:gd name="T81" fmla="*/ 4 h 37"/>
                <a:gd name="T82" fmla="*/ 18 w 64"/>
                <a:gd name="T83" fmla="*/ 7 h 37"/>
                <a:gd name="T84" fmla="*/ 17 w 64"/>
                <a:gd name="T85" fmla="*/ 11 h 37"/>
                <a:gd name="T86" fmla="*/ 13 w 64"/>
                <a:gd name="T87" fmla="*/ 12 h 37"/>
                <a:gd name="T88" fmla="*/ 11 w 64"/>
                <a:gd name="T89" fmla="*/ 12 h 37"/>
                <a:gd name="T90" fmla="*/ 10 w 64"/>
                <a:gd name="T91" fmla="*/ 10 h 37"/>
                <a:gd name="T92" fmla="*/ 9 w 64"/>
                <a:gd name="T93" fmla="*/ 9 h 37"/>
                <a:gd name="T94" fmla="*/ 9 w 64"/>
                <a:gd name="T95" fmla="*/ 9 h 37"/>
                <a:gd name="T96" fmla="*/ 6 w 64"/>
                <a:gd name="T97" fmla="*/ 10 h 37"/>
                <a:gd name="T98" fmla="*/ 5 w 64"/>
                <a:gd name="T99" fmla="*/ 1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4" h="37">
                  <a:moveTo>
                    <a:pt x="5" y="14"/>
                  </a:moveTo>
                  <a:cubicBezTo>
                    <a:pt x="5" y="15"/>
                    <a:pt x="5" y="16"/>
                    <a:pt x="5" y="17"/>
                  </a:cubicBezTo>
                  <a:cubicBezTo>
                    <a:pt x="5" y="17"/>
                    <a:pt x="6" y="18"/>
                    <a:pt x="6" y="19"/>
                  </a:cubicBezTo>
                  <a:cubicBezTo>
                    <a:pt x="7" y="19"/>
                    <a:pt x="8" y="20"/>
                    <a:pt x="8" y="20"/>
                  </a:cubicBezTo>
                  <a:cubicBezTo>
                    <a:pt x="9" y="20"/>
                    <a:pt x="10" y="21"/>
                    <a:pt x="11" y="21"/>
                  </a:cubicBezTo>
                  <a:cubicBezTo>
                    <a:pt x="13" y="21"/>
                    <a:pt x="15" y="20"/>
                    <a:pt x="16" y="19"/>
                  </a:cubicBezTo>
                  <a:cubicBezTo>
                    <a:pt x="18" y="18"/>
                    <a:pt x="19" y="17"/>
                    <a:pt x="21" y="15"/>
                  </a:cubicBezTo>
                  <a:cubicBezTo>
                    <a:pt x="23" y="14"/>
                    <a:pt x="25" y="12"/>
                    <a:pt x="26" y="10"/>
                  </a:cubicBezTo>
                  <a:cubicBezTo>
                    <a:pt x="28" y="8"/>
                    <a:pt x="30" y="7"/>
                    <a:pt x="32" y="5"/>
                  </a:cubicBezTo>
                  <a:cubicBezTo>
                    <a:pt x="34" y="4"/>
                    <a:pt x="36" y="2"/>
                    <a:pt x="39" y="1"/>
                  </a:cubicBezTo>
                  <a:cubicBezTo>
                    <a:pt x="41" y="0"/>
                    <a:pt x="43" y="0"/>
                    <a:pt x="46" y="0"/>
                  </a:cubicBezTo>
                  <a:cubicBezTo>
                    <a:pt x="49" y="0"/>
                    <a:pt x="51" y="0"/>
                    <a:pt x="54" y="1"/>
                  </a:cubicBezTo>
                  <a:cubicBezTo>
                    <a:pt x="56" y="2"/>
                    <a:pt x="58" y="3"/>
                    <a:pt x="60" y="5"/>
                  </a:cubicBezTo>
                  <a:cubicBezTo>
                    <a:pt x="61" y="7"/>
                    <a:pt x="62" y="9"/>
                    <a:pt x="63" y="11"/>
                  </a:cubicBezTo>
                  <a:cubicBezTo>
                    <a:pt x="64" y="13"/>
                    <a:pt x="64" y="16"/>
                    <a:pt x="64" y="19"/>
                  </a:cubicBezTo>
                  <a:cubicBezTo>
                    <a:pt x="64" y="21"/>
                    <a:pt x="64" y="23"/>
                    <a:pt x="63" y="25"/>
                  </a:cubicBezTo>
                  <a:cubicBezTo>
                    <a:pt x="62" y="27"/>
                    <a:pt x="61" y="29"/>
                    <a:pt x="60" y="31"/>
                  </a:cubicBezTo>
                  <a:cubicBezTo>
                    <a:pt x="59" y="32"/>
                    <a:pt x="58" y="34"/>
                    <a:pt x="57" y="35"/>
                  </a:cubicBezTo>
                  <a:cubicBezTo>
                    <a:pt x="55" y="36"/>
                    <a:pt x="54" y="37"/>
                    <a:pt x="53" y="37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5"/>
                    <a:pt x="53" y="35"/>
                    <a:pt x="53" y="34"/>
                  </a:cubicBezTo>
                  <a:cubicBezTo>
                    <a:pt x="54" y="33"/>
                    <a:pt x="55" y="32"/>
                    <a:pt x="55" y="31"/>
                  </a:cubicBezTo>
                  <a:cubicBezTo>
                    <a:pt x="56" y="30"/>
                    <a:pt x="57" y="30"/>
                    <a:pt x="57" y="29"/>
                  </a:cubicBezTo>
                  <a:cubicBezTo>
                    <a:pt x="57" y="28"/>
                    <a:pt x="58" y="26"/>
                    <a:pt x="58" y="25"/>
                  </a:cubicBezTo>
                  <a:cubicBezTo>
                    <a:pt x="58" y="23"/>
                    <a:pt x="57" y="21"/>
                    <a:pt x="55" y="19"/>
                  </a:cubicBezTo>
                  <a:cubicBezTo>
                    <a:pt x="54" y="17"/>
                    <a:pt x="52" y="17"/>
                    <a:pt x="49" y="17"/>
                  </a:cubicBezTo>
                  <a:cubicBezTo>
                    <a:pt x="48" y="17"/>
                    <a:pt x="46" y="17"/>
                    <a:pt x="44" y="18"/>
                  </a:cubicBezTo>
                  <a:cubicBezTo>
                    <a:pt x="43" y="19"/>
                    <a:pt x="41" y="20"/>
                    <a:pt x="39" y="21"/>
                  </a:cubicBezTo>
                  <a:cubicBezTo>
                    <a:pt x="37" y="23"/>
                    <a:pt x="36" y="24"/>
                    <a:pt x="34" y="26"/>
                  </a:cubicBezTo>
                  <a:cubicBezTo>
                    <a:pt x="32" y="27"/>
                    <a:pt x="30" y="29"/>
                    <a:pt x="28" y="30"/>
                  </a:cubicBezTo>
                  <a:cubicBezTo>
                    <a:pt x="26" y="32"/>
                    <a:pt x="24" y="33"/>
                    <a:pt x="22" y="34"/>
                  </a:cubicBezTo>
                  <a:cubicBezTo>
                    <a:pt x="20" y="35"/>
                    <a:pt x="18" y="35"/>
                    <a:pt x="15" y="35"/>
                  </a:cubicBezTo>
                  <a:cubicBezTo>
                    <a:pt x="13" y="35"/>
                    <a:pt x="10" y="35"/>
                    <a:pt x="8" y="34"/>
                  </a:cubicBezTo>
                  <a:cubicBezTo>
                    <a:pt x="7" y="33"/>
                    <a:pt x="5" y="31"/>
                    <a:pt x="4" y="30"/>
                  </a:cubicBezTo>
                  <a:cubicBezTo>
                    <a:pt x="2" y="28"/>
                    <a:pt x="2" y="27"/>
                    <a:pt x="1" y="25"/>
                  </a:cubicBezTo>
                  <a:cubicBezTo>
                    <a:pt x="0" y="23"/>
                    <a:pt x="0" y="21"/>
                    <a:pt x="0" y="19"/>
                  </a:cubicBezTo>
                  <a:cubicBezTo>
                    <a:pt x="0" y="16"/>
                    <a:pt x="0" y="14"/>
                    <a:pt x="1" y="12"/>
                  </a:cubicBezTo>
                  <a:cubicBezTo>
                    <a:pt x="1" y="10"/>
                    <a:pt x="2" y="8"/>
                    <a:pt x="3" y="7"/>
                  </a:cubicBezTo>
                  <a:cubicBezTo>
                    <a:pt x="4" y="5"/>
                    <a:pt x="5" y="4"/>
                    <a:pt x="7" y="3"/>
                  </a:cubicBezTo>
                  <a:cubicBezTo>
                    <a:pt x="8" y="3"/>
                    <a:pt x="10" y="2"/>
                    <a:pt x="12" y="2"/>
                  </a:cubicBezTo>
                  <a:cubicBezTo>
                    <a:pt x="13" y="2"/>
                    <a:pt x="15" y="3"/>
                    <a:pt x="16" y="4"/>
                  </a:cubicBezTo>
                  <a:cubicBezTo>
                    <a:pt x="17" y="5"/>
                    <a:pt x="18" y="6"/>
                    <a:pt x="18" y="7"/>
                  </a:cubicBezTo>
                  <a:cubicBezTo>
                    <a:pt x="18" y="9"/>
                    <a:pt x="17" y="10"/>
                    <a:pt x="17" y="11"/>
                  </a:cubicBezTo>
                  <a:cubicBezTo>
                    <a:pt x="16" y="12"/>
                    <a:pt x="15" y="12"/>
                    <a:pt x="13" y="12"/>
                  </a:cubicBezTo>
                  <a:cubicBezTo>
                    <a:pt x="13" y="12"/>
                    <a:pt x="12" y="12"/>
                    <a:pt x="11" y="12"/>
                  </a:cubicBezTo>
                  <a:cubicBezTo>
                    <a:pt x="11" y="11"/>
                    <a:pt x="11" y="11"/>
                    <a:pt x="10" y="10"/>
                  </a:cubicBezTo>
                  <a:cubicBezTo>
                    <a:pt x="10" y="10"/>
                    <a:pt x="10" y="10"/>
                    <a:pt x="9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7" y="9"/>
                    <a:pt x="7" y="9"/>
                    <a:pt x="6" y="10"/>
                  </a:cubicBezTo>
                  <a:cubicBezTo>
                    <a:pt x="5" y="11"/>
                    <a:pt x="5" y="13"/>
                    <a:pt x="5" y="14"/>
                  </a:cubicBezTo>
                  <a:close/>
                </a:path>
              </a:pathLst>
            </a:custGeom>
            <a:solidFill>
              <a:srgbClr val="D64D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4" name="Freeform 98"/>
            <p:cNvSpPr>
              <a:spLocks noEditPoints="1"/>
            </p:cNvSpPr>
            <p:nvPr/>
          </p:nvSpPr>
          <p:spPr bwMode="auto">
            <a:xfrm>
              <a:off x="1312863" y="1993901"/>
              <a:ext cx="200025" cy="188913"/>
            </a:xfrm>
            <a:custGeom>
              <a:avLst/>
              <a:gdLst>
                <a:gd name="T0" fmla="*/ 11 w 93"/>
                <a:gd name="T1" fmla="*/ 61 h 87"/>
                <a:gd name="T2" fmla="*/ 8 w 93"/>
                <a:gd name="T3" fmla="*/ 62 h 87"/>
                <a:gd name="T4" fmla="*/ 7 w 93"/>
                <a:gd name="T5" fmla="*/ 65 h 87"/>
                <a:gd name="T6" fmla="*/ 8 w 93"/>
                <a:gd name="T7" fmla="*/ 71 h 87"/>
                <a:gd name="T8" fmla="*/ 11 w 93"/>
                <a:gd name="T9" fmla="*/ 76 h 87"/>
                <a:gd name="T10" fmla="*/ 15 w 93"/>
                <a:gd name="T11" fmla="*/ 80 h 87"/>
                <a:gd name="T12" fmla="*/ 20 w 93"/>
                <a:gd name="T13" fmla="*/ 81 h 87"/>
                <a:gd name="T14" fmla="*/ 23 w 93"/>
                <a:gd name="T15" fmla="*/ 81 h 87"/>
                <a:gd name="T16" fmla="*/ 25 w 93"/>
                <a:gd name="T17" fmla="*/ 80 h 87"/>
                <a:gd name="T18" fmla="*/ 26 w 93"/>
                <a:gd name="T19" fmla="*/ 78 h 87"/>
                <a:gd name="T20" fmla="*/ 26 w 93"/>
                <a:gd name="T21" fmla="*/ 78 h 87"/>
                <a:gd name="T22" fmla="*/ 25 w 93"/>
                <a:gd name="T23" fmla="*/ 75 h 87"/>
                <a:gd name="T24" fmla="*/ 24 w 93"/>
                <a:gd name="T25" fmla="*/ 74 h 87"/>
                <a:gd name="T26" fmla="*/ 23 w 93"/>
                <a:gd name="T27" fmla="*/ 72 h 87"/>
                <a:gd name="T28" fmla="*/ 23 w 93"/>
                <a:gd name="T29" fmla="*/ 71 h 87"/>
                <a:gd name="T30" fmla="*/ 23 w 93"/>
                <a:gd name="T31" fmla="*/ 70 h 87"/>
                <a:gd name="T32" fmla="*/ 24 w 93"/>
                <a:gd name="T33" fmla="*/ 68 h 87"/>
                <a:gd name="T34" fmla="*/ 26 w 93"/>
                <a:gd name="T35" fmla="*/ 67 h 87"/>
                <a:gd name="T36" fmla="*/ 29 w 93"/>
                <a:gd name="T37" fmla="*/ 67 h 87"/>
                <a:gd name="T38" fmla="*/ 33 w 93"/>
                <a:gd name="T39" fmla="*/ 68 h 87"/>
                <a:gd name="T40" fmla="*/ 36 w 93"/>
                <a:gd name="T41" fmla="*/ 70 h 87"/>
                <a:gd name="T42" fmla="*/ 38 w 93"/>
                <a:gd name="T43" fmla="*/ 73 h 87"/>
                <a:gd name="T44" fmla="*/ 38 w 93"/>
                <a:gd name="T45" fmla="*/ 76 h 87"/>
                <a:gd name="T46" fmla="*/ 37 w 93"/>
                <a:gd name="T47" fmla="*/ 81 h 87"/>
                <a:gd name="T48" fmla="*/ 35 w 93"/>
                <a:gd name="T49" fmla="*/ 84 h 87"/>
                <a:gd name="T50" fmla="*/ 30 w 93"/>
                <a:gd name="T51" fmla="*/ 87 h 87"/>
                <a:gd name="T52" fmla="*/ 25 w 93"/>
                <a:gd name="T53" fmla="*/ 87 h 87"/>
                <a:gd name="T54" fmla="*/ 13 w 93"/>
                <a:gd name="T55" fmla="*/ 84 h 87"/>
                <a:gd name="T56" fmla="*/ 5 w 93"/>
                <a:gd name="T57" fmla="*/ 75 h 87"/>
                <a:gd name="T58" fmla="*/ 1 w 93"/>
                <a:gd name="T59" fmla="*/ 61 h 87"/>
                <a:gd name="T60" fmla="*/ 0 w 93"/>
                <a:gd name="T61" fmla="*/ 44 h 87"/>
                <a:gd name="T62" fmla="*/ 2 w 93"/>
                <a:gd name="T63" fmla="*/ 26 h 87"/>
                <a:gd name="T64" fmla="*/ 10 w 93"/>
                <a:gd name="T65" fmla="*/ 12 h 87"/>
                <a:gd name="T66" fmla="*/ 23 w 93"/>
                <a:gd name="T67" fmla="*/ 3 h 87"/>
                <a:gd name="T68" fmla="*/ 43 w 93"/>
                <a:gd name="T69" fmla="*/ 0 h 87"/>
                <a:gd name="T70" fmla="*/ 65 w 93"/>
                <a:gd name="T71" fmla="*/ 3 h 87"/>
                <a:gd name="T72" fmla="*/ 80 w 93"/>
                <a:gd name="T73" fmla="*/ 12 h 87"/>
                <a:gd name="T74" fmla="*/ 90 w 93"/>
                <a:gd name="T75" fmla="*/ 26 h 87"/>
                <a:gd name="T76" fmla="*/ 93 w 93"/>
                <a:gd name="T77" fmla="*/ 43 h 87"/>
                <a:gd name="T78" fmla="*/ 92 w 93"/>
                <a:gd name="T79" fmla="*/ 52 h 87"/>
                <a:gd name="T80" fmla="*/ 90 w 93"/>
                <a:gd name="T81" fmla="*/ 58 h 87"/>
                <a:gd name="T82" fmla="*/ 86 w 93"/>
                <a:gd name="T83" fmla="*/ 60 h 87"/>
                <a:gd name="T84" fmla="*/ 79 w 93"/>
                <a:gd name="T85" fmla="*/ 61 h 87"/>
                <a:gd name="T86" fmla="*/ 11 w 93"/>
                <a:gd name="T87" fmla="*/ 61 h 87"/>
                <a:gd name="T88" fmla="*/ 80 w 93"/>
                <a:gd name="T89" fmla="*/ 43 h 87"/>
                <a:gd name="T90" fmla="*/ 85 w 93"/>
                <a:gd name="T91" fmla="*/ 42 h 87"/>
                <a:gd name="T92" fmla="*/ 86 w 93"/>
                <a:gd name="T93" fmla="*/ 38 h 87"/>
                <a:gd name="T94" fmla="*/ 84 w 93"/>
                <a:gd name="T95" fmla="*/ 30 h 87"/>
                <a:gd name="T96" fmla="*/ 77 w 93"/>
                <a:gd name="T97" fmla="*/ 24 h 87"/>
                <a:gd name="T98" fmla="*/ 64 w 93"/>
                <a:gd name="T99" fmla="*/ 20 h 87"/>
                <a:gd name="T100" fmla="*/ 44 w 93"/>
                <a:gd name="T101" fmla="*/ 19 h 87"/>
                <a:gd name="T102" fmla="*/ 29 w 93"/>
                <a:gd name="T103" fmla="*/ 20 h 87"/>
                <a:gd name="T104" fmla="*/ 19 w 93"/>
                <a:gd name="T105" fmla="*/ 22 h 87"/>
                <a:gd name="T106" fmla="*/ 12 w 93"/>
                <a:gd name="T107" fmla="*/ 25 h 87"/>
                <a:gd name="T108" fmla="*/ 8 w 93"/>
                <a:gd name="T109" fmla="*/ 29 h 87"/>
                <a:gd name="T110" fmla="*/ 6 w 93"/>
                <a:gd name="T111" fmla="*/ 33 h 87"/>
                <a:gd name="T112" fmla="*/ 5 w 93"/>
                <a:gd name="T113" fmla="*/ 36 h 87"/>
                <a:gd name="T114" fmla="*/ 7 w 93"/>
                <a:gd name="T115" fmla="*/ 42 h 87"/>
                <a:gd name="T116" fmla="*/ 13 w 93"/>
                <a:gd name="T117" fmla="*/ 43 h 87"/>
                <a:gd name="T118" fmla="*/ 80 w 93"/>
                <a:gd name="T119" fmla="*/ 43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3" h="87">
                  <a:moveTo>
                    <a:pt x="11" y="61"/>
                  </a:moveTo>
                  <a:cubicBezTo>
                    <a:pt x="9" y="61"/>
                    <a:pt x="8" y="61"/>
                    <a:pt x="8" y="62"/>
                  </a:cubicBezTo>
                  <a:cubicBezTo>
                    <a:pt x="7" y="63"/>
                    <a:pt x="7" y="64"/>
                    <a:pt x="7" y="65"/>
                  </a:cubicBezTo>
                  <a:cubicBezTo>
                    <a:pt x="7" y="67"/>
                    <a:pt x="7" y="69"/>
                    <a:pt x="8" y="71"/>
                  </a:cubicBezTo>
                  <a:cubicBezTo>
                    <a:pt x="9" y="73"/>
                    <a:pt x="9" y="75"/>
                    <a:pt x="11" y="76"/>
                  </a:cubicBezTo>
                  <a:cubicBezTo>
                    <a:pt x="12" y="78"/>
                    <a:pt x="13" y="79"/>
                    <a:pt x="15" y="80"/>
                  </a:cubicBezTo>
                  <a:cubicBezTo>
                    <a:pt x="16" y="81"/>
                    <a:pt x="18" y="81"/>
                    <a:pt x="20" y="81"/>
                  </a:cubicBezTo>
                  <a:cubicBezTo>
                    <a:pt x="21" y="81"/>
                    <a:pt x="22" y="81"/>
                    <a:pt x="23" y="81"/>
                  </a:cubicBezTo>
                  <a:cubicBezTo>
                    <a:pt x="24" y="80"/>
                    <a:pt x="25" y="80"/>
                    <a:pt x="25" y="80"/>
                  </a:cubicBezTo>
                  <a:cubicBezTo>
                    <a:pt x="25" y="79"/>
                    <a:pt x="26" y="79"/>
                    <a:pt x="26" y="78"/>
                  </a:cubicBezTo>
                  <a:cubicBezTo>
                    <a:pt x="26" y="78"/>
                    <a:pt x="26" y="78"/>
                    <a:pt x="26" y="78"/>
                  </a:cubicBezTo>
                  <a:cubicBezTo>
                    <a:pt x="26" y="77"/>
                    <a:pt x="26" y="76"/>
                    <a:pt x="25" y="75"/>
                  </a:cubicBezTo>
                  <a:cubicBezTo>
                    <a:pt x="25" y="75"/>
                    <a:pt x="25" y="74"/>
                    <a:pt x="24" y="74"/>
                  </a:cubicBezTo>
                  <a:cubicBezTo>
                    <a:pt x="24" y="73"/>
                    <a:pt x="23" y="73"/>
                    <a:pt x="23" y="72"/>
                  </a:cubicBezTo>
                  <a:cubicBezTo>
                    <a:pt x="23" y="72"/>
                    <a:pt x="23" y="72"/>
                    <a:pt x="23" y="71"/>
                  </a:cubicBezTo>
                  <a:cubicBezTo>
                    <a:pt x="23" y="71"/>
                    <a:pt x="23" y="70"/>
                    <a:pt x="23" y="70"/>
                  </a:cubicBezTo>
                  <a:cubicBezTo>
                    <a:pt x="23" y="69"/>
                    <a:pt x="23" y="69"/>
                    <a:pt x="24" y="68"/>
                  </a:cubicBezTo>
                  <a:cubicBezTo>
                    <a:pt x="24" y="68"/>
                    <a:pt x="25" y="67"/>
                    <a:pt x="26" y="67"/>
                  </a:cubicBezTo>
                  <a:cubicBezTo>
                    <a:pt x="27" y="67"/>
                    <a:pt x="28" y="67"/>
                    <a:pt x="29" y="67"/>
                  </a:cubicBezTo>
                  <a:cubicBezTo>
                    <a:pt x="30" y="67"/>
                    <a:pt x="32" y="67"/>
                    <a:pt x="33" y="68"/>
                  </a:cubicBezTo>
                  <a:cubicBezTo>
                    <a:pt x="34" y="68"/>
                    <a:pt x="35" y="69"/>
                    <a:pt x="36" y="70"/>
                  </a:cubicBezTo>
                  <a:cubicBezTo>
                    <a:pt x="37" y="71"/>
                    <a:pt x="37" y="72"/>
                    <a:pt x="38" y="73"/>
                  </a:cubicBezTo>
                  <a:cubicBezTo>
                    <a:pt x="38" y="74"/>
                    <a:pt x="38" y="75"/>
                    <a:pt x="38" y="76"/>
                  </a:cubicBezTo>
                  <a:cubicBezTo>
                    <a:pt x="38" y="78"/>
                    <a:pt x="38" y="80"/>
                    <a:pt x="37" y="81"/>
                  </a:cubicBezTo>
                  <a:cubicBezTo>
                    <a:pt x="37" y="82"/>
                    <a:pt x="36" y="83"/>
                    <a:pt x="35" y="84"/>
                  </a:cubicBezTo>
                  <a:cubicBezTo>
                    <a:pt x="33" y="85"/>
                    <a:pt x="32" y="86"/>
                    <a:pt x="30" y="87"/>
                  </a:cubicBezTo>
                  <a:cubicBezTo>
                    <a:pt x="29" y="87"/>
                    <a:pt x="27" y="87"/>
                    <a:pt x="25" y="87"/>
                  </a:cubicBezTo>
                  <a:cubicBezTo>
                    <a:pt x="20" y="87"/>
                    <a:pt x="16" y="86"/>
                    <a:pt x="13" y="84"/>
                  </a:cubicBezTo>
                  <a:cubicBezTo>
                    <a:pt x="9" y="82"/>
                    <a:pt x="7" y="79"/>
                    <a:pt x="5" y="75"/>
                  </a:cubicBezTo>
                  <a:cubicBezTo>
                    <a:pt x="3" y="71"/>
                    <a:pt x="2" y="66"/>
                    <a:pt x="1" y="61"/>
                  </a:cubicBezTo>
                  <a:cubicBezTo>
                    <a:pt x="0" y="56"/>
                    <a:pt x="0" y="50"/>
                    <a:pt x="0" y="44"/>
                  </a:cubicBezTo>
                  <a:cubicBezTo>
                    <a:pt x="0" y="38"/>
                    <a:pt x="1" y="31"/>
                    <a:pt x="2" y="26"/>
                  </a:cubicBezTo>
                  <a:cubicBezTo>
                    <a:pt x="4" y="21"/>
                    <a:pt x="6" y="16"/>
                    <a:pt x="10" y="12"/>
                  </a:cubicBezTo>
                  <a:cubicBezTo>
                    <a:pt x="13" y="8"/>
                    <a:pt x="18" y="5"/>
                    <a:pt x="23" y="3"/>
                  </a:cubicBezTo>
                  <a:cubicBezTo>
                    <a:pt x="29" y="1"/>
                    <a:pt x="35" y="0"/>
                    <a:pt x="43" y="0"/>
                  </a:cubicBezTo>
                  <a:cubicBezTo>
                    <a:pt x="51" y="0"/>
                    <a:pt x="58" y="1"/>
                    <a:pt x="65" y="3"/>
                  </a:cubicBezTo>
                  <a:cubicBezTo>
                    <a:pt x="71" y="5"/>
                    <a:pt x="76" y="9"/>
                    <a:pt x="80" y="12"/>
                  </a:cubicBezTo>
                  <a:cubicBezTo>
                    <a:pt x="84" y="16"/>
                    <a:pt x="87" y="21"/>
                    <a:pt x="90" y="26"/>
                  </a:cubicBezTo>
                  <a:cubicBezTo>
                    <a:pt x="92" y="31"/>
                    <a:pt x="93" y="37"/>
                    <a:pt x="93" y="43"/>
                  </a:cubicBezTo>
                  <a:cubicBezTo>
                    <a:pt x="93" y="47"/>
                    <a:pt x="93" y="50"/>
                    <a:pt x="92" y="52"/>
                  </a:cubicBezTo>
                  <a:cubicBezTo>
                    <a:pt x="92" y="55"/>
                    <a:pt x="91" y="56"/>
                    <a:pt x="90" y="58"/>
                  </a:cubicBezTo>
                  <a:cubicBezTo>
                    <a:pt x="89" y="59"/>
                    <a:pt x="88" y="60"/>
                    <a:pt x="86" y="60"/>
                  </a:cubicBezTo>
                  <a:cubicBezTo>
                    <a:pt x="84" y="61"/>
                    <a:pt x="82" y="61"/>
                    <a:pt x="79" y="61"/>
                  </a:cubicBezTo>
                  <a:lnTo>
                    <a:pt x="11" y="61"/>
                  </a:lnTo>
                  <a:close/>
                  <a:moveTo>
                    <a:pt x="80" y="43"/>
                  </a:moveTo>
                  <a:cubicBezTo>
                    <a:pt x="82" y="43"/>
                    <a:pt x="84" y="43"/>
                    <a:pt x="85" y="42"/>
                  </a:cubicBezTo>
                  <a:cubicBezTo>
                    <a:pt x="86" y="41"/>
                    <a:pt x="86" y="39"/>
                    <a:pt x="86" y="38"/>
                  </a:cubicBezTo>
                  <a:cubicBezTo>
                    <a:pt x="86" y="35"/>
                    <a:pt x="86" y="32"/>
                    <a:pt x="84" y="30"/>
                  </a:cubicBezTo>
                  <a:cubicBezTo>
                    <a:pt x="83" y="28"/>
                    <a:pt x="81" y="26"/>
                    <a:pt x="77" y="24"/>
                  </a:cubicBezTo>
                  <a:cubicBezTo>
                    <a:pt x="74" y="22"/>
                    <a:pt x="70" y="21"/>
                    <a:pt x="64" y="20"/>
                  </a:cubicBezTo>
                  <a:cubicBezTo>
                    <a:pt x="59" y="19"/>
                    <a:pt x="52" y="19"/>
                    <a:pt x="44" y="19"/>
                  </a:cubicBezTo>
                  <a:cubicBezTo>
                    <a:pt x="38" y="19"/>
                    <a:pt x="33" y="19"/>
                    <a:pt x="29" y="20"/>
                  </a:cubicBezTo>
                  <a:cubicBezTo>
                    <a:pt x="25" y="20"/>
                    <a:pt x="22" y="21"/>
                    <a:pt x="19" y="22"/>
                  </a:cubicBezTo>
                  <a:cubicBezTo>
                    <a:pt x="16" y="23"/>
                    <a:pt x="14" y="24"/>
                    <a:pt x="12" y="25"/>
                  </a:cubicBezTo>
                  <a:cubicBezTo>
                    <a:pt x="10" y="27"/>
                    <a:pt x="9" y="28"/>
                    <a:pt x="8" y="29"/>
                  </a:cubicBezTo>
                  <a:cubicBezTo>
                    <a:pt x="7" y="31"/>
                    <a:pt x="6" y="32"/>
                    <a:pt x="6" y="33"/>
                  </a:cubicBezTo>
                  <a:cubicBezTo>
                    <a:pt x="5" y="34"/>
                    <a:pt x="5" y="35"/>
                    <a:pt x="5" y="36"/>
                  </a:cubicBezTo>
                  <a:cubicBezTo>
                    <a:pt x="5" y="39"/>
                    <a:pt x="6" y="40"/>
                    <a:pt x="7" y="42"/>
                  </a:cubicBezTo>
                  <a:cubicBezTo>
                    <a:pt x="8" y="43"/>
                    <a:pt x="10" y="43"/>
                    <a:pt x="13" y="43"/>
                  </a:cubicBezTo>
                  <a:lnTo>
                    <a:pt x="80" y="43"/>
                  </a:lnTo>
                  <a:close/>
                </a:path>
              </a:pathLst>
            </a:custGeom>
            <a:solidFill>
              <a:srgbClr val="D64D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5" name="Freeform 99"/>
            <p:cNvSpPr>
              <a:spLocks noEditPoints="1"/>
            </p:cNvSpPr>
            <p:nvPr/>
          </p:nvSpPr>
          <p:spPr bwMode="auto">
            <a:xfrm>
              <a:off x="1373188" y="1866901"/>
              <a:ext cx="138113" cy="112713"/>
            </a:xfrm>
            <a:custGeom>
              <a:avLst/>
              <a:gdLst>
                <a:gd name="T0" fmla="*/ 5 w 64"/>
                <a:gd name="T1" fmla="*/ 35 h 52"/>
                <a:gd name="T2" fmla="*/ 8 w 64"/>
                <a:gd name="T3" fmla="*/ 40 h 52"/>
                <a:gd name="T4" fmla="*/ 11 w 64"/>
                <a:gd name="T5" fmla="*/ 40 h 52"/>
                <a:gd name="T6" fmla="*/ 14 w 64"/>
                <a:gd name="T7" fmla="*/ 36 h 52"/>
                <a:gd name="T8" fmla="*/ 19 w 64"/>
                <a:gd name="T9" fmla="*/ 36 h 52"/>
                <a:gd name="T10" fmla="*/ 22 w 64"/>
                <a:gd name="T11" fmla="*/ 39 h 52"/>
                <a:gd name="T12" fmla="*/ 20 w 64"/>
                <a:gd name="T13" fmla="*/ 46 h 52"/>
                <a:gd name="T14" fmla="*/ 8 w 64"/>
                <a:gd name="T15" fmla="*/ 46 h 52"/>
                <a:gd name="T16" fmla="*/ 1 w 64"/>
                <a:gd name="T17" fmla="*/ 35 h 52"/>
                <a:gd name="T18" fmla="*/ 1 w 64"/>
                <a:gd name="T19" fmla="*/ 20 h 52"/>
                <a:gd name="T20" fmla="*/ 10 w 64"/>
                <a:gd name="T21" fmla="*/ 8 h 52"/>
                <a:gd name="T22" fmla="*/ 53 w 64"/>
                <a:gd name="T23" fmla="*/ 7 h 52"/>
                <a:gd name="T24" fmla="*/ 55 w 64"/>
                <a:gd name="T25" fmla="*/ 6 h 52"/>
                <a:gd name="T26" fmla="*/ 57 w 64"/>
                <a:gd name="T27" fmla="*/ 4 h 52"/>
                <a:gd name="T28" fmla="*/ 54 w 64"/>
                <a:gd name="T29" fmla="*/ 1 h 52"/>
                <a:gd name="T30" fmla="*/ 58 w 64"/>
                <a:gd name="T31" fmla="*/ 2 h 52"/>
                <a:gd name="T32" fmla="*/ 63 w 64"/>
                <a:gd name="T33" fmla="*/ 8 h 52"/>
                <a:gd name="T34" fmla="*/ 62 w 64"/>
                <a:gd name="T35" fmla="*/ 19 h 52"/>
                <a:gd name="T36" fmla="*/ 59 w 64"/>
                <a:gd name="T37" fmla="*/ 26 h 52"/>
                <a:gd name="T38" fmla="*/ 64 w 64"/>
                <a:gd name="T39" fmla="*/ 34 h 52"/>
                <a:gd name="T40" fmla="*/ 63 w 64"/>
                <a:gd name="T41" fmla="*/ 43 h 52"/>
                <a:gd name="T42" fmla="*/ 55 w 64"/>
                <a:gd name="T43" fmla="*/ 51 h 52"/>
                <a:gd name="T44" fmla="*/ 39 w 64"/>
                <a:gd name="T45" fmla="*/ 50 h 52"/>
                <a:gd name="T46" fmla="*/ 28 w 64"/>
                <a:gd name="T47" fmla="*/ 37 h 52"/>
                <a:gd name="T48" fmla="*/ 21 w 64"/>
                <a:gd name="T49" fmla="*/ 25 h 52"/>
                <a:gd name="T50" fmla="*/ 8 w 64"/>
                <a:gd name="T51" fmla="*/ 25 h 52"/>
                <a:gd name="T52" fmla="*/ 32 w 64"/>
                <a:gd name="T53" fmla="*/ 23 h 52"/>
                <a:gd name="T54" fmla="*/ 29 w 64"/>
                <a:gd name="T55" fmla="*/ 26 h 52"/>
                <a:gd name="T56" fmla="*/ 32 w 64"/>
                <a:gd name="T57" fmla="*/ 33 h 52"/>
                <a:gd name="T58" fmla="*/ 44 w 64"/>
                <a:gd name="T59" fmla="*/ 36 h 52"/>
                <a:gd name="T60" fmla="*/ 53 w 64"/>
                <a:gd name="T61" fmla="*/ 34 h 52"/>
                <a:gd name="T62" fmla="*/ 56 w 64"/>
                <a:gd name="T63" fmla="*/ 30 h 52"/>
                <a:gd name="T64" fmla="*/ 53 w 64"/>
                <a:gd name="T65" fmla="*/ 25 h 52"/>
                <a:gd name="T66" fmla="*/ 47 w 64"/>
                <a:gd name="T67" fmla="*/ 23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4" h="52">
                  <a:moveTo>
                    <a:pt x="5" y="32"/>
                  </a:moveTo>
                  <a:cubicBezTo>
                    <a:pt x="5" y="33"/>
                    <a:pt x="5" y="34"/>
                    <a:pt x="5" y="35"/>
                  </a:cubicBezTo>
                  <a:cubicBezTo>
                    <a:pt x="6" y="36"/>
                    <a:pt x="6" y="37"/>
                    <a:pt x="7" y="38"/>
                  </a:cubicBezTo>
                  <a:cubicBezTo>
                    <a:pt x="7" y="39"/>
                    <a:pt x="8" y="39"/>
                    <a:pt x="8" y="40"/>
                  </a:cubicBezTo>
                  <a:cubicBezTo>
                    <a:pt x="9" y="40"/>
                    <a:pt x="9" y="40"/>
                    <a:pt x="10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2" y="39"/>
                    <a:pt x="12" y="38"/>
                    <a:pt x="12" y="38"/>
                  </a:cubicBezTo>
                  <a:cubicBezTo>
                    <a:pt x="13" y="37"/>
                    <a:pt x="13" y="36"/>
                    <a:pt x="14" y="36"/>
                  </a:cubicBezTo>
                  <a:cubicBezTo>
                    <a:pt x="14" y="35"/>
                    <a:pt x="15" y="35"/>
                    <a:pt x="17" y="35"/>
                  </a:cubicBezTo>
                  <a:cubicBezTo>
                    <a:pt x="17" y="35"/>
                    <a:pt x="18" y="35"/>
                    <a:pt x="19" y="36"/>
                  </a:cubicBezTo>
                  <a:cubicBezTo>
                    <a:pt x="20" y="36"/>
                    <a:pt x="20" y="36"/>
                    <a:pt x="21" y="37"/>
                  </a:cubicBezTo>
                  <a:cubicBezTo>
                    <a:pt x="21" y="37"/>
                    <a:pt x="22" y="38"/>
                    <a:pt x="22" y="39"/>
                  </a:cubicBezTo>
                  <a:cubicBezTo>
                    <a:pt x="22" y="39"/>
                    <a:pt x="23" y="40"/>
                    <a:pt x="23" y="41"/>
                  </a:cubicBezTo>
                  <a:cubicBezTo>
                    <a:pt x="23" y="43"/>
                    <a:pt x="22" y="44"/>
                    <a:pt x="20" y="46"/>
                  </a:cubicBezTo>
                  <a:cubicBezTo>
                    <a:pt x="19" y="47"/>
                    <a:pt x="17" y="48"/>
                    <a:pt x="14" y="48"/>
                  </a:cubicBezTo>
                  <a:cubicBezTo>
                    <a:pt x="12" y="48"/>
                    <a:pt x="9" y="47"/>
                    <a:pt x="8" y="46"/>
                  </a:cubicBezTo>
                  <a:cubicBezTo>
                    <a:pt x="6" y="45"/>
                    <a:pt x="4" y="43"/>
                    <a:pt x="3" y="41"/>
                  </a:cubicBezTo>
                  <a:cubicBezTo>
                    <a:pt x="2" y="39"/>
                    <a:pt x="1" y="37"/>
                    <a:pt x="1" y="35"/>
                  </a:cubicBezTo>
                  <a:cubicBezTo>
                    <a:pt x="0" y="33"/>
                    <a:pt x="0" y="30"/>
                    <a:pt x="0" y="28"/>
                  </a:cubicBezTo>
                  <a:cubicBezTo>
                    <a:pt x="0" y="25"/>
                    <a:pt x="0" y="22"/>
                    <a:pt x="1" y="20"/>
                  </a:cubicBezTo>
                  <a:cubicBezTo>
                    <a:pt x="2" y="17"/>
                    <a:pt x="3" y="15"/>
                    <a:pt x="4" y="13"/>
                  </a:cubicBezTo>
                  <a:cubicBezTo>
                    <a:pt x="6" y="11"/>
                    <a:pt x="8" y="10"/>
                    <a:pt x="10" y="8"/>
                  </a:cubicBezTo>
                  <a:cubicBezTo>
                    <a:pt x="12" y="7"/>
                    <a:pt x="15" y="7"/>
                    <a:pt x="18" y="7"/>
                  </a:cubicBezTo>
                  <a:cubicBezTo>
                    <a:pt x="53" y="7"/>
                    <a:pt x="53" y="7"/>
                    <a:pt x="53" y="7"/>
                  </a:cubicBezTo>
                  <a:cubicBezTo>
                    <a:pt x="53" y="7"/>
                    <a:pt x="54" y="7"/>
                    <a:pt x="54" y="7"/>
                  </a:cubicBezTo>
                  <a:cubicBezTo>
                    <a:pt x="55" y="6"/>
                    <a:pt x="55" y="6"/>
                    <a:pt x="55" y="6"/>
                  </a:cubicBezTo>
                  <a:cubicBezTo>
                    <a:pt x="56" y="6"/>
                    <a:pt x="56" y="6"/>
                    <a:pt x="56" y="6"/>
                  </a:cubicBezTo>
                  <a:cubicBezTo>
                    <a:pt x="57" y="5"/>
                    <a:pt x="57" y="5"/>
                    <a:pt x="57" y="4"/>
                  </a:cubicBezTo>
                  <a:cubicBezTo>
                    <a:pt x="57" y="4"/>
                    <a:pt x="56" y="3"/>
                    <a:pt x="56" y="3"/>
                  </a:cubicBezTo>
                  <a:cubicBezTo>
                    <a:pt x="55" y="2"/>
                    <a:pt x="55" y="1"/>
                    <a:pt x="54" y="1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0"/>
                    <a:pt x="57" y="1"/>
                    <a:pt x="58" y="2"/>
                  </a:cubicBezTo>
                  <a:cubicBezTo>
                    <a:pt x="59" y="2"/>
                    <a:pt x="60" y="3"/>
                    <a:pt x="61" y="4"/>
                  </a:cubicBezTo>
                  <a:cubicBezTo>
                    <a:pt x="62" y="5"/>
                    <a:pt x="63" y="7"/>
                    <a:pt x="63" y="8"/>
                  </a:cubicBezTo>
                  <a:cubicBezTo>
                    <a:pt x="64" y="10"/>
                    <a:pt x="64" y="11"/>
                    <a:pt x="64" y="13"/>
                  </a:cubicBezTo>
                  <a:cubicBezTo>
                    <a:pt x="64" y="15"/>
                    <a:pt x="64" y="17"/>
                    <a:pt x="62" y="19"/>
                  </a:cubicBezTo>
                  <a:cubicBezTo>
                    <a:pt x="61" y="21"/>
                    <a:pt x="58" y="22"/>
                    <a:pt x="55" y="23"/>
                  </a:cubicBezTo>
                  <a:cubicBezTo>
                    <a:pt x="57" y="24"/>
                    <a:pt x="58" y="25"/>
                    <a:pt x="59" y="26"/>
                  </a:cubicBezTo>
                  <a:cubicBezTo>
                    <a:pt x="61" y="28"/>
                    <a:pt x="62" y="29"/>
                    <a:pt x="62" y="30"/>
                  </a:cubicBezTo>
                  <a:cubicBezTo>
                    <a:pt x="63" y="31"/>
                    <a:pt x="64" y="33"/>
                    <a:pt x="64" y="34"/>
                  </a:cubicBezTo>
                  <a:cubicBezTo>
                    <a:pt x="64" y="35"/>
                    <a:pt x="64" y="37"/>
                    <a:pt x="64" y="38"/>
                  </a:cubicBezTo>
                  <a:cubicBezTo>
                    <a:pt x="64" y="40"/>
                    <a:pt x="64" y="41"/>
                    <a:pt x="63" y="43"/>
                  </a:cubicBezTo>
                  <a:cubicBezTo>
                    <a:pt x="63" y="45"/>
                    <a:pt x="62" y="46"/>
                    <a:pt x="61" y="47"/>
                  </a:cubicBezTo>
                  <a:cubicBezTo>
                    <a:pt x="59" y="49"/>
                    <a:pt x="58" y="50"/>
                    <a:pt x="55" y="51"/>
                  </a:cubicBezTo>
                  <a:cubicBezTo>
                    <a:pt x="53" y="51"/>
                    <a:pt x="51" y="52"/>
                    <a:pt x="48" y="52"/>
                  </a:cubicBezTo>
                  <a:cubicBezTo>
                    <a:pt x="44" y="52"/>
                    <a:pt x="41" y="51"/>
                    <a:pt x="39" y="50"/>
                  </a:cubicBezTo>
                  <a:cubicBezTo>
                    <a:pt x="36" y="48"/>
                    <a:pt x="34" y="47"/>
                    <a:pt x="33" y="45"/>
                  </a:cubicBezTo>
                  <a:cubicBezTo>
                    <a:pt x="31" y="43"/>
                    <a:pt x="30" y="40"/>
                    <a:pt x="28" y="37"/>
                  </a:cubicBezTo>
                  <a:cubicBezTo>
                    <a:pt x="27" y="35"/>
                    <a:pt x="26" y="32"/>
                    <a:pt x="25" y="29"/>
                  </a:cubicBezTo>
                  <a:cubicBezTo>
                    <a:pt x="24" y="27"/>
                    <a:pt x="22" y="26"/>
                    <a:pt x="21" y="25"/>
                  </a:cubicBezTo>
                  <a:cubicBezTo>
                    <a:pt x="19" y="24"/>
                    <a:pt x="17" y="23"/>
                    <a:pt x="15" y="23"/>
                  </a:cubicBezTo>
                  <a:cubicBezTo>
                    <a:pt x="12" y="23"/>
                    <a:pt x="9" y="24"/>
                    <a:pt x="8" y="25"/>
                  </a:cubicBezTo>
                  <a:cubicBezTo>
                    <a:pt x="6" y="27"/>
                    <a:pt x="5" y="29"/>
                    <a:pt x="5" y="32"/>
                  </a:cubicBezTo>
                  <a:close/>
                  <a:moveTo>
                    <a:pt x="32" y="23"/>
                  </a:moveTo>
                  <a:cubicBezTo>
                    <a:pt x="31" y="23"/>
                    <a:pt x="30" y="24"/>
                    <a:pt x="29" y="24"/>
                  </a:cubicBezTo>
                  <a:cubicBezTo>
                    <a:pt x="29" y="25"/>
                    <a:pt x="29" y="25"/>
                    <a:pt x="29" y="26"/>
                  </a:cubicBezTo>
                  <a:cubicBezTo>
                    <a:pt x="29" y="28"/>
                    <a:pt x="29" y="29"/>
                    <a:pt x="30" y="30"/>
                  </a:cubicBezTo>
                  <a:cubicBezTo>
                    <a:pt x="30" y="31"/>
                    <a:pt x="31" y="32"/>
                    <a:pt x="32" y="33"/>
                  </a:cubicBezTo>
                  <a:cubicBezTo>
                    <a:pt x="34" y="34"/>
                    <a:pt x="35" y="35"/>
                    <a:pt x="37" y="35"/>
                  </a:cubicBezTo>
                  <a:cubicBezTo>
                    <a:pt x="39" y="36"/>
                    <a:pt x="41" y="36"/>
                    <a:pt x="44" y="36"/>
                  </a:cubicBezTo>
                  <a:cubicBezTo>
                    <a:pt x="46" y="36"/>
                    <a:pt x="48" y="36"/>
                    <a:pt x="49" y="35"/>
                  </a:cubicBezTo>
                  <a:cubicBezTo>
                    <a:pt x="51" y="35"/>
                    <a:pt x="52" y="35"/>
                    <a:pt x="53" y="34"/>
                  </a:cubicBezTo>
                  <a:cubicBezTo>
                    <a:pt x="54" y="34"/>
                    <a:pt x="55" y="33"/>
                    <a:pt x="55" y="32"/>
                  </a:cubicBezTo>
                  <a:cubicBezTo>
                    <a:pt x="55" y="32"/>
                    <a:pt x="56" y="31"/>
                    <a:pt x="56" y="30"/>
                  </a:cubicBezTo>
                  <a:cubicBezTo>
                    <a:pt x="56" y="29"/>
                    <a:pt x="55" y="28"/>
                    <a:pt x="55" y="27"/>
                  </a:cubicBezTo>
                  <a:cubicBezTo>
                    <a:pt x="54" y="27"/>
                    <a:pt x="54" y="26"/>
                    <a:pt x="53" y="25"/>
                  </a:cubicBezTo>
                  <a:cubicBezTo>
                    <a:pt x="52" y="25"/>
                    <a:pt x="51" y="24"/>
                    <a:pt x="50" y="24"/>
                  </a:cubicBezTo>
                  <a:cubicBezTo>
                    <a:pt x="49" y="23"/>
                    <a:pt x="48" y="23"/>
                    <a:pt x="47" y="23"/>
                  </a:cubicBezTo>
                  <a:lnTo>
                    <a:pt x="32" y="23"/>
                  </a:lnTo>
                  <a:close/>
                </a:path>
              </a:pathLst>
            </a:custGeom>
            <a:solidFill>
              <a:srgbClr val="D64D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6" name="Freeform 100"/>
            <p:cNvSpPr/>
            <p:nvPr/>
          </p:nvSpPr>
          <p:spPr bwMode="auto">
            <a:xfrm>
              <a:off x="1373188" y="1757363"/>
              <a:ext cx="198438" cy="127000"/>
            </a:xfrm>
            <a:custGeom>
              <a:avLst/>
              <a:gdLst>
                <a:gd name="T0" fmla="*/ 10 w 92"/>
                <a:gd name="T1" fmla="*/ 0 h 59"/>
                <a:gd name="T2" fmla="*/ 31 w 92"/>
                <a:gd name="T3" fmla="*/ 2 h 59"/>
                <a:gd name="T4" fmla="*/ 51 w 92"/>
                <a:gd name="T5" fmla="*/ 7 h 59"/>
                <a:gd name="T6" fmla="*/ 67 w 92"/>
                <a:gd name="T7" fmla="*/ 15 h 59"/>
                <a:gd name="T8" fmla="*/ 80 w 92"/>
                <a:gd name="T9" fmla="*/ 26 h 59"/>
                <a:gd name="T10" fmla="*/ 89 w 92"/>
                <a:gd name="T11" fmla="*/ 37 h 59"/>
                <a:gd name="T12" fmla="*/ 92 w 92"/>
                <a:gd name="T13" fmla="*/ 49 h 59"/>
                <a:gd name="T14" fmla="*/ 90 w 92"/>
                <a:gd name="T15" fmla="*/ 57 h 59"/>
                <a:gd name="T16" fmla="*/ 85 w 92"/>
                <a:gd name="T17" fmla="*/ 59 h 59"/>
                <a:gd name="T18" fmla="*/ 83 w 92"/>
                <a:gd name="T19" fmla="*/ 59 h 59"/>
                <a:gd name="T20" fmla="*/ 81 w 92"/>
                <a:gd name="T21" fmla="*/ 58 h 59"/>
                <a:gd name="T22" fmla="*/ 79 w 92"/>
                <a:gd name="T23" fmla="*/ 57 h 59"/>
                <a:gd name="T24" fmla="*/ 79 w 92"/>
                <a:gd name="T25" fmla="*/ 55 h 59"/>
                <a:gd name="T26" fmla="*/ 80 w 92"/>
                <a:gd name="T27" fmla="*/ 54 h 59"/>
                <a:gd name="T28" fmla="*/ 83 w 92"/>
                <a:gd name="T29" fmla="*/ 52 h 59"/>
                <a:gd name="T30" fmla="*/ 85 w 92"/>
                <a:gd name="T31" fmla="*/ 50 h 59"/>
                <a:gd name="T32" fmla="*/ 86 w 92"/>
                <a:gd name="T33" fmla="*/ 47 h 59"/>
                <a:gd name="T34" fmla="*/ 85 w 92"/>
                <a:gd name="T35" fmla="*/ 42 h 59"/>
                <a:gd name="T36" fmla="*/ 83 w 92"/>
                <a:gd name="T37" fmla="*/ 37 h 59"/>
                <a:gd name="T38" fmla="*/ 78 w 92"/>
                <a:gd name="T39" fmla="*/ 32 h 59"/>
                <a:gd name="T40" fmla="*/ 73 w 92"/>
                <a:gd name="T41" fmla="*/ 26 h 59"/>
                <a:gd name="T42" fmla="*/ 59 w 92"/>
                <a:gd name="T43" fmla="*/ 30 h 59"/>
                <a:gd name="T44" fmla="*/ 45 w 92"/>
                <a:gd name="T45" fmla="*/ 34 h 59"/>
                <a:gd name="T46" fmla="*/ 30 w 92"/>
                <a:gd name="T47" fmla="*/ 38 h 59"/>
                <a:gd name="T48" fmla="*/ 18 w 92"/>
                <a:gd name="T49" fmla="*/ 43 h 59"/>
                <a:gd name="T50" fmla="*/ 10 w 92"/>
                <a:gd name="T51" fmla="*/ 47 h 59"/>
                <a:gd name="T52" fmla="*/ 6 w 92"/>
                <a:gd name="T53" fmla="*/ 51 h 59"/>
                <a:gd name="T54" fmla="*/ 7 w 92"/>
                <a:gd name="T55" fmla="*/ 52 h 59"/>
                <a:gd name="T56" fmla="*/ 8 w 92"/>
                <a:gd name="T57" fmla="*/ 54 h 59"/>
                <a:gd name="T58" fmla="*/ 6 w 92"/>
                <a:gd name="T59" fmla="*/ 55 h 59"/>
                <a:gd name="T60" fmla="*/ 4 w 92"/>
                <a:gd name="T61" fmla="*/ 53 h 59"/>
                <a:gd name="T62" fmla="*/ 2 w 92"/>
                <a:gd name="T63" fmla="*/ 50 h 59"/>
                <a:gd name="T64" fmla="*/ 1 w 92"/>
                <a:gd name="T65" fmla="*/ 46 h 59"/>
                <a:gd name="T66" fmla="*/ 0 w 92"/>
                <a:gd name="T67" fmla="*/ 41 h 59"/>
                <a:gd name="T68" fmla="*/ 2 w 92"/>
                <a:gd name="T69" fmla="*/ 35 h 59"/>
                <a:gd name="T70" fmla="*/ 8 w 92"/>
                <a:gd name="T71" fmla="*/ 29 h 59"/>
                <a:gd name="T72" fmla="*/ 16 w 92"/>
                <a:gd name="T73" fmla="*/ 26 h 59"/>
                <a:gd name="T74" fmla="*/ 26 w 92"/>
                <a:gd name="T75" fmla="*/ 22 h 59"/>
                <a:gd name="T76" fmla="*/ 39 w 92"/>
                <a:gd name="T77" fmla="*/ 18 h 59"/>
                <a:gd name="T78" fmla="*/ 53 w 92"/>
                <a:gd name="T79" fmla="*/ 15 h 59"/>
                <a:gd name="T80" fmla="*/ 36 w 92"/>
                <a:gd name="T81" fmla="*/ 9 h 59"/>
                <a:gd name="T82" fmla="*/ 18 w 92"/>
                <a:gd name="T83" fmla="*/ 7 h 59"/>
                <a:gd name="T84" fmla="*/ 12 w 92"/>
                <a:gd name="T85" fmla="*/ 8 h 59"/>
                <a:gd name="T86" fmla="*/ 8 w 92"/>
                <a:gd name="T87" fmla="*/ 8 h 59"/>
                <a:gd name="T88" fmla="*/ 5 w 92"/>
                <a:gd name="T89" fmla="*/ 9 h 59"/>
                <a:gd name="T90" fmla="*/ 3 w 92"/>
                <a:gd name="T91" fmla="*/ 10 h 59"/>
                <a:gd name="T92" fmla="*/ 2 w 92"/>
                <a:gd name="T93" fmla="*/ 9 h 59"/>
                <a:gd name="T94" fmla="*/ 1 w 92"/>
                <a:gd name="T95" fmla="*/ 7 h 59"/>
                <a:gd name="T96" fmla="*/ 0 w 92"/>
                <a:gd name="T97" fmla="*/ 6 h 59"/>
                <a:gd name="T98" fmla="*/ 0 w 92"/>
                <a:gd name="T99" fmla="*/ 4 h 59"/>
                <a:gd name="T100" fmla="*/ 1 w 92"/>
                <a:gd name="T101" fmla="*/ 2 h 59"/>
                <a:gd name="T102" fmla="*/ 3 w 92"/>
                <a:gd name="T103" fmla="*/ 1 h 59"/>
                <a:gd name="T104" fmla="*/ 6 w 92"/>
                <a:gd name="T105" fmla="*/ 0 h 59"/>
                <a:gd name="T106" fmla="*/ 10 w 92"/>
                <a:gd name="T107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2" h="59">
                  <a:moveTo>
                    <a:pt x="10" y="0"/>
                  </a:moveTo>
                  <a:cubicBezTo>
                    <a:pt x="17" y="0"/>
                    <a:pt x="24" y="1"/>
                    <a:pt x="31" y="2"/>
                  </a:cubicBezTo>
                  <a:cubicBezTo>
                    <a:pt x="38" y="3"/>
                    <a:pt x="45" y="5"/>
                    <a:pt x="51" y="7"/>
                  </a:cubicBezTo>
                  <a:cubicBezTo>
                    <a:pt x="57" y="10"/>
                    <a:pt x="62" y="12"/>
                    <a:pt x="67" y="15"/>
                  </a:cubicBezTo>
                  <a:cubicBezTo>
                    <a:pt x="72" y="18"/>
                    <a:pt x="77" y="22"/>
                    <a:pt x="80" y="26"/>
                  </a:cubicBezTo>
                  <a:cubicBezTo>
                    <a:pt x="84" y="29"/>
                    <a:pt x="87" y="33"/>
                    <a:pt x="89" y="37"/>
                  </a:cubicBezTo>
                  <a:cubicBezTo>
                    <a:pt x="91" y="41"/>
                    <a:pt x="92" y="45"/>
                    <a:pt x="92" y="49"/>
                  </a:cubicBezTo>
                  <a:cubicBezTo>
                    <a:pt x="92" y="53"/>
                    <a:pt x="91" y="55"/>
                    <a:pt x="90" y="57"/>
                  </a:cubicBezTo>
                  <a:cubicBezTo>
                    <a:pt x="89" y="59"/>
                    <a:pt x="87" y="59"/>
                    <a:pt x="85" y="59"/>
                  </a:cubicBezTo>
                  <a:cubicBezTo>
                    <a:pt x="84" y="59"/>
                    <a:pt x="84" y="59"/>
                    <a:pt x="83" y="59"/>
                  </a:cubicBezTo>
                  <a:cubicBezTo>
                    <a:pt x="82" y="59"/>
                    <a:pt x="81" y="59"/>
                    <a:pt x="81" y="58"/>
                  </a:cubicBezTo>
                  <a:cubicBezTo>
                    <a:pt x="80" y="58"/>
                    <a:pt x="80" y="57"/>
                    <a:pt x="79" y="57"/>
                  </a:cubicBezTo>
                  <a:cubicBezTo>
                    <a:pt x="79" y="56"/>
                    <a:pt x="79" y="56"/>
                    <a:pt x="79" y="55"/>
                  </a:cubicBezTo>
                  <a:cubicBezTo>
                    <a:pt x="79" y="55"/>
                    <a:pt x="79" y="54"/>
                    <a:pt x="80" y="54"/>
                  </a:cubicBezTo>
                  <a:cubicBezTo>
                    <a:pt x="81" y="53"/>
                    <a:pt x="82" y="53"/>
                    <a:pt x="83" y="52"/>
                  </a:cubicBezTo>
                  <a:cubicBezTo>
                    <a:pt x="84" y="52"/>
                    <a:pt x="84" y="51"/>
                    <a:pt x="85" y="50"/>
                  </a:cubicBezTo>
                  <a:cubicBezTo>
                    <a:pt x="86" y="50"/>
                    <a:pt x="86" y="49"/>
                    <a:pt x="86" y="47"/>
                  </a:cubicBezTo>
                  <a:cubicBezTo>
                    <a:pt x="86" y="46"/>
                    <a:pt x="86" y="44"/>
                    <a:pt x="85" y="42"/>
                  </a:cubicBezTo>
                  <a:cubicBezTo>
                    <a:pt x="85" y="40"/>
                    <a:pt x="84" y="39"/>
                    <a:pt x="83" y="37"/>
                  </a:cubicBezTo>
                  <a:cubicBezTo>
                    <a:pt x="81" y="35"/>
                    <a:pt x="80" y="33"/>
                    <a:pt x="78" y="32"/>
                  </a:cubicBezTo>
                  <a:cubicBezTo>
                    <a:pt x="77" y="30"/>
                    <a:pt x="75" y="28"/>
                    <a:pt x="73" y="26"/>
                  </a:cubicBezTo>
                  <a:cubicBezTo>
                    <a:pt x="69" y="27"/>
                    <a:pt x="64" y="28"/>
                    <a:pt x="59" y="30"/>
                  </a:cubicBezTo>
                  <a:cubicBezTo>
                    <a:pt x="54" y="31"/>
                    <a:pt x="49" y="32"/>
                    <a:pt x="45" y="34"/>
                  </a:cubicBezTo>
                  <a:cubicBezTo>
                    <a:pt x="40" y="35"/>
                    <a:pt x="35" y="37"/>
                    <a:pt x="30" y="38"/>
                  </a:cubicBezTo>
                  <a:cubicBezTo>
                    <a:pt x="26" y="40"/>
                    <a:pt x="22" y="41"/>
                    <a:pt x="18" y="43"/>
                  </a:cubicBezTo>
                  <a:cubicBezTo>
                    <a:pt x="14" y="44"/>
                    <a:pt x="12" y="46"/>
                    <a:pt x="10" y="47"/>
                  </a:cubicBezTo>
                  <a:cubicBezTo>
                    <a:pt x="7" y="49"/>
                    <a:pt x="6" y="50"/>
                    <a:pt x="6" y="51"/>
                  </a:cubicBezTo>
                  <a:cubicBezTo>
                    <a:pt x="6" y="51"/>
                    <a:pt x="6" y="52"/>
                    <a:pt x="7" y="52"/>
                  </a:cubicBezTo>
                  <a:cubicBezTo>
                    <a:pt x="7" y="53"/>
                    <a:pt x="7" y="53"/>
                    <a:pt x="8" y="54"/>
                  </a:cubicBezTo>
                  <a:cubicBezTo>
                    <a:pt x="6" y="55"/>
                    <a:pt x="6" y="55"/>
                    <a:pt x="6" y="55"/>
                  </a:cubicBezTo>
                  <a:cubicBezTo>
                    <a:pt x="5" y="54"/>
                    <a:pt x="5" y="53"/>
                    <a:pt x="4" y="53"/>
                  </a:cubicBezTo>
                  <a:cubicBezTo>
                    <a:pt x="3" y="52"/>
                    <a:pt x="3" y="51"/>
                    <a:pt x="2" y="50"/>
                  </a:cubicBezTo>
                  <a:cubicBezTo>
                    <a:pt x="1" y="49"/>
                    <a:pt x="1" y="47"/>
                    <a:pt x="1" y="46"/>
                  </a:cubicBezTo>
                  <a:cubicBezTo>
                    <a:pt x="0" y="44"/>
                    <a:pt x="0" y="43"/>
                    <a:pt x="0" y="41"/>
                  </a:cubicBezTo>
                  <a:cubicBezTo>
                    <a:pt x="0" y="38"/>
                    <a:pt x="0" y="36"/>
                    <a:pt x="2" y="35"/>
                  </a:cubicBezTo>
                  <a:cubicBezTo>
                    <a:pt x="3" y="33"/>
                    <a:pt x="5" y="31"/>
                    <a:pt x="8" y="29"/>
                  </a:cubicBezTo>
                  <a:cubicBezTo>
                    <a:pt x="10" y="28"/>
                    <a:pt x="13" y="27"/>
                    <a:pt x="16" y="26"/>
                  </a:cubicBezTo>
                  <a:cubicBezTo>
                    <a:pt x="19" y="25"/>
                    <a:pt x="23" y="23"/>
                    <a:pt x="26" y="22"/>
                  </a:cubicBezTo>
                  <a:cubicBezTo>
                    <a:pt x="30" y="21"/>
                    <a:pt x="34" y="20"/>
                    <a:pt x="39" y="18"/>
                  </a:cubicBezTo>
                  <a:cubicBezTo>
                    <a:pt x="43" y="17"/>
                    <a:pt x="48" y="16"/>
                    <a:pt x="53" y="15"/>
                  </a:cubicBezTo>
                  <a:cubicBezTo>
                    <a:pt x="48" y="12"/>
                    <a:pt x="42" y="11"/>
                    <a:pt x="36" y="9"/>
                  </a:cubicBezTo>
                  <a:cubicBezTo>
                    <a:pt x="30" y="8"/>
                    <a:pt x="24" y="7"/>
                    <a:pt x="18" y="7"/>
                  </a:cubicBezTo>
                  <a:cubicBezTo>
                    <a:pt x="16" y="7"/>
                    <a:pt x="14" y="7"/>
                    <a:pt x="12" y="8"/>
                  </a:cubicBezTo>
                  <a:cubicBezTo>
                    <a:pt x="11" y="8"/>
                    <a:pt x="9" y="8"/>
                    <a:pt x="8" y="8"/>
                  </a:cubicBezTo>
                  <a:cubicBezTo>
                    <a:pt x="7" y="9"/>
                    <a:pt x="6" y="9"/>
                    <a:pt x="5" y="9"/>
                  </a:cubicBezTo>
                  <a:cubicBezTo>
                    <a:pt x="4" y="10"/>
                    <a:pt x="4" y="10"/>
                    <a:pt x="3" y="10"/>
                  </a:cubicBezTo>
                  <a:cubicBezTo>
                    <a:pt x="3" y="10"/>
                    <a:pt x="2" y="9"/>
                    <a:pt x="2" y="9"/>
                  </a:cubicBezTo>
                  <a:cubicBezTo>
                    <a:pt x="1" y="9"/>
                    <a:pt x="1" y="8"/>
                    <a:pt x="1" y="7"/>
                  </a:cubicBezTo>
                  <a:cubicBezTo>
                    <a:pt x="0" y="7"/>
                    <a:pt x="0" y="6"/>
                    <a:pt x="0" y="6"/>
                  </a:cubicBezTo>
                  <a:cubicBezTo>
                    <a:pt x="0" y="5"/>
                    <a:pt x="0" y="4"/>
                    <a:pt x="0" y="4"/>
                  </a:cubicBezTo>
                  <a:cubicBezTo>
                    <a:pt x="0" y="3"/>
                    <a:pt x="0" y="2"/>
                    <a:pt x="1" y="2"/>
                  </a:cubicBezTo>
                  <a:cubicBezTo>
                    <a:pt x="1" y="1"/>
                    <a:pt x="2" y="1"/>
                    <a:pt x="3" y="1"/>
                  </a:cubicBezTo>
                  <a:cubicBezTo>
                    <a:pt x="3" y="0"/>
                    <a:pt x="4" y="0"/>
                    <a:pt x="6" y="0"/>
                  </a:cubicBezTo>
                  <a:cubicBezTo>
                    <a:pt x="7" y="0"/>
                    <a:pt x="8" y="0"/>
                    <a:pt x="10" y="0"/>
                  </a:cubicBezTo>
                  <a:close/>
                </a:path>
              </a:pathLst>
            </a:custGeom>
            <a:solidFill>
              <a:srgbClr val="D64D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7" name="Freeform 105"/>
            <p:cNvSpPr>
              <a:spLocks noEditPoints="1"/>
            </p:cNvSpPr>
            <p:nvPr/>
          </p:nvSpPr>
          <p:spPr bwMode="auto">
            <a:xfrm>
              <a:off x="484188" y="966788"/>
              <a:ext cx="144463" cy="222250"/>
            </a:xfrm>
            <a:custGeom>
              <a:avLst/>
              <a:gdLst>
                <a:gd name="T0" fmla="*/ 54 w 67"/>
                <a:gd name="T1" fmla="*/ 41 h 103"/>
                <a:gd name="T2" fmla="*/ 64 w 67"/>
                <a:gd name="T3" fmla="*/ 39 h 103"/>
                <a:gd name="T4" fmla="*/ 67 w 67"/>
                <a:gd name="T5" fmla="*/ 42 h 103"/>
                <a:gd name="T6" fmla="*/ 49 w 67"/>
                <a:gd name="T7" fmla="*/ 67 h 103"/>
                <a:gd name="T8" fmla="*/ 47 w 67"/>
                <a:gd name="T9" fmla="*/ 64 h 103"/>
                <a:gd name="T10" fmla="*/ 46 w 67"/>
                <a:gd name="T11" fmla="*/ 51 h 103"/>
                <a:gd name="T12" fmla="*/ 34 w 67"/>
                <a:gd name="T13" fmla="*/ 41 h 103"/>
                <a:gd name="T14" fmla="*/ 22 w 67"/>
                <a:gd name="T15" fmla="*/ 59 h 103"/>
                <a:gd name="T16" fmla="*/ 28 w 67"/>
                <a:gd name="T17" fmla="*/ 74 h 103"/>
                <a:gd name="T18" fmla="*/ 32 w 67"/>
                <a:gd name="T19" fmla="*/ 81 h 103"/>
                <a:gd name="T20" fmla="*/ 39 w 67"/>
                <a:gd name="T21" fmla="*/ 76 h 103"/>
                <a:gd name="T22" fmla="*/ 40 w 67"/>
                <a:gd name="T23" fmla="*/ 75 h 103"/>
                <a:gd name="T24" fmla="*/ 42 w 67"/>
                <a:gd name="T25" fmla="*/ 78 h 103"/>
                <a:gd name="T26" fmla="*/ 26 w 67"/>
                <a:gd name="T27" fmla="*/ 103 h 103"/>
                <a:gd name="T28" fmla="*/ 24 w 67"/>
                <a:gd name="T29" fmla="*/ 100 h 103"/>
                <a:gd name="T30" fmla="*/ 24 w 67"/>
                <a:gd name="T31" fmla="*/ 82 h 103"/>
                <a:gd name="T32" fmla="*/ 0 w 67"/>
                <a:gd name="T33" fmla="*/ 5 h 103"/>
                <a:gd name="T34" fmla="*/ 4 w 67"/>
                <a:gd name="T35" fmla="*/ 0 h 103"/>
                <a:gd name="T36" fmla="*/ 54 w 67"/>
                <a:gd name="T37" fmla="*/ 41 h 103"/>
                <a:gd name="T38" fmla="*/ 9 w 67"/>
                <a:gd name="T39" fmla="*/ 21 h 103"/>
                <a:gd name="T40" fmla="*/ 21 w 67"/>
                <a:gd name="T41" fmla="*/ 54 h 103"/>
                <a:gd name="T42" fmla="*/ 31 w 67"/>
                <a:gd name="T43" fmla="*/ 39 h 103"/>
                <a:gd name="T44" fmla="*/ 9 w 67"/>
                <a:gd name="T45" fmla="*/ 21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7" h="103">
                  <a:moveTo>
                    <a:pt x="54" y="41"/>
                  </a:moveTo>
                  <a:cubicBezTo>
                    <a:pt x="59" y="45"/>
                    <a:pt x="61" y="44"/>
                    <a:pt x="64" y="39"/>
                  </a:cubicBezTo>
                  <a:cubicBezTo>
                    <a:pt x="65" y="40"/>
                    <a:pt x="66" y="41"/>
                    <a:pt x="67" y="42"/>
                  </a:cubicBezTo>
                  <a:cubicBezTo>
                    <a:pt x="61" y="50"/>
                    <a:pt x="55" y="59"/>
                    <a:pt x="49" y="67"/>
                  </a:cubicBezTo>
                  <a:cubicBezTo>
                    <a:pt x="48" y="66"/>
                    <a:pt x="47" y="65"/>
                    <a:pt x="47" y="64"/>
                  </a:cubicBezTo>
                  <a:cubicBezTo>
                    <a:pt x="51" y="58"/>
                    <a:pt x="52" y="56"/>
                    <a:pt x="46" y="51"/>
                  </a:cubicBezTo>
                  <a:cubicBezTo>
                    <a:pt x="42" y="48"/>
                    <a:pt x="38" y="44"/>
                    <a:pt x="34" y="41"/>
                  </a:cubicBezTo>
                  <a:cubicBezTo>
                    <a:pt x="30" y="47"/>
                    <a:pt x="26" y="53"/>
                    <a:pt x="22" y="59"/>
                  </a:cubicBezTo>
                  <a:cubicBezTo>
                    <a:pt x="24" y="64"/>
                    <a:pt x="26" y="69"/>
                    <a:pt x="28" y="74"/>
                  </a:cubicBezTo>
                  <a:cubicBezTo>
                    <a:pt x="28" y="76"/>
                    <a:pt x="30" y="80"/>
                    <a:pt x="32" y="81"/>
                  </a:cubicBezTo>
                  <a:cubicBezTo>
                    <a:pt x="34" y="83"/>
                    <a:pt x="37" y="79"/>
                    <a:pt x="39" y="76"/>
                  </a:cubicBezTo>
                  <a:cubicBezTo>
                    <a:pt x="39" y="75"/>
                    <a:pt x="40" y="75"/>
                    <a:pt x="40" y="75"/>
                  </a:cubicBezTo>
                  <a:cubicBezTo>
                    <a:pt x="41" y="76"/>
                    <a:pt x="41" y="77"/>
                    <a:pt x="42" y="78"/>
                  </a:cubicBezTo>
                  <a:cubicBezTo>
                    <a:pt x="37" y="86"/>
                    <a:pt x="32" y="94"/>
                    <a:pt x="26" y="103"/>
                  </a:cubicBezTo>
                  <a:cubicBezTo>
                    <a:pt x="26" y="102"/>
                    <a:pt x="25" y="101"/>
                    <a:pt x="24" y="100"/>
                  </a:cubicBezTo>
                  <a:cubicBezTo>
                    <a:pt x="28" y="93"/>
                    <a:pt x="27" y="89"/>
                    <a:pt x="24" y="82"/>
                  </a:cubicBezTo>
                  <a:cubicBezTo>
                    <a:pt x="15" y="57"/>
                    <a:pt x="7" y="32"/>
                    <a:pt x="0" y="5"/>
                  </a:cubicBezTo>
                  <a:cubicBezTo>
                    <a:pt x="1" y="4"/>
                    <a:pt x="2" y="2"/>
                    <a:pt x="4" y="0"/>
                  </a:cubicBezTo>
                  <a:cubicBezTo>
                    <a:pt x="20" y="14"/>
                    <a:pt x="37" y="28"/>
                    <a:pt x="54" y="41"/>
                  </a:cubicBezTo>
                  <a:close/>
                  <a:moveTo>
                    <a:pt x="9" y="21"/>
                  </a:moveTo>
                  <a:cubicBezTo>
                    <a:pt x="13" y="32"/>
                    <a:pt x="17" y="43"/>
                    <a:pt x="21" y="54"/>
                  </a:cubicBezTo>
                  <a:cubicBezTo>
                    <a:pt x="24" y="49"/>
                    <a:pt x="28" y="44"/>
                    <a:pt x="31" y="39"/>
                  </a:cubicBezTo>
                  <a:cubicBezTo>
                    <a:pt x="24" y="33"/>
                    <a:pt x="17" y="27"/>
                    <a:pt x="9" y="21"/>
                  </a:cubicBezTo>
                  <a:close/>
                </a:path>
              </a:pathLst>
            </a:custGeom>
            <a:solidFill>
              <a:srgbClr val="A52D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8" name="Freeform 106"/>
            <p:cNvSpPr/>
            <p:nvPr/>
          </p:nvSpPr>
          <p:spPr bwMode="auto">
            <a:xfrm>
              <a:off x="531813" y="871538"/>
              <a:ext cx="138113" cy="163513"/>
            </a:xfrm>
            <a:custGeom>
              <a:avLst/>
              <a:gdLst>
                <a:gd name="T0" fmla="*/ 3 w 64"/>
                <a:gd name="T1" fmla="*/ 14 h 76"/>
                <a:gd name="T2" fmla="*/ 12 w 64"/>
                <a:gd name="T3" fmla="*/ 1 h 76"/>
                <a:gd name="T4" fmla="*/ 13 w 64"/>
                <a:gd name="T5" fmla="*/ 0 h 76"/>
                <a:gd name="T6" fmla="*/ 49 w 64"/>
                <a:gd name="T7" fmla="*/ 59 h 76"/>
                <a:gd name="T8" fmla="*/ 53 w 64"/>
                <a:gd name="T9" fmla="*/ 64 h 76"/>
                <a:gd name="T10" fmla="*/ 56 w 64"/>
                <a:gd name="T11" fmla="*/ 64 h 76"/>
                <a:gd name="T12" fmla="*/ 54 w 64"/>
                <a:gd name="T13" fmla="*/ 49 h 76"/>
                <a:gd name="T14" fmla="*/ 58 w 64"/>
                <a:gd name="T15" fmla="*/ 46 h 76"/>
                <a:gd name="T16" fmla="*/ 58 w 64"/>
                <a:gd name="T17" fmla="*/ 70 h 76"/>
                <a:gd name="T18" fmla="*/ 47 w 64"/>
                <a:gd name="T19" fmla="*/ 73 h 76"/>
                <a:gd name="T20" fmla="*/ 42 w 64"/>
                <a:gd name="T21" fmla="*/ 66 h 76"/>
                <a:gd name="T22" fmla="*/ 11 w 64"/>
                <a:gd name="T23" fmla="*/ 17 h 76"/>
                <a:gd name="T24" fmla="*/ 9 w 64"/>
                <a:gd name="T25" fmla="*/ 16 h 76"/>
                <a:gd name="T26" fmla="*/ 2 w 64"/>
                <a:gd name="T27" fmla="*/ 21 h 76"/>
                <a:gd name="T28" fmla="*/ 0 w 64"/>
                <a:gd name="T29" fmla="*/ 18 h 76"/>
                <a:gd name="T30" fmla="*/ 3 w 64"/>
                <a:gd name="T31" fmla="*/ 14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4" h="76">
                  <a:moveTo>
                    <a:pt x="3" y="14"/>
                  </a:moveTo>
                  <a:cubicBezTo>
                    <a:pt x="7" y="10"/>
                    <a:pt x="9" y="6"/>
                    <a:pt x="12" y="1"/>
                  </a:cubicBezTo>
                  <a:cubicBezTo>
                    <a:pt x="12" y="1"/>
                    <a:pt x="13" y="0"/>
                    <a:pt x="13" y="0"/>
                  </a:cubicBezTo>
                  <a:cubicBezTo>
                    <a:pt x="25" y="20"/>
                    <a:pt x="36" y="39"/>
                    <a:pt x="49" y="59"/>
                  </a:cubicBezTo>
                  <a:cubicBezTo>
                    <a:pt x="49" y="59"/>
                    <a:pt x="51" y="63"/>
                    <a:pt x="53" y="64"/>
                  </a:cubicBezTo>
                  <a:cubicBezTo>
                    <a:pt x="54" y="65"/>
                    <a:pt x="55" y="65"/>
                    <a:pt x="56" y="64"/>
                  </a:cubicBezTo>
                  <a:cubicBezTo>
                    <a:pt x="59" y="61"/>
                    <a:pt x="56" y="53"/>
                    <a:pt x="54" y="49"/>
                  </a:cubicBezTo>
                  <a:cubicBezTo>
                    <a:pt x="55" y="48"/>
                    <a:pt x="57" y="47"/>
                    <a:pt x="58" y="46"/>
                  </a:cubicBezTo>
                  <a:cubicBezTo>
                    <a:pt x="61" y="53"/>
                    <a:pt x="64" y="63"/>
                    <a:pt x="58" y="70"/>
                  </a:cubicBezTo>
                  <a:cubicBezTo>
                    <a:pt x="54" y="76"/>
                    <a:pt x="50" y="76"/>
                    <a:pt x="47" y="73"/>
                  </a:cubicBezTo>
                  <a:cubicBezTo>
                    <a:pt x="45" y="71"/>
                    <a:pt x="43" y="69"/>
                    <a:pt x="42" y="66"/>
                  </a:cubicBezTo>
                  <a:cubicBezTo>
                    <a:pt x="31" y="50"/>
                    <a:pt x="20" y="34"/>
                    <a:pt x="11" y="17"/>
                  </a:cubicBezTo>
                  <a:cubicBezTo>
                    <a:pt x="10" y="17"/>
                    <a:pt x="10" y="16"/>
                    <a:pt x="9" y="16"/>
                  </a:cubicBezTo>
                  <a:cubicBezTo>
                    <a:pt x="8" y="15"/>
                    <a:pt x="6" y="17"/>
                    <a:pt x="2" y="21"/>
                  </a:cubicBezTo>
                  <a:cubicBezTo>
                    <a:pt x="1" y="20"/>
                    <a:pt x="1" y="19"/>
                    <a:pt x="0" y="18"/>
                  </a:cubicBezTo>
                  <a:cubicBezTo>
                    <a:pt x="1" y="16"/>
                    <a:pt x="2" y="15"/>
                    <a:pt x="3" y="14"/>
                  </a:cubicBezTo>
                  <a:close/>
                </a:path>
              </a:pathLst>
            </a:custGeom>
            <a:solidFill>
              <a:srgbClr val="A52D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9" name="Freeform 107"/>
            <p:cNvSpPr/>
            <p:nvPr/>
          </p:nvSpPr>
          <p:spPr bwMode="auto">
            <a:xfrm>
              <a:off x="588963" y="806451"/>
              <a:ext cx="130175" cy="168275"/>
            </a:xfrm>
            <a:custGeom>
              <a:avLst/>
              <a:gdLst>
                <a:gd name="T0" fmla="*/ 3 w 61"/>
                <a:gd name="T1" fmla="*/ 14 h 78"/>
                <a:gd name="T2" fmla="*/ 12 w 61"/>
                <a:gd name="T3" fmla="*/ 1 h 78"/>
                <a:gd name="T4" fmla="*/ 14 w 61"/>
                <a:gd name="T5" fmla="*/ 0 h 78"/>
                <a:gd name="T6" fmla="*/ 46 w 61"/>
                <a:gd name="T7" fmla="*/ 61 h 78"/>
                <a:gd name="T8" fmla="*/ 50 w 61"/>
                <a:gd name="T9" fmla="*/ 67 h 78"/>
                <a:gd name="T10" fmla="*/ 53 w 61"/>
                <a:gd name="T11" fmla="*/ 67 h 78"/>
                <a:gd name="T12" fmla="*/ 52 w 61"/>
                <a:gd name="T13" fmla="*/ 51 h 78"/>
                <a:gd name="T14" fmla="*/ 56 w 61"/>
                <a:gd name="T15" fmla="*/ 49 h 78"/>
                <a:gd name="T16" fmla="*/ 55 w 61"/>
                <a:gd name="T17" fmla="*/ 73 h 78"/>
                <a:gd name="T18" fmla="*/ 44 w 61"/>
                <a:gd name="T19" fmla="*/ 75 h 78"/>
                <a:gd name="T20" fmla="*/ 38 w 61"/>
                <a:gd name="T21" fmla="*/ 68 h 78"/>
                <a:gd name="T22" fmla="*/ 10 w 61"/>
                <a:gd name="T23" fmla="*/ 17 h 78"/>
                <a:gd name="T24" fmla="*/ 9 w 61"/>
                <a:gd name="T25" fmla="*/ 16 h 78"/>
                <a:gd name="T26" fmla="*/ 1 w 61"/>
                <a:gd name="T27" fmla="*/ 21 h 78"/>
                <a:gd name="T28" fmla="*/ 0 w 61"/>
                <a:gd name="T29" fmla="*/ 17 h 78"/>
                <a:gd name="T30" fmla="*/ 3 w 61"/>
                <a:gd name="T31" fmla="*/ 1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1" h="78">
                  <a:moveTo>
                    <a:pt x="3" y="14"/>
                  </a:moveTo>
                  <a:cubicBezTo>
                    <a:pt x="6" y="10"/>
                    <a:pt x="9" y="6"/>
                    <a:pt x="12" y="1"/>
                  </a:cubicBezTo>
                  <a:cubicBezTo>
                    <a:pt x="12" y="1"/>
                    <a:pt x="13" y="1"/>
                    <a:pt x="14" y="0"/>
                  </a:cubicBezTo>
                  <a:cubicBezTo>
                    <a:pt x="24" y="21"/>
                    <a:pt x="35" y="41"/>
                    <a:pt x="46" y="61"/>
                  </a:cubicBezTo>
                  <a:cubicBezTo>
                    <a:pt x="46" y="61"/>
                    <a:pt x="48" y="65"/>
                    <a:pt x="50" y="67"/>
                  </a:cubicBezTo>
                  <a:cubicBezTo>
                    <a:pt x="51" y="67"/>
                    <a:pt x="52" y="68"/>
                    <a:pt x="53" y="67"/>
                  </a:cubicBezTo>
                  <a:cubicBezTo>
                    <a:pt x="56" y="63"/>
                    <a:pt x="53" y="55"/>
                    <a:pt x="52" y="51"/>
                  </a:cubicBezTo>
                  <a:cubicBezTo>
                    <a:pt x="53" y="51"/>
                    <a:pt x="55" y="50"/>
                    <a:pt x="56" y="49"/>
                  </a:cubicBezTo>
                  <a:cubicBezTo>
                    <a:pt x="59" y="56"/>
                    <a:pt x="61" y="66"/>
                    <a:pt x="55" y="73"/>
                  </a:cubicBezTo>
                  <a:cubicBezTo>
                    <a:pt x="50" y="78"/>
                    <a:pt x="47" y="78"/>
                    <a:pt x="44" y="75"/>
                  </a:cubicBezTo>
                  <a:cubicBezTo>
                    <a:pt x="42" y="73"/>
                    <a:pt x="40" y="71"/>
                    <a:pt x="38" y="68"/>
                  </a:cubicBezTo>
                  <a:cubicBezTo>
                    <a:pt x="29" y="52"/>
                    <a:pt x="19" y="35"/>
                    <a:pt x="10" y="17"/>
                  </a:cubicBezTo>
                  <a:cubicBezTo>
                    <a:pt x="10" y="17"/>
                    <a:pt x="9" y="17"/>
                    <a:pt x="9" y="16"/>
                  </a:cubicBezTo>
                  <a:cubicBezTo>
                    <a:pt x="7" y="15"/>
                    <a:pt x="5" y="17"/>
                    <a:pt x="1" y="21"/>
                  </a:cubicBezTo>
                  <a:cubicBezTo>
                    <a:pt x="1" y="20"/>
                    <a:pt x="0" y="19"/>
                    <a:pt x="0" y="17"/>
                  </a:cubicBezTo>
                  <a:cubicBezTo>
                    <a:pt x="1" y="16"/>
                    <a:pt x="2" y="15"/>
                    <a:pt x="3" y="14"/>
                  </a:cubicBezTo>
                  <a:close/>
                </a:path>
              </a:pathLst>
            </a:custGeom>
            <a:solidFill>
              <a:srgbClr val="A52D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0" name="Freeform 108"/>
            <p:cNvSpPr/>
            <p:nvPr/>
          </p:nvSpPr>
          <p:spPr bwMode="auto">
            <a:xfrm>
              <a:off x="715963" y="698501"/>
              <a:ext cx="103188" cy="207963"/>
            </a:xfrm>
            <a:custGeom>
              <a:avLst/>
              <a:gdLst>
                <a:gd name="T0" fmla="*/ 6 w 48"/>
                <a:gd name="T1" fmla="*/ 36 h 96"/>
                <a:gd name="T2" fmla="*/ 6 w 48"/>
                <a:gd name="T3" fmla="*/ 16 h 96"/>
                <a:gd name="T4" fmla="*/ 33 w 48"/>
                <a:gd name="T5" fmla="*/ 33 h 96"/>
                <a:gd name="T6" fmla="*/ 39 w 48"/>
                <a:gd name="T7" fmla="*/ 42 h 96"/>
                <a:gd name="T8" fmla="*/ 32 w 48"/>
                <a:gd name="T9" fmla="*/ 13 h 96"/>
                <a:gd name="T10" fmla="*/ 21 w 48"/>
                <a:gd name="T11" fmla="*/ 10 h 96"/>
                <a:gd name="T12" fmla="*/ 23 w 48"/>
                <a:gd name="T13" fmla="*/ 3 h 96"/>
                <a:gd name="T14" fmla="*/ 35 w 48"/>
                <a:gd name="T15" fmla="*/ 5 h 96"/>
                <a:gd name="T16" fmla="*/ 43 w 48"/>
                <a:gd name="T17" fmla="*/ 33 h 96"/>
                <a:gd name="T18" fmla="*/ 36 w 48"/>
                <a:gd name="T19" fmla="*/ 92 h 96"/>
                <a:gd name="T20" fmla="*/ 28 w 48"/>
                <a:gd name="T21" fmla="*/ 93 h 96"/>
                <a:gd name="T22" fmla="*/ 29 w 48"/>
                <a:gd name="T23" fmla="*/ 87 h 96"/>
                <a:gd name="T24" fmla="*/ 35 w 48"/>
                <a:gd name="T25" fmla="*/ 84 h 96"/>
                <a:gd name="T26" fmla="*/ 40 w 48"/>
                <a:gd name="T27" fmla="*/ 70 h 96"/>
                <a:gd name="T28" fmla="*/ 30 w 48"/>
                <a:gd name="T29" fmla="*/ 45 h 96"/>
                <a:gd name="T30" fmla="*/ 17 w 48"/>
                <a:gd name="T31" fmla="*/ 30 h 96"/>
                <a:gd name="T32" fmla="*/ 17 w 48"/>
                <a:gd name="T33" fmla="*/ 30 h 96"/>
                <a:gd name="T34" fmla="*/ 7 w 48"/>
                <a:gd name="T35" fmla="*/ 23 h 96"/>
                <a:gd name="T36" fmla="*/ 11 w 48"/>
                <a:gd name="T37" fmla="*/ 35 h 96"/>
                <a:gd name="T38" fmla="*/ 6 w 48"/>
                <a:gd name="T39" fmla="*/ 3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8" h="96">
                  <a:moveTo>
                    <a:pt x="6" y="36"/>
                  </a:moveTo>
                  <a:cubicBezTo>
                    <a:pt x="4" y="32"/>
                    <a:pt x="0" y="21"/>
                    <a:pt x="6" y="16"/>
                  </a:cubicBezTo>
                  <a:cubicBezTo>
                    <a:pt x="14" y="10"/>
                    <a:pt x="28" y="26"/>
                    <a:pt x="33" y="33"/>
                  </a:cubicBezTo>
                  <a:cubicBezTo>
                    <a:pt x="35" y="36"/>
                    <a:pt x="38" y="39"/>
                    <a:pt x="39" y="42"/>
                  </a:cubicBezTo>
                  <a:cubicBezTo>
                    <a:pt x="39" y="34"/>
                    <a:pt x="36" y="19"/>
                    <a:pt x="32" y="13"/>
                  </a:cubicBezTo>
                  <a:cubicBezTo>
                    <a:pt x="30" y="10"/>
                    <a:pt x="23" y="12"/>
                    <a:pt x="21" y="10"/>
                  </a:cubicBezTo>
                  <a:cubicBezTo>
                    <a:pt x="20" y="8"/>
                    <a:pt x="21" y="5"/>
                    <a:pt x="23" y="3"/>
                  </a:cubicBezTo>
                  <a:cubicBezTo>
                    <a:pt x="26" y="1"/>
                    <a:pt x="31" y="0"/>
                    <a:pt x="35" y="5"/>
                  </a:cubicBezTo>
                  <a:cubicBezTo>
                    <a:pt x="41" y="13"/>
                    <a:pt x="42" y="23"/>
                    <a:pt x="43" y="33"/>
                  </a:cubicBezTo>
                  <a:cubicBezTo>
                    <a:pt x="47" y="56"/>
                    <a:pt x="48" y="81"/>
                    <a:pt x="36" y="92"/>
                  </a:cubicBezTo>
                  <a:cubicBezTo>
                    <a:pt x="34" y="94"/>
                    <a:pt x="30" y="96"/>
                    <a:pt x="28" y="93"/>
                  </a:cubicBezTo>
                  <a:cubicBezTo>
                    <a:pt x="26" y="92"/>
                    <a:pt x="27" y="89"/>
                    <a:pt x="29" y="87"/>
                  </a:cubicBezTo>
                  <a:cubicBezTo>
                    <a:pt x="31" y="85"/>
                    <a:pt x="33" y="85"/>
                    <a:pt x="35" y="84"/>
                  </a:cubicBezTo>
                  <a:cubicBezTo>
                    <a:pt x="39" y="80"/>
                    <a:pt x="40" y="75"/>
                    <a:pt x="40" y="70"/>
                  </a:cubicBezTo>
                  <a:cubicBezTo>
                    <a:pt x="40" y="59"/>
                    <a:pt x="37" y="53"/>
                    <a:pt x="30" y="45"/>
                  </a:cubicBezTo>
                  <a:cubicBezTo>
                    <a:pt x="26" y="40"/>
                    <a:pt x="22" y="34"/>
                    <a:pt x="17" y="30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7" y="30"/>
                    <a:pt x="8" y="22"/>
                    <a:pt x="7" y="23"/>
                  </a:cubicBezTo>
                  <a:cubicBezTo>
                    <a:pt x="5" y="25"/>
                    <a:pt x="10" y="33"/>
                    <a:pt x="11" y="35"/>
                  </a:cubicBezTo>
                  <a:cubicBezTo>
                    <a:pt x="9" y="35"/>
                    <a:pt x="8" y="36"/>
                    <a:pt x="6" y="36"/>
                  </a:cubicBezTo>
                  <a:close/>
                </a:path>
              </a:pathLst>
            </a:custGeom>
            <a:solidFill>
              <a:srgbClr val="A52D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1" name="Freeform 109"/>
            <p:cNvSpPr>
              <a:spLocks noEditPoints="1"/>
            </p:cNvSpPr>
            <p:nvPr/>
          </p:nvSpPr>
          <p:spPr bwMode="auto">
            <a:xfrm>
              <a:off x="812800" y="635001"/>
              <a:ext cx="98425" cy="131763"/>
            </a:xfrm>
            <a:custGeom>
              <a:avLst/>
              <a:gdLst>
                <a:gd name="T0" fmla="*/ 32 w 46"/>
                <a:gd name="T1" fmla="*/ 55 h 61"/>
                <a:gd name="T2" fmla="*/ 11 w 46"/>
                <a:gd name="T3" fmla="*/ 49 h 61"/>
                <a:gd name="T4" fmla="*/ 16 w 46"/>
                <a:gd name="T5" fmla="*/ 5 h 61"/>
                <a:gd name="T6" fmla="*/ 37 w 46"/>
                <a:gd name="T7" fmla="*/ 12 h 61"/>
                <a:gd name="T8" fmla="*/ 32 w 46"/>
                <a:gd name="T9" fmla="*/ 55 h 61"/>
                <a:gd name="T10" fmla="*/ 18 w 46"/>
                <a:gd name="T11" fmla="*/ 9 h 61"/>
                <a:gd name="T12" fmla="*/ 22 w 46"/>
                <a:gd name="T13" fmla="*/ 48 h 61"/>
                <a:gd name="T14" fmla="*/ 30 w 46"/>
                <a:gd name="T15" fmla="*/ 52 h 61"/>
                <a:gd name="T16" fmla="*/ 25 w 46"/>
                <a:gd name="T17" fmla="*/ 12 h 61"/>
                <a:gd name="T18" fmla="*/ 18 w 46"/>
                <a:gd name="T19" fmla="*/ 9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" h="61">
                  <a:moveTo>
                    <a:pt x="32" y="55"/>
                  </a:moveTo>
                  <a:cubicBezTo>
                    <a:pt x="24" y="61"/>
                    <a:pt x="16" y="55"/>
                    <a:pt x="11" y="49"/>
                  </a:cubicBezTo>
                  <a:cubicBezTo>
                    <a:pt x="3" y="38"/>
                    <a:pt x="0" y="16"/>
                    <a:pt x="16" y="5"/>
                  </a:cubicBezTo>
                  <a:cubicBezTo>
                    <a:pt x="25" y="0"/>
                    <a:pt x="33" y="6"/>
                    <a:pt x="37" y="12"/>
                  </a:cubicBezTo>
                  <a:cubicBezTo>
                    <a:pt x="43" y="24"/>
                    <a:pt x="46" y="46"/>
                    <a:pt x="32" y="55"/>
                  </a:cubicBezTo>
                  <a:close/>
                  <a:moveTo>
                    <a:pt x="18" y="9"/>
                  </a:moveTo>
                  <a:cubicBezTo>
                    <a:pt x="8" y="16"/>
                    <a:pt x="17" y="40"/>
                    <a:pt x="22" y="48"/>
                  </a:cubicBezTo>
                  <a:cubicBezTo>
                    <a:pt x="24" y="50"/>
                    <a:pt x="27" y="54"/>
                    <a:pt x="30" y="52"/>
                  </a:cubicBezTo>
                  <a:cubicBezTo>
                    <a:pt x="39" y="45"/>
                    <a:pt x="29" y="19"/>
                    <a:pt x="25" y="12"/>
                  </a:cubicBezTo>
                  <a:cubicBezTo>
                    <a:pt x="24" y="9"/>
                    <a:pt x="20" y="7"/>
                    <a:pt x="18" y="9"/>
                  </a:cubicBezTo>
                  <a:close/>
                </a:path>
              </a:pathLst>
            </a:custGeom>
            <a:solidFill>
              <a:srgbClr val="A52D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2" name="Freeform 110"/>
            <p:cNvSpPr/>
            <p:nvPr/>
          </p:nvSpPr>
          <p:spPr bwMode="auto">
            <a:xfrm>
              <a:off x="903288" y="568326"/>
              <a:ext cx="120650" cy="141288"/>
            </a:xfrm>
            <a:custGeom>
              <a:avLst/>
              <a:gdLst>
                <a:gd name="T0" fmla="*/ 46 w 56"/>
                <a:gd name="T1" fmla="*/ 40 h 65"/>
                <a:gd name="T2" fmla="*/ 47 w 56"/>
                <a:gd name="T3" fmla="*/ 43 h 65"/>
                <a:gd name="T4" fmla="*/ 48 w 56"/>
                <a:gd name="T5" fmla="*/ 44 h 65"/>
                <a:gd name="T6" fmla="*/ 48 w 56"/>
                <a:gd name="T7" fmla="*/ 44 h 65"/>
                <a:gd name="T8" fmla="*/ 51 w 56"/>
                <a:gd name="T9" fmla="*/ 31 h 65"/>
                <a:gd name="T10" fmla="*/ 56 w 56"/>
                <a:gd name="T11" fmla="*/ 31 h 65"/>
                <a:gd name="T12" fmla="*/ 48 w 56"/>
                <a:gd name="T13" fmla="*/ 50 h 65"/>
                <a:gd name="T14" fmla="*/ 39 w 56"/>
                <a:gd name="T15" fmla="*/ 47 h 65"/>
                <a:gd name="T16" fmla="*/ 37 w 56"/>
                <a:gd name="T17" fmla="*/ 42 h 65"/>
                <a:gd name="T18" fmla="*/ 28 w 56"/>
                <a:gd name="T19" fmla="*/ 62 h 65"/>
                <a:gd name="T20" fmla="*/ 17 w 56"/>
                <a:gd name="T21" fmla="*/ 60 h 65"/>
                <a:gd name="T22" fmla="*/ 15 w 56"/>
                <a:gd name="T23" fmla="*/ 54 h 65"/>
                <a:gd name="T24" fmla="*/ 9 w 56"/>
                <a:gd name="T25" fmla="*/ 26 h 65"/>
                <a:gd name="T26" fmla="*/ 8 w 56"/>
                <a:gd name="T27" fmla="*/ 23 h 65"/>
                <a:gd name="T28" fmla="*/ 7 w 56"/>
                <a:gd name="T29" fmla="*/ 22 h 65"/>
                <a:gd name="T30" fmla="*/ 6 w 56"/>
                <a:gd name="T31" fmla="*/ 22 h 65"/>
                <a:gd name="T32" fmla="*/ 5 w 56"/>
                <a:gd name="T33" fmla="*/ 34 h 65"/>
                <a:gd name="T34" fmla="*/ 0 w 56"/>
                <a:gd name="T35" fmla="*/ 36 h 65"/>
                <a:gd name="T36" fmla="*/ 7 w 56"/>
                <a:gd name="T37" fmla="*/ 15 h 65"/>
                <a:gd name="T38" fmla="*/ 17 w 56"/>
                <a:gd name="T39" fmla="*/ 17 h 65"/>
                <a:gd name="T40" fmla="*/ 19 w 56"/>
                <a:gd name="T41" fmla="*/ 25 h 65"/>
                <a:gd name="T42" fmla="*/ 24 w 56"/>
                <a:gd name="T43" fmla="*/ 50 h 65"/>
                <a:gd name="T44" fmla="*/ 26 w 56"/>
                <a:gd name="T45" fmla="*/ 55 h 65"/>
                <a:gd name="T46" fmla="*/ 28 w 56"/>
                <a:gd name="T47" fmla="*/ 56 h 65"/>
                <a:gd name="T48" fmla="*/ 28 w 56"/>
                <a:gd name="T49" fmla="*/ 56 h 65"/>
                <a:gd name="T50" fmla="*/ 29 w 56"/>
                <a:gd name="T51" fmla="*/ 5 h 65"/>
                <a:gd name="T52" fmla="*/ 39 w 56"/>
                <a:gd name="T53" fmla="*/ 0 h 65"/>
                <a:gd name="T54" fmla="*/ 46 w 56"/>
                <a:gd name="T55" fmla="*/ 4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6" h="65">
                  <a:moveTo>
                    <a:pt x="46" y="40"/>
                  </a:moveTo>
                  <a:cubicBezTo>
                    <a:pt x="46" y="40"/>
                    <a:pt x="46" y="42"/>
                    <a:pt x="47" y="43"/>
                  </a:cubicBezTo>
                  <a:cubicBezTo>
                    <a:pt x="47" y="44"/>
                    <a:pt x="48" y="45"/>
                    <a:pt x="48" y="44"/>
                  </a:cubicBezTo>
                  <a:cubicBezTo>
                    <a:pt x="48" y="44"/>
                    <a:pt x="48" y="44"/>
                    <a:pt x="48" y="44"/>
                  </a:cubicBezTo>
                  <a:cubicBezTo>
                    <a:pt x="51" y="43"/>
                    <a:pt x="51" y="34"/>
                    <a:pt x="51" y="31"/>
                  </a:cubicBezTo>
                  <a:cubicBezTo>
                    <a:pt x="53" y="31"/>
                    <a:pt x="54" y="31"/>
                    <a:pt x="56" y="31"/>
                  </a:cubicBezTo>
                  <a:cubicBezTo>
                    <a:pt x="55" y="36"/>
                    <a:pt x="54" y="47"/>
                    <a:pt x="48" y="50"/>
                  </a:cubicBezTo>
                  <a:cubicBezTo>
                    <a:pt x="44" y="53"/>
                    <a:pt x="41" y="50"/>
                    <a:pt x="39" y="47"/>
                  </a:cubicBezTo>
                  <a:cubicBezTo>
                    <a:pt x="38" y="46"/>
                    <a:pt x="37" y="44"/>
                    <a:pt x="37" y="42"/>
                  </a:cubicBezTo>
                  <a:cubicBezTo>
                    <a:pt x="36" y="48"/>
                    <a:pt x="35" y="58"/>
                    <a:pt x="28" y="62"/>
                  </a:cubicBezTo>
                  <a:cubicBezTo>
                    <a:pt x="22" y="65"/>
                    <a:pt x="19" y="63"/>
                    <a:pt x="17" y="60"/>
                  </a:cubicBezTo>
                  <a:cubicBezTo>
                    <a:pt x="16" y="58"/>
                    <a:pt x="15" y="56"/>
                    <a:pt x="15" y="54"/>
                  </a:cubicBezTo>
                  <a:cubicBezTo>
                    <a:pt x="12" y="45"/>
                    <a:pt x="10" y="35"/>
                    <a:pt x="9" y="26"/>
                  </a:cubicBezTo>
                  <a:cubicBezTo>
                    <a:pt x="9" y="26"/>
                    <a:pt x="8" y="24"/>
                    <a:pt x="8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6" y="22"/>
                  </a:cubicBezTo>
                  <a:cubicBezTo>
                    <a:pt x="3" y="24"/>
                    <a:pt x="4" y="31"/>
                    <a:pt x="5" y="34"/>
                  </a:cubicBezTo>
                  <a:cubicBezTo>
                    <a:pt x="3" y="35"/>
                    <a:pt x="2" y="35"/>
                    <a:pt x="0" y="36"/>
                  </a:cubicBezTo>
                  <a:cubicBezTo>
                    <a:pt x="0" y="29"/>
                    <a:pt x="0" y="20"/>
                    <a:pt x="7" y="15"/>
                  </a:cubicBezTo>
                  <a:cubicBezTo>
                    <a:pt x="11" y="13"/>
                    <a:pt x="15" y="14"/>
                    <a:pt x="17" y="17"/>
                  </a:cubicBezTo>
                  <a:cubicBezTo>
                    <a:pt x="18" y="19"/>
                    <a:pt x="19" y="22"/>
                    <a:pt x="19" y="25"/>
                  </a:cubicBezTo>
                  <a:cubicBezTo>
                    <a:pt x="21" y="34"/>
                    <a:pt x="23" y="42"/>
                    <a:pt x="24" y="50"/>
                  </a:cubicBezTo>
                  <a:cubicBezTo>
                    <a:pt x="24" y="51"/>
                    <a:pt x="25" y="53"/>
                    <a:pt x="26" y="55"/>
                  </a:cubicBezTo>
                  <a:cubicBezTo>
                    <a:pt x="26" y="56"/>
                    <a:pt x="27" y="56"/>
                    <a:pt x="28" y="56"/>
                  </a:cubicBezTo>
                  <a:cubicBezTo>
                    <a:pt x="28" y="56"/>
                    <a:pt x="28" y="56"/>
                    <a:pt x="28" y="56"/>
                  </a:cubicBezTo>
                  <a:cubicBezTo>
                    <a:pt x="38" y="49"/>
                    <a:pt x="31" y="18"/>
                    <a:pt x="29" y="5"/>
                  </a:cubicBezTo>
                  <a:cubicBezTo>
                    <a:pt x="32" y="3"/>
                    <a:pt x="36" y="1"/>
                    <a:pt x="39" y="0"/>
                  </a:cubicBezTo>
                  <a:cubicBezTo>
                    <a:pt x="41" y="13"/>
                    <a:pt x="43" y="26"/>
                    <a:pt x="46" y="40"/>
                  </a:cubicBezTo>
                  <a:close/>
                </a:path>
              </a:pathLst>
            </a:custGeom>
            <a:solidFill>
              <a:srgbClr val="A52D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3" name="Freeform 111"/>
            <p:cNvSpPr/>
            <p:nvPr/>
          </p:nvSpPr>
          <p:spPr bwMode="auto">
            <a:xfrm>
              <a:off x="1085850" y="473076"/>
              <a:ext cx="127000" cy="141288"/>
            </a:xfrm>
            <a:custGeom>
              <a:avLst/>
              <a:gdLst>
                <a:gd name="T0" fmla="*/ 16 w 59"/>
                <a:gd name="T1" fmla="*/ 65 h 65"/>
                <a:gd name="T2" fmla="*/ 12 w 59"/>
                <a:gd name="T3" fmla="*/ 30 h 65"/>
                <a:gd name="T4" fmla="*/ 10 w 59"/>
                <a:gd name="T5" fmla="*/ 20 h 65"/>
                <a:gd name="T6" fmla="*/ 9 w 59"/>
                <a:gd name="T7" fmla="*/ 19 h 65"/>
                <a:gd name="T8" fmla="*/ 9 w 59"/>
                <a:gd name="T9" fmla="*/ 19 h 65"/>
                <a:gd name="T10" fmla="*/ 5 w 59"/>
                <a:gd name="T11" fmla="*/ 31 h 65"/>
                <a:gd name="T12" fmla="*/ 0 w 59"/>
                <a:gd name="T13" fmla="*/ 32 h 65"/>
                <a:gd name="T14" fmla="*/ 9 w 59"/>
                <a:gd name="T15" fmla="*/ 12 h 65"/>
                <a:gd name="T16" fmla="*/ 18 w 59"/>
                <a:gd name="T17" fmla="*/ 15 h 65"/>
                <a:gd name="T18" fmla="*/ 19 w 59"/>
                <a:gd name="T19" fmla="*/ 23 h 65"/>
                <a:gd name="T20" fmla="*/ 31 w 59"/>
                <a:gd name="T21" fmla="*/ 3 h 65"/>
                <a:gd name="T22" fmla="*/ 44 w 59"/>
                <a:gd name="T23" fmla="*/ 7 h 65"/>
                <a:gd name="T24" fmla="*/ 46 w 59"/>
                <a:gd name="T25" fmla="*/ 16 h 65"/>
                <a:gd name="T26" fmla="*/ 46 w 59"/>
                <a:gd name="T27" fmla="*/ 41 h 65"/>
                <a:gd name="T28" fmla="*/ 46 w 59"/>
                <a:gd name="T29" fmla="*/ 45 h 65"/>
                <a:gd name="T30" fmla="*/ 49 w 59"/>
                <a:gd name="T31" fmla="*/ 46 h 65"/>
                <a:gd name="T32" fmla="*/ 54 w 59"/>
                <a:gd name="T33" fmla="*/ 34 h 65"/>
                <a:gd name="T34" fmla="*/ 59 w 59"/>
                <a:gd name="T35" fmla="*/ 34 h 65"/>
                <a:gd name="T36" fmla="*/ 47 w 59"/>
                <a:gd name="T37" fmla="*/ 53 h 65"/>
                <a:gd name="T38" fmla="*/ 37 w 59"/>
                <a:gd name="T39" fmla="*/ 50 h 65"/>
                <a:gd name="T40" fmla="*/ 36 w 59"/>
                <a:gd name="T41" fmla="*/ 41 h 65"/>
                <a:gd name="T42" fmla="*/ 36 w 59"/>
                <a:gd name="T43" fmla="*/ 18 h 65"/>
                <a:gd name="T44" fmla="*/ 34 w 59"/>
                <a:gd name="T45" fmla="*/ 11 h 65"/>
                <a:gd name="T46" fmla="*/ 30 w 59"/>
                <a:gd name="T47" fmla="*/ 8 h 65"/>
                <a:gd name="T48" fmla="*/ 23 w 59"/>
                <a:gd name="T49" fmla="*/ 39 h 65"/>
                <a:gd name="T50" fmla="*/ 25 w 59"/>
                <a:gd name="T51" fmla="*/ 61 h 65"/>
                <a:gd name="T52" fmla="*/ 16 w 59"/>
                <a:gd name="T53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9" h="65">
                  <a:moveTo>
                    <a:pt x="16" y="65"/>
                  </a:moveTo>
                  <a:cubicBezTo>
                    <a:pt x="14" y="53"/>
                    <a:pt x="13" y="41"/>
                    <a:pt x="12" y="30"/>
                  </a:cubicBezTo>
                  <a:cubicBezTo>
                    <a:pt x="12" y="27"/>
                    <a:pt x="12" y="22"/>
                    <a:pt x="10" y="20"/>
                  </a:cubicBezTo>
                  <a:cubicBezTo>
                    <a:pt x="10" y="19"/>
                    <a:pt x="9" y="18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5" y="20"/>
                    <a:pt x="5" y="28"/>
                    <a:pt x="5" y="31"/>
                  </a:cubicBezTo>
                  <a:cubicBezTo>
                    <a:pt x="3" y="32"/>
                    <a:pt x="2" y="32"/>
                    <a:pt x="0" y="32"/>
                  </a:cubicBezTo>
                  <a:cubicBezTo>
                    <a:pt x="0" y="26"/>
                    <a:pt x="1" y="15"/>
                    <a:pt x="9" y="12"/>
                  </a:cubicBezTo>
                  <a:cubicBezTo>
                    <a:pt x="13" y="10"/>
                    <a:pt x="16" y="12"/>
                    <a:pt x="18" y="15"/>
                  </a:cubicBezTo>
                  <a:cubicBezTo>
                    <a:pt x="19" y="17"/>
                    <a:pt x="19" y="20"/>
                    <a:pt x="19" y="23"/>
                  </a:cubicBezTo>
                  <a:cubicBezTo>
                    <a:pt x="21" y="16"/>
                    <a:pt x="24" y="6"/>
                    <a:pt x="31" y="3"/>
                  </a:cubicBezTo>
                  <a:cubicBezTo>
                    <a:pt x="39" y="0"/>
                    <a:pt x="42" y="3"/>
                    <a:pt x="44" y="7"/>
                  </a:cubicBezTo>
                  <a:cubicBezTo>
                    <a:pt x="45" y="10"/>
                    <a:pt x="45" y="13"/>
                    <a:pt x="46" y="16"/>
                  </a:cubicBezTo>
                  <a:cubicBezTo>
                    <a:pt x="46" y="25"/>
                    <a:pt x="46" y="33"/>
                    <a:pt x="46" y="41"/>
                  </a:cubicBezTo>
                  <a:cubicBezTo>
                    <a:pt x="46" y="42"/>
                    <a:pt x="46" y="44"/>
                    <a:pt x="46" y="45"/>
                  </a:cubicBezTo>
                  <a:cubicBezTo>
                    <a:pt x="47" y="46"/>
                    <a:pt x="47" y="47"/>
                    <a:pt x="49" y="46"/>
                  </a:cubicBezTo>
                  <a:cubicBezTo>
                    <a:pt x="53" y="45"/>
                    <a:pt x="54" y="37"/>
                    <a:pt x="54" y="34"/>
                  </a:cubicBezTo>
                  <a:cubicBezTo>
                    <a:pt x="55" y="34"/>
                    <a:pt x="57" y="34"/>
                    <a:pt x="59" y="34"/>
                  </a:cubicBezTo>
                  <a:cubicBezTo>
                    <a:pt x="58" y="41"/>
                    <a:pt x="55" y="50"/>
                    <a:pt x="47" y="53"/>
                  </a:cubicBezTo>
                  <a:cubicBezTo>
                    <a:pt x="41" y="55"/>
                    <a:pt x="39" y="54"/>
                    <a:pt x="37" y="50"/>
                  </a:cubicBezTo>
                  <a:cubicBezTo>
                    <a:pt x="36" y="47"/>
                    <a:pt x="36" y="44"/>
                    <a:pt x="36" y="41"/>
                  </a:cubicBezTo>
                  <a:cubicBezTo>
                    <a:pt x="36" y="33"/>
                    <a:pt x="36" y="26"/>
                    <a:pt x="36" y="18"/>
                  </a:cubicBezTo>
                  <a:cubicBezTo>
                    <a:pt x="35" y="18"/>
                    <a:pt x="35" y="14"/>
                    <a:pt x="34" y="11"/>
                  </a:cubicBezTo>
                  <a:cubicBezTo>
                    <a:pt x="33" y="9"/>
                    <a:pt x="32" y="8"/>
                    <a:pt x="30" y="8"/>
                  </a:cubicBezTo>
                  <a:cubicBezTo>
                    <a:pt x="22" y="12"/>
                    <a:pt x="23" y="31"/>
                    <a:pt x="23" y="39"/>
                  </a:cubicBezTo>
                  <a:cubicBezTo>
                    <a:pt x="24" y="46"/>
                    <a:pt x="24" y="53"/>
                    <a:pt x="25" y="61"/>
                  </a:cubicBezTo>
                  <a:cubicBezTo>
                    <a:pt x="22" y="62"/>
                    <a:pt x="19" y="63"/>
                    <a:pt x="16" y="65"/>
                  </a:cubicBezTo>
                  <a:close/>
                </a:path>
              </a:pathLst>
            </a:custGeom>
            <a:solidFill>
              <a:srgbClr val="A52D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4" name="Freeform 112"/>
            <p:cNvSpPr>
              <a:spLocks noEditPoints="1"/>
            </p:cNvSpPr>
            <p:nvPr/>
          </p:nvSpPr>
          <p:spPr bwMode="auto">
            <a:xfrm>
              <a:off x="1219200" y="439738"/>
              <a:ext cx="76200" cy="127000"/>
            </a:xfrm>
            <a:custGeom>
              <a:avLst/>
              <a:gdLst>
                <a:gd name="T0" fmla="*/ 35 w 35"/>
                <a:gd name="T1" fmla="*/ 35 h 59"/>
                <a:gd name="T2" fmla="*/ 21 w 35"/>
                <a:gd name="T3" fmla="*/ 56 h 59"/>
                <a:gd name="T4" fmla="*/ 5 w 35"/>
                <a:gd name="T5" fmla="*/ 47 h 59"/>
                <a:gd name="T6" fmla="*/ 21 w 35"/>
                <a:gd name="T7" fmla="*/ 1 h 59"/>
                <a:gd name="T8" fmla="*/ 32 w 35"/>
                <a:gd name="T9" fmla="*/ 6 h 59"/>
                <a:gd name="T10" fmla="*/ 13 w 35"/>
                <a:gd name="T11" fmla="*/ 37 h 59"/>
                <a:gd name="T12" fmla="*/ 15 w 35"/>
                <a:gd name="T13" fmla="*/ 46 h 59"/>
                <a:gd name="T14" fmla="*/ 22 w 35"/>
                <a:gd name="T15" fmla="*/ 51 h 59"/>
                <a:gd name="T16" fmla="*/ 30 w 35"/>
                <a:gd name="T17" fmla="*/ 35 h 59"/>
                <a:gd name="T18" fmla="*/ 35 w 35"/>
                <a:gd name="T19" fmla="*/ 35 h 59"/>
                <a:gd name="T20" fmla="*/ 24 w 35"/>
                <a:gd name="T21" fmla="*/ 8 h 59"/>
                <a:gd name="T22" fmla="*/ 21 w 35"/>
                <a:gd name="T23" fmla="*/ 6 h 59"/>
                <a:gd name="T24" fmla="*/ 13 w 35"/>
                <a:gd name="T25" fmla="*/ 32 h 59"/>
                <a:gd name="T26" fmla="*/ 24 w 35"/>
                <a:gd name="T27" fmla="*/ 8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" h="59">
                  <a:moveTo>
                    <a:pt x="35" y="35"/>
                  </a:moveTo>
                  <a:cubicBezTo>
                    <a:pt x="34" y="43"/>
                    <a:pt x="30" y="54"/>
                    <a:pt x="21" y="56"/>
                  </a:cubicBezTo>
                  <a:cubicBezTo>
                    <a:pt x="13" y="59"/>
                    <a:pt x="7" y="54"/>
                    <a:pt x="5" y="47"/>
                  </a:cubicBezTo>
                  <a:cubicBezTo>
                    <a:pt x="0" y="34"/>
                    <a:pt x="4" y="6"/>
                    <a:pt x="21" y="1"/>
                  </a:cubicBezTo>
                  <a:cubicBezTo>
                    <a:pt x="26" y="0"/>
                    <a:pt x="31" y="2"/>
                    <a:pt x="32" y="6"/>
                  </a:cubicBezTo>
                  <a:cubicBezTo>
                    <a:pt x="35" y="17"/>
                    <a:pt x="21" y="30"/>
                    <a:pt x="13" y="37"/>
                  </a:cubicBezTo>
                  <a:cubicBezTo>
                    <a:pt x="13" y="40"/>
                    <a:pt x="14" y="43"/>
                    <a:pt x="15" y="46"/>
                  </a:cubicBezTo>
                  <a:cubicBezTo>
                    <a:pt x="16" y="49"/>
                    <a:pt x="18" y="53"/>
                    <a:pt x="22" y="51"/>
                  </a:cubicBezTo>
                  <a:cubicBezTo>
                    <a:pt x="28" y="50"/>
                    <a:pt x="29" y="40"/>
                    <a:pt x="30" y="35"/>
                  </a:cubicBezTo>
                  <a:cubicBezTo>
                    <a:pt x="32" y="35"/>
                    <a:pt x="34" y="35"/>
                    <a:pt x="35" y="35"/>
                  </a:cubicBezTo>
                  <a:close/>
                  <a:moveTo>
                    <a:pt x="24" y="8"/>
                  </a:moveTo>
                  <a:cubicBezTo>
                    <a:pt x="24" y="7"/>
                    <a:pt x="22" y="5"/>
                    <a:pt x="21" y="6"/>
                  </a:cubicBezTo>
                  <a:cubicBezTo>
                    <a:pt x="13" y="8"/>
                    <a:pt x="13" y="26"/>
                    <a:pt x="13" y="32"/>
                  </a:cubicBezTo>
                  <a:cubicBezTo>
                    <a:pt x="18" y="26"/>
                    <a:pt x="27" y="16"/>
                    <a:pt x="24" y="8"/>
                  </a:cubicBezTo>
                  <a:close/>
                </a:path>
              </a:pathLst>
            </a:custGeom>
            <a:solidFill>
              <a:srgbClr val="A52D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5" name="Freeform 113"/>
            <p:cNvSpPr>
              <a:spLocks noEditPoints="1"/>
            </p:cNvSpPr>
            <p:nvPr/>
          </p:nvSpPr>
          <p:spPr bwMode="auto">
            <a:xfrm>
              <a:off x="1308100" y="415926"/>
              <a:ext cx="77788" cy="125413"/>
            </a:xfrm>
            <a:custGeom>
              <a:avLst/>
              <a:gdLst>
                <a:gd name="T0" fmla="*/ 36 w 36"/>
                <a:gd name="T1" fmla="*/ 35 h 58"/>
                <a:gd name="T2" fmla="*/ 20 w 36"/>
                <a:gd name="T3" fmla="*/ 56 h 58"/>
                <a:gd name="T4" fmla="*/ 4 w 36"/>
                <a:gd name="T5" fmla="*/ 46 h 58"/>
                <a:gd name="T6" fmla="*/ 24 w 36"/>
                <a:gd name="T7" fmla="*/ 1 h 58"/>
                <a:gd name="T8" fmla="*/ 34 w 36"/>
                <a:gd name="T9" fmla="*/ 6 h 58"/>
                <a:gd name="T10" fmla="*/ 13 w 36"/>
                <a:gd name="T11" fmla="*/ 36 h 58"/>
                <a:gd name="T12" fmla="*/ 14 w 36"/>
                <a:gd name="T13" fmla="*/ 45 h 58"/>
                <a:gd name="T14" fmla="*/ 21 w 36"/>
                <a:gd name="T15" fmla="*/ 51 h 58"/>
                <a:gd name="T16" fmla="*/ 30 w 36"/>
                <a:gd name="T17" fmla="*/ 35 h 58"/>
                <a:gd name="T18" fmla="*/ 36 w 36"/>
                <a:gd name="T19" fmla="*/ 35 h 58"/>
                <a:gd name="T20" fmla="*/ 26 w 36"/>
                <a:gd name="T21" fmla="*/ 8 h 58"/>
                <a:gd name="T22" fmla="*/ 23 w 36"/>
                <a:gd name="T23" fmla="*/ 6 h 58"/>
                <a:gd name="T24" fmla="*/ 13 w 36"/>
                <a:gd name="T25" fmla="*/ 31 h 58"/>
                <a:gd name="T26" fmla="*/ 26 w 36"/>
                <a:gd name="T27" fmla="*/ 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6" h="58">
                  <a:moveTo>
                    <a:pt x="36" y="35"/>
                  </a:moveTo>
                  <a:cubicBezTo>
                    <a:pt x="34" y="43"/>
                    <a:pt x="29" y="54"/>
                    <a:pt x="20" y="56"/>
                  </a:cubicBezTo>
                  <a:cubicBezTo>
                    <a:pt x="12" y="58"/>
                    <a:pt x="6" y="53"/>
                    <a:pt x="4" y="46"/>
                  </a:cubicBezTo>
                  <a:cubicBezTo>
                    <a:pt x="0" y="33"/>
                    <a:pt x="6" y="5"/>
                    <a:pt x="24" y="1"/>
                  </a:cubicBezTo>
                  <a:cubicBezTo>
                    <a:pt x="28" y="0"/>
                    <a:pt x="33" y="2"/>
                    <a:pt x="34" y="6"/>
                  </a:cubicBezTo>
                  <a:cubicBezTo>
                    <a:pt x="36" y="17"/>
                    <a:pt x="21" y="30"/>
                    <a:pt x="13" y="36"/>
                  </a:cubicBezTo>
                  <a:cubicBezTo>
                    <a:pt x="13" y="39"/>
                    <a:pt x="13" y="42"/>
                    <a:pt x="14" y="45"/>
                  </a:cubicBezTo>
                  <a:cubicBezTo>
                    <a:pt x="15" y="48"/>
                    <a:pt x="17" y="52"/>
                    <a:pt x="21" y="51"/>
                  </a:cubicBezTo>
                  <a:cubicBezTo>
                    <a:pt x="27" y="49"/>
                    <a:pt x="29" y="40"/>
                    <a:pt x="30" y="35"/>
                  </a:cubicBezTo>
                  <a:cubicBezTo>
                    <a:pt x="32" y="35"/>
                    <a:pt x="34" y="35"/>
                    <a:pt x="36" y="35"/>
                  </a:cubicBezTo>
                  <a:close/>
                  <a:moveTo>
                    <a:pt x="26" y="8"/>
                  </a:moveTo>
                  <a:cubicBezTo>
                    <a:pt x="26" y="6"/>
                    <a:pt x="24" y="5"/>
                    <a:pt x="23" y="6"/>
                  </a:cubicBezTo>
                  <a:cubicBezTo>
                    <a:pt x="15" y="7"/>
                    <a:pt x="13" y="25"/>
                    <a:pt x="13" y="31"/>
                  </a:cubicBezTo>
                  <a:cubicBezTo>
                    <a:pt x="19" y="26"/>
                    <a:pt x="28" y="16"/>
                    <a:pt x="26" y="8"/>
                  </a:cubicBezTo>
                  <a:close/>
                </a:path>
              </a:pathLst>
            </a:custGeom>
            <a:solidFill>
              <a:srgbClr val="A52D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6" name="Freeform 114"/>
            <p:cNvSpPr>
              <a:spLocks noEditPoints="1"/>
            </p:cNvSpPr>
            <p:nvPr/>
          </p:nvSpPr>
          <p:spPr bwMode="auto">
            <a:xfrm>
              <a:off x="1401763" y="327026"/>
              <a:ext cx="117475" cy="192088"/>
            </a:xfrm>
            <a:custGeom>
              <a:avLst/>
              <a:gdLst>
                <a:gd name="T0" fmla="*/ 34 w 55"/>
                <a:gd name="T1" fmla="*/ 5 h 89"/>
                <a:gd name="T2" fmla="*/ 52 w 55"/>
                <a:gd name="T3" fmla="*/ 0 h 89"/>
                <a:gd name="T4" fmla="*/ 55 w 55"/>
                <a:gd name="T5" fmla="*/ 0 h 89"/>
                <a:gd name="T6" fmla="*/ 40 w 55"/>
                <a:gd name="T7" fmla="*/ 73 h 89"/>
                <a:gd name="T8" fmla="*/ 40 w 55"/>
                <a:gd name="T9" fmla="*/ 76 h 89"/>
                <a:gd name="T10" fmla="*/ 41 w 55"/>
                <a:gd name="T11" fmla="*/ 78 h 89"/>
                <a:gd name="T12" fmla="*/ 42 w 55"/>
                <a:gd name="T13" fmla="*/ 78 h 89"/>
                <a:gd name="T14" fmla="*/ 50 w 55"/>
                <a:gd name="T15" fmla="*/ 66 h 89"/>
                <a:gd name="T16" fmla="*/ 55 w 55"/>
                <a:gd name="T17" fmla="*/ 67 h 89"/>
                <a:gd name="T18" fmla="*/ 40 w 55"/>
                <a:gd name="T19" fmla="*/ 83 h 89"/>
                <a:gd name="T20" fmla="*/ 31 w 55"/>
                <a:gd name="T21" fmla="*/ 76 h 89"/>
                <a:gd name="T22" fmla="*/ 18 w 55"/>
                <a:gd name="T23" fmla="*/ 87 h 89"/>
                <a:gd name="T24" fmla="*/ 4 w 55"/>
                <a:gd name="T25" fmla="*/ 77 h 89"/>
                <a:gd name="T26" fmla="*/ 30 w 55"/>
                <a:gd name="T27" fmla="*/ 34 h 89"/>
                <a:gd name="T28" fmla="*/ 37 w 55"/>
                <a:gd name="T29" fmla="*/ 35 h 89"/>
                <a:gd name="T30" fmla="*/ 41 w 55"/>
                <a:gd name="T31" fmla="*/ 11 h 89"/>
                <a:gd name="T32" fmla="*/ 41 w 55"/>
                <a:gd name="T33" fmla="*/ 9 h 89"/>
                <a:gd name="T34" fmla="*/ 32 w 55"/>
                <a:gd name="T35" fmla="*/ 9 h 89"/>
                <a:gd name="T36" fmla="*/ 33 w 55"/>
                <a:gd name="T37" fmla="*/ 5 h 89"/>
                <a:gd name="T38" fmla="*/ 34 w 55"/>
                <a:gd name="T39" fmla="*/ 5 h 89"/>
                <a:gd name="T40" fmla="*/ 32 w 55"/>
                <a:gd name="T41" fmla="*/ 58 h 89"/>
                <a:gd name="T42" fmla="*/ 35 w 55"/>
                <a:gd name="T43" fmla="*/ 43 h 89"/>
                <a:gd name="T44" fmla="*/ 35 w 55"/>
                <a:gd name="T45" fmla="*/ 40 h 89"/>
                <a:gd name="T46" fmla="*/ 35 w 55"/>
                <a:gd name="T47" fmla="*/ 40 h 89"/>
                <a:gd name="T48" fmla="*/ 31 w 55"/>
                <a:gd name="T49" fmla="*/ 38 h 89"/>
                <a:gd name="T50" fmla="*/ 14 w 55"/>
                <a:gd name="T51" fmla="*/ 77 h 89"/>
                <a:gd name="T52" fmla="*/ 20 w 55"/>
                <a:gd name="T53" fmla="*/ 82 h 89"/>
                <a:gd name="T54" fmla="*/ 32 w 55"/>
                <a:gd name="T55" fmla="*/ 58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5" h="89">
                  <a:moveTo>
                    <a:pt x="34" y="5"/>
                  </a:moveTo>
                  <a:cubicBezTo>
                    <a:pt x="40" y="4"/>
                    <a:pt x="47" y="2"/>
                    <a:pt x="52" y="0"/>
                  </a:cubicBezTo>
                  <a:cubicBezTo>
                    <a:pt x="53" y="0"/>
                    <a:pt x="54" y="0"/>
                    <a:pt x="55" y="0"/>
                  </a:cubicBezTo>
                  <a:cubicBezTo>
                    <a:pt x="49" y="24"/>
                    <a:pt x="44" y="49"/>
                    <a:pt x="40" y="73"/>
                  </a:cubicBezTo>
                  <a:cubicBezTo>
                    <a:pt x="40" y="73"/>
                    <a:pt x="40" y="75"/>
                    <a:pt x="40" y="76"/>
                  </a:cubicBezTo>
                  <a:cubicBezTo>
                    <a:pt x="40" y="77"/>
                    <a:pt x="41" y="78"/>
                    <a:pt x="41" y="78"/>
                  </a:cubicBezTo>
                  <a:cubicBezTo>
                    <a:pt x="42" y="78"/>
                    <a:pt x="42" y="78"/>
                    <a:pt x="42" y="78"/>
                  </a:cubicBezTo>
                  <a:cubicBezTo>
                    <a:pt x="46" y="77"/>
                    <a:pt x="49" y="70"/>
                    <a:pt x="50" y="66"/>
                  </a:cubicBezTo>
                  <a:cubicBezTo>
                    <a:pt x="52" y="67"/>
                    <a:pt x="53" y="67"/>
                    <a:pt x="55" y="67"/>
                  </a:cubicBezTo>
                  <a:cubicBezTo>
                    <a:pt x="52" y="73"/>
                    <a:pt x="48" y="81"/>
                    <a:pt x="40" y="83"/>
                  </a:cubicBezTo>
                  <a:cubicBezTo>
                    <a:pt x="35" y="84"/>
                    <a:pt x="32" y="80"/>
                    <a:pt x="31" y="76"/>
                  </a:cubicBezTo>
                  <a:cubicBezTo>
                    <a:pt x="28" y="81"/>
                    <a:pt x="24" y="86"/>
                    <a:pt x="18" y="87"/>
                  </a:cubicBezTo>
                  <a:cubicBezTo>
                    <a:pt x="10" y="89"/>
                    <a:pt x="5" y="83"/>
                    <a:pt x="4" y="77"/>
                  </a:cubicBezTo>
                  <a:cubicBezTo>
                    <a:pt x="0" y="64"/>
                    <a:pt x="11" y="37"/>
                    <a:pt x="30" y="34"/>
                  </a:cubicBezTo>
                  <a:cubicBezTo>
                    <a:pt x="32" y="33"/>
                    <a:pt x="35" y="34"/>
                    <a:pt x="37" y="35"/>
                  </a:cubicBezTo>
                  <a:cubicBezTo>
                    <a:pt x="38" y="27"/>
                    <a:pt x="39" y="19"/>
                    <a:pt x="41" y="11"/>
                  </a:cubicBezTo>
                  <a:cubicBezTo>
                    <a:pt x="41" y="10"/>
                    <a:pt x="41" y="9"/>
                    <a:pt x="41" y="9"/>
                  </a:cubicBezTo>
                  <a:cubicBezTo>
                    <a:pt x="41" y="7"/>
                    <a:pt x="39" y="7"/>
                    <a:pt x="32" y="9"/>
                  </a:cubicBezTo>
                  <a:cubicBezTo>
                    <a:pt x="32" y="7"/>
                    <a:pt x="32" y="6"/>
                    <a:pt x="33" y="5"/>
                  </a:cubicBezTo>
                  <a:cubicBezTo>
                    <a:pt x="33" y="5"/>
                    <a:pt x="34" y="5"/>
                    <a:pt x="34" y="5"/>
                  </a:cubicBezTo>
                  <a:close/>
                  <a:moveTo>
                    <a:pt x="32" y="58"/>
                  </a:moveTo>
                  <a:cubicBezTo>
                    <a:pt x="33" y="53"/>
                    <a:pt x="34" y="48"/>
                    <a:pt x="35" y="43"/>
                  </a:cubicBezTo>
                  <a:cubicBezTo>
                    <a:pt x="35" y="42"/>
                    <a:pt x="35" y="41"/>
                    <a:pt x="35" y="40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34" y="38"/>
                    <a:pt x="32" y="37"/>
                    <a:pt x="31" y="38"/>
                  </a:cubicBezTo>
                  <a:cubicBezTo>
                    <a:pt x="18" y="41"/>
                    <a:pt x="12" y="67"/>
                    <a:pt x="14" y="77"/>
                  </a:cubicBezTo>
                  <a:cubicBezTo>
                    <a:pt x="15" y="80"/>
                    <a:pt x="16" y="83"/>
                    <a:pt x="20" y="82"/>
                  </a:cubicBezTo>
                  <a:cubicBezTo>
                    <a:pt x="28" y="80"/>
                    <a:pt x="31" y="65"/>
                    <a:pt x="32" y="58"/>
                  </a:cubicBezTo>
                  <a:close/>
                </a:path>
              </a:pathLst>
            </a:custGeom>
            <a:solidFill>
              <a:srgbClr val="A52D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7" name="Freeform 115"/>
            <p:cNvSpPr>
              <a:spLocks noEditPoints="1"/>
            </p:cNvSpPr>
            <p:nvPr/>
          </p:nvSpPr>
          <p:spPr bwMode="auto">
            <a:xfrm>
              <a:off x="1795463" y="385763"/>
              <a:ext cx="85725" cy="138113"/>
            </a:xfrm>
            <a:custGeom>
              <a:avLst/>
              <a:gdLst>
                <a:gd name="T0" fmla="*/ 26 w 40"/>
                <a:gd name="T1" fmla="*/ 53 h 64"/>
                <a:gd name="T2" fmla="*/ 7 w 40"/>
                <a:gd name="T3" fmla="*/ 63 h 64"/>
                <a:gd name="T4" fmla="*/ 0 w 40"/>
                <a:gd name="T5" fmla="*/ 56 h 64"/>
                <a:gd name="T6" fmla="*/ 2 w 40"/>
                <a:gd name="T7" fmla="*/ 50 h 64"/>
                <a:gd name="T8" fmla="*/ 17 w 40"/>
                <a:gd name="T9" fmla="*/ 24 h 64"/>
                <a:gd name="T10" fmla="*/ 17 w 40"/>
                <a:gd name="T11" fmla="*/ 24 h 64"/>
                <a:gd name="T12" fmla="*/ 18 w 40"/>
                <a:gd name="T13" fmla="*/ 21 h 64"/>
                <a:gd name="T14" fmla="*/ 18 w 40"/>
                <a:gd name="T15" fmla="*/ 19 h 64"/>
                <a:gd name="T16" fmla="*/ 9 w 40"/>
                <a:gd name="T17" fmla="*/ 28 h 64"/>
                <a:gd name="T18" fmla="*/ 4 w 40"/>
                <a:gd name="T19" fmla="*/ 26 h 64"/>
                <a:gd name="T20" fmla="*/ 23 w 40"/>
                <a:gd name="T21" fmla="*/ 15 h 64"/>
                <a:gd name="T22" fmla="*/ 30 w 40"/>
                <a:gd name="T23" fmla="*/ 21 h 64"/>
                <a:gd name="T24" fmla="*/ 28 w 40"/>
                <a:gd name="T25" fmla="*/ 27 h 64"/>
                <a:gd name="T26" fmla="*/ 12 w 40"/>
                <a:gd name="T27" fmla="*/ 53 h 64"/>
                <a:gd name="T28" fmla="*/ 11 w 40"/>
                <a:gd name="T29" fmla="*/ 56 h 64"/>
                <a:gd name="T30" fmla="*/ 12 w 40"/>
                <a:gd name="T31" fmla="*/ 58 h 64"/>
                <a:gd name="T32" fmla="*/ 22 w 40"/>
                <a:gd name="T33" fmla="*/ 50 h 64"/>
                <a:gd name="T34" fmla="*/ 26 w 40"/>
                <a:gd name="T35" fmla="*/ 53 h 64"/>
                <a:gd name="T36" fmla="*/ 27 w 40"/>
                <a:gd name="T37" fmla="*/ 4 h 64"/>
                <a:gd name="T38" fmla="*/ 34 w 40"/>
                <a:gd name="T39" fmla="*/ 0 h 64"/>
                <a:gd name="T40" fmla="*/ 39 w 40"/>
                <a:gd name="T41" fmla="*/ 7 h 64"/>
                <a:gd name="T42" fmla="*/ 32 w 40"/>
                <a:gd name="T43" fmla="*/ 10 h 64"/>
                <a:gd name="T44" fmla="*/ 27 w 40"/>
                <a:gd name="T45" fmla="*/ 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0" h="64">
                  <a:moveTo>
                    <a:pt x="26" y="53"/>
                  </a:moveTo>
                  <a:cubicBezTo>
                    <a:pt x="21" y="58"/>
                    <a:pt x="15" y="64"/>
                    <a:pt x="7" y="63"/>
                  </a:cubicBezTo>
                  <a:cubicBezTo>
                    <a:pt x="3" y="62"/>
                    <a:pt x="0" y="59"/>
                    <a:pt x="0" y="56"/>
                  </a:cubicBezTo>
                  <a:cubicBezTo>
                    <a:pt x="1" y="54"/>
                    <a:pt x="1" y="52"/>
                    <a:pt x="2" y="50"/>
                  </a:cubicBezTo>
                  <a:cubicBezTo>
                    <a:pt x="7" y="42"/>
                    <a:pt x="12" y="33"/>
                    <a:pt x="17" y="24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7" y="25"/>
                    <a:pt x="18" y="22"/>
                    <a:pt x="18" y="21"/>
                  </a:cubicBezTo>
                  <a:cubicBezTo>
                    <a:pt x="19" y="20"/>
                    <a:pt x="19" y="19"/>
                    <a:pt x="18" y="19"/>
                  </a:cubicBezTo>
                  <a:cubicBezTo>
                    <a:pt x="14" y="19"/>
                    <a:pt x="11" y="25"/>
                    <a:pt x="9" y="28"/>
                  </a:cubicBezTo>
                  <a:cubicBezTo>
                    <a:pt x="7" y="27"/>
                    <a:pt x="6" y="26"/>
                    <a:pt x="4" y="26"/>
                  </a:cubicBezTo>
                  <a:cubicBezTo>
                    <a:pt x="8" y="20"/>
                    <a:pt x="15" y="13"/>
                    <a:pt x="23" y="15"/>
                  </a:cubicBezTo>
                  <a:cubicBezTo>
                    <a:pt x="28" y="15"/>
                    <a:pt x="31" y="18"/>
                    <a:pt x="30" y="21"/>
                  </a:cubicBezTo>
                  <a:cubicBezTo>
                    <a:pt x="30" y="23"/>
                    <a:pt x="29" y="25"/>
                    <a:pt x="28" y="27"/>
                  </a:cubicBezTo>
                  <a:cubicBezTo>
                    <a:pt x="23" y="35"/>
                    <a:pt x="17" y="44"/>
                    <a:pt x="12" y="53"/>
                  </a:cubicBezTo>
                  <a:cubicBezTo>
                    <a:pt x="12" y="54"/>
                    <a:pt x="11" y="55"/>
                    <a:pt x="11" y="56"/>
                  </a:cubicBezTo>
                  <a:cubicBezTo>
                    <a:pt x="11" y="57"/>
                    <a:pt x="11" y="58"/>
                    <a:pt x="12" y="58"/>
                  </a:cubicBezTo>
                  <a:cubicBezTo>
                    <a:pt x="15" y="59"/>
                    <a:pt x="20" y="53"/>
                    <a:pt x="22" y="50"/>
                  </a:cubicBezTo>
                  <a:cubicBezTo>
                    <a:pt x="23" y="51"/>
                    <a:pt x="24" y="52"/>
                    <a:pt x="26" y="53"/>
                  </a:cubicBezTo>
                  <a:close/>
                  <a:moveTo>
                    <a:pt x="27" y="4"/>
                  </a:moveTo>
                  <a:cubicBezTo>
                    <a:pt x="27" y="1"/>
                    <a:pt x="30" y="0"/>
                    <a:pt x="34" y="0"/>
                  </a:cubicBezTo>
                  <a:cubicBezTo>
                    <a:pt x="37" y="1"/>
                    <a:pt x="40" y="4"/>
                    <a:pt x="39" y="7"/>
                  </a:cubicBezTo>
                  <a:cubicBezTo>
                    <a:pt x="39" y="9"/>
                    <a:pt x="35" y="11"/>
                    <a:pt x="32" y="10"/>
                  </a:cubicBezTo>
                  <a:cubicBezTo>
                    <a:pt x="28" y="9"/>
                    <a:pt x="26" y="7"/>
                    <a:pt x="27" y="4"/>
                  </a:cubicBezTo>
                  <a:close/>
                </a:path>
              </a:pathLst>
            </a:custGeom>
            <a:solidFill>
              <a:srgbClr val="A52D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8" name="Freeform 116"/>
            <p:cNvSpPr/>
            <p:nvPr/>
          </p:nvSpPr>
          <p:spPr bwMode="auto">
            <a:xfrm>
              <a:off x="1855788" y="433388"/>
              <a:ext cx="107950" cy="107950"/>
            </a:xfrm>
            <a:custGeom>
              <a:avLst/>
              <a:gdLst>
                <a:gd name="T0" fmla="*/ 48 w 50"/>
                <a:gd name="T1" fmla="*/ 12 h 50"/>
                <a:gd name="T2" fmla="*/ 43 w 50"/>
                <a:gd name="T3" fmla="*/ 15 h 50"/>
                <a:gd name="T4" fmla="*/ 36 w 50"/>
                <a:gd name="T5" fmla="*/ 5 h 50"/>
                <a:gd name="T6" fmla="*/ 29 w 50"/>
                <a:gd name="T7" fmla="*/ 9 h 50"/>
                <a:gd name="T8" fmla="*/ 31 w 50"/>
                <a:gd name="T9" fmla="*/ 23 h 50"/>
                <a:gd name="T10" fmla="*/ 33 w 50"/>
                <a:gd name="T11" fmla="*/ 38 h 50"/>
                <a:gd name="T12" fmla="*/ 13 w 50"/>
                <a:gd name="T13" fmla="*/ 48 h 50"/>
                <a:gd name="T14" fmla="*/ 2 w 50"/>
                <a:gd name="T15" fmla="*/ 35 h 50"/>
                <a:gd name="T16" fmla="*/ 6 w 50"/>
                <a:gd name="T17" fmla="*/ 32 h 50"/>
                <a:gd name="T18" fmla="*/ 14 w 50"/>
                <a:gd name="T19" fmla="*/ 44 h 50"/>
                <a:gd name="T20" fmla="*/ 23 w 50"/>
                <a:gd name="T21" fmla="*/ 40 h 50"/>
                <a:gd name="T22" fmla="*/ 21 w 50"/>
                <a:gd name="T23" fmla="*/ 25 h 50"/>
                <a:gd name="T24" fmla="*/ 18 w 50"/>
                <a:gd name="T25" fmla="*/ 10 h 50"/>
                <a:gd name="T26" fmla="*/ 38 w 50"/>
                <a:gd name="T27" fmla="*/ 2 h 50"/>
                <a:gd name="T28" fmla="*/ 48 w 50"/>
                <a:gd name="T29" fmla="*/ 1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0" h="50">
                  <a:moveTo>
                    <a:pt x="48" y="12"/>
                  </a:moveTo>
                  <a:cubicBezTo>
                    <a:pt x="48" y="14"/>
                    <a:pt x="45" y="16"/>
                    <a:pt x="43" y="15"/>
                  </a:cubicBezTo>
                  <a:cubicBezTo>
                    <a:pt x="38" y="13"/>
                    <a:pt x="42" y="7"/>
                    <a:pt x="36" y="5"/>
                  </a:cubicBezTo>
                  <a:cubicBezTo>
                    <a:pt x="33" y="5"/>
                    <a:pt x="30" y="6"/>
                    <a:pt x="29" y="9"/>
                  </a:cubicBezTo>
                  <a:cubicBezTo>
                    <a:pt x="28" y="13"/>
                    <a:pt x="30" y="18"/>
                    <a:pt x="31" y="23"/>
                  </a:cubicBezTo>
                  <a:cubicBezTo>
                    <a:pt x="33" y="28"/>
                    <a:pt x="34" y="33"/>
                    <a:pt x="33" y="38"/>
                  </a:cubicBezTo>
                  <a:cubicBezTo>
                    <a:pt x="31" y="45"/>
                    <a:pt x="22" y="50"/>
                    <a:pt x="13" y="48"/>
                  </a:cubicBezTo>
                  <a:cubicBezTo>
                    <a:pt x="7" y="46"/>
                    <a:pt x="0" y="41"/>
                    <a:pt x="2" y="35"/>
                  </a:cubicBezTo>
                  <a:cubicBezTo>
                    <a:pt x="2" y="33"/>
                    <a:pt x="4" y="31"/>
                    <a:pt x="6" y="32"/>
                  </a:cubicBezTo>
                  <a:cubicBezTo>
                    <a:pt x="14" y="33"/>
                    <a:pt x="6" y="42"/>
                    <a:pt x="14" y="44"/>
                  </a:cubicBezTo>
                  <a:cubicBezTo>
                    <a:pt x="17" y="45"/>
                    <a:pt x="22" y="44"/>
                    <a:pt x="23" y="40"/>
                  </a:cubicBezTo>
                  <a:cubicBezTo>
                    <a:pt x="24" y="35"/>
                    <a:pt x="22" y="30"/>
                    <a:pt x="21" y="25"/>
                  </a:cubicBezTo>
                  <a:cubicBezTo>
                    <a:pt x="19" y="20"/>
                    <a:pt x="17" y="15"/>
                    <a:pt x="18" y="10"/>
                  </a:cubicBezTo>
                  <a:cubicBezTo>
                    <a:pt x="20" y="2"/>
                    <a:pt x="30" y="0"/>
                    <a:pt x="38" y="2"/>
                  </a:cubicBezTo>
                  <a:cubicBezTo>
                    <a:pt x="43" y="3"/>
                    <a:pt x="50" y="7"/>
                    <a:pt x="48" y="12"/>
                  </a:cubicBezTo>
                  <a:close/>
                </a:path>
              </a:pathLst>
            </a:custGeom>
            <a:solidFill>
              <a:srgbClr val="A52D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9" name="Freeform 117"/>
            <p:cNvSpPr/>
            <p:nvPr/>
          </p:nvSpPr>
          <p:spPr bwMode="auto">
            <a:xfrm>
              <a:off x="1993900" y="433388"/>
              <a:ext cx="174625" cy="182563"/>
            </a:xfrm>
            <a:custGeom>
              <a:avLst/>
              <a:gdLst>
                <a:gd name="T0" fmla="*/ 56 w 81"/>
                <a:gd name="T1" fmla="*/ 85 h 85"/>
                <a:gd name="T2" fmla="*/ 0 w 81"/>
                <a:gd name="T3" fmla="*/ 61 h 85"/>
                <a:gd name="T4" fmla="*/ 2 w 81"/>
                <a:gd name="T5" fmla="*/ 58 h 85"/>
                <a:gd name="T6" fmla="*/ 17 w 81"/>
                <a:gd name="T7" fmla="*/ 54 h 85"/>
                <a:gd name="T8" fmla="*/ 51 w 81"/>
                <a:gd name="T9" fmla="*/ 15 h 85"/>
                <a:gd name="T10" fmla="*/ 54 w 81"/>
                <a:gd name="T11" fmla="*/ 11 h 85"/>
                <a:gd name="T12" fmla="*/ 46 w 81"/>
                <a:gd name="T13" fmla="*/ 3 h 85"/>
                <a:gd name="T14" fmla="*/ 48 w 81"/>
                <a:gd name="T15" fmla="*/ 0 h 85"/>
                <a:gd name="T16" fmla="*/ 81 w 81"/>
                <a:gd name="T17" fmla="*/ 15 h 85"/>
                <a:gd name="T18" fmla="*/ 78 w 81"/>
                <a:gd name="T19" fmla="*/ 17 h 85"/>
                <a:gd name="T20" fmla="*/ 76 w 81"/>
                <a:gd name="T21" fmla="*/ 16 h 85"/>
                <a:gd name="T22" fmla="*/ 63 w 81"/>
                <a:gd name="T23" fmla="*/ 20 h 85"/>
                <a:gd name="T24" fmla="*/ 28 w 81"/>
                <a:gd name="T25" fmla="*/ 59 h 85"/>
                <a:gd name="T26" fmla="*/ 26 w 81"/>
                <a:gd name="T27" fmla="*/ 62 h 85"/>
                <a:gd name="T28" fmla="*/ 34 w 81"/>
                <a:gd name="T29" fmla="*/ 71 h 85"/>
                <a:gd name="T30" fmla="*/ 67 w 81"/>
                <a:gd name="T31" fmla="*/ 68 h 85"/>
                <a:gd name="T32" fmla="*/ 71 w 81"/>
                <a:gd name="T33" fmla="*/ 70 h 85"/>
                <a:gd name="T34" fmla="*/ 56 w 81"/>
                <a:gd name="T35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1" h="85">
                  <a:moveTo>
                    <a:pt x="56" y="85"/>
                  </a:moveTo>
                  <a:cubicBezTo>
                    <a:pt x="38" y="76"/>
                    <a:pt x="19" y="68"/>
                    <a:pt x="0" y="61"/>
                  </a:cubicBezTo>
                  <a:cubicBezTo>
                    <a:pt x="1" y="60"/>
                    <a:pt x="1" y="59"/>
                    <a:pt x="2" y="58"/>
                  </a:cubicBezTo>
                  <a:cubicBezTo>
                    <a:pt x="10" y="61"/>
                    <a:pt x="12" y="61"/>
                    <a:pt x="17" y="54"/>
                  </a:cubicBezTo>
                  <a:cubicBezTo>
                    <a:pt x="28" y="41"/>
                    <a:pt x="39" y="28"/>
                    <a:pt x="51" y="15"/>
                  </a:cubicBezTo>
                  <a:cubicBezTo>
                    <a:pt x="52" y="13"/>
                    <a:pt x="54" y="12"/>
                    <a:pt x="54" y="11"/>
                  </a:cubicBezTo>
                  <a:cubicBezTo>
                    <a:pt x="55" y="8"/>
                    <a:pt x="53" y="6"/>
                    <a:pt x="46" y="3"/>
                  </a:cubicBezTo>
                  <a:cubicBezTo>
                    <a:pt x="46" y="2"/>
                    <a:pt x="47" y="1"/>
                    <a:pt x="48" y="0"/>
                  </a:cubicBezTo>
                  <a:cubicBezTo>
                    <a:pt x="59" y="5"/>
                    <a:pt x="70" y="9"/>
                    <a:pt x="81" y="15"/>
                  </a:cubicBezTo>
                  <a:cubicBezTo>
                    <a:pt x="80" y="15"/>
                    <a:pt x="79" y="16"/>
                    <a:pt x="78" y="17"/>
                  </a:cubicBezTo>
                  <a:cubicBezTo>
                    <a:pt x="78" y="17"/>
                    <a:pt x="77" y="17"/>
                    <a:pt x="76" y="16"/>
                  </a:cubicBezTo>
                  <a:cubicBezTo>
                    <a:pt x="70" y="13"/>
                    <a:pt x="67" y="15"/>
                    <a:pt x="63" y="20"/>
                  </a:cubicBezTo>
                  <a:cubicBezTo>
                    <a:pt x="51" y="33"/>
                    <a:pt x="39" y="46"/>
                    <a:pt x="28" y="59"/>
                  </a:cubicBezTo>
                  <a:cubicBezTo>
                    <a:pt x="27" y="60"/>
                    <a:pt x="26" y="61"/>
                    <a:pt x="26" y="62"/>
                  </a:cubicBezTo>
                  <a:cubicBezTo>
                    <a:pt x="24" y="67"/>
                    <a:pt x="29" y="69"/>
                    <a:pt x="34" y="71"/>
                  </a:cubicBezTo>
                  <a:cubicBezTo>
                    <a:pt x="46" y="76"/>
                    <a:pt x="57" y="77"/>
                    <a:pt x="67" y="68"/>
                  </a:cubicBezTo>
                  <a:cubicBezTo>
                    <a:pt x="68" y="69"/>
                    <a:pt x="69" y="69"/>
                    <a:pt x="71" y="70"/>
                  </a:cubicBezTo>
                  <a:cubicBezTo>
                    <a:pt x="66" y="75"/>
                    <a:pt x="61" y="80"/>
                    <a:pt x="56" y="85"/>
                  </a:cubicBezTo>
                  <a:close/>
                </a:path>
              </a:pathLst>
            </a:custGeom>
            <a:solidFill>
              <a:srgbClr val="A52D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0" name="Freeform 118"/>
            <p:cNvSpPr>
              <a:spLocks noEditPoints="1"/>
            </p:cNvSpPr>
            <p:nvPr/>
          </p:nvSpPr>
          <p:spPr bwMode="auto">
            <a:xfrm>
              <a:off x="2144713" y="536576"/>
              <a:ext cx="123825" cy="125413"/>
            </a:xfrm>
            <a:custGeom>
              <a:avLst/>
              <a:gdLst>
                <a:gd name="T0" fmla="*/ 9 w 57"/>
                <a:gd name="T1" fmla="*/ 50 h 58"/>
                <a:gd name="T2" fmla="*/ 6 w 57"/>
                <a:gd name="T3" fmla="*/ 28 h 58"/>
                <a:gd name="T4" fmla="*/ 48 w 57"/>
                <a:gd name="T5" fmla="*/ 10 h 58"/>
                <a:gd name="T6" fmla="*/ 50 w 57"/>
                <a:gd name="T7" fmla="*/ 33 h 58"/>
                <a:gd name="T8" fmla="*/ 9 w 57"/>
                <a:gd name="T9" fmla="*/ 50 h 58"/>
                <a:gd name="T10" fmla="*/ 46 w 57"/>
                <a:gd name="T11" fmla="*/ 14 h 58"/>
                <a:gd name="T12" fmla="*/ 11 w 57"/>
                <a:gd name="T13" fmla="*/ 37 h 58"/>
                <a:gd name="T14" fmla="*/ 11 w 57"/>
                <a:gd name="T15" fmla="*/ 46 h 58"/>
                <a:gd name="T16" fmla="*/ 46 w 57"/>
                <a:gd name="T17" fmla="*/ 21 h 58"/>
                <a:gd name="T18" fmla="*/ 46 w 57"/>
                <a:gd name="T19" fmla="*/ 1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7" h="58">
                  <a:moveTo>
                    <a:pt x="9" y="50"/>
                  </a:moveTo>
                  <a:cubicBezTo>
                    <a:pt x="0" y="45"/>
                    <a:pt x="2" y="35"/>
                    <a:pt x="6" y="28"/>
                  </a:cubicBezTo>
                  <a:cubicBezTo>
                    <a:pt x="13" y="14"/>
                    <a:pt x="32" y="0"/>
                    <a:pt x="48" y="10"/>
                  </a:cubicBezTo>
                  <a:cubicBezTo>
                    <a:pt x="57" y="15"/>
                    <a:pt x="54" y="26"/>
                    <a:pt x="50" y="33"/>
                  </a:cubicBezTo>
                  <a:cubicBezTo>
                    <a:pt x="41" y="45"/>
                    <a:pt x="23" y="58"/>
                    <a:pt x="9" y="50"/>
                  </a:cubicBezTo>
                  <a:close/>
                  <a:moveTo>
                    <a:pt x="46" y="14"/>
                  </a:moveTo>
                  <a:cubicBezTo>
                    <a:pt x="35" y="7"/>
                    <a:pt x="17" y="29"/>
                    <a:pt x="11" y="37"/>
                  </a:cubicBezTo>
                  <a:cubicBezTo>
                    <a:pt x="10" y="40"/>
                    <a:pt x="8" y="45"/>
                    <a:pt x="11" y="46"/>
                  </a:cubicBezTo>
                  <a:cubicBezTo>
                    <a:pt x="21" y="52"/>
                    <a:pt x="41" y="29"/>
                    <a:pt x="46" y="21"/>
                  </a:cubicBezTo>
                  <a:cubicBezTo>
                    <a:pt x="47" y="19"/>
                    <a:pt x="48" y="15"/>
                    <a:pt x="46" y="14"/>
                  </a:cubicBezTo>
                  <a:close/>
                </a:path>
              </a:pathLst>
            </a:custGeom>
            <a:solidFill>
              <a:srgbClr val="A52D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1" name="Freeform 119"/>
            <p:cNvSpPr/>
            <p:nvPr/>
          </p:nvSpPr>
          <p:spPr bwMode="auto">
            <a:xfrm>
              <a:off x="2235200" y="588963"/>
              <a:ext cx="131763" cy="134938"/>
            </a:xfrm>
            <a:custGeom>
              <a:avLst/>
              <a:gdLst>
                <a:gd name="T0" fmla="*/ 49 w 61"/>
                <a:gd name="T1" fmla="*/ 12 h 63"/>
                <a:gd name="T2" fmla="*/ 48 w 61"/>
                <a:gd name="T3" fmla="*/ 16 h 63"/>
                <a:gd name="T4" fmla="*/ 45 w 61"/>
                <a:gd name="T5" fmla="*/ 18 h 63"/>
                <a:gd name="T6" fmla="*/ 45 w 61"/>
                <a:gd name="T7" fmla="*/ 18 h 63"/>
                <a:gd name="T8" fmla="*/ 14 w 61"/>
                <a:gd name="T9" fmla="*/ 39 h 63"/>
                <a:gd name="T10" fmla="*/ 14 w 61"/>
                <a:gd name="T11" fmla="*/ 48 h 63"/>
                <a:gd name="T12" fmla="*/ 46 w 61"/>
                <a:gd name="T13" fmla="*/ 33 h 63"/>
                <a:gd name="T14" fmla="*/ 49 w 61"/>
                <a:gd name="T15" fmla="*/ 21 h 63"/>
                <a:gd name="T16" fmla="*/ 58 w 61"/>
                <a:gd name="T17" fmla="*/ 20 h 63"/>
                <a:gd name="T18" fmla="*/ 58 w 61"/>
                <a:gd name="T19" fmla="*/ 30 h 63"/>
                <a:gd name="T20" fmla="*/ 8 w 61"/>
                <a:gd name="T21" fmla="*/ 51 h 63"/>
                <a:gd name="T22" fmla="*/ 4 w 61"/>
                <a:gd name="T23" fmla="*/ 36 h 63"/>
                <a:gd name="T24" fmla="*/ 34 w 61"/>
                <a:gd name="T25" fmla="*/ 17 h 63"/>
                <a:gd name="T26" fmla="*/ 29 w 61"/>
                <a:gd name="T27" fmla="*/ 8 h 63"/>
                <a:gd name="T28" fmla="*/ 24 w 61"/>
                <a:gd name="T29" fmla="*/ 11 h 63"/>
                <a:gd name="T30" fmla="*/ 21 w 61"/>
                <a:gd name="T31" fmla="*/ 8 h 63"/>
                <a:gd name="T32" fmla="*/ 34 w 61"/>
                <a:gd name="T33" fmla="*/ 3 h 63"/>
                <a:gd name="T34" fmla="*/ 38 w 61"/>
                <a:gd name="T35" fmla="*/ 14 h 63"/>
                <a:gd name="T36" fmla="*/ 49 w 61"/>
                <a:gd name="T37" fmla="*/ 1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1" h="63">
                  <a:moveTo>
                    <a:pt x="49" y="12"/>
                  </a:moveTo>
                  <a:cubicBezTo>
                    <a:pt x="49" y="13"/>
                    <a:pt x="50" y="14"/>
                    <a:pt x="48" y="16"/>
                  </a:cubicBezTo>
                  <a:cubicBezTo>
                    <a:pt x="47" y="17"/>
                    <a:pt x="45" y="18"/>
                    <a:pt x="45" y="18"/>
                  </a:cubicBezTo>
                  <a:cubicBezTo>
                    <a:pt x="45" y="18"/>
                    <a:pt x="45" y="18"/>
                    <a:pt x="45" y="18"/>
                  </a:cubicBezTo>
                  <a:cubicBezTo>
                    <a:pt x="36" y="22"/>
                    <a:pt x="19" y="31"/>
                    <a:pt x="14" y="39"/>
                  </a:cubicBezTo>
                  <a:cubicBezTo>
                    <a:pt x="12" y="42"/>
                    <a:pt x="11" y="46"/>
                    <a:pt x="14" y="48"/>
                  </a:cubicBezTo>
                  <a:cubicBezTo>
                    <a:pt x="22" y="54"/>
                    <a:pt x="41" y="40"/>
                    <a:pt x="46" y="33"/>
                  </a:cubicBezTo>
                  <a:cubicBezTo>
                    <a:pt x="46" y="30"/>
                    <a:pt x="47" y="24"/>
                    <a:pt x="49" y="21"/>
                  </a:cubicBezTo>
                  <a:cubicBezTo>
                    <a:pt x="51" y="18"/>
                    <a:pt x="54" y="17"/>
                    <a:pt x="58" y="20"/>
                  </a:cubicBezTo>
                  <a:cubicBezTo>
                    <a:pt x="61" y="23"/>
                    <a:pt x="61" y="26"/>
                    <a:pt x="58" y="30"/>
                  </a:cubicBezTo>
                  <a:cubicBezTo>
                    <a:pt x="51" y="39"/>
                    <a:pt x="24" y="63"/>
                    <a:pt x="8" y="51"/>
                  </a:cubicBezTo>
                  <a:cubicBezTo>
                    <a:pt x="3" y="48"/>
                    <a:pt x="0" y="42"/>
                    <a:pt x="4" y="36"/>
                  </a:cubicBezTo>
                  <a:cubicBezTo>
                    <a:pt x="11" y="24"/>
                    <a:pt x="25" y="20"/>
                    <a:pt x="34" y="17"/>
                  </a:cubicBezTo>
                  <a:cubicBezTo>
                    <a:pt x="33" y="15"/>
                    <a:pt x="35" y="12"/>
                    <a:pt x="29" y="8"/>
                  </a:cubicBezTo>
                  <a:cubicBezTo>
                    <a:pt x="27" y="7"/>
                    <a:pt x="25" y="9"/>
                    <a:pt x="24" y="11"/>
                  </a:cubicBezTo>
                  <a:cubicBezTo>
                    <a:pt x="23" y="10"/>
                    <a:pt x="22" y="9"/>
                    <a:pt x="21" y="8"/>
                  </a:cubicBezTo>
                  <a:cubicBezTo>
                    <a:pt x="24" y="6"/>
                    <a:pt x="30" y="0"/>
                    <a:pt x="34" y="3"/>
                  </a:cubicBezTo>
                  <a:cubicBezTo>
                    <a:pt x="40" y="8"/>
                    <a:pt x="37" y="13"/>
                    <a:pt x="38" y="14"/>
                  </a:cubicBezTo>
                  <a:cubicBezTo>
                    <a:pt x="39" y="14"/>
                    <a:pt x="46" y="10"/>
                    <a:pt x="49" y="12"/>
                  </a:cubicBezTo>
                  <a:close/>
                </a:path>
              </a:pathLst>
            </a:custGeom>
            <a:solidFill>
              <a:srgbClr val="A52D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2" name="Freeform 120"/>
            <p:cNvSpPr>
              <a:spLocks noEditPoints="1"/>
            </p:cNvSpPr>
            <p:nvPr/>
          </p:nvSpPr>
          <p:spPr bwMode="auto">
            <a:xfrm>
              <a:off x="2317750" y="668338"/>
              <a:ext cx="125413" cy="103188"/>
            </a:xfrm>
            <a:custGeom>
              <a:avLst/>
              <a:gdLst>
                <a:gd name="T0" fmla="*/ 32 w 58"/>
                <a:gd name="T1" fmla="*/ 42 h 48"/>
                <a:gd name="T2" fmla="*/ 7 w 58"/>
                <a:gd name="T3" fmla="*/ 42 h 48"/>
                <a:gd name="T4" fmla="*/ 6 w 58"/>
                <a:gd name="T5" fmla="*/ 23 h 48"/>
                <a:gd name="T6" fmla="*/ 54 w 58"/>
                <a:gd name="T7" fmla="*/ 12 h 48"/>
                <a:gd name="T8" fmla="*/ 55 w 58"/>
                <a:gd name="T9" fmla="*/ 23 h 48"/>
                <a:gd name="T10" fmla="*/ 19 w 58"/>
                <a:gd name="T11" fmla="*/ 25 h 48"/>
                <a:gd name="T12" fmla="*/ 13 w 58"/>
                <a:gd name="T13" fmla="*/ 31 h 48"/>
                <a:gd name="T14" fmla="*/ 11 w 58"/>
                <a:gd name="T15" fmla="*/ 40 h 48"/>
                <a:gd name="T16" fmla="*/ 30 w 58"/>
                <a:gd name="T17" fmla="*/ 37 h 48"/>
                <a:gd name="T18" fmla="*/ 32 w 58"/>
                <a:gd name="T19" fmla="*/ 42 h 48"/>
                <a:gd name="T20" fmla="*/ 50 w 58"/>
                <a:gd name="T21" fmla="*/ 18 h 48"/>
                <a:gd name="T22" fmla="*/ 50 w 58"/>
                <a:gd name="T23" fmla="*/ 14 h 48"/>
                <a:gd name="T24" fmla="*/ 23 w 58"/>
                <a:gd name="T25" fmla="*/ 22 h 48"/>
                <a:gd name="T26" fmla="*/ 50 w 58"/>
                <a:gd name="T27" fmla="*/ 1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8" h="48">
                  <a:moveTo>
                    <a:pt x="32" y="42"/>
                  </a:moveTo>
                  <a:cubicBezTo>
                    <a:pt x="24" y="45"/>
                    <a:pt x="13" y="48"/>
                    <a:pt x="7" y="42"/>
                  </a:cubicBezTo>
                  <a:cubicBezTo>
                    <a:pt x="0" y="37"/>
                    <a:pt x="2" y="29"/>
                    <a:pt x="6" y="23"/>
                  </a:cubicBezTo>
                  <a:cubicBezTo>
                    <a:pt x="15" y="12"/>
                    <a:pt x="41" y="0"/>
                    <a:pt x="54" y="12"/>
                  </a:cubicBezTo>
                  <a:cubicBezTo>
                    <a:pt x="58" y="15"/>
                    <a:pt x="58" y="20"/>
                    <a:pt x="55" y="23"/>
                  </a:cubicBezTo>
                  <a:cubicBezTo>
                    <a:pt x="48" y="32"/>
                    <a:pt x="29" y="27"/>
                    <a:pt x="19" y="25"/>
                  </a:cubicBezTo>
                  <a:cubicBezTo>
                    <a:pt x="17" y="26"/>
                    <a:pt x="15" y="28"/>
                    <a:pt x="13" y="31"/>
                  </a:cubicBezTo>
                  <a:cubicBezTo>
                    <a:pt x="10" y="33"/>
                    <a:pt x="8" y="37"/>
                    <a:pt x="11" y="40"/>
                  </a:cubicBezTo>
                  <a:cubicBezTo>
                    <a:pt x="16" y="44"/>
                    <a:pt x="25" y="40"/>
                    <a:pt x="30" y="37"/>
                  </a:cubicBezTo>
                  <a:cubicBezTo>
                    <a:pt x="30" y="39"/>
                    <a:pt x="31" y="40"/>
                    <a:pt x="32" y="42"/>
                  </a:cubicBezTo>
                  <a:close/>
                  <a:moveTo>
                    <a:pt x="50" y="18"/>
                  </a:moveTo>
                  <a:cubicBezTo>
                    <a:pt x="51" y="17"/>
                    <a:pt x="51" y="15"/>
                    <a:pt x="50" y="14"/>
                  </a:cubicBezTo>
                  <a:cubicBezTo>
                    <a:pt x="44" y="8"/>
                    <a:pt x="28" y="18"/>
                    <a:pt x="23" y="22"/>
                  </a:cubicBezTo>
                  <a:cubicBezTo>
                    <a:pt x="31" y="23"/>
                    <a:pt x="44" y="25"/>
                    <a:pt x="50" y="18"/>
                  </a:cubicBezTo>
                  <a:close/>
                </a:path>
              </a:pathLst>
            </a:custGeom>
            <a:solidFill>
              <a:srgbClr val="A52D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3" name="Freeform 121"/>
            <p:cNvSpPr>
              <a:spLocks noEditPoints="1"/>
            </p:cNvSpPr>
            <p:nvPr/>
          </p:nvSpPr>
          <p:spPr bwMode="auto">
            <a:xfrm>
              <a:off x="2425700" y="765176"/>
              <a:ext cx="163513" cy="107950"/>
            </a:xfrm>
            <a:custGeom>
              <a:avLst/>
              <a:gdLst>
                <a:gd name="T0" fmla="*/ 2 w 76"/>
                <a:gd name="T1" fmla="*/ 38 h 50"/>
                <a:gd name="T2" fmla="*/ 11 w 76"/>
                <a:gd name="T3" fmla="*/ 38 h 50"/>
                <a:gd name="T4" fmla="*/ 12 w 76"/>
                <a:gd name="T5" fmla="*/ 47 h 50"/>
                <a:gd name="T6" fmla="*/ 3 w 76"/>
                <a:gd name="T7" fmla="*/ 48 h 50"/>
                <a:gd name="T8" fmla="*/ 2 w 76"/>
                <a:gd name="T9" fmla="*/ 38 h 50"/>
                <a:gd name="T10" fmla="*/ 61 w 76"/>
                <a:gd name="T11" fmla="*/ 4 h 50"/>
                <a:gd name="T12" fmla="*/ 71 w 76"/>
                <a:gd name="T13" fmla="*/ 4 h 50"/>
                <a:gd name="T14" fmla="*/ 74 w 76"/>
                <a:gd name="T15" fmla="*/ 13 h 50"/>
                <a:gd name="T16" fmla="*/ 74 w 76"/>
                <a:gd name="T17" fmla="*/ 14 h 50"/>
                <a:gd name="T18" fmla="*/ 69 w 76"/>
                <a:gd name="T19" fmla="*/ 16 h 50"/>
                <a:gd name="T20" fmla="*/ 27 w 76"/>
                <a:gd name="T21" fmla="*/ 34 h 50"/>
                <a:gd name="T22" fmla="*/ 23 w 76"/>
                <a:gd name="T23" fmla="*/ 29 h 50"/>
                <a:gd name="T24" fmla="*/ 61 w 76"/>
                <a:gd name="T25" fmla="*/ 4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50">
                  <a:moveTo>
                    <a:pt x="2" y="38"/>
                  </a:moveTo>
                  <a:cubicBezTo>
                    <a:pt x="4" y="36"/>
                    <a:pt x="8" y="36"/>
                    <a:pt x="11" y="38"/>
                  </a:cubicBezTo>
                  <a:cubicBezTo>
                    <a:pt x="14" y="41"/>
                    <a:pt x="14" y="45"/>
                    <a:pt x="12" y="47"/>
                  </a:cubicBezTo>
                  <a:cubicBezTo>
                    <a:pt x="10" y="50"/>
                    <a:pt x="6" y="50"/>
                    <a:pt x="3" y="48"/>
                  </a:cubicBezTo>
                  <a:cubicBezTo>
                    <a:pt x="0" y="45"/>
                    <a:pt x="0" y="41"/>
                    <a:pt x="2" y="38"/>
                  </a:cubicBezTo>
                  <a:close/>
                  <a:moveTo>
                    <a:pt x="61" y="4"/>
                  </a:moveTo>
                  <a:cubicBezTo>
                    <a:pt x="64" y="2"/>
                    <a:pt x="67" y="0"/>
                    <a:pt x="71" y="4"/>
                  </a:cubicBezTo>
                  <a:cubicBezTo>
                    <a:pt x="74" y="6"/>
                    <a:pt x="76" y="11"/>
                    <a:pt x="74" y="13"/>
                  </a:cubicBezTo>
                  <a:cubicBezTo>
                    <a:pt x="74" y="13"/>
                    <a:pt x="74" y="14"/>
                    <a:pt x="74" y="14"/>
                  </a:cubicBezTo>
                  <a:cubicBezTo>
                    <a:pt x="72" y="15"/>
                    <a:pt x="71" y="15"/>
                    <a:pt x="69" y="16"/>
                  </a:cubicBezTo>
                  <a:cubicBezTo>
                    <a:pt x="55" y="22"/>
                    <a:pt x="41" y="28"/>
                    <a:pt x="27" y="34"/>
                  </a:cubicBezTo>
                  <a:cubicBezTo>
                    <a:pt x="26" y="33"/>
                    <a:pt x="25" y="31"/>
                    <a:pt x="23" y="29"/>
                  </a:cubicBezTo>
                  <a:cubicBezTo>
                    <a:pt x="36" y="20"/>
                    <a:pt x="48" y="12"/>
                    <a:pt x="61" y="4"/>
                  </a:cubicBezTo>
                  <a:close/>
                </a:path>
              </a:pathLst>
            </a:custGeom>
            <a:solidFill>
              <a:srgbClr val="A52D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4" name="Freeform 122"/>
            <p:cNvSpPr>
              <a:spLocks noEditPoints="1"/>
            </p:cNvSpPr>
            <p:nvPr/>
          </p:nvSpPr>
          <p:spPr bwMode="auto">
            <a:xfrm>
              <a:off x="2468563" y="820738"/>
              <a:ext cx="168275" cy="100013"/>
            </a:xfrm>
            <a:custGeom>
              <a:avLst/>
              <a:gdLst>
                <a:gd name="T0" fmla="*/ 2 w 78"/>
                <a:gd name="T1" fmla="*/ 34 h 46"/>
                <a:gd name="T2" fmla="*/ 12 w 78"/>
                <a:gd name="T3" fmla="*/ 34 h 46"/>
                <a:gd name="T4" fmla="*/ 12 w 78"/>
                <a:gd name="T5" fmla="*/ 44 h 46"/>
                <a:gd name="T6" fmla="*/ 3 w 78"/>
                <a:gd name="T7" fmla="*/ 43 h 46"/>
                <a:gd name="T8" fmla="*/ 2 w 78"/>
                <a:gd name="T9" fmla="*/ 34 h 46"/>
                <a:gd name="T10" fmla="*/ 63 w 78"/>
                <a:gd name="T11" fmla="*/ 2 h 46"/>
                <a:gd name="T12" fmla="*/ 73 w 78"/>
                <a:gd name="T13" fmla="*/ 3 h 46"/>
                <a:gd name="T14" fmla="*/ 76 w 78"/>
                <a:gd name="T15" fmla="*/ 13 h 46"/>
                <a:gd name="T16" fmla="*/ 76 w 78"/>
                <a:gd name="T17" fmla="*/ 13 h 46"/>
                <a:gd name="T18" fmla="*/ 71 w 78"/>
                <a:gd name="T19" fmla="*/ 15 h 46"/>
                <a:gd name="T20" fmla="*/ 28 w 78"/>
                <a:gd name="T21" fmla="*/ 31 h 46"/>
                <a:gd name="T22" fmla="*/ 24 w 78"/>
                <a:gd name="T23" fmla="*/ 26 h 46"/>
                <a:gd name="T24" fmla="*/ 63 w 78"/>
                <a:gd name="T25" fmla="*/ 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" h="46">
                  <a:moveTo>
                    <a:pt x="2" y="34"/>
                  </a:moveTo>
                  <a:cubicBezTo>
                    <a:pt x="5" y="32"/>
                    <a:pt x="9" y="32"/>
                    <a:pt x="12" y="34"/>
                  </a:cubicBezTo>
                  <a:cubicBezTo>
                    <a:pt x="14" y="37"/>
                    <a:pt x="15" y="41"/>
                    <a:pt x="12" y="44"/>
                  </a:cubicBezTo>
                  <a:cubicBezTo>
                    <a:pt x="10" y="46"/>
                    <a:pt x="6" y="46"/>
                    <a:pt x="3" y="43"/>
                  </a:cubicBezTo>
                  <a:cubicBezTo>
                    <a:pt x="0" y="41"/>
                    <a:pt x="0" y="37"/>
                    <a:pt x="2" y="34"/>
                  </a:cubicBezTo>
                  <a:close/>
                  <a:moveTo>
                    <a:pt x="63" y="2"/>
                  </a:moveTo>
                  <a:cubicBezTo>
                    <a:pt x="66" y="1"/>
                    <a:pt x="70" y="0"/>
                    <a:pt x="73" y="3"/>
                  </a:cubicBezTo>
                  <a:cubicBezTo>
                    <a:pt x="76" y="6"/>
                    <a:pt x="78" y="10"/>
                    <a:pt x="76" y="13"/>
                  </a:cubicBezTo>
                  <a:cubicBezTo>
                    <a:pt x="76" y="13"/>
                    <a:pt x="76" y="13"/>
                    <a:pt x="76" y="13"/>
                  </a:cubicBezTo>
                  <a:cubicBezTo>
                    <a:pt x="74" y="14"/>
                    <a:pt x="73" y="15"/>
                    <a:pt x="71" y="15"/>
                  </a:cubicBezTo>
                  <a:cubicBezTo>
                    <a:pt x="56" y="20"/>
                    <a:pt x="42" y="26"/>
                    <a:pt x="28" y="31"/>
                  </a:cubicBezTo>
                  <a:cubicBezTo>
                    <a:pt x="27" y="29"/>
                    <a:pt x="26" y="27"/>
                    <a:pt x="24" y="26"/>
                  </a:cubicBezTo>
                  <a:cubicBezTo>
                    <a:pt x="37" y="18"/>
                    <a:pt x="50" y="10"/>
                    <a:pt x="63" y="2"/>
                  </a:cubicBezTo>
                  <a:close/>
                </a:path>
              </a:pathLst>
            </a:custGeom>
            <a:solidFill>
              <a:srgbClr val="A52D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5" name="Freeform 123"/>
            <p:cNvSpPr>
              <a:spLocks noEditPoints="1"/>
            </p:cNvSpPr>
            <p:nvPr/>
          </p:nvSpPr>
          <p:spPr bwMode="auto">
            <a:xfrm>
              <a:off x="2511425" y="874713"/>
              <a:ext cx="169863" cy="93663"/>
            </a:xfrm>
            <a:custGeom>
              <a:avLst/>
              <a:gdLst>
                <a:gd name="T0" fmla="*/ 2 w 79"/>
                <a:gd name="T1" fmla="*/ 31 h 43"/>
                <a:gd name="T2" fmla="*/ 11 w 79"/>
                <a:gd name="T3" fmla="*/ 32 h 43"/>
                <a:gd name="T4" fmla="*/ 12 w 79"/>
                <a:gd name="T5" fmla="*/ 41 h 43"/>
                <a:gd name="T6" fmla="*/ 2 w 79"/>
                <a:gd name="T7" fmla="*/ 40 h 43"/>
                <a:gd name="T8" fmla="*/ 2 w 79"/>
                <a:gd name="T9" fmla="*/ 31 h 43"/>
                <a:gd name="T10" fmla="*/ 65 w 79"/>
                <a:gd name="T11" fmla="*/ 2 h 43"/>
                <a:gd name="T12" fmla="*/ 74 w 79"/>
                <a:gd name="T13" fmla="*/ 3 h 43"/>
                <a:gd name="T14" fmla="*/ 76 w 79"/>
                <a:gd name="T15" fmla="*/ 13 h 43"/>
                <a:gd name="T16" fmla="*/ 76 w 79"/>
                <a:gd name="T17" fmla="*/ 14 h 43"/>
                <a:gd name="T18" fmla="*/ 71 w 79"/>
                <a:gd name="T19" fmla="*/ 16 h 43"/>
                <a:gd name="T20" fmla="*/ 28 w 79"/>
                <a:gd name="T21" fmla="*/ 29 h 43"/>
                <a:gd name="T22" fmla="*/ 25 w 79"/>
                <a:gd name="T23" fmla="*/ 23 h 43"/>
                <a:gd name="T24" fmla="*/ 65 w 79"/>
                <a:gd name="T25" fmla="*/ 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9" h="43">
                  <a:moveTo>
                    <a:pt x="2" y="31"/>
                  </a:moveTo>
                  <a:cubicBezTo>
                    <a:pt x="4" y="28"/>
                    <a:pt x="9" y="29"/>
                    <a:pt x="11" y="32"/>
                  </a:cubicBezTo>
                  <a:cubicBezTo>
                    <a:pt x="14" y="34"/>
                    <a:pt x="14" y="39"/>
                    <a:pt x="12" y="41"/>
                  </a:cubicBezTo>
                  <a:cubicBezTo>
                    <a:pt x="9" y="43"/>
                    <a:pt x="5" y="43"/>
                    <a:pt x="2" y="40"/>
                  </a:cubicBezTo>
                  <a:cubicBezTo>
                    <a:pt x="0" y="37"/>
                    <a:pt x="0" y="33"/>
                    <a:pt x="2" y="31"/>
                  </a:cubicBezTo>
                  <a:close/>
                  <a:moveTo>
                    <a:pt x="65" y="2"/>
                  </a:moveTo>
                  <a:cubicBezTo>
                    <a:pt x="68" y="1"/>
                    <a:pt x="71" y="0"/>
                    <a:pt x="74" y="3"/>
                  </a:cubicBezTo>
                  <a:cubicBezTo>
                    <a:pt x="77" y="6"/>
                    <a:pt x="79" y="11"/>
                    <a:pt x="76" y="13"/>
                  </a:cubicBezTo>
                  <a:cubicBezTo>
                    <a:pt x="76" y="14"/>
                    <a:pt x="76" y="14"/>
                    <a:pt x="76" y="14"/>
                  </a:cubicBezTo>
                  <a:cubicBezTo>
                    <a:pt x="75" y="15"/>
                    <a:pt x="73" y="15"/>
                    <a:pt x="71" y="16"/>
                  </a:cubicBezTo>
                  <a:cubicBezTo>
                    <a:pt x="57" y="20"/>
                    <a:pt x="42" y="24"/>
                    <a:pt x="28" y="29"/>
                  </a:cubicBezTo>
                  <a:cubicBezTo>
                    <a:pt x="27" y="27"/>
                    <a:pt x="26" y="25"/>
                    <a:pt x="25" y="23"/>
                  </a:cubicBezTo>
                  <a:cubicBezTo>
                    <a:pt x="38" y="16"/>
                    <a:pt x="51" y="9"/>
                    <a:pt x="65" y="2"/>
                  </a:cubicBezTo>
                  <a:close/>
                </a:path>
              </a:pathLst>
            </a:custGeom>
            <a:solidFill>
              <a:srgbClr val="A52D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pic>
        <p:nvPicPr>
          <p:cNvPr id="126" name="图片 125"/>
          <p:cNvPicPr>
            <a:picLocks noChangeAspect="1"/>
          </p:cNvPicPr>
          <p:nvPr/>
        </p:nvPicPr>
        <p:blipFill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0115540">
            <a:off x="722324" y="4951368"/>
            <a:ext cx="1772900" cy="1609506"/>
          </a:xfrm>
          <a:prstGeom prst="rect">
            <a:avLst/>
          </a:prstGeom>
        </p:spPr>
      </p:pic>
      <p:sp>
        <p:nvSpPr>
          <p:cNvPr id="127" name="矩形 126"/>
          <p:cNvSpPr/>
          <p:nvPr/>
        </p:nvSpPr>
        <p:spPr>
          <a:xfrm>
            <a:off x="3795934" y="5837796"/>
            <a:ext cx="49956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rgbClr val="8E7D76"/>
                </a:solidFill>
                <a:cs typeface="+mn-ea"/>
                <a:sym typeface="+mn-lt"/>
              </a:rPr>
              <a:t>终于鼓起勇气向你表白，你说</a:t>
            </a:r>
            <a:r>
              <a:rPr lang="en-US" altLang="zh-CN" dirty="0">
                <a:solidFill>
                  <a:srgbClr val="8E7D76"/>
                </a:solidFill>
                <a:cs typeface="+mn-ea"/>
                <a:sym typeface="+mn-lt"/>
              </a:rPr>
              <a:t>I do.</a:t>
            </a:r>
            <a:r>
              <a:rPr lang="zh-CN" altLang="en-US" dirty="0">
                <a:solidFill>
                  <a:srgbClr val="8E7D76"/>
                </a:solidFill>
                <a:cs typeface="+mn-ea"/>
                <a:sym typeface="+mn-lt"/>
              </a:rPr>
              <a:t>的那一刻，我只想把你抱紧在怀里</a:t>
            </a:r>
            <a:r>
              <a:rPr lang="en-US" altLang="zh-CN" dirty="0">
                <a:solidFill>
                  <a:srgbClr val="8E7D76"/>
                </a:solidFill>
                <a:cs typeface="+mn-ea"/>
                <a:sym typeface="+mn-lt"/>
              </a:rPr>
              <a:t>……</a:t>
            </a:r>
            <a:endParaRPr lang="zh-CN" altLang="en-US" dirty="0">
              <a:solidFill>
                <a:srgbClr val="8E7D76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05152910"/>
      </p:ext>
    </p:extLst>
  </p:cSld>
  <p:clrMapOvr>
    <a:masterClrMapping/>
  </p:clrMapOvr>
  <p:transition spd="slow" advClick="0" advTm="0">
    <p:push dir="u"/>
  </p:transition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2" presetClass="entr" presetSubtype="8" fill="hold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3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6" fill="hold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42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1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42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1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7" grpId="0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777601" y="0"/>
            <a:ext cx="6648450" cy="6858000"/>
          </a:xfrm>
          <a:prstGeom prst="rect">
            <a:avLst/>
          </a:prstGeom>
          <a:solidFill>
            <a:srgbClr val="93C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9" name="组合 8"/>
          <p:cNvGrpSpPr/>
          <p:nvPr/>
        </p:nvGrpSpPr>
        <p:grpSpPr>
          <a:xfrm rot="925626">
            <a:off x="4153261" y="-830397"/>
            <a:ext cx="4446082" cy="3620155"/>
            <a:chOff x="1059543" y="1465943"/>
            <a:chExt cx="3294743" cy="2682695"/>
          </a:xfrm>
        </p:grpSpPr>
        <p:sp>
          <p:nvSpPr>
            <p:cNvPr id="10" name="矩形 9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7">
                <a:cs typeface="+mn-ea"/>
                <a:sym typeface="+mn-lt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7">
                <a:cs typeface="+mn-ea"/>
                <a:sym typeface="+mn-lt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 rot="19868675">
            <a:off x="7048105" y="469971"/>
            <a:ext cx="4446082" cy="3620155"/>
            <a:chOff x="1059543" y="1465943"/>
            <a:chExt cx="3294743" cy="2682695"/>
          </a:xfrm>
        </p:grpSpPr>
        <p:sp>
          <p:nvSpPr>
            <p:cNvPr id="13" name="矩形 12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7">
                <a:cs typeface="+mn-ea"/>
                <a:sym typeface="+mn-lt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 dpi="0" rotWithShape="1">
              <a:blip r:embed="rId5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7" dirty="0">
                <a:cs typeface="+mn-ea"/>
                <a:sym typeface="+mn-lt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 rot="1042208">
            <a:off x="6120593" y="3214688"/>
            <a:ext cx="4446082" cy="3620155"/>
            <a:chOff x="1059543" y="1465943"/>
            <a:chExt cx="3294743" cy="2682695"/>
          </a:xfrm>
        </p:grpSpPr>
        <p:sp>
          <p:nvSpPr>
            <p:cNvPr id="16" name="矩形 15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7">
                <a:cs typeface="+mn-ea"/>
                <a:sym typeface="+mn-lt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 dpi="0" rotWithShape="1">
              <a:blip r:embed="rId6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7" dirty="0">
                <a:cs typeface="+mn-ea"/>
                <a:sym typeface="+mn-lt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2722694" y="2853800"/>
            <a:ext cx="3565858" cy="3289387"/>
            <a:chOff x="2722694" y="2853800"/>
            <a:chExt cx="3565858" cy="3289387"/>
          </a:xfrm>
        </p:grpSpPr>
        <p:sp>
          <p:nvSpPr>
            <p:cNvPr id="19" name="矩形 18"/>
            <p:cNvSpPr/>
            <p:nvPr/>
          </p:nvSpPr>
          <p:spPr>
            <a:xfrm>
              <a:off x="3708494" y="2853800"/>
              <a:ext cx="1310325" cy="7768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405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青春</a:t>
              </a:r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2722694" y="3804281"/>
              <a:ext cx="3565858" cy="2338906"/>
              <a:chOff x="2722694" y="3804281"/>
              <a:chExt cx="3565858" cy="2338906"/>
            </a:xfrm>
          </p:grpSpPr>
          <p:sp>
            <p:nvSpPr>
              <p:cNvPr id="20" name="文本框 19"/>
              <p:cNvSpPr txBox="1"/>
              <p:nvPr>
                <p:custDataLst>
                  <p:tags r:id="rId1"/>
                </p:custDataLst>
              </p:nvPr>
            </p:nvSpPr>
            <p:spPr>
              <a:xfrm>
                <a:off x="2775772" y="3804281"/>
                <a:ext cx="3459702" cy="120032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 anchor="ctr" anchorCtr="0">
                <a:spAutoFit/>
              </a:bodyPr>
              <a:lstStyle/>
              <a:p>
                <a:pPr algn="ctr"/>
                <a:r>
                  <a:rPr lang="zh-CN" altLang="en-US" dirty="0">
                    <a:solidFill>
                      <a:schemeClr val="tx2">
                        <a:lumMod val="50000"/>
                      </a:schemeClr>
                    </a:solidFill>
                    <a:cs typeface="+mn-ea"/>
                    <a:sym typeface="+mn-lt"/>
                  </a:rPr>
                  <a:t>一生经历一次的青春，</a:t>
                </a:r>
                <a:endParaRPr lang="en-US" altLang="zh-CN" dirty="0">
                  <a:solidFill>
                    <a:schemeClr val="tx2">
                      <a:lumMod val="50000"/>
                    </a:schemeClr>
                  </a:solidFill>
                  <a:cs typeface="+mn-ea"/>
                  <a:sym typeface="+mn-lt"/>
                </a:endParaRPr>
              </a:p>
              <a:p>
                <a:pPr algn="ctr"/>
                <a:r>
                  <a:rPr lang="zh-CN" altLang="en-US" dirty="0">
                    <a:solidFill>
                      <a:schemeClr val="tx2">
                        <a:lumMod val="50000"/>
                      </a:schemeClr>
                    </a:solidFill>
                    <a:cs typeface="+mn-ea"/>
                    <a:sym typeface="+mn-lt"/>
                  </a:rPr>
                  <a:t>目的只是听一次花开的声音，</a:t>
                </a:r>
              </a:p>
              <a:p>
                <a:pPr algn="ctr"/>
                <a:r>
                  <a:rPr lang="zh-CN" altLang="en-US" dirty="0">
                    <a:solidFill>
                      <a:schemeClr val="tx2">
                        <a:lumMod val="50000"/>
                      </a:schemeClr>
                    </a:solidFill>
                    <a:cs typeface="+mn-ea"/>
                    <a:sym typeface="+mn-lt"/>
                  </a:rPr>
                  <a:t>看一次花落的寂然，然后散场。</a:t>
                </a:r>
                <a:endParaRPr lang="en-US" altLang="zh-CN" dirty="0">
                  <a:solidFill>
                    <a:schemeClr val="tx2">
                      <a:lumMod val="50000"/>
                    </a:schemeClr>
                  </a:solidFill>
                  <a:cs typeface="+mn-ea"/>
                  <a:sym typeface="+mn-lt"/>
                </a:endParaRPr>
              </a:p>
              <a:p>
                <a:pPr algn="ctr"/>
                <a:endParaRPr lang="en-US" altLang="zh-CN" dirty="0">
                  <a:solidFill>
                    <a:schemeClr val="tx2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21" name="Picture 15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p:blipFill>
            <p:spPr>
              <a:xfrm rot="5400000" flipH="1">
                <a:off x="3936232" y="3790867"/>
                <a:ext cx="1138782" cy="3565858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xmlns="" val="2261276288"/>
      </p:ext>
    </p:extLst>
  </p:cSld>
  <p:clrMapOvr>
    <a:masterClrMapping/>
  </p:clrMapOvr>
  <p:transition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2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" accel="50000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2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2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25" accel="50000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5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777601" y="0"/>
            <a:ext cx="6648450" cy="6858000"/>
          </a:xfrm>
          <a:prstGeom prst="rect">
            <a:avLst/>
          </a:prstGeom>
          <a:solidFill>
            <a:srgbClr val="93C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 rot="19800000">
            <a:off x="5421352" y="1957913"/>
            <a:ext cx="5303764" cy="3535842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 rot="19800000">
            <a:off x="1424697" y="2359277"/>
            <a:ext cx="2386500" cy="1591000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 rot="19800000">
            <a:off x="3675400" y="1073729"/>
            <a:ext cx="2386500" cy="1591000"/>
          </a:xfrm>
          <a:prstGeom prst="rect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 rot="19800000">
            <a:off x="2089890" y="2545189"/>
            <a:ext cx="79754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It is graceful grief and sweet sadness to think of you, but in my heart, there is a kind of soft warmth that can’t be expressed with any choice of words.</a:t>
            </a:r>
          </a:p>
          <a:p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 rot="19800000">
            <a:off x="6476296" y="5244494"/>
            <a:ext cx="47021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I send my miss to the scattering stars and wish you a sweet dream under the light shedding through your window.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 rot="19800000">
            <a:off x="5807904" y="-672154"/>
            <a:ext cx="346922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>
                <a:solidFill>
                  <a:schemeClr val="bg1"/>
                </a:solidFill>
                <a:cs typeface="+mn-ea"/>
                <a:sym typeface="+mn-lt"/>
              </a:rPr>
              <a:t>Love memory</a:t>
            </a:r>
          </a:p>
          <a:p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I miss you so deeply that my love just like a kite has broken its line and won’t stop flying until it reaches you at last.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5" name="十字星 16"/>
          <p:cNvSpPr/>
          <p:nvPr/>
        </p:nvSpPr>
        <p:spPr>
          <a:xfrm rot="21516847">
            <a:off x="1190167" y="5680443"/>
            <a:ext cx="365760" cy="281855"/>
          </a:xfrm>
          <a:prstGeom prst="star4">
            <a:avLst>
              <a:gd name="adj" fmla="val 3904"/>
            </a:avLst>
          </a:prstGeom>
          <a:solidFill>
            <a:schemeClr val="bg1"/>
          </a:solidFill>
          <a:ln>
            <a:noFill/>
          </a:ln>
          <a:effectLst>
            <a:glow rad="4191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十字星 20"/>
          <p:cNvSpPr/>
          <p:nvPr/>
        </p:nvSpPr>
        <p:spPr>
          <a:xfrm rot="21516847">
            <a:off x="6693665" y="5119363"/>
            <a:ext cx="272961" cy="272961"/>
          </a:xfrm>
          <a:prstGeom prst="star4">
            <a:avLst>
              <a:gd name="adj" fmla="val 3904"/>
            </a:avLst>
          </a:prstGeom>
          <a:solidFill>
            <a:schemeClr val="bg1"/>
          </a:solidFill>
          <a:ln>
            <a:noFill/>
          </a:ln>
          <a:effectLst>
            <a:glow rad="4191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十字星 21"/>
          <p:cNvSpPr/>
          <p:nvPr/>
        </p:nvSpPr>
        <p:spPr>
          <a:xfrm rot="21516847">
            <a:off x="8744580" y="2877443"/>
            <a:ext cx="365760" cy="281855"/>
          </a:xfrm>
          <a:prstGeom prst="star4">
            <a:avLst>
              <a:gd name="adj" fmla="val 3904"/>
            </a:avLst>
          </a:prstGeom>
          <a:solidFill>
            <a:schemeClr val="bg1"/>
          </a:solidFill>
          <a:ln>
            <a:noFill/>
          </a:ln>
          <a:effectLst>
            <a:glow rad="4191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十字星 22"/>
          <p:cNvSpPr/>
          <p:nvPr/>
        </p:nvSpPr>
        <p:spPr>
          <a:xfrm rot="21516847">
            <a:off x="3127495" y="686495"/>
            <a:ext cx="365760" cy="281855"/>
          </a:xfrm>
          <a:prstGeom prst="star4">
            <a:avLst>
              <a:gd name="adj" fmla="val 3904"/>
            </a:avLst>
          </a:prstGeom>
          <a:solidFill>
            <a:schemeClr val="bg1"/>
          </a:solidFill>
          <a:ln>
            <a:noFill/>
          </a:ln>
          <a:effectLst>
            <a:glow rad="4191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十字星 23"/>
          <p:cNvSpPr/>
          <p:nvPr/>
        </p:nvSpPr>
        <p:spPr>
          <a:xfrm rot="21516847">
            <a:off x="5635310" y="6086502"/>
            <a:ext cx="179999" cy="179999"/>
          </a:xfrm>
          <a:prstGeom prst="star4">
            <a:avLst>
              <a:gd name="adj" fmla="val 3904"/>
            </a:avLst>
          </a:prstGeom>
          <a:solidFill>
            <a:schemeClr val="bg1"/>
          </a:solidFill>
          <a:ln>
            <a:noFill/>
          </a:ln>
          <a:effectLst>
            <a:glow rad="4191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0" name="十字星 24"/>
          <p:cNvSpPr/>
          <p:nvPr/>
        </p:nvSpPr>
        <p:spPr>
          <a:xfrm rot="21516847">
            <a:off x="10591065" y="866131"/>
            <a:ext cx="179999" cy="179999"/>
          </a:xfrm>
          <a:prstGeom prst="star4">
            <a:avLst>
              <a:gd name="adj" fmla="val 3904"/>
            </a:avLst>
          </a:prstGeom>
          <a:solidFill>
            <a:schemeClr val="bg1"/>
          </a:solidFill>
          <a:ln>
            <a:noFill/>
          </a:ln>
          <a:effectLst>
            <a:glow rad="4191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1" name="十字星 25"/>
          <p:cNvSpPr/>
          <p:nvPr/>
        </p:nvSpPr>
        <p:spPr>
          <a:xfrm rot="21516847">
            <a:off x="3189091" y="3252564"/>
            <a:ext cx="179999" cy="179999"/>
          </a:xfrm>
          <a:prstGeom prst="star4">
            <a:avLst>
              <a:gd name="adj" fmla="val 3904"/>
            </a:avLst>
          </a:prstGeom>
          <a:solidFill>
            <a:schemeClr val="bg1"/>
          </a:solidFill>
          <a:ln>
            <a:noFill/>
          </a:ln>
          <a:effectLst>
            <a:glow rad="4191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十字星 26"/>
          <p:cNvSpPr/>
          <p:nvPr/>
        </p:nvSpPr>
        <p:spPr>
          <a:xfrm rot="21516847">
            <a:off x="5131173" y="2195627"/>
            <a:ext cx="272961" cy="272961"/>
          </a:xfrm>
          <a:prstGeom prst="star4">
            <a:avLst>
              <a:gd name="adj" fmla="val 3904"/>
            </a:avLst>
          </a:prstGeom>
          <a:solidFill>
            <a:schemeClr val="bg1"/>
          </a:solidFill>
          <a:ln>
            <a:noFill/>
          </a:ln>
          <a:effectLst>
            <a:glow rad="4191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3" name="十字星 27"/>
          <p:cNvSpPr/>
          <p:nvPr/>
        </p:nvSpPr>
        <p:spPr>
          <a:xfrm rot="21516847">
            <a:off x="715567" y="1343910"/>
            <a:ext cx="365760" cy="281855"/>
          </a:xfrm>
          <a:prstGeom prst="star4">
            <a:avLst>
              <a:gd name="adj" fmla="val 3904"/>
            </a:avLst>
          </a:prstGeom>
          <a:solidFill>
            <a:schemeClr val="bg1"/>
          </a:solidFill>
          <a:ln>
            <a:noFill/>
          </a:ln>
          <a:effectLst>
            <a:glow rad="4191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4" name="十字星 28"/>
          <p:cNvSpPr/>
          <p:nvPr/>
        </p:nvSpPr>
        <p:spPr>
          <a:xfrm rot="21516847">
            <a:off x="10406764" y="6086501"/>
            <a:ext cx="179999" cy="179999"/>
          </a:xfrm>
          <a:prstGeom prst="star4">
            <a:avLst>
              <a:gd name="adj" fmla="val 3904"/>
            </a:avLst>
          </a:prstGeom>
          <a:solidFill>
            <a:schemeClr val="bg1"/>
          </a:solidFill>
          <a:ln>
            <a:noFill/>
          </a:ln>
          <a:effectLst>
            <a:glow rad="4191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99693545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6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4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4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4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6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4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6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777601" y="0"/>
            <a:ext cx="6648450" cy="6858000"/>
          </a:xfrm>
          <a:prstGeom prst="rect">
            <a:avLst/>
          </a:prstGeom>
          <a:solidFill>
            <a:srgbClr val="93C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3" name="图片占位符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61619" y="484742"/>
            <a:ext cx="8373957" cy="3806344"/>
          </a:xfrm>
          <a:custGeom>
            <a:avLst/>
            <a:gdLst>
              <a:gd name="connsiteX0" fmla="*/ 0 w 8373957"/>
              <a:gd name="connsiteY0" fmla="*/ 0 h 3807823"/>
              <a:gd name="connsiteX1" fmla="*/ 8373957 w 8373957"/>
              <a:gd name="connsiteY1" fmla="*/ 0 h 3807823"/>
              <a:gd name="connsiteX2" fmla="*/ 8373957 w 8373957"/>
              <a:gd name="connsiteY2" fmla="*/ 3807823 h 3807823"/>
              <a:gd name="connsiteX3" fmla="*/ 0 w 8373957"/>
              <a:gd name="connsiteY3" fmla="*/ 3807823 h 3807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73957" h="3807823">
                <a:moveTo>
                  <a:pt x="0" y="0"/>
                </a:moveTo>
                <a:lnTo>
                  <a:pt x="8373957" y="0"/>
                </a:lnTo>
                <a:lnTo>
                  <a:pt x="8373957" y="3807823"/>
                </a:lnTo>
                <a:lnTo>
                  <a:pt x="0" y="3807823"/>
                </a:lnTo>
                <a:close/>
              </a:path>
            </a:pathLst>
          </a:custGeom>
        </p:spPr>
      </p:pic>
      <p:sp>
        <p:nvSpPr>
          <p:cNvPr id="4" name="矩形 3"/>
          <p:cNvSpPr/>
          <p:nvPr>
            <p:custDataLst>
              <p:tags r:id="rId1"/>
            </p:custDataLst>
          </p:nvPr>
        </p:nvSpPr>
        <p:spPr>
          <a:xfrm>
            <a:off x="8041389" y="484742"/>
            <a:ext cx="1384662" cy="3806820"/>
          </a:xfrm>
          <a:prstGeom prst="rect">
            <a:avLst/>
          </a:prstGeom>
          <a:solidFill>
            <a:schemeClr val="bg1">
              <a:alpha val="30000"/>
            </a:schemeClr>
          </a:solidFill>
          <a:ln w="571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>
            <p:custDataLst>
              <p:tags r:id="rId2"/>
            </p:custDataLst>
          </p:nvPr>
        </p:nvSpPr>
        <p:spPr>
          <a:xfrm>
            <a:off x="2777601" y="4775829"/>
            <a:ext cx="282729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 anchorCtr="0">
            <a:spAutoFit/>
          </a:bodyPr>
          <a:lstStyle/>
          <a:p>
            <a:r>
              <a:rPr lang="zh-CN" altLang="en-US" dirty="0">
                <a:solidFill>
                  <a:schemeClr val="tx2">
                    <a:lumMod val="50000"/>
                  </a:schemeClr>
                </a:solidFill>
                <a:cs typeface="+mn-ea"/>
                <a:sym typeface="+mn-lt"/>
              </a:rPr>
              <a:t>这就是爱，你会明白</a:t>
            </a:r>
            <a:endParaRPr lang="en-US" altLang="zh-CN" dirty="0">
              <a:solidFill>
                <a:schemeClr val="tx2">
                  <a:lumMod val="50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10" name="图片占位符 17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223179" y="4480741"/>
            <a:ext cx="3006465" cy="2002972"/>
          </a:xfrm>
          <a:custGeom>
            <a:avLst/>
            <a:gdLst>
              <a:gd name="connsiteX0" fmla="*/ 0 w 2468880"/>
              <a:gd name="connsiteY0" fmla="*/ 0 h 2002972"/>
              <a:gd name="connsiteX1" fmla="*/ 2468880 w 2468880"/>
              <a:gd name="connsiteY1" fmla="*/ 0 h 2002972"/>
              <a:gd name="connsiteX2" fmla="*/ 2468880 w 2468880"/>
              <a:gd name="connsiteY2" fmla="*/ 2002972 h 2002972"/>
              <a:gd name="connsiteX3" fmla="*/ 0 w 2468880"/>
              <a:gd name="connsiteY3" fmla="*/ 2002972 h 2002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68880" h="2002972">
                <a:moveTo>
                  <a:pt x="0" y="0"/>
                </a:moveTo>
                <a:lnTo>
                  <a:pt x="2468880" y="0"/>
                </a:lnTo>
                <a:lnTo>
                  <a:pt x="2468880" y="2002972"/>
                </a:lnTo>
                <a:lnTo>
                  <a:pt x="0" y="2002972"/>
                </a:lnTo>
                <a:close/>
              </a:path>
            </a:pathLst>
          </a:custGeom>
        </p:spPr>
      </p:pic>
      <p:pic>
        <p:nvPicPr>
          <p:cNvPr id="11" name="图片占位符 21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798321" y="4480741"/>
            <a:ext cx="1334423" cy="2002972"/>
          </a:xfrm>
          <a:custGeom>
            <a:avLst/>
            <a:gdLst>
              <a:gd name="connsiteX0" fmla="*/ 0 w 1515292"/>
              <a:gd name="connsiteY0" fmla="*/ 0 h 2002972"/>
              <a:gd name="connsiteX1" fmla="*/ 1515292 w 1515292"/>
              <a:gd name="connsiteY1" fmla="*/ 0 h 2002972"/>
              <a:gd name="connsiteX2" fmla="*/ 1515292 w 1515292"/>
              <a:gd name="connsiteY2" fmla="*/ 2002972 h 2002972"/>
              <a:gd name="connsiteX3" fmla="*/ 0 w 1515292"/>
              <a:gd name="connsiteY3" fmla="*/ 2002972 h 2002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5292" h="2002972">
                <a:moveTo>
                  <a:pt x="0" y="0"/>
                </a:moveTo>
                <a:lnTo>
                  <a:pt x="1515292" y="0"/>
                </a:lnTo>
                <a:lnTo>
                  <a:pt x="1515292" y="2002972"/>
                </a:lnTo>
                <a:lnTo>
                  <a:pt x="0" y="2002972"/>
                </a:lnTo>
                <a:close/>
              </a:path>
            </a:pathLst>
          </a:custGeom>
        </p:spPr>
      </p:pic>
      <p:sp>
        <p:nvSpPr>
          <p:cNvPr id="13" name="文本框 12"/>
          <p:cNvSpPr txBox="1"/>
          <p:nvPr>
            <p:custDataLst>
              <p:tags r:id="rId3"/>
            </p:custDataLst>
          </p:nvPr>
        </p:nvSpPr>
        <p:spPr>
          <a:xfrm>
            <a:off x="2777601" y="5355249"/>
            <a:ext cx="3794649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 anchorCtr="0">
            <a:spAutoFit/>
          </a:bodyPr>
          <a:lstStyle/>
          <a:p>
            <a:r>
              <a:rPr lang="zh-CN" altLang="en-US" dirty="0">
                <a:solidFill>
                  <a:schemeClr val="tx2">
                    <a:lumMod val="50000"/>
                  </a:schemeClr>
                </a:solidFill>
                <a:cs typeface="+mn-ea"/>
                <a:sym typeface="+mn-lt"/>
              </a:rPr>
              <a:t>在拥挤的人群中牵住了你的手，我想，能不能，一牵就是一辈子</a:t>
            </a:r>
            <a:r>
              <a:rPr lang="en-US" altLang="zh-CN" dirty="0">
                <a:solidFill>
                  <a:schemeClr val="tx2">
                    <a:lumMod val="50000"/>
                  </a:schemeClr>
                </a:solidFill>
                <a:cs typeface="+mn-ea"/>
                <a:sym typeface="+mn-lt"/>
              </a:rPr>
              <a:t>……</a:t>
            </a:r>
          </a:p>
        </p:txBody>
      </p:sp>
    </p:spTree>
    <p:extLst>
      <p:ext uri="{BB962C8B-B14F-4D97-AF65-F5344CB8AC3E}">
        <p14:creationId xmlns:p14="http://schemas.microsoft.com/office/powerpoint/2010/main" xmlns="" val="2490736771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75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75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1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777601" y="0"/>
            <a:ext cx="6648450" cy="6858000"/>
          </a:xfrm>
          <a:prstGeom prst="rect">
            <a:avLst/>
          </a:prstGeom>
          <a:solidFill>
            <a:srgbClr val="93C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" name="KSO_Img2"/>
          <p:cNvSpPr/>
          <p:nvPr>
            <p:custDataLst>
              <p:tags r:id="rId1"/>
            </p:custDataLst>
          </p:nvPr>
        </p:nvSpPr>
        <p:spPr>
          <a:xfrm>
            <a:off x="2905652" y="1364953"/>
            <a:ext cx="2257200" cy="1576800"/>
          </a:xfrm>
          <a:custGeom>
            <a:avLst/>
            <a:gdLst>
              <a:gd name="connsiteX0" fmla="*/ 0 w 2257200"/>
              <a:gd name="connsiteY0" fmla="*/ 0 h 1576800"/>
              <a:gd name="connsiteX1" fmla="*/ 1994395 w 2257200"/>
              <a:gd name="connsiteY1" fmla="*/ 0 h 1576800"/>
              <a:gd name="connsiteX2" fmla="*/ 2257200 w 2257200"/>
              <a:gd name="connsiteY2" fmla="*/ 262805 h 1576800"/>
              <a:gd name="connsiteX3" fmla="*/ 2257200 w 2257200"/>
              <a:gd name="connsiteY3" fmla="*/ 1313995 h 1576800"/>
              <a:gd name="connsiteX4" fmla="*/ 1994395 w 2257200"/>
              <a:gd name="connsiteY4" fmla="*/ 1576800 h 1576800"/>
              <a:gd name="connsiteX5" fmla="*/ 0 w 2257200"/>
              <a:gd name="connsiteY5" fmla="*/ 1576800 h 157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57200" h="1576800">
                <a:moveTo>
                  <a:pt x="0" y="0"/>
                </a:moveTo>
                <a:lnTo>
                  <a:pt x="1994395" y="0"/>
                </a:lnTo>
                <a:cubicBezTo>
                  <a:pt x="2139538" y="0"/>
                  <a:pt x="2257200" y="117662"/>
                  <a:pt x="2257200" y="262805"/>
                </a:cubicBezTo>
                <a:lnTo>
                  <a:pt x="2257200" y="1313995"/>
                </a:lnTo>
                <a:cubicBezTo>
                  <a:pt x="2257200" y="1459138"/>
                  <a:pt x="2139538" y="1576800"/>
                  <a:pt x="1994395" y="1576800"/>
                </a:cubicBezTo>
                <a:lnTo>
                  <a:pt x="0" y="1576800"/>
                </a:lnTo>
                <a:close/>
              </a:path>
            </a:pathLst>
          </a:custGeo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KSO_Img3"/>
          <p:cNvSpPr/>
          <p:nvPr>
            <p:custDataLst>
              <p:tags r:id="rId2"/>
            </p:custDataLst>
          </p:nvPr>
        </p:nvSpPr>
        <p:spPr>
          <a:xfrm>
            <a:off x="2905652" y="2948953"/>
            <a:ext cx="2257200" cy="1576800"/>
          </a:xfrm>
          <a:custGeom>
            <a:avLst/>
            <a:gdLst>
              <a:gd name="connsiteX0" fmla="*/ 0 w 2257200"/>
              <a:gd name="connsiteY0" fmla="*/ 0 h 1576800"/>
              <a:gd name="connsiteX1" fmla="*/ 1994395 w 2257200"/>
              <a:gd name="connsiteY1" fmla="*/ 0 h 1576800"/>
              <a:gd name="connsiteX2" fmla="*/ 2257200 w 2257200"/>
              <a:gd name="connsiteY2" fmla="*/ 262805 h 1576800"/>
              <a:gd name="connsiteX3" fmla="*/ 2257200 w 2257200"/>
              <a:gd name="connsiteY3" fmla="*/ 1313995 h 1576800"/>
              <a:gd name="connsiteX4" fmla="*/ 1994395 w 2257200"/>
              <a:gd name="connsiteY4" fmla="*/ 1576800 h 1576800"/>
              <a:gd name="connsiteX5" fmla="*/ 0 w 2257200"/>
              <a:gd name="connsiteY5" fmla="*/ 1576800 h 157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57200" h="1576800">
                <a:moveTo>
                  <a:pt x="0" y="0"/>
                </a:moveTo>
                <a:lnTo>
                  <a:pt x="1994395" y="0"/>
                </a:lnTo>
                <a:cubicBezTo>
                  <a:pt x="2139538" y="0"/>
                  <a:pt x="2257200" y="117662"/>
                  <a:pt x="2257200" y="262805"/>
                </a:cubicBezTo>
                <a:lnTo>
                  <a:pt x="2257200" y="1313995"/>
                </a:lnTo>
                <a:cubicBezTo>
                  <a:pt x="2257200" y="1459138"/>
                  <a:pt x="2139538" y="1576800"/>
                  <a:pt x="1994395" y="1576800"/>
                </a:cubicBezTo>
                <a:lnTo>
                  <a:pt x="0" y="1576800"/>
                </a:lnTo>
                <a:close/>
              </a:path>
            </a:pathLst>
          </a:custGeom>
          <a:blipFill dpi="0" rotWithShape="1">
            <a:blip r:embed="rId7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KSO_Img1"/>
          <p:cNvSpPr/>
          <p:nvPr>
            <p:custDataLst>
              <p:tags r:id="rId3"/>
            </p:custDataLst>
          </p:nvPr>
        </p:nvSpPr>
        <p:spPr>
          <a:xfrm>
            <a:off x="706701" y="1364953"/>
            <a:ext cx="2185200" cy="3160800"/>
          </a:xfrm>
          <a:custGeom>
            <a:avLst/>
            <a:gdLst>
              <a:gd name="connsiteX0" fmla="*/ 364207 w 2185200"/>
              <a:gd name="connsiteY0" fmla="*/ 0 h 3160800"/>
              <a:gd name="connsiteX1" fmla="*/ 2185200 w 2185200"/>
              <a:gd name="connsiteY1" fmla="*/ 0 h 3160800"/>
              <a:gd name="connsiteX2" fmla="*/ 2185200 w 2185200"/>
              <a:gd name="connsiteY2" fmla="*/ 3160800 h 3160800"/>
              <a:gd name="connsiteX3" fmla="*/ 364207 w 2185200"/>
              <a:gd name="connsiteY3" fmla="*/ 3160800 h 3160800"/>
              <a:gd name="connsiteX4" fmla="*/ 0 w 2185200"/>
              <a:gd name="connsiteY4" fmla="*/ 2796593 h 3160800"/>
              <a:gd name="connsiteX5" fmla="*/ 0 w 2185200"/>
              <a:gd name="connsiteY5" fmla="*/ 364207 h 3160800"/>
              <a:gd name="connsiteX6" fmla="*/ 364207 w 2185200"/>
              <a:gd name="connsiteY6" fmla="*/ 0 h 316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85200" h="3160800">
                <a:moveTo>
                  <a:pt x="364207" y="0"/>
                </a:moveTo>
                <a:lnTo>
                  <a:pt x="2185200" y="0"/>
                </a:lnTo>
                <a:lnTo>
                  <a:pt x="2185200" y="3160800"/>
                </a:lnTo>
                <a:lnTo>
                  <a:pt x="364207" y="3160800"/>
                </a:lnTo>
                <a:cubicBezTo>
                  <a:pt x="163061" y="3160800"/>
                  <a:pt x="0" y="2997739"/>
                  <a:pt x="0" y="2796593"/>
                </a:cubicBezTo>
                <a:lnTo>
                  <a:pt x="0" y="364207"/>
                </a:lnTo>
                <a:cubicBezTo>
                  <a:pt x="0" y="163061"/>
                  <a:pt x="163061" y="0"/>
                  <a:pt x="364207" y="0"/>
                </a:cubicBezTo>
                <a:close/>
              </a:path>
            </a:pathLst>
          </a:custGeom>
          <a:blipFill dpi="0" rotWithShape="1">
            <a:blip r:embed="rId8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10" name="图片占位符 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878162" y="0"/>
            <a:ext cx="4568947" cy="6858000"/>
          </a:xfrm>
          <a:custGeom>
            <a:avLst/>
            <a:gdLst>
              <a:gd name="connsiteX0" fmla="*/ 0 w 4375389"/>
              <a:gd name="connsiteY0" fmla="*/ 0 h 6759991"/>
              <a:gd name="connsiteX1" fmla="*/ 4375389 w 4375389"/>
              <a:gd name="connsiteY1" fmla="*/ 0 h 6759991"/>
              <a:gd name="connsiteX2" fmla="*/ 4375389 w 4375389"/>
              <a:gd name="connsiteY2" fmla="*/ 6759991 h 6759991"/>
              <a:gd name="connsiteX3" fmla="*/ 0 w 4375389"/>
              <a:gd name="connsiteY3" fmla="*/ 6759991 h 6759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75389" h="6759991">
                <a:moveTo>
                  <a:pt x="0" y="0"/>
                </a:moveTo>
                <a:lnTo>
                  <a:pt x="4375389" y="0"/>
                </a:lnTo>
                <a:lnTo>
                  <a:pt x="4375389" y="6759991"/>
                </a:lnTo>
                <a:lnTo>
                  <a:pt x="0" y="6759991"/>
                </a:lnTo>
                <a:close/>
              </a:path>
            </a:pathLst>
          </a:custGeom>
        </p:spPr>
      </p:pic>
      <p:sp>
        <p:nvSpPr>
          <p:cNvPr id="11" name="矩形 10"/>
          <p:cNvSpPr/>
          <p:nvPr/>
        </p:nvSpPr>
        <p:spPr>
          <a:xfrm>
            <a:off x="845947" y="4844425"/>
            <a:ext cx="41254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在拥挤的人群中牵住了你的手，我想，能不能，一牵就是一辈子</a:t>
            </a:r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……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40889195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777601" y="0"/>
            <a:ext cx="6648450" cy="6858000"/>
          </a:xfrm>
          <a:prstGeom prst="rect">
            <a:avLst/>
          </a:prstGeom>
          <a:solidFill>
            <a:srgbClr val="93C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12" name="组合 11"/>
          <p:cNvGrpSpPr/>
          <p:nvPr/>
        </p:nvGrpSpPr>
        <p:grpSpPr>
          <a:xfrm rot="20160903">
            <a:off x="6563805" y="-603759"/>
            <a:ext cx="4585352" cy="3733553"/>
            <a:chOff x="1059543" y="1465943"/>
            <a:chExt cx="3294743" cy="2682695"/>
          </a:xfrm>
        </p:grpSpPr>
        <p:sp>
          <p:nvSpPr>
            <p:cNvPr id="13" name="矩形 12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 dpi="0" rotWithShape="1">
              <a:blip r:embed="rId3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 rot="1104961">
            <a:off x="7728159" y="4704284"/>
            <a:ext cx="4585352" cy="3733553"/>
            <a:chOff x="1059543" y="1465943"/>
            <a:chExt cx="3294743" cy="2682695"/>
          </a:xfrm>
        </p:grpSpPr>
        <p:sp>
          <p:nvSpPr>
            <p:cNvPr id="16" name="矩形 15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 rot="512595">
            <a:off x="5624146" y="1319249"/>
            <a:ext cx="5467269" cy="4451641"/>
            <a:chOff x="1059543" y="1465943"/>
            <a:chExt cx="3294743" cy="2682695"/>
          </a:xfrm>
        </p:grpSpPr>
        <p:sp>
          <p:nvSpPr>
            <p:cNvPr id="19" name="矩形 18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 dpi="0" rotWithShape="1">
              <a:blip r:embed="rId5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1" name="矩形 20"/>
          <p:cNvSpPr/>
          <p:nvPr/>
        </p:nvSpPr>
        <p:spPr>
          <a:xfrm>
            <a:off x="2968125" y="3123324"/>
            <a:ext cx="2547516" cy="7571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一生经历一次的青春，目的只是听一次花开的声音，看一次花落的寂然，然后散场。</a:t>
            </a:r>
          </a:p>
        </p:txBody>
      </p:sp>
      <p:sp>
        <p:nvSpPr>
          <p:cNvPr id="22" name="矩形 21"/>
          <p:cNvSpPr/>
          <p:nvPr/>
        </p:nvSpPr>
        <p:spPr>
          <a:xfrm>
            <a:off x="2968125" y="2342525"/>
            <a:ext cx="2547516" cy="7768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4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无敌</a:t>
            </a:r>
          </a:p>
        </p:txBody>
      </p:sp>
    </p:spTree>
    <p:extLst>
      <p:ext uri="{BB962C8B-B14F-4D97-AF65-F5344CB8AC3E}">
        <p14:creationId xmlns:p14="http://schemas.microsoft.com/office/powerpoint/2010/main" xmlns="" val="3080388422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75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8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3646 -0.79028 L -0.403 -0.74213 C -0.35274 -0.73356 -0.29076 -0.68796 -0.23477 -0.61829 C -0.17149 -0.53981 -0.12865 -0.45463 -0.10743 -0.37569 L -0.0004 0.00023 " pathEditMode="relative" rAng="18300000" ptsTypes="AAAAA">
                                      <p:cBhvr>
                                        <p:cTn id="20" dur="1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120" y="28565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38" presetClass="entr" presetSubtype="0" accel="5000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3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14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9" decel="50000" autoRev="1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4" fill="hold">
                                          <p:stCondLst>
                                            <p:cond delay="21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8" presetClass="entr" presetSubtype="0" accel="5000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0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14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9" decel="50000" autoRev="1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4" fill="hold">
                                          <p:stCondLst>
                                            <p:cond delay="21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777601" y="0"/>
            <a:ext cx="6648450" cy="6858000"/>
          </a:xfrm>
          <a:prstGeom prst="rect">
            <a:avLst/>
          </a:prstGeom>
          <a:solidFill>
            <a:srgbClr val="93C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" name="矩形 2"/>
          <p:cNvSpPr/>
          <p:nvPr>
            <p:custDataLst>
              <p:tags r:id="rId1"/>
            </p:custDataLst>
          </p:nvPr>
        </p:nvSpPr>
        <p:spPr>
          <a:xfrm rot="762970">
            <a:off x="2119565" y="581965"/>
            <a:ext cx="4035000" cy="5904350"/>
          </a:xfrm>
          <a:prstGeom prst="rect">
            <a:avLst/>
          </a:prstGeom>
          <a:noFill/>
          <a:ln w="984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10" name="图片占位符 9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1470977" y="535662"/>
            <a:ext cx="4880552" cy="5996959"/>
          </a:xfrm>
          <a:custGeom>
            <a:avLst/>
            <a:gdLst>
              <a:gd name="connsiteX0" fmla="*/ 1164002 w 4880552"/>
              <a:gd name="connsiteY0" fmla="*/ 0 h 5996959"/>
              <a:gd name="connsiteX1" fmla="*/ 4880552 w 4880552"/>
              <a:gd name="connsiteY1" fmla="*/ 838662 h 5996959"/>
              <a:gd name="connsiteX2" fmla="*/ 3716550 w 4880552"/>
              <a:gd name="connsiteY2" fmla="*/ 5996959 h 5996959"/>
              <a:gd name="connsiteX3" fmla="*/ 0 w 4880552"/>
              <a:gd name="connsiteY3" fmla="*/ 5158296 h 5996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0552" h="5996959">
                <a:moveTo>
                  <a:pt x="1164002" y="0"/>
                </a:moveTo>
                <a:lnTo>
                  <a:pt x="4880552" y="838662"/>
                </a:lnTo>
                <a:lnTo>
                  <a:pt x="3716550" y="5996959"/>
                </a:lnTo>
                <a:lnTo>
                  <a:pt x="0" y="5158296"/>
                </a:lnTo>
                <a:close/>
              </a:path>
            </a:pathLst>
          </a:custGeom>
        </p:spPr>
      </p:pic>
      <p:sp>
        <p:nvSpPr>
          <p:cNvPr id="13" name="矩形 12"/>
          <p:cNvSpPr/>
          <p:nvPr>
            <p:custDataLst>
              <p:tags r:id="rId2"/>
            </p:custDataLst>
          </p:nvPr>
        </p:nvSpPr>
        <p:spPr>
          <a:xfrm rot="762970">
            <a:off x="7026973" y="2411424"/>
            <a:ext cx="2894547" cy="4179253"/>
          </a:xfrm>
          <a:prstGeom prst="rect">
            <a:avLst/>
          </a:prstGeom>
          <a:noFill/>
          <a:ln w="984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14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768648" flipH="1">
            <a:off x="6144502" y="1070931"/>
            <a:ext cx="1138782" cy="6097539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768648" flipH="1">
            <a:off x="9951196" y="2832708"/>
            <a:ext cx="1138782" cy="4313560"/>
          </a:xfrm>
          <a:prstGeom prst="rect">
            <a:avLst/>
          </a:prstGeom>
        </p:spPr>
      </p:pic>
      <p:pic>
        <p:nvPicPr>
          <p:cNvPr id="16" name="图片占位符 9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6263206" y="2231762"/>
            <a:ext cx="3500202" cy="4300859"/>
          </a:xfrm>
          <a:custGeom>
            <a:avLst/>
            <a:gdLst>
              <a:gd name="connsiteX0" fmla="*/ 1164002 w 4880552"/>
              <a:gd name="connsiteY0" fmla="*/ 0 h 5996959"/>
              <a:gd name="connsiteX1" fmla="*/ 4880552 w 4880552"/>
              <a:gd name="connsiteY1" fmla="*/ 838662 h 5996959"/>
              <a:gd name="connsiteX2" fmla="*/ 3716550 w 4880552"/>
              <a:gd name="connsiteY2" fmla="*/ 5996959 h 5996959"/>
              <a:gd name="connsiteX3" fmla="*/ 0 w 4880552"/>
              <a:gd name="connsiteY3" fmla="*/ 5158296 h 5996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0552" h="5996959">
                <a:moveTo>
                  <a:pt x="1164002" y="0"/>
                </a:moveTo>
                <a:lnTo>
                  <a:pt x="4880552" y="838662"/>
                </a:lnTo>
                <a:lnTo>
                  <a:pt x="3716550" y="5996959"/>
                </a:lnTo>
                <a:lnTo>
                  <a:pt x="0" y="5158296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xmlns="" val="779455151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777601" y="0"/>
            <a:ext cx="6648450" cy="6858000"/>
          </a:xfrm>
          <a:prstGeom prst="rect">
            <a:avLst/>
          </a:prstGeom>
          <a:solidFill>
            <a:srgbClr val="93C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32" name="组合 31"/>
          <p:cNvGrpSpPr/>
          <p:nvPr/>
        </p:nvGrpSpPr>
        <p:grpSpPr>
          <a:xfrm rot="2305030">
            <a:off x="5818412" y="-94743"/>
            <a:ext cx="4446326" cy="3620353"/>
            <a:chOff x="1059543" y="1465943"/>
            <a:chExt cx="3294743" cy="2682695"/>
          </a:xfrm>
        </p:grpSpPr>
        <p:sp>
          <p:nvSpPr>
            <p:cNvPr id="33" name="矩形 32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 dpi="0" rotWithShape="1">
              <a:blip r:embed="rId3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 rot="21231735">
            <a:off x="4345012" y="3708823"/>
            <a:ext cx="5507528" cy="4484421"/>
            <a:chOff x="1059543" y="1465943"/>
            <a:chExt cx="3294743" cy="2682695"/>
          </a:xfrm>
        </p:grpSpPr>
        <p:sp>
          <p:nvSpPr>
            <p:cNvPr id="36" name="矩形 35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 rot="20700000">
            <a:off x="2274233" y="2170230"/>
            <a:ext cx="3019248" cy="1756790"/>
            <a:chOff x="725011" y="3449692"/>
            <a:chExt cx="4062995" cy="1756790"/>
          </a:xfrm>
        </p:grpSpPr>
        <p:sp>
          <p:nvSpPr>
            <p:cNvPr id="40" name="文本框 39"/>
            <p:cNvSpPr txBox="1"/>
            <p:nvPr/>
          </p:nvSpPr>
          <p:spPr>
            <a:xfrm>
              <a:off x="725011" y="3449692"/>
              <a:ext cx="4062995" cy="1756790"/>
            </a:xfrm>
            <a:prstGeom prst="rect">
              <a:avLst/>
            </a:prstGeom>
            <a:solidFill>
              <a:srgbClr val="46C3D2"/>
            </a:solidFill>
            <a:ln w="76200">
              <a:solidFill>
                <a:schemeClr val="bg1"/>
              </a:solidFill>
            </a:ln>
            <a:effectLst>
              <a:outerShdw blurRad="317500" sx="105000" sy="105000" algn="ctr" rotWithShape="0">
                <a:prstClr val="black">
                  <a:alpha val="38000"/>
                </a:prstClr>
              </a:outerShdw>
            </a:effectLst>
          </p:spPr>
          <p:txBody>
            <a:bodyPr wrap="none" rtlCol="0" anchor="ctr" anchorCtr="1">
              <a:no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000" dirty="0">
                  <a:solidFill>
                    <a:schemeClr val="bg1"/>
                  </a:solidFill>
                  <a:cs typeface="+mn-ea"/>
                  <a:sym typeface="+mn-lt"/>
                </a:rPr>
                <a:t>生活不止眼前的苟且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2000" dirty="0">
                  <a:solidFill>
                    <a:schemeClr val="bg1"/>
                  </a:solidFill>
                  <a:cs typeface="+mn-ea"/>
                  <a:sym typeface="+mn-lt"/>
                </a:rPr>
                <a:t>还有诗和远方</a:t>
              </a:r>
            </a:p>
          </p:txBody>
        </p:sp>
        <p:sp>
          <p:nvSpPr>
            <p:cNvPr id="41" name="椭圆 40"/>
            <p:cNvSpPr/>
            <p:nvPr/>
          </p:nvSpPr>
          <p:spPr>
            <a:xfrm>
              <a:off x="4240717" y="3632060"/>
              <a:ext cx="282179" cy="2308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183215634"/>
      </p:ext>
    </p:extLst>
  </p:cSld>
  <p:clrMapOvr>
    <a:masterClrMapping/>
  </p:clrMapOvr>
  <p:transition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7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7 -0.00139 L -0.23698 -0.02407 C -0.28711 -0.03194 -0.34571 0.00023 -0.39831 0.06065 C -0.45782 0.1294 -0.49597 0.20926 -0.51263 0.29421 L -0.59584 0.68519 " pathEditMode="relative" rAng="19620000" ptsTypes="AAAAA">
                                      <p:cBhvr>
                                        <p:cTn id="9" dur="500" spd="-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792" y="20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 decel="100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40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5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777601" y="-9526"/>
            <a:ext cx="6648450" cy="5067301"/>
          </a:xfrm>
          <a:prstGeom prst="rect">
            <a:avLst/>
          </a:prstGeom>
          <a:solidFill>
            <a:srgbClr val="93C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29" y="1972842"/>
            <a:ext cx="12185934" cy="4894683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3474606" y="1245960"/>
            <a:ext cx="5735780" cy="923330"/>
            <a:chOff x="3417456" y="2627085"/>
            <a:chExt cx="5735780" cy="923330"/>
          </a:xfrm>
        </p:grpSpPr>
        <p:sp>
          <p:nvSpPr>
            <p:cNvPr id="15" name="文本框 14"/>
            <p:cNvSpPr txBox="1"/>
            <p:nvPr/>
          </p:nvSpPr>
          <p:spPr>
            <a:xfrm>
              <a:off x="3417456" y="2627085"/>
              <a:ext cx="573578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25000"/>
                    </a:srgbClr>
                  </a:solidFill>
                  <a:effectLst/>
                  <a:uLnTx/>
                  <a:uFillTx/>
                  <a:cs typeface="+mn-ea"/>
                  <a:sym typeface="+mn-lt"/>
                </a:rPr>
                <a:t>T H A  N K S !</a:t>
              </a:r>
              <a:endParaRPr kumimoji="0" lang="zh-CN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5607789" y="2973693"/>
              <a:ext cx="338554" cy="412934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5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25000"/>
                    </a:srgbClr>
                  </a:solidFill>
                  <a:effectLst/>
                  <a:uLnTx/>
                  <a:uFillTx/>
                  <a:cs typeface="+mn-ea"/>
                  <a:sym typeface="+mn-lt"/>
                </a:rPr>
                <a:t>请在这里，</a:t>
              </a:r>
              <a:endParaRPr kumimoji="0" lang="en-US" altLang="zh-CN" sz="5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cs typeface="+mn-ea"/>
                <a:sym typeface="+mn-lt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5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25000"/>
                    </a:srgbClr>
                  </a:solidFill>
                  <a:effectLst/>
                  <a:uLnTx/>
                  <a:uFillTx/>
                  <a:cs typeface="+mn-ea"/>
                  <a:sym typeface="+mn-lt"/>
                </a:rPr>
                <a:t>输入副标题</a:t>
              </a:r>
            </a:p>
          </p:txBody>
        </p:sp>
      </p:grpSp>
      <p:sp>
        <p:nvSpPr>
          <p:cNvPr id="17" name="矩形 16"/>
          <p:cNvSpPr/>
          <p:nvPr/>
        </p:nvSpPr>
        <p:spPr>
          <a:xfrm>
            <a:off x="3474605" y="2169290"/>
            <a:ext cx="5523345" cy="923330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cs typeface="+mn-ea"/>
                <a:sym typeface="+mn-lt"/>
              </a:rPr>
              <a:t>清丽宛转、柔美多情的笔触，以景起，以情结，以景寄情，情景交融，抒写了女子怀人伤春的情愫。南宋胡仔</a:t>
            </a:r>
            <a:r>
              <a:rPr kumimoji="0" lang="en-US" altLang="zh-CN" sz="9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cs typeface="+mn-ea"/>
                <a:sym typeface="+mn-lt"/>
              </a:rPr>
              <a:t>《</a:t>
            </a: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cs typeface="+mn-ea"/>
                <a:sym typeface="+mn-lt"/>
              </a:rPr>
              <a:t>鱼隐丛话</a:t>
            </a:r>
            <a:r>
              <a:rPr kumimoji="0" lang="en-US" altLang="zh-CN" sz="9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cs typeface="+mn-ea"/>
                <a:sym typeface="+mn-lt"/>
              </a:rPr>
              <a:t>》</a:t>
            </a: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cs typeface="+mn-ea"/>
                <a:sym typeface="+mn-lt"/>
              </a:rPr>
              <a:t>中评此词云：“观此语意，疑若优柔无断者；至其端委庙堂，决澶渊之策，其气锐然，奋仁者之勇，全与此诗意不相类。盖人之难知也如此！</a:t>
            </a:r>
            <a:endParaRPr kumimoji="0" lang="en-US" altLang="zh-CN" sz="9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cs typeface="+mn-ea"/>
                <a:sym typeface="+mn-lt"/>
              </a:rPr>
              <a:t>PPT</a:t>
            </a:r>
            <a:endParaRPr kumimoji="0" lang="en-US" altLang="zh-CN" sz="9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66302762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5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青春不毕业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22150000"/>
  <p:tag name="MH_LIBRARY" val="GRAPHIC"/>
  <p:tag name="MH_ORDER" val="TextBox 1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22150000"/>
  <p:tag name="MH_LIBRARY" val="GRAPHIC"/>
  <p:tag name="MH_ORDER" val="TextBox 1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22150351"/>
  <p:tag name="MH_LIBRARY" val="GRAPHIC"/>
  <p:tag name="MH_ORDER" val="任意多边形 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22150000"/>
  <p:tag name="MH_LIBRARY" val="GRAPHIC"/>
  <p:tag name="MH_ORDER" val="TextBox 1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22150000"/>
  <p:tag name="MH_LIBRARY" val="GRAPHIC"/>
  <p:tag name="MH_ORDER" val="TextBox 1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22150222"/>
  <p:tag name="MH_LIBRARY" val="GRAPHIC"/>
  <p:tag name="MH_ORDER" val="Rectangle 1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22150222"/>
  <p:tag name="MH_LIBRARY" val="GRAPHIC"/>
  <p:tag name="MH_ORDER" val="Diamond 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22150000"/>
  <p:tag name="MH_LIBRARY" val="GRAPHIC"/>
  <p:tag name="MH_ORDER" val="TextBox 1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22150222"/>
  <p:tag name="MH_LIBRARY" val="GRAPHIC"/>
  <p:tag name="MH_ORDER" val="Diamond 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22150222"/>
  <p:tag name="MH_LIBRARY" val="GRAPHIC"/>
  <p:tag name="MH_ORDER" val="Diamond 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22150222"/>
  <p:tag name="MH_LIBRARY" val="GRAPHIC"/>
  <p:tag name="MH_ORDER" val="Diamond 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22150000"/>
  <p:tag name="MH_LIBRARY" val="GRAPHIC"/>
  <p:tag name="MH_ORDER" val="TextBox 1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22150000"/>
  <p:tag name="MH_LIBRARY" val="GRAPHIC"/>
  <p:tag name="MH_ORDER" val="TextBox 1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22150000"/>
  <p:tag name="MH_LIBRARY" val="GRAPHIC"/>
  <p:tag name="MH_ORDER" val="TextBox 1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22150000"/>
  <p:tag name="MH_LIBRARY" val="GRAPHIC"/>
  <p:tag name="MH_ORDER" val="TextBox 1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7103439"/>
  <p:tag name="MH_LIBRARY" val="GRAPHIC"/>
  <p:tag name="MH_ORDER" val="Picture 3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7103439"/>
  <p:tag name="MH_LIBRARY" val="GRAPHIC"/>
  <p:tag name="MH_ORDER" val="Rectangle 29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7103439"/>
  <p:tag name="MH_LIBRARY" val="GRAPHIC"/>
  <p:tag name="MH_ORDER" val="Img3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7103439"/>
  <p:tag name="MH_LIBRARY" val="GRAPHIC"/>
  <p:tag name="MH_ORDER" val="Rectangle 26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7103439"/>
  <p:tag name="MH_LIBRARY" val="GRAPHIC"/>
  <p:tag name="MH_ORDER" val="Img6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7103439"/>
  <p:tag name="MH_LIBRARY" val="GRAPHIC"/>
  <p:tag name="MH_ORDER" val="Rectangle 23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7103439"/>
  <p:tag name="MH_LIBRARY" val="GRAPHIC"/>
  <p:tag name="MH_ORDER" val="Img5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7103439"/>
  <p:tag name="MH_LIBRARY" val="GRAPHIC"/>
  <p:tag name="MH_ORDER" val="Rectangle 6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7103439"/>
  <p:tag name="MH_LIBRARY" val="GRAPHIC"/>
  <p:tag name="MH_ORDER" val="Img4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7103439"/>
  <p:tag name="MH_LIBRARY" val="GRAPHIC"/>
  <p:tag name="MH_ORDER" val="Rectangle 9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7103439"/>
  <p:tag name="MH_LIBRARY" val="GRAPHIC"/>
  <p:tag name="MH_ORDER" val="Img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7103439"/>
  <p:tag name="MH_LIBRARY" val="GRAPHIC"/>
  <p:tag name="MH_ORDER" val="Picture 15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7103439"/>
  <p:tag name="MH_LIBRARY" val="GRAPHIC"/>
  <p:tag name="MH_ORDER" val="Picture 16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7103439"/>
  <p:tag name="MH_LIBRARY" val="GRAPHIC"/>
  <p:tag name="MH_ORDER" val="Rectangle 2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7103439"/>
  <p:tag name="MH_LIBRARY" val="GRAPHIC"/>
  <p:tag name="MH_ORDER" val="Img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7103439"/>
  <p:tag name="MH_LIBRARY" val="GRAPHIC"/>
  <p:tag name="MH_ORDER" val="Picture 18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22150000"/>
  <p:tag name="MH_LIBRARY" val="GRAPHIC"/>
  <p:tag name="MH_ORDER" val="TextBox 12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22150000"/>
  <p:tag name="MH_LIBRARY" val="GRAPHIC"/>
  <p:tag name="MH_ORDER" val="TextBox 12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22150000"/>
  <p:tag name="MH_LIBRARY" val="GRAPHIC"/>
  <p:tag name="MH_ORDER" val="Rectangle 9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22150000"/>
  <p:tag name="MH_LIBRARY" val="GRAPHIC"/>
  <p:tag name="MH_ORDER" val="TextBox 12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22150000"/>
  <p:tag name="MH_LIBRARY" val="GRAPHIC"/>
  <p:tag name="MH_ORDER" val="TextBox 12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22150054"/>
  <p:tag name="MH_LIBRARY" val="GRAPHIC"/>
  <p:tag name="MH_ORDER" val="Img2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22150054"/>
  <p:tag name="MH_LIBRARY" val="GRAPHIC"/>
  <p:tag name="MH_ORDER" val="Img3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22150054"/>
  <p:tag name="MH_LIBRARY" val="GRAPHIC"/>
  <p:tag name="MH_ORDER" val="Img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22150313"/>
  <p:tag name="MH_LIBRARY" val="GRAPHIC"/>
  <p:tag name="MH_ORDER" val="Rectangle 18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22150313"/>
  <p:tag name="MH_LIBRARY" val="GRAPHIC"/>
  <p:tag name="MH_ORDER" val="Rectangle 18"/>
</p:tagLst>
</file>

<file path=ppt/theme/theme1.xml><?xml version="1.0" encoding="utf-8"?>
<a:theme xmlns:a="http://schemas.openxmlformats.org/drawingml/2006/main" name="PP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qrm1ng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2447</TotalTime>
  <Words>725</Words>
  <Application>Microsoft Office PowerPoint</Application>
  <PresentationFormat>自定义</PresentationFormat>
  <Paragraphs>86</Paragraphs>
  <Slides>25</Slides>
  <Notes>25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26" baseType="lpstr">
      <vt:lpstr>PPT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</vt:vector>
  </TitlesOfParts>
  <Manager>www.1ppt.com</Manager>
  <Company>第一PPT，www.1ppt.com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青春不毕业</dc:title>
  <dc:creator>PPT</dc:creator>
  <cp:keywords>PPT</cp:keywords>
  <dc:description>www.1ppt.com</dc:description>
  <cp:lastModifiedBy>User</cp:lastModifiedBy>
  <cp:revision>289</cp:revision>
  <dcterms:created xsi:type="dcterms:W3CDTF">2016-05-09T13:01:27Z</dcterms:created>
  <dcterms:modified xsi:type="dcterms:W3CDTF">2020-08-05T07:55:12Z</dcterms:modified>
</cp:coreProperties>
</file>