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1"/>
  </p:notesMasterIdLst>
  <p:handoutMasterIdLst>
    <p:handoutMasterId r:id="rId22"/>
  </p:handoutMasterIdLst>
  <p:sldIdLst>
    <p:sldId id="256" r:id="rId2"/>
    <p:sldId id="257" r:id="rId3"/>
    <p:sldId id="258" r:id="rId4"/>
    <p:sldId id="259" r:id="rId5"/>
    <p:sldId id="260" r:id="rId6"/>
    <p:sldId id="261" r:id="rId7"/>
    <p:sldId id="262" r:id="rId8"/>
    <p:sldId id="263" r:id="rId9"/>
    <p:sldId id="264" r:id="rId10"/>
    <p:sldId id="267" r:id="rId11"/>
    <p:sldId id="268" r:id="rId12"/>
    <p:sldId id="265" r:id="rId13"/>
    <p:sldId id="269" r:id="rId14"/>
    <p:sldId id="273" r:id="rId15"/>
    <p:sldId id="272" r:id="rId16"/>
    <p:sldId id="270" r:id="rId17"/>
    <p:sldId id="274" r:id="rId18"/>
    <p:sldId id="275" r:id="rId19"/>
    <p:sldId id="266" r:id="rId20"/>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8">
          <p15:clr>
            <a:srgbClr val="A4A3A4"/>
          </p15:clr>
        </p15:guide>
        <p15:guide id="2" orient="horz" pos="2160">
          <p15:clr>
            <a:srgbClr val="A4A3A4"/>
          </p15:clr>
        </p15:guide>
        <p15:guide id="3" orient="horz" pos="96">
          <p15:clr>
            <a:srgbClr val="A4A3A4"/>
          </p15:clr>
        </p15:guide>
        <p15:guide id="4" orient="horz" pos="4224">
          <p15:clr>
            <a:srgbClr val="A4A3A4"/>
          </p15:clr>
        </p15:guide>
        <p15:guide id="5" pos="3840">
          <p15:clr>
            <a:srgbClr val="A4A3A4"/>
          </p15:clr>
        </p15:guide>
        <p15:guide id="6" pos="234">
          <p15:clr>
            <a:srgbClr val="A4A3A4"/>
          </p15:clr>
        </p15:guide>
        <p15:guide id="7" pos="744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0A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86" autoAdjust="0"/>
    <p:restoredTop sz="94660"/>
  </p:normalViewPr>
  <p:slideViewPr>
    <p:cSldViewPr snapToGrid="0" showGuides="1">
      <p:cViewPr varScale="1">
        <p:scale>
          <a:sx n="92" d="100"/>
          <a:sy n="92" d="100"/>
        </p:scale>
        <p:origin x="504" y="84"/>
      </p:cViewPr>
      <p:guideLst>
        <p:guide orient="horz" pos="3158"/>
        <p:guide orient="horz" pos="2160"/>
        <p:guide orient="horz" pos="96"/>
        <p:guide orient="horz" pos="4224"/>
        <p:guide pos="3840"/>
        <p:guide pos="234"/>
        <p:guide pos="7446"/>
      </p:guideLst>
    </p:cSldViewPr>
  </p:slideViewPr>
  <p:notesTextViewPr>
    <p:cViewPr>
      <p:scale>
        <a:sx n="1" d="1"/>
        <a:sy n="1" d="1"/>
      </p:scale>
      <p:origin x="0" y="0"/>
    </p:cViewPr>
  </p:notesTextViewPr>
  <p:notesViewPr>
    <p:cSldViewPr snapToGrid="0">
      <p:cViewPr varScale="1">
        <p:scale>
          <a:sx n="65" d="100"/>
          <a:sy n="65" d="100"/>
        </p:scale>
        <p:origin x="3082"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6BF8EC5-609C-4FF3-AB13-D2DFADEC2417}" type="datetimeFigureOut">
              <a:rPr lang="zh-CN" altLang="en-US" smtClean="0"/>
              <a:t>2018/11/28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BC5845-FDB9-4A27-A462-A911BE5C4969}" type="slidenum">
              <a:rPr lang="zh-CN" altLang="en-US" smtClean="0"/>
              <a:t>‹#›</a:t>
            </a:fld>
            <a:endParaRPr lang="zh-CN" altLang="en-US"/>
          </a:p>
        </p:txBody>
      </p:sp>
    </p:spTree>
    <p:extLst>
      <p:ext uri="{BB962C8B-B14F-4D97-AF65-F5344CB8AC3E}">
        <p14:creationId xmlns:p14="http://schemas.microsoft.com/office/powerpoint/2010/main" val="479512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2C6D14-0D25-43B2-B480-02134552704C}" type="datetimeFigureOut">
              <a:rPr lang="zh-CN" altLang="en-US" smtClean="0"/>
              <a:t>2018/11/28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DB9730-A937-4F78-9D83-39F96DC4B415}" type="slidenum">
              <a:rPr lang="zh-CN" altLang="en-US" smtClean="0"/>
              <a:t>‹#›</a:t>
            </a:fld>
            <a:endParaRPr lang="zh-CN" altLang="en-US"/>
          </a:p>
        </p:txBody>
      </p:sp>
    </p:spTree>
    <p:extLst>
      <p:ext uri="{BB962C8B-B14F-4D97-AF65-F5344CB8AC3E}">
        <p14:creationId xmlns:p14="http://schemas.microsoft.com/office/powerpoint/2010/main" val="617251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1</a:t>
            </a:fld>
            <a:endParaRPr lang="zh-CN" altLang="en-US"/>
          </a:p>
        </p:txBody>
      </p:sp>
    </p:spTree>
    <p:extLst>
      <p:ext uri="{BB962C8B-B14F-4D97-AF65-F5344CB8AC3E}">
        <p14:creationId xmlns:p14="http://schemas.microsoft.com/office/powerpoint/2010/main" val="4250214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2</a:t>
            </a:fld>
            <a:endParaRPr lang="zh-CN" altLang="en-US"/>
          </a:p>
        </p:txBody>
      </p:sp>
    </p:spTree>
    <p:extLst>
      <p:ext uri="{BB962C8B-B14F-4D97-AF65-F5344CB8AC3E}">
        <p14:creationId xmlns:p14="http://schemas.microsoft.com/office/powerpoint/2010/main" val="3559653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3</a:t>
            </a:fld>
            <a:endParaRPr lang="zh-CN" altLang="en-US"/>
          </a:p>
        </p:txBody>
      </p:sp>
    </p:spTree>
    <p:extLst>
      <p:ext uri="{BB962C8B-B14F-4D97-AF65-F5344CB8AC3E}">
        <p14:creationId xmlns:p14="http://schemas.microsoft.com/office/powerpoint/2010/main" val="3360867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4</a:t>
            </a:fld>
            <a:endParaRPr lang="zh-CN" altLang="en-US"/>
          </a:p>
        </p:txBody>
      </p:sp>
    </p:spTree>
    <p:extLst>
      <p:ext uri="{BB962C8B-B14F-4D97-AF65-F5344CB8AC3E}">
        <p14:creationId xmlns:p14="http://schemas.microsoft.com/office/powerpoint/2010/main" val="2949071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5</a:t>
            </a:fld>
            <a:endParaRPr lang="zh-CN" altLang="en-US"/>
          </a:p>
        </p:txBody>
      </p:sp>
    </p:spTree>
    <p:extLst>
      <p:ext uri="{BB962C8B-B14F-4D97-AF65-F5344CB8AC3E}">
        <p14:creationId xmlns:p14="http://schemas.microsoft.com/office/powerpoint/2010/main" val="2262338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6</a:t>
            </a:fld>
            <a:endParaRPr lang="zh-CN" altLang="en-US"/>
          </a:p>
        </p:txBody>
      </p:sp>
    </p:spTree>
    <p:extLst>
      <p:ext uri="{BB962C8B-B14F-4D97-AF65-F5344CB8AC3E}">
        <p14:creationId xmlns:p14="http://schemas.microsoft.com/office/powerpoint/2010/main" val="2440910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7</a:t>
            </a:fld>
            <a:endParaRPr lang="zh-CN" altLang="en-US"/>
          </a:p>
        </p:txBody>
      </p:sp>
    </p:spTree>
    <p:extLst>
      <p:ext uri="{BB962C8B-B14F-4D97-AF65-F5344CB8AC3E}">
        <p14:creationId xmlns:p14="http://schemas.microsoft.com/office/powerpoint/2010/main" val="3439016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8</a:t>
            </a:fld>
            <a:endParaRPr lang="zh-CN" altLang="en-US"/>
          </a:p>
        </p:txBody>
      </p:sp>
    </p:spTree>
    <p:extLst>
      <p:ext uri="{BB962C8B-B14F-4D97-AF65-F5344CB8AC3E}">
        <p14:creationId xmlns:p14="http://schemas.microsoft.com/office/powerpoint/2010/main" val="1832063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9</a:t>
            </a:fld>
            <a:endParaRPr lang="zh-CN" altLang="en-US"/>
          </a:p>
        </p:txBody>
      </p:sp>
    </p:spTree>
    <p:extLst>
      <p:ext uri="{BB962C8B-B14F-4D97-AF65-F5344CB8AC3E}">
        <p14:creationId xmlns:p14="http://schemas.microsoft.com/office/powerpoint/2010/main" val="642389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10</a:t>
            </a:fld>
            <a:endParaRPr lang="zh-CN" altLang="en-US"/>
          </a:p>
        </p:txBody>
      </p:sp>
    </p:spTree>
    <p:extLst>
      <p:ext uri="{BB962C8B-B14F-4D97-AF65-F5344CB8AC3E}">
        <p14:creationId xmlns:p14="http://schemas.microsoft.com/office/powerpoint/2010/main" val="3417810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11</a:t>
            </a:fld>
            <a:endParaRPr lang="zh-CN" altLang="en-US"/>
          </a:p>
        </p:txBody>
      </p:sp>
    </p:spTree>
    <p:extLst>
      <p:ext uri="{BB962C8B-B14F-4D97-AF65-F5344CB8AC3E}">
        <p14:creationId xmlns:p14="http://schemas.microsoft.com/office/powerpoint/2010/main" val="268809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12</a:t>
            </a:fld>
            <a:endParaRPr lang="zh-CN" altLang="en-US"/>
          </a:p>
        </p:txBody>
      </p:sp>
    </p:spTree>
    <p:extLst>
      <p:ext uri="{BB962C8B-B14F-4D97-AF65-F5344CB8AC3E}">
        <p14:creationId xmlns:p14="http://schemas.microsoft.com/office/powerpoint/2010/main" val="860702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13</a:t>
            </a:fld>
            <a:endParaRPr lang="zh-CN" altLang="en-US"/>
          </a:p>
        </p:txBody>
      </p:sp>
    </p:spTree>
    <p:extLst>
      <p:ext uri="{BB962C8B-B14F-4D97-AF65-F5344CB8AC3E}">
        <p14:creationId xmlns:p14="http://schemas.microsoft.com/office/powerpoint/2010/main" val="1766120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14</a:t>
            </a:fld>
            <a:endParaRPr lang="zh-CN" altLang="en-US"/>
          </a:p>
        </p:txBody>
      </p:sp>
    </p:spTree>
    <p:extLst>
      <p:ext uri="{BB962C8B-B14F-4D97-AF65-F5344CB8AC3E}">
        <p14:creationId xmlns:p14="http://schemas.microsoft.com/office/powerpoint/2010/main" val="3759505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15</a:t>
            </a:fld>
            <a:endParaRPr lang="zh-CN" altLang="en-US"/>
          </a:p>
        </p:txBody>
      </p:sp>
    </p:spTree>
    <p:extLst>
      <p:ext uri="{BB962C8B-B14F-4D97-AF65-F5344CB8AC3E}">
        <p14:creationId xmlns:p14="http://schemas.microsoft.com/office/powerpoint/2010/main" val="3762133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16</a:t>
            </a:fld>
            <a:endParaRPr lang="zh-CN" altLang="en-US"/>
          </a:p>
        </p:txBody>
      </p:sp>
    </p:spTree>
    <p:extLst>
      <p:ext uri="{BB962C8B-B14F-4D97-AF65-F5344CB8AC3E}">
        <p14:creationId xmlns:p14="http://schemas.microsoft.com/office/powerpoint/2010/main" val="3169458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17</a:t>
            </a:fld>
            <a:endParaRPr lang="zh-CN" altLang="en-US"/>
          </a:p>
        </p:txBody>
      </p:sp>
    </p:spTree>
    <p:extLst>
      <p:ext uri="{BB962C8B-B14F-4D97-AF65-F5344CB8AC3E}">
        <p14:creationId xmlns:p14="http://schemas.microsoft.com/office/powerpoint/2010/main" val="3595407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18</a:t>
            </a:fld>
            <a:endParaRPr lang="zh-CN" altLang="en-US"/>
          </a:p>
        </p:txBody>
      </p:sp>
    </p:spTree>
    <p:extLst>
      <p:ext uri="{BB962C8B-B14F-4D97-AF65-F5344CB8AC3E}">
        <p14:creationId xmlns:p14="http://schemas.microsoft.com/office/powerpoint/2010/main" val="42636421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DB9730-A937-4F78-9D83-39F96DC4B415}" type="slidenum">
              <a:rPr lang="zh-CN" altLang="en-US" smtClean="0"/>
              <a:t>19</a:t>
            </a:fld>
            <a:endParaRPr lang="zh-CN" altLang="en-US"/>
          </a:p>
        </p:txBody>
      </p:sp>
    </p:spTree>
    <p:extLst>
      <p:ext uri="{BB962C8B-B14F-4D97-AF65-F5344CB8AC3E}">
        <p14:creationId xmlns:p14="http://schemas.microsoft.com/office/powerpoint/2010/main" val="2807785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17898D2-FB04-4AED-988A-2DBA29323B85}"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47F810-8A80-4AFF-84EB-8753EAA497AD}" type="slidenum">
              <a:rPr lang="zh-CN" altLang="en-US" smtClean="0"/>
              <a:t>‹#›</a:t>
            </a:fld>
            <a:endParaRPr lang="zh-CN" altLang="en-US"/>
          </a:p>
        </p:txBody>
      </p:sp>
    </p:spTree>
  </p:cSld>
  <p:clrMapOvr>
    <a:masterClrMapping/>
  </p:clrMapOvr>
  <p:transition spd="slow" advTm="2000">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181844"/>
            <a:ext cx="402032" cy="7148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2000">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ransition spd="slow" advTm="2000">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17898D2-FB04-4AED-988A-2DBA29323B85}" type="datetimeFigureOut">
              <a:rPr lang="zh-CN" altLang="en-US" smtClean="0"/>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47F810-8A80-4AFF-84EB-8753EAA497AD}" type="slidenum">
              <a:rPr lang="zh-CN" altLang="en-US" smtClean="0"/>
              <a:t>‹#›</a:t>
            </a:fld>
            <a:endParaRPr lang="zh-CN" altLang="en-US"/>
          </a:p>
        </p:txBody>
      </p:sp>
    </p:spTree>
  </p:cSld>
  <p:clrMapOvr>
    <a:masterClrMapping/>
  </p:clrMapOvr>
  <p:transition spd="slow" advTm="2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17898D2-FB04-4AED-988A-2DBA29323B85}" type="datetimeFigureOut">
              <a:rPr lang="zh-CN" altLang="en-US" smtClean="0"/>
              <a:t>2018/11/28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B47F810-8A80-4AFF-84EB-8753EAA497AD}" type="slidenum">
              <a:rPr lang="zh-CN" altLang="en-US" smtClean="0"/>
              <a:t>‹#›</a:t>
            </a:fld>
            <a:endParaRPr lang="zh-CN" altLang="en-US"/>
          </a:p>
        </p:txBody>
      </p:sp>
    </p:spTree>
  </p:cSld>
  <p:clrMapOvr>
    <a:masterClrMapping/>
  </p:clrMapOvr>
  <p:transition spd="slow" advTm="2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17898D2-FB04-4AED-988A-2DBA29323B85}" type="datetimeFigureOut">
              <a:rPr lang="zh-CN" altLang="en-US" smtClean="0"/>
              <a:t>2018/11/28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B47F810-8A80-4AFF-84EB-8753EAA497AD}" type="slidenum">
              <a:rPr lang="zh-CN" altLang="en-US" smtClean="0"/>
              <a:t>‹#›</a:t>
            </a:fld>
            <a:endParaRPr lang="zh-CN" altLang="en-US"/>
          </a:p>
        </p:txBody>
      </p:sp>
    </p:spTree>
  </p:cSld>
  <p:clrMapOvr>
    <a:masterClrMapping/>
  </p:clrMapOvr>
  <p:transition spd="slow" advTm="2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17898D2-FB04-4AED-988A-2DBA29323B85}" type="datetimeFigureOut">
              <a:rPr lang="zh-CN" altLang="en-US" smtClean="0"/>
              <a:t>2018/11/28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47F810-8A80-4AFF-84EB-8753EAA497AD}" type="slidenum">
              <a:rPr lang="zh-CN" altLang="en-US" smtClean="0"/>
              <a:t>‹#›</a:t>
            </a:fld>
            <a:endParaRPr lang="zh-CN" altLang="en-US"/>
          </a:p>
        </p:txBody>
      </p:sp>
    </p:spTree>
  </p:cSld>
  <p:clrMapOvr>
    <a:masterClrMapping/>
  </p:clrMapOvr>
  <p:transition spd="slow" advTm="2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7898D2-FB04-4AED-988A-2DBA29323B85}" type="datetimeFigureOut">
              <a:rPr lang="zh-CN" altLang="en-US" smtClean="0"/>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47F810-8A80-4AFF-84EB-8753EAA497AD}" type="slidenum">
              <a:rPr lang="zh-CN" altLang="en-US" smtClean="0"/>
              <a:t>‹#›</a:t>
            </a:fld>
            <a:endParaRPr lang="zh-CN" altLang="en-US"/>
          </a:p>
        </p:txBody>
      </p:sp>
    </p:spTree>
  </p:cSld>
  <p:clrMapOvr>
    <a:masterClrMapping/>
  </p:clrMapOvr>
  <p:transition spd="slow" advTm="2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17898D2-FB04-4AED-988A-2DBA29323B85}" type="datetimeFigureOut">
              <a:rPr lang="zh-CN" altLang="en-US" smtClean="0"/>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47F810-8A80-4AFF-84EB-8753EAA497AD}" type="slidenum">
              <a:rPr lang="zh-CN" altLang="en-US" smtClean="0"/>
              <a:t>‹#›</a:t>
            </a:fld>
            <a:endParaRPr lang="zh-CN" altLang="en-US"/>
          </a:p>
        </p:txBody>
      </p:sp>
    </p:spTree>
  </p:cSld>
  <p:clrMapOvr>
    <a:masterClrMapping/>
  </p:clrMapOvr>
  <p:transition spd="slow" advTm="2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7898D2-FB04-4AED-988A-2DBA29323B85}"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47F810-8A80-4AFF-84EB-8753EAA497AD}" type="slidenum">
              <a:rPr lang="zh-CN" altLang="en-US" smtClean="0"/>
              <a:t>‹#›</a:t>
            </a:fld>
            <a:endParaRPr lang="zh-CN" altLang="en-US"/>
          </a:p>
        </p:txBody>
      </p:sp>
    </p:spTree>
  </p:cSld>
  <p:clrMapOvr>
    <a:masterClrMapping/>
  </p:clrMapOvr>
  <p:transition spd="slow" advTm="2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17898D2-FB04-4AED-988A-2DBA29323B85}"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47F810-8A80-4AFF-84EB-8753EAA497AD}" type="slidenum">
              <a:rPr lang="zh-CN" altLang="en-US" smtClean="0"/>
              <a:t>‹#›</a:t>
            </a:fld>
            <a:endParaRPr lang="zh-CN" altLang="en-US"/>
          </a:p>
        </p:txBody>
      </p:sp>
    </p:spTree>
  </p:cSld>
  <p:clrMapOvr>
    <a:masterClrMapping/>
  </p:clrMapOvr>
  <p:transition spd="slow" advTm="2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7898D2-FB04-4AED-988A-2DBA29323B85}" type="datetimeFigureOut">
              <a:rPr lang="zh-CN" altLang="en-US" smtClean="0"/>
              <a:t>2018/11/28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47F810-8A80-4AFF-84EB-8753EAA497A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2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t="-1"/>
          <a:stretch>
            <a:fillRect/>
          </a:stretch>
        </p:blipFill>
        <p:spPr>
          <a:xfrm flipH="1">
            <a:off x="3695700" y="0"/>
            <a:ext cx="8496300" cy="6858000"/>
          </a:xfrm>
          <a:prstGeom prst="rect">
            <a:avLst/>
          </a:prstGeom>
        </p:spPr>
      </p:pic>
      <p:sp>
        <p:nvSpPr>
          <p:cNvPr id="6" name="矩形 5"/>
          <p:cNvSpPr/>
          <p:nvPr/>
        </p:nvSpPr>
        <p:spPr>
          <a:xfrm>
            <a:off x="0" y="0"/>
            <a:ext cx="51435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27573" y="2905780"/>
            <a:ext cx="4254563" cy="523220"/>
          </a:xfrm>
          <a:prstGeom prst="rect">
            <a:avLst/>
          </a:prstGeom>
          <a:noFill/>
        </p:spPr>
        <p:txBody>
          <a:bodyPr wrap="none" rtlCol="0">
            <a:spAutoFit/>
          </a:bodyPr>
          <a:lstStyle/>
          <a:p>
            <a:r>
              <a:rPr lang="zh-CN" altLang="en-US" sz="2800" b="1" dirty="0">
                <a:solidFill>
                  <a:schemeClr val="bg1"/>
                </a:solidFill>
              </a:rPr>
              <a:t>英文招聘广告写作</a:t>
            </a:r>
            <a:r>
              <a:rPr lang="en-US" altLang="zh-CN" sz="2800" b="1" dirty="0" err="1">
                <a:solidFill>
                  <a:schemeClr val="bg1"/>
                </a:solidFill>
              </a:rPr>
              <a:t>ppt</a:t>
            </a:r>
            <a:r>
              <a:rPr lang="zh-CN" altLang="en-US" sz="2800" b="1" dirty="0">
                <a:solidFill>
                  <a:schemeClr val="bg1"/>
                </a:solidFill>
              </a:rPr>
              <a:t>模板</a:t>
            </a:r>
          </a:p>
        </p:txBody>
      </p:sp>
      <p:sp>
        <p:nvSpPr>
          <p:cNvPr id="11" name="文本框 10"/>
          <p:cNvSpPr txBox="1"/>
          <p:nvPr/>
        </p:nvSpPr>
        <p:spPr>
          <a:xfrm>
            <a:off x="597490" y="3774539"/>
            <a:ext cx="3948517" cy="461665"/>
          </a:xfrm>
          <a:prstGeom prst="rect">
            <a:avLst/>
          </a:prstGeom>
          <a:noFill/>
        </p:spPr>
        <p:txBody>
          <a:bodyPr wrap="none" rtlCol="0">
            <a:spAutoFit/>
          </a:bodyPr>
          <a:lstStyle/>
          <a:p>
            <a:r>
              <a:rPr lang="en-US" altLang="zh-CN" sz="2400" b="1" smtClean="0">
                <a:solidFill>
                  <a:schemeClr val="bg1"/>
                </a:solidFill>
                <a:latin typeface="+mn-ea"/>
              </a:rPr>
              <a:t>CAMPUS RECRUITMENT</a:t>
            </a:r>
            <a:endParaRPr lang="zh-CN" altLang="en-US" sz="2400" b="1">
              <a:solidFill>
                <a:schemeClr val="bg1"/>
              </a:solidFill>
              <a:latin typeface="+mn-ea"/>
            </a:endParaRPr>
          </a:p>
        </p:txBody>
      </p:sp>
      <p:sp>
        <p:nvSpPr>
          <p:cNvPr id="12" name="文本框 11"/>
          <p:cNvSpPr txBox="1"/>
          <p:nvPr/>
        </p:nvSpPr>
        <p:spPr>
          <a:xfrm>
            <a:off x="1544933" y="4670951"/>
            <a:ext cx="2031325" cy="369332"/>
          </a:xfrm>
          <a:prstGeom prst="rect">
            <a:avLst/>
          </a:prstGeom>
          <a:noFill/>
        </p:spPr>
        <p:txBody>
          <a:bodyPr wrap="none" rtlCol="0">
            <a:spAutoFit/>
          </a:bodyPr>
          <a:lstStyle/>
          <a:p>
            <a:r>
              <a:rPr lang="zh-CN" altLang="en-US" smtClean="0">
                <a:solidFill>
                  <a:schemeClr val="bg1"/>
                </a:solidFill>
                <a:latin typeface="+mn-ea"/>
              </a:rPr>
              <a:t>某某科技有限公司</a:t>
            </a:r>
            <a:endParaRPr lang="zh-CN" altLang="en-US">
              <a:solidFill>
                <a:schemeClr val="bg1"/>
              </a:solidFill>
              <a:latin typeface="+mn-ea"/>
            </a:endParaRPr>
          </a:p>
        </p:txBody>
      </p:sp>
    </p:spTree>
  </p:cSld>
  <p:clrMapOvr>
    <a:masterClrMapping/>
  </p:clrMapOvr>
  <p:transition spd="slow" advTm="2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0" y="1"/>
            <a:ext cx="12192000" cy="6908799"/>
          </a:xfrm>
          <a:prstGeom prst="rect">
            <a:avLst/>
          </a:prstGeom>
        </p:spPr>
      </p:pic>
      <p:sp>
        <p:nvSpPr>
          <p:cNvPr id="5" name="等腰三角形 4"/>
          <p:cNvSpPr/>
          <p:nvPr/>
        </p:nvSpPr>
        <p:spPr>
          <a:xfrm rot="5400000">
            <a:off x="2666999" y="-2666999"/>
            <a:ext cx="6858002" cy="12192002"/>
          </a:xfrm>
          <a:prstGeom prst="triangl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16473" y="1816100"/>
            <a:ext cx="2832827" cy="523220"/>
          </a:xfrm>
          <a:prstGeom prst="rect">
            <a:avLst/>
          </a:prstGeom>
          <a:noFill/>
        </p:spPr>
        <p:txBody>
          <a:bodyPr wrap="none" rtlCol="0">
            <a:spAutoFit/>
          </a:bodyPr>
          <a:lstStyle/>
          <a:p>
            <a:r>
              <a:rPr lang="en-US" altLang="zh-CN" sz="2800" b="1" smtClean="0">
                <a:solidFill>
                  <a:schemeClr val="bg1"/>
                </a:solidFill>
                <a:latin typeface="+mn-ea"/>
              </a:rPr>
              <a:t>1.</a:t>
            </a:r>
            <a:r>
              <a:rPr lang="zh-CN" altLang="en-US" sz="2800" b="1" smtClean="0">
                <a:solidFill>
                  <a:schemeClr val="bg1"/>
                </a:solidFill>
                <a:latin typeface="+mn-ea"/>
              </a:rPr>
              <a:t>认识</a:t>
            </a:r>
            <a:r>
              <a:rPr lang="en-US" altLang="zh-CN" sz="2800" b="1" smtClean="0">
                <a:solidFill>
                  <a:schemeClr val="bg1"/>
                </a:solidFill>
                <a:latin typeface="+mn-ea"/>
              </a:rPr>
              <a:t>/</a:t>
            </a:r>
            <a:r>
              <a:rPr lang="zh-CN" altLang="en-US" sz="2800" b="1" smtClean="0">
                <a:solidFill>
                  <a:schemeClr val="bg1"/>
                </a:solidFill>
                <a:latin typeface="+mn-ea"/>
              </a:rPr>
              <a:t>了解公司</a:t>
            </a:r>
            <a:endParaRPr lang="zh-CN" altLang="en-US" sz="2800" b="1">
              <a:solidFill>
                <a:schemeClr val="bg1"/>
              </a:solidFill>
              <a:latin typeface="+mn-ea"/>
            </a:endParaRPr>
          </a:p>
        </p:txBody>
      </p:sp>
      <p:sp>
        <p:nvSpPr>
          <p:cNvPr id="7" name="文本框 6"/>
          <p:cNvSpPr txBox="1"/>
          <p:nvPr/>
        </p:nvSpPr>
        <p:spPr>
          <a:xfrm>
            <a:off x="516473" y="3048000"/>
            <a:ext cx="2662908" cy="523220"/>
          </a:xfrm>
          <a:prstGeom prst="rect">
            <a:avLst/>
          </a:prstGeom>
          <a:noFill/>
        </p:spPr>
        <p:txBody>
          <a:bodyPr wrap="none" rtlCol="0">
            <a:spAutoFit/>
          </a:bodyPr>
          <a:lstStyle/>
          <a:p>
            <a:r>
              <a:rPr lang="en-US" altLang="zh-CN" sz="2800" b="1" smtClean="0">
                <a:solidFill>
                  <a:schemeClr val="bg1"/>
                </a:solidFill>
                <a:latin typeface="+mn-ea"/>
              </a:rPr>
              <a:t>2.</a:t>
            </a:r>
            <a:r>
              <a:rPr lang="zh-CN" altLang="en-US" sz="2800" b="1" smtClean="0">
                <a:solidFill>
                  <a:schemeClr val="bg1"/>
                </a:solidFill>
                <a:latin typeface="+mn-ea"/>
              </a:rPr>
              <a:t>人才培养计划</a:t>
            </a:r>
            <a:endParaRPr lang="zh-CN" altLang="en-US" sz="2800" b="1">
              <a:solidFill>
                <a:schemeClr val="bg1"/>
              </a:solidFill>
              <a:latin typeface="+mn-ea"/>
            </a:endParaRPr>
          </a:p>
        </p:txBody>
      </p:sp>
      <p:sp>
        <p:nvSpPr>
          <p:cNvPr id="8" name="文本框 7"/>
          <p:cNvSpPr txBox="1"/>
          <p:nvPr/>
        </p:nvSpPr>
        <p:spPr>
          <a:xfrm>
            <a:off x="516473" y="4279900"/>
            <a:ext cx="2662908" cy="523220"/>
          </a:xfrm>
          <a:prstGeom prst="rect">
            <a:avLst/>
          </a:prstGeom>
          <a:noFill/>
        </p:spPr>
        <p:txBody>
          <a:bodyPr wrap="none" rtlCol="0">
            <a:spAutoFit/>
          </a:bodyPr>
          <a:lstStyle/>
          <a:p>
            <a:r>
              <a:rPr lang="en-US" altLang="zh-CN" sz="2800" b="1" smtClean="0">
                <a:solidFill>
                  <a:schemeClr val="bg1"/>
                </a:solidFill>
                <a:latin typeface="+mn-ea"/>
              </a:rPr>
              <a:t>3.</a:t>
            </a:r>
            <a:r>
              <a:rPr lang="zh-CN" altLang="en-US" sz="2800" b="1" smtClean="0">
                <a:solidFill>
                  <a:schemeClr val="bg1"/>
                </a:solidFill>
                <a:latin typeface="+mn-ea"/>
              </a:rPr>
              <a:t>校园招聘介绍</a:t>
            </a:r>
            <a:endParaRPr lang="zh-CN" altLang="en-US" sz="2800" b="1">
              <a:solidFill>
                <a:schemeClr val="bg1"/>
              </a:solidFill>
              <a:latin typeface="+mn-ea"/>
            </a:endParaRPr>
          </a:p>
        </p:txBody>
      </p:sp>
      <p:sp>
        <p:nvSpPr>
          <p:cNvPr id="9" name="文本框 8"/>
          <p:cNvSpPr txBox="1"/>
          <p:nvPr/>
        </p:nvSpPr>
        <p:spPr>
          <a:xfrm>
            <a:off x="791433" y="2339320"/>
            <a:ext cx="2524665" cy="307777"/>
          </a:xfrm>
          <a:prstGeom prst="rect">
            <a:avLst/>
          </a:prstGeom>
          <a:noFill/>
        </p:spPr>
        <p:txBody>
          <a:bodyPr wrap="none" rtlCol="0">
            <a:spAutoFit/>
          </a:bodyPr>
          <a:lstStyle/>
          <a:p>
            <a:r>
              <a:rPr lang="en-US" altLang="zh-CN" sz="1400" smtClean="0">
                <a:solidFill>
                  <a:schemeClr val="bg1"/>
                </a:solidFill>
              </a:rPr>
              <a:t>Know / understand the company</a:t>
            </a:r>
            <a:endParaRPr lang="zh-CN" altLang="en-US" sz="1400">
              <a:solidFill>
                <a:schemeClr val="bg1"/>
              </a:solidFill>
            </a:endParaRPr>
          </a:p>
        </p:txBody>
      </p:sp>
      <p:sp>
        <p:nvSpPr>
          <p:cNvPr id="10" name="文本框 9"/>
          <p:cNvSpPr txBox="1"/>
          <p:nvPr/>
        </p:nvSpPr>
        <p:spPr>
          <a:xfrm>
            <a:off x="825053" y="3551317"/>
            <a:ext cx="1871923" cy="307777"/>
          </a:xfrm>
          <a:prstGeom prst="rect">
            <a:avLst/>
          </a:prstGeom>
          <a:noFill/>
        </p:spPr>
        <p:txBody>
          <a:bodyPr wrap="none" rtlCol="0">
            <a:spAutoFit/>
          </a:bodyPr>
          <a:lstStyle/>
          <a:p>
            <a:r>
              <a:rPr lang="en-US" altLang="zh-CN" sz="1400" smtClean="0">
                <a:solidFill>
                  <a:schemeClr val="bg1"/>
                </a:solidFill>
              </a:rPr>
              <a:t>Talent training program</a:t>
            </a:r>
            <a:endParaRPr lang="zh-CN" altLang="en-US" sz="1400">
              <a:solidFill>
                <a:schemeClr val="bg1"/>
              </a:solidFill>
            </a:endParaRPr>
          </a:p>
        </p:txBody>
      </p:sp>
      <p:sp>
        <p:nvSpPr>
          <p:cNvPr id="11" name="文本框 10"/>
          <p:cNvSpPr txBox="1"/>
          <p:nvPr/>
        </p:nvSpPr>
        <p:spPr>
          <a:xfrm>
            <a:off x="825053" y="4803120"/>
            <a:ext cx="2595582" cy="307777"/>
          </a:xfrm>
          <a:prstGeom prst="rect">
            <a:avLst/>
          </a:prstGeom>
          <a:noFill/>
        </p:spPr>
        <p:txBody>
          <a:bodyPr wrap="none" rtlCol="0">
            <a:spAutoFit/>
          </a:bodyPr>
          <a:lstStyle/>
          <a:p>
            <a:r>
              <a:rPr lang="en-US" altLang="zh-CN" sz="1400" smtClean="0">
                <a:solidFill>
                  <a:schemeClr val="bg1"/>
                </a:solidFill>
              </a:rPr>
              <a:t>Campus recruitment introduction</a:t>
            </a:r>
            <a:endParaRPr lang="zh-CN" altLang="en-US" sz="1400">
              <a:solidFill>
                <a:schemeClr val="bg1"/>
              </a:solidFill>
            </a:endParaRPr>
          </a:p>
        </p:txBody>
      </p:sp>
      <p:sp>
        <p:nvSpPr>
          <p:cNvPr id="12" name="文本框 11"/>
          <p:cNvSpPr txBox="1"/>
          <p:nvPr/>
        </p:nvSpPr>
        <p:spPr>
          <a:xfrm>
            <a:off x="7644261" y="3192790"/>
            <a:ext cx="1010213" cy="523220"/>
          </a:xfrm>
          <a:prstGeom prst="rect">
            <a:avLst/>
          </a:prstGeom>
          <a:noFill/>
        </p:spPr>
        <p:txBody>
          <a:bodyPr wrap="none" rtlCol="0">
            <a:spAutoFit/>
          </a:bodyPr>
          <a:lstStyle/>
          <a:p>
            <a:r>
              <a:rPr lang="zh-CN" altLang="en-US" sz="2800" b="1" smtClean="0">
                <a:solidFill>
                  <a:schemeClr val="bg1"/>
                </a:solidFill>
                <a:latin typeface="+mn-ea"/>
              </a:rPr>
              <a:t>目 录</a:t>
            </a:r>
            <a:endParaRPr lang="zh-CN" altLang="en-US" sz="2800" b="1">
              <a:solidFill>
                <a:schemeClr val="bg1"/>
              </a:solidFill>
              <a:latin typeface="+mn-ea"/>
            </a:endParaRPr>
          </a:p>
        </p:txBody>
      </p:sp>
      <p:sp>
        <p:nvSpPr>
          <p:cNvPr id="13" name="文本框 12"/>
          <p:cNvSpPr txBox="1"/>
          <p:nvPr/>
        </p:nvSpPr>
        <p:spPr>
          <a:xfrm>
            <a:off x="8631773" y="3218189"/>
            <a:ext cx="2194896" cy="523220"/>
          </a:xfrm>
          <a:prstGeom prst="rect">
            <a:avLst/>
          </a:prstGeom>
          <a:noFill/>
        </p:spPr>
        <p:txBody>
          <a:bodyPr wrap="none" rtlCol="0">
            <a:spAutoFit/>
          </a:bodyPr>
          <a:lstStyle/>
          <a:p>
            <a:r>
              <a:rPr lang="en-US" altLang="zh-CN" sz="2800" b="1" smtClean="0">
                <a:solidFill>
                  <a:schemeClr val="bg1"/>
                </a:solidFill>
                <a:latin typeface="+mn-ea"/>
              </a:rPr>
              <a:t>CONTENTS</a:t>
            </a:r>
            <a:endParaRPr lang="zh-CN" altLang="en-US" sz="2800" b="1">
              <a:solidFill>
                <a:schemeClr val="bg1"/>
              </a:solidFill>
              <a:latin typeface="+mn-ea"/>
            </a:endParaRPr>
          </a:p>
        </p:txBody>
      </p:sp>
      <p:cxnSp>
        <p:nvCxnSpPr>
          <p:cNvPr id="15" name="直接连接符 14"/>
          <p:cNvCxnSpPr/>
          <p:nvPr/>
        </p:nvCxnSpPr>
        <p:spPr>
          <a:xfrm>
            <a:off x="8644473" y="3323595"/>
            <a:ext cx="0" cy="2616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D0A0D"/>
        </a:solidFill>
        <a:effectLst/>
      </p:bgPr>
    </p:bg>
    <p:spTree>
      <p:nvGrpSpPr>
        <p:cNvPr id="1" name=""/>
        <p:cNvGrpSpPr/>
        <p:nvPr/>
      </p:nvGrpSpPr>
      <p:grpSpPr>
        <a:xfrm>
          <a:off x="0" y="0"/>
          <a:ext cx="0" cy="0"/>
          <a:chOff x="0" y="0"/>
          <a:chExt cx="0" cy="0"/>
        </a:xfrm>
      </p:grpSpPr>
      <p:sp>
        <p:nvSpPr>
          <p:cNvPr id="4" name="文本框 3"/>
          <p:cNvSpPr txBox="1"/>
          <p:nvPr/>
        </p:nvSpPr>
        <p:spPr>
          <a:xfrm>
            <a:off x="4246903" y="3081179"/>
            <a:ext cx="4346062" cy="769441"/>
          </a:xfrm>
          <a:prstGeom prst="rect">
            <a:avLst/>
          </a:prstGeom>
          <a:noFill/>
        </p:spPr>
        <p:txBody>
          <a:bodyPr wrap="none" rtlCol="0">
            <a:spAutoFit/>
          </a:bodyPr>
          <a:lstStyle/>
          <a:p>
            <a:r>
              <a:rPr lang="en-US" altLang="zh-CN" sz="4400" b="1" smtClean="0">
                <a:solidFill>
                  <a:schemeClr val="bg1"/>
                </a:solidFill>
                <a:latin typeface="+mn-ea"/>
              </a:rPr>
              <a:t>1.</a:t>
            </a:r>
            <a:r>
              <a:rPr lang="zh-CN" altLang="en-US" sz="4400" b="1" smtClean="0">
                <a:solidFill>
                  <a:schemeClr val="bg1"/>
                </a:solidFill>
                <a:latin typeface="+mn-ea"/>
              </a:rPr>
              <a:t>认识</a:t>
            </a:r>
            <a:r>
              <a:rPr lang="en-US" altLang="zh-CN" sz="4400" b="1" smtClean="0">
                <a:solidFill>
                  <a:schemeClr val="bg1"/>
                </a:solidFill>
                <a:latin typeface="+mn-ea"/>
              </a:rPr>
              <a:t>/</a:t>
            </a:r>
            <a:r>
              <a:rPr lang="zh-CN" altLang="en-US" sz="4400" b="1" smtClean="0">
                <a:solidFill>
                  <a:schemeClr val="bg1"/>
                </a:solidFill>
                <a:latin typeface="+mn-ea"/>
              </a:rPr>
              <a:t>了解公司</a:t>
            </a:r>
            <a:endParaRPr lang="zh-CN" altLang="en-US" sz="4400" b="1">
              <a:solidFill>
                <a:schemeClr val="bg1"/>
              </a:solidFill>
              <a:latin typeface="+mn-ea"/>
            </a:endParaRPr>
          </a:p>
        </p:txBody>
      </p:sp>
      <p:sp>
        <p:nvSpPr>
          <p:cNvPr id="5" name="文本框 4"/>
          <p:cNvSpPr txBox="1"/>
          <p:nvPr/>
        </p:nvSpPr>
        <p:spPr>
          <a:xfrm>
            <a:off x="4246903" y="3850620"/>
            <a:ext cx="4216026" cy="400110"/>
          </a:xfrm>
          <a:prstGeom prst="rect">
            <a:avLst/>
          </a:prstGeom>
          <a:noFill/>
        </p:spPr>
        <p:txBody>
          <a:bodyPr wrap="none" rtlCol="0">
            <a:spAutoFit/>
          </a:bodyPr>
          <a:lstStyle/>
          <a:p>
            <a:r>
              <a:rPr lang="en-US" altLang="zh-CN" sz="2000" smtClean="0">
                <a:solidFill>
                  <a:schemeClr val="bg1"/>
                </a:solidFill>
                <a:latin typeface="+mn-ea"/>
              </a:rPr>
              <a:t>Know / understand the company</a:t>
            </a:r>
            <a:endParaRPr lang="zh-CN" altLang="en-US" sz="2000">
              <a:solidFill>
                <a:schemeClr val="bg1"/>
              </a:solidFill>
              <a:latin typeface="+mn-ea"/>
            </a:endParaRPr>
          </a:p>
        </p:txBody>
      </p:sp>
      <p:grpSp>
        <p:nvGrpSpPr>
          <p:cNvPr id="8" name="组合 7"/>
          <p:cNvGrpSpPr/>
          <p:nvPr/>
        </p:nvGrpSpPr>
        <p:grpSpPr>
          <a:xfrm>
            <a:off x="2747542" y="2951378"/>
            <a:ext cx="1354557" cy="1354557"/>
            <a:chOff x="8343900" y="1384300"/>
            <a:chExt cx="1663700" cy="1663700"/>
          </a:xfrm>
        </p:grpSpPr>
        <p:sp>
          <p:nvSpPr>
            <p:cNvPr id="6" name="椭圆 5"/>
            <p:cNvSpPr/>
            <p:nvPr/>
          </p:nvSpPr>
          <p:spPr>
            <a:xfrm>
              <a:off x="8343900" y="1384300"/>
              <a:ext cx="1663700" cy="1663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5400000">
              <a:off x="8751479" y="1765412"/>
              <a:ext cx="1054101" cy="908707"/>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Tm="200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000" y="-1"/>
            <a:ext cx="10287000" cy="6867119"/>
          </a:xfrm>
          <a:prstGeom prst="rect">
            <a:avLst/>
          </a:prstGeom>
        </p:spPr>
      </p:pic>
      <p:sp>
        <p:nvSpPr>
          <p:cNvPr id="9" name="矩形 8"/>
          <p:cNvSpPr/>
          <p:nvPr/>
        </p:nvSpPr>
        <p:spPr>
          <a:xfrm>
            <a:off x="0" y="0"/>
            <a:ext cx="6096000" cy="68671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63344" y="1352130"/>
            <a:ext cx="3262432" cy="461665"/>
          </a:xfrm>
          <a:prstGeom prst="rect">
            <a:avLst/>
          </a:prstGeom>
          <a:noFill/>
        </p:spPr>
        <p:txBody>
          <a:bodyPr wrap="none" rtlCol="0">
            <a:spAutoFit/>
          </a:bodyPr>
          <a:lstStyle/>
          <a:p>
            <a:r>
              <a:rPr lang="zh-CN" altLang="en-US" sz="2400" smtClean="0">
                <a:solidFill>
                  <a:schemeClr val="bg1"/>
                </a:solidFill>
              </a:rPr>
              <a:t>杭州某某科技有限公司</a:t>
            </a:r>
          </a:p>
        </p:txBody>
      </p:sp>
      <p:sp>
        <p:nvSpPr>
          <p:cNvPr id="12" name="文本框 6"/>
          <p:cNvSpPr txBox="1">
            <a:spLocks noChangeArrowheads="1"/>
          </p:cNvSpPr>
          <p:nvPr/>
        </p:nvSpPr>
        <p:spPr bwMode="auto">
          <a:xfrm>
            <a:off x="593824" y="1861304"/>
            <a:ext cx="4576320" cy="1760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685800" fontAlgn="base">
              <a:lnSpc>
                <a:spcPct val="150000"/>
              </a:lnSpc>
              <a:spcBef>
                <a:spcPct val="0"/>
              </a:spcBef>
              <a:spcAft>
                <a:spcPct val="0"/>
              </a:spcAft>
              <a:defRPr/>
            </a:pPr>
            <a:r>
              <a:rPr lang="en-US" altLang="zh-CN" sz="1050">
                <a:solidFill>
                  <a:schemeClr val="bg1"/>
                </a:solidFill>
                <a:latin typeface="+mn-ea"/>
                <a:ea typeface="+mn-ea"/>
              </a:rPr>
              <a:t>Lorem ipsum dolor sit amet, consectetur adipiscing elit. Donec luctus nibh sit amet sem vulputate venenatis bibendum orci pulvinar. Lorem ipsum dolor sit amet, consectetur adipiscing elit. Donec luctus nibh sit amet sem vulputate venenatis bibendum orci pulvinar. </a:t>
            </a:r>
            <a:r>
              <a:rPr lang="en-US" altLang="zh-CN" sz="1050">
                <a:solidFill>
                  <a:schemeClr val="bg1"/>
                </a:solidFill>
                <a:latin typeface="+mn-ea"/>
              </a:rPr>
              <a:t>em ipsum dolor sit amet, consectetur adipiscing elit. Donec luctus nibh sit amet sem vulputate venenatis bibendum orci pulvinar. Lorem ipsum dolor sit amet, consectetur adipiscing elit. </a:t>
            </a:r>
            <a:endParaRPr lang="en-US" altLang="zh-CN" sz="1050">
              <a:solidFill>
                <a:schemeClr val="bg1"/>
              </a:solidFill>
              <a:latin typeface="+mn-ea"/>
              <a:ea typeface="+mn-ea"/>
            </a:endParaRPr>
          </a:p>
        </p:txBody>
      </p:sp>
      <p:sp>
        <p:nvSpPr>
          <p:cNvPr id="13" name="矩形 12"/>
          <p:cNvSpPr/>
          <p:nvPr/>
        </p:nvSpPr>
        <p:spPr>
          <a:xfrm>
            <a:off x="563344" y="3828414"/>
            <a:ext cx="4472443" cy="276999"/>
          </a:xfrm>
          <a:prstGeom prst="rect">
            <a:avLst/>
          </a:prstGeom>
        </p:spPr>
        <p:txBody>
          <a:bodyPr wrap="none">
            <a:spAutoFit/>
          </a:bodyPr>
          <a:lstStyle/>
          <a:p>
            <a:pPr marL="171450" indent="-171450">
              <a:buFont typeface="Arial" panose="020B0604020202020204" pitchFamily="34" charset="0"/>
              <a:buChar char="•"/>
            </a:pPr>
            <a:r>
              <a:rPr lang="en-US" altLang="zh-CN" sz="1200">
                <a:solidFill>
                  <a:prstClr val="white"/>
                </a:solidFill>
                <a:latin typeface="微软雅黑" panose="020B0503020204020204" charset="-122"/>
              </a:rPr>
              <a:t>Lorem ipsum dolor sit amet, consectetur adipiscing elit. </a:t>
            </a:r>
            <a:endParaRPr lang="zh-CN" altLang="en-US" sz="2400"/>
          </a:p>
        </p:txBody>
      </p:sp>
      <p:sp>
        <p:nvSpPr>
          <p:cNvPr id="14" name="矩形 13"/>
          <p:cNvSpPr/>
          <p:nvPr/>
        </p:nvSpPr>
        <p:spPr>
          <a:xfrm>
            <a:off x="563344" y="4242851"/>
            <a:ext cx="4472443" cy="276999"/>
          </a:xfrm>
          <a:prstGeom prst="rect">
            <a:avLst/>
          </a:prstGeom>
        </p:spPr>
        <p:txBody>
          <a:bodyPr wrap="none">
            <a:spAutoFit/>
          </a:bodyPr>
          <a:lstStyle/>
          <a:p>
            <a:pPr marL="171450" indent="-171450">
              <a:buFont typeface="Arial" panose="020B0604020202020204" pitchFamily="34" charset="0"/>
              <a:buChar char="•"/>
            </a:pPr>
            <a:r>
              <a:rPr lang="en-US" altLang="zh-CN" sz="1200">
                <a:solidFill>
                  <a:prstClr val="white"/>
                </a:solidFill>
                <a:latin typeface="微软雅黑" panose="020B0503020204020204" charset="-122"/>
              </a:rPr>
              <a:t>Lorem ipsum dolor sit amet, consectetur adipiscing elit. </a:t>
            </a:r>
            <a:endParaRPr lang="zh-CN" altLang="en-US" sz="2400"/>
          </a:p>
        </p:txBody>
      </p:sp>
      <p:sp>
        <p:nvSpPr>
          <p:cNvPr id="15" name="矩形 14"/>
          <p:cNvSpPr/>
          <p:nvPr/>
        </p:nvSpPr>
        <p:spPr>
          <a:xfrm>
            <a:off x="563344" y="4657288"/>
            <a:ext cx="4472443" cy="276999"/>
          </a:xfrm>
          <a:prstGeom prst="rect">
            <a:avLst/>
          </a:prstGeom>
        </p:spPr>
        <p:txBody>
          <a:bodyPr wrap="none">
            <a:spAutoFit/>
          </a:bodyPr>
          <a:lstStyle/>
          <a:p>
            <a:pPr marL="171450" indent="-171450">
              <a:buFont typeface="Arial" panose="020B0604020202020204" pitchFamily="34" charset="0"/>
              <a:buChar char="•"/>
            </a:pPr>
            <a:r>
              <a:rPr lang="en-US" altLang="zh-CN" sz="1200">
                <a:solidFill>
                  <a:prstClr val="white"/>
                </a:solidFill>
                <a:latin typeface="微软雅黑" panose="020B0503020204020204" charset="-122"/>
              </a:rPr>
              <a:t>Lorem ipsum dolor sit amet, consectetur adipiscing elit. </a:t>
            </a:r>
            <a:endParaRPr lang="zh-CN" altLang="en-US" sz="2400"/>
          </a:p>
        </p:txBody>
      </p:sp>
      <p:sp>
        <p:nvSpPr>
          <p:cNvPr id="17" name="矩形 16"/>
          <p:cNvSpPr/>
          <p:nvPr/>
        </p:nvSpPr>
        <p:spPr>
          <a:xfrm>
            <a:off x="563344" y="5071725"/>
            <a:ext cx="4472443" cy="276999"/>
          </a:xfrm>
          <a:prstGeom prst="rect">
            <a:avLst/>
          </a:prstGeom>
        </p:spPr>
        <p:txBody>
          <a:bodyPr wrap="none">
            <a:spAutoFit/>
          </a:bodyPr>
          <a:lstStyle/>
          <a:p>
            <a:pPr marL="171450" indent="-171450">
              <a:buFont typeface="Arial" panose="020B0604020202020204" pitchFamily="34" charset="0"/>
              <a:buChar char="•"/>
            </a:pPr>
            <a:r>
              <a:rPr lang="en-US" altLang="zh-CN" sz="1200">
                <a:solidFill>
                  <a:prstClr val="white"/>
                </a:solidFill>
                <a:latin typeface="微软雅黑" panose="020B0503020204020204" charset="-122"/>
              </a:rPr>
              <a:t>Lorem ipsum dolor sit amet, consectetur adipiscing elit. </a:t>
            </a:r>
            <a:endParaRPr lang="zh-CN" altLang="en-US" sz="2400"/>
          </a:p>
        </p:txBody>
      </p:sp>
    </p:spTree>
  </p:cSld>
  <p:clrMapOvr>
    <a:masterClrMapping/>
  </p:clrMapOvr>
  <p:transition spd="slow" advTm="2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927" y="394969"/>
            <a:ext cx="1338828" cy="369332"/>
          </a:xfrm>
          <a:prstGeom prst="rect">
            <a:avLst/>
          </a:prstGeom>
          <a:noFill/>
        </p:spPr>
        <p:txBody>
          <a:bodyPr wrap="none" rtlCol="0">
            <a:spAutoFit/>
          </a:bodyPr>
          <a:lstStyle/>
          <a:p>
            <a:r>
              <a:rPr lang="zh-CN" altLang="en-US" b="1" smtClean="0">
                <a:solidFill>
                  <a:srgbClr val="BD0A0D"/>
                </a:solidFill>
              </a:rPr>
              <a:t>公司的发展</a:t>
            </a:r>
          </a:p>
        </p:txBody>
      </p:sp>
      <p:sp>
        <p:nvSpPr>
          <p:cNvPr id="23" name="文本框 22"/>
          <p:cNvSpPr txBox="1"/>
          <p:nvPr/>
        </p:nvSpPr>
        <p:spPr>
          <a:xfrm>
            <a:off x="736231" y="1824568"/>
            <a:ext cx="1069524" cy="523220"/>
          </a:xfrm>
          <a:prstGeom prst="rect">
            <a:avLst/>
          </a:prstGeom>
          <a:noFill/>
        </p:spPr>
        <p:txBody>
          <a:bodyPr wrap="none" rtlCol="0">
            <a:spAutoFit/>
          </a:bodyPr>
          <a:lstStyle/>
          <a:p>
            <a:r>
              <a:rPr lang="en-US" altLang="zh-CN" sz="2800" b="1" smtClean="0">
                <a:solidFill>
                  <a:srgbClr val="BD0A0D"/>
                </a:solidFill>
                <a:latin typeface="+mn-ea"/>
              </a:rPr>
              <a:t>2000</a:t>
            </a:r>
            <a:endParaRPr lang="zh-CN" altLang="en-US" sz="2800" b="1" smtClean="0">
              <a:solidFill>
                <a:srgbClr val="BD0A0D"/>
              </a:solidFill>
              <a:latin typeface="+mn-ea"/>
            </a:endParaRPr>
          </a:p>
        </p:txBody>
      </p:sp>
      <p:sp>
        <p:nvSpPr>
          <p:cNvPr id="24" name="文本框 23"/>
          <p:cNvSpPr txBox="1"/>
          <p:nvPr/>
        </p:nvSpPr>
        <p:spPr>
          <a:xfrm>
            <a:off x="3117337" y="1824568"/>
            <a:ext cx="1069524" cy="523220"/>
          </a:xfrm>
          <a:prstGeom prst="rect">
            <a:avLst/>
          </a:prstGeom>
          <a:noFill/>
        </p:spPr>
        <p:txBody>
          <a:bodyPr wrap="none" rtlCol="0">
            <a:spAutoFit/>
          </a:bodyPr>
          <a:lstStyle/>
          <a:p>
            <a:r>
              <a:rPr lang="en-US" altLang="zh-CN" sz="2800" b="1" smtClean="0">
                <a:solidFill>
                  <a:srgbClr val="BD0A0D"/>
                </a:solidFill>
                <a:latin typeface="+mn-ea"/>
              </a:rPr>
              <a:t>2002</a:t>
            </a:r>
            <a:endParaRPr lang="zh-CN" altLang="en-US" sz="2800" b="1" smtClean="0">
              <a:solidFill>
                <a:srgbClr val="BD0A0D"/>
              </a:solidFill>
              <a:latin typeface="+mn-ea"/>
            </a:endParaRPr>
          </a:p>
        </p:txBody>
      </p:sp>
      <p:sp>
        <p:nvSpPr>
          <p:cNvPr id="25" name="文本框 24"/>
          <p:cNvSpPr txBox="1"/>
          <p:nvPr/>
        </p:nvSpPr>
        <p:spPr>
          <a:xfrm>
            <a:off x="5498444" y="1824568"/>
            <a:ext cx="1069524" cy="523220"/>
          </a:xfrm>
          <a:prstGeom prst="rect">
            <a:avLst/>
          </a:prstGeom>
          <a:noFill/>
        </p:spPr>
        <p:txBody>
          <a:bodyPr wrap="none" rtlCol="0">
            <a:spAutoFit/>
          </a:bodyPr>
          <a:lstStyle/>
          <a:p>
            <a:r>
              <a:rPr lang="en-US" altLang="zh-CN" sz="2800" b="1" smtClean="0">
                <a:solidFill>
                  <a:srgbClr val="BD0A0D"/>
                </a:solidFill>
                <a:latin typeface="+mn-ea"/>
              </a:rPr>
              <a:t>2004</a:t>
            </a:r>
            <a:endParaRPr lang="zh-CN" altLang="en-US" sz="2800" b="1" smtClean="0">
              <a:solidFill>
                <a:srgbClr val="BD0A0D"/>
              </a:solidFill>
              <a:latin typeface="+mn-ea"/>
            </a:endParaRPr>
          </a:p>
        </p:txBody>
      </p:sp>
      <p:sp>
        <p:nvSpPr>
          <p:cNvPr id="26" name="文本框 25"/>
          <p:cNvSpPr txBox="1"/>
          <p:nvPr/>
        </p:nvSpPr>
        <p:spPr>
          <a:xfrm>
            <a:off x="7879550" y="1824568"/>
            <a:ext cx="1069524" cy="523220"/>
          </a:xfrm>
          <a:prstGeom prst="rect">
            <a:avLst/>
          </a:prstGeom>
          <a:noFill/>
        </p:spPr>
        <p:txBody>
          <a:bodyPr wrap="none" rtlCol="0">
            <a:spAutoFit/>
          </a:bodyPr>
          <a:lstStyle/>
          <a:p>
            <a:r>
              <a:rPr lang="en-US" altLang="zh-CN" sz="2800" b="1" smtClean="0">
                <a:solidFill>
                  <a:srgbClr val="BD0A0D"/>
                </a:solidFill>
                <a:latin typeface="+mn-ea"/>
              </a:rPr>
              <a:t>2006</a:t>
            </a:r>
            <a:endParaRPr lang="zh-CN" altLang="en-US" sz="2800" b="1" smtClean="0">
              <a:solidFill>
                <a:srgbClr val="BD0A0D"/>
              </a:solidFill>
              <a:latin typeface="+mn-ea"/>
            </a:endParaRPr>
          </a:p>
        </p:txBody>
      </p:sp>
      <p:sp>
        <p:nvSpPr>
          <p:cNvPr id="27" name="文本框 26"/>
          <p:cNvSpPr txBox="1"/>
          <p:nvPr/>
        </p:nvSpPr>
        <p:spPr>
          <a:xfrm>
            <a:off x="10323451" y="1824568"/>
            <a:ext cx="1069524" cy="523220"/>
          </a:xfrm>
          <a:prstGeom prst="rect">
            <a:avLst/>
          </a:prstGeom>
          <a:noFill/>
        </p:spPr>
        <p:txBody>
          <a:bodyPr wrap="none" rtlCol="0">
            <a:spAutoFit/>
          </a:bodyPr>
          <a:lstStyle/>
          <a:p>
            <a:r>
              <a:rPr lang="en-US" altLang="zh-CN" sz="2800" b="1" smtClean="0">
                <a:solidFill>
                  <a:srgbClr val="BD0A0D"/>
                </a:solidFill>
                <a:latin typeface="+mn-ea"/>
              </a:rPr>
              <a:t>2008</a:t>
            </a:r>
            <a:endParaRPr lang="zh-CN" altLang="en-US" sz="2800" b="1" smtClean="0">
              <a:solidFill>
                <a:srgbClr val="BD0A0D"/>
              </a:solidFill>
              <a:latin typeface="+mn-ea"/>
            </a:endParaRPr>
          </a:p>
        </p:txBody>
      </p:sp>
      <p:sp>
        <p:nvSpPr>
          <p:cNvPr id="28" name="文本框 27"/>
          <p:cNvSpPr txBox="1"/>
          <p:nvPr/>
        </p:nvSpPr>
        <p:spPr>
          <a:xfrm>
            <a:off x="736231" y="3961964"/>
            <a:ext cx="1069524" cy="523220"/>
          </a:xfrm>
          <a:prstGeom prst="rect">
            <a:avLst/>
          </a:prstGeom>
          <a:noFill/>
        </p:spPr>
        <p:txBody>
          <a:bodyPr wrap="none" rtlCol="0">
            <a:spAutoFit/>
          </a:bodyPr>
          <a:lstStyle/>
          <a:p>
            <a:r>
              <a:rPr lang="en-US" altLang="zh-CN" sz="2800" b="1" smtClean="0">
                <a:solidFill>
                  <a:srgbClr val="BD0A0D"/>
                </a:solidFill>
                <a:latin typeface="+mn-ea"/>
              </a:rPr>
              <a:t>2010</a:t>
            </a:r>
            <a:endParaRPr lang="zh-CN" altLang="en-US" sz="2800" b="1" smtClean="0">
              <a:solidFill>
                <a:srgbClr val="BD0A0D"/>
              </a:solidFill>
              <a:latin typeface="+mn-ea"/>
            </a:endParaRPr>
          </a:p>
        </p:txBody>
      </p:sp>
      <p:sp>
        <p:nvSpPr>
          <p:cNvPr id="29" name="文本框 28"/>
          <p:cNvSpPr txBox="1"/>
          <p:nvPr/>
        </p:nvSpPr>
        <p:spPr>
          <a:xfrm>
            <a:off x="3117337" y="3961964"/>
            <a:ext cx="1069524" cy="523220"/>
          </a:xfrm>
          <a:prstGeom prst="rect">
            <a:avLst/>
          </a:prstGeom>
          <a:noFill/>
        </p:spPr>
        <p:txBody>
          <a:bodyPr wrap="none" rtlCol="0">
            <a:spAutoFit/>
          </a:bodyPr>
          <a:lstStyle/>
          <a:p>
            <a:r>
              <a:rPr lang="en-US" altLang="zh-CN" sz="2800" b="1" smtClean="0">
                <a:solidFill>
                  <a:srgbClr val="BD0A0D"/>
                </a:solidFill>
                <a:latin typeface="+mn-ea"/>
              </a:rPr>
              <a:t>2012</a:t>
            </a:r>
            <a:endParaRPr lang="zh-CN" altLang="en-US" sz="2800" b="1" smtClean="0">
              <a:solidFill>
                <a:srgbClr val="BD0A0D"/>
              </a:solidFill>
              <a:latin typeface="+mn-ea"/>
            </a:endParaRPr>
          </a:p>
        </p:txBody>
      </p:sp>
      <p:sp>
        <p:nvSpPr>
          <p:cNvPr id="30" name="文本框 29"/>
          <p:cNvSpPr txBox="1"/>
          <p:nvPr/>
        </p:nvSpPr>
        <p:spPr>
          <a:xfrm>
            <a:off x="5498444" y="3961964"/>
            <a:ext cx="1069524" cy="523220"/>
          </a:xfrm>
          <a:prstGeom prst="rect">
            <a:avLst/>
          </a:prstGeom>
          <a:noFill/>
        </p:spPr>
        <p:txBody>
          <a:bodyPr wrap="none" rtlCol="0">
            <a:spAutoFit/>
          </a:bodyPr>
          <a:lstStyle/>
          <a:p>
            <a:r>
              <a:rPr lang="en-US" altLang="zh-CN" sz="2800" b="1" smtClean="0">
                <a:solidFill>
                  <a:srgbClr val="BD0A0D"/>
                </a:solidFill>
                <a:latin typeface="+mn-ea"/>
              </a:rPr>
              <a:t>2014</a:t>
            </a:r>
            <a:endParaRPr lang="zh-CN" altLang="en-US" sz="2800" b="1" smtClean="0">
              <a:solidFill>
                <a:srgbClr val="BD0A0D"/>
              </a:solidFill>
              <a:latin typeface="+mn-ea"/>
            </a:endParaRPr>
          </a:p>
        </p:txBody>
      </p:sp>
      <p:sp>
        <p:nvSpPr>
          <p:cNvPr id="31" name="文本框 30"/>
          <p:cNvSpPr txBox="1"/>
          <p:nvPr/>
        </p:nvSpPr>
        <p:spPr>
          <a:xfrm>
            <a:off x="7879550" y="3961964"/>
            <a:ext cx="1069524" cy="523220"/>
          </a:xfrm>
          <a:prstGeom prst="rect">
            <a:avLst/>
          </a:prstGeom>
          <a:noFill/>
        </p:spPr>
        <p:txBody>
          <a:bodyPr wrap="none" rtlCol="0">
            <a:spAutoFit/>
          </a:bodyPr>
          <a:lstStyle/>
          <a:p>
            <a:r>
              <a:rPr lang="en-US" altLang="zh-CN" sz="2800" b="1" smtClean="0">
                <a:solidFill>
                  <a:srgbClr val="BD0A0D"/>
                </a:solidFill>
                <a:latin typeface="+mn-ea"/>
              </a:rPr>
              <a:t>2015</a:t>
            </a:r>
            <a:endParaRPr lang="zh-CN" altLang="en-US" sz="2800" b="1" smtClean="0">
              <a:solidFill>
                <a:srgbClr val="BD0A0D"/>
              </a:solidFill>
              <a:latin typeface="+mn-ea"/>
            </a:endParaRPr>
          </a:p>
        </p:txBody>
      </p:sp>
      <p:sp>
        <p:nvSpPr>
          <p:cNvPr id="32" name="文本框 31"/>
          <p:cNvSpPr txBox="1"/>
          <p:nvPr/>
        </p:nvSpPr>
        <p:spPr>
          <a:xfrm>
            <a:off x="10323451" y="3961964"/>
            <a:ext cx="1069524" cy="523220"/>
          </a:xfrm>
          <a:prstGeom prst="rect">
            <a:avLst/>
          </a:prstGeom>
          <a:noFill/>
        </p:spPr>
        <p:txBody>
          <a:bodyPr wrap="none" rtlCol="0">
            <a:spAutoFit/>
          </a:bodyPr>
          <a:lstStyle/>
          <a:p>
            <a:r>
              <a:rPr lang="en-US" altLang="zh-CN" sz="2800" b="1" smtClean="0">
                <a:solidFill>
                  <a:srgbClr val="BD0A0D"/>
                </a:solidFill>
                <a:latin typeface="+mn-ea"/>
              </a:rPr>
              <a:t>2016</a:t>
            </a:r>
            <a:endParaRPr lang="zh-CN" altLang="en-US" sz="2800" b="1" smtClean="0">
              <a:solidFill>
                <a:srgbClr val="BD0A0D"/>
              </a:solidFill>
              <a:latin typeface="+mn-ea"/>
            </a:endParaRPr>
          </a:p>
        </p:txBody>
      </p:sp>
      <p:sp>
        <p:nvSpPr>
          <p:cNvPr id="7" name="矩形 6"/>
          <p:cNvSpPr/>
          <p:nvPr/>
        </p:nvSpPr>
        <p:spPr>
          <a:xfrm>
            <a:off x="143233" y="2533553"/>
            <a:ext cx="2255520" cy="1304203"/>
          </a:xfrm>
          <a:prstGeom prst="rect">
            <a:avLst/>
          </a:prstGeom>
        </p:spPr>
        <p:txBody>
          <a:bodyPr wrap="square">
            <a:spAutoFit/>
          </a:bodyPr>
          <a:lstStyle/>
          <a:p>
            <a:pPr algn="ctr">
              <a:lnSpc>
                <a:spcPct val="150000"/>
              </a:lnSpc>
            </a:pPr>
            <a:r>
              <a:rPr lang="en-US" altLang="zh-CN" sz="1050">
                <a:solidFill>
                  <a:schemeClr val="tx1">
                    <a:lumMod val="85000"/>
                    <a:lumOff val="1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tx1">
                  <a:lumMod val="85000"/>
                  <a:lumOff val="15000"/>
                </a:schemeClr>
              </a:solidFill>
            </a:endParaRPr>
          </a:p>
        </p:txBody>
      </p:sp>
      <p:sp>
        <p:nvSpPr>
          <p:cNvPr id="33" name="矩形 32"/>
          <p:cNvSpPr/>
          <p:nvPr/>
        </p:nvSpPr>
        <p:spPr>
          <a:xfrm>
            <a:off x="2524339" y="2533552"/>
            <a:ext cx="2255520" cy="1304203"/>
          </a:xfrm>
          <a:prstGeom prst="rect">
            <a:avLst/>
          </a:prstGeom>
        </p:spPr>
        <p:txBody>
          <a:bodyPr wrap="square">
            <a:spAutoFit/>
          </a:bodyPr>
          <a:lstStyle/>
          <a:p>
            <a:pPr algn="ctr">
              <a:lnSpc>
                <a:spcPct val="150000"/>
              </a:lnSpc>
            </a:pPr>
            <a:r>
              <a:rPr lang="en-US" altLang="zh-CN" sz="1050">
                <a:solidFill>
                  <a:schemeClr val="tx1">
                    <a:lumMod val="85000"/>
                    <a:lumOff val="1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tx1">
                  <a:lumMod val="85000"/>
                  <a:lumOff val="15000"/>
                </a:schemeClr>
              </a:solidFill>
            </a:endParaRPr>
          </a:p>
        </p:txBody>
      </p:sp>
      <p:sp>
        <p:nvSpPr>
          <p:cNvPr id="34" name="矩形 33"/>
          <p:cNvSpPr/>
          <p:nvPr/>
        </p:nvSpPr>
        <p:spPr>
          <a:xfrm>
            <a:off x="4905446" y="2533552"/>
            <a:ext cx="2255520" cy="1304203"/>
          </a:xfrm>
          <a:prstGeom prst="rect">
            <a:avLst/>
          </a:prstGeom>
        </p:spPr>
        <p:txBody>
          <a:bodyPr wrap="square">
            <a:spAutoFit/>
          </a:bodyPr>
          <a:lstStyle/>
          <a:p>
            <a:pPr algn="ctr">
              <a:lnSpc>
                <a:spcPct val="150000"/>
              </a:lnSpc>
            </a:pPr>
            <a:r>
              <a:rPr lang="en-US" altLang="zh-CN" sz="1050">
                <a:solidFill>
                  <a:schemeClr val="tx1">
                    <a:lumMod val="85000"/>
                    <a:lumOff val="1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tx1">
                  <a:lumMod val="85000"/>
                  <a:lumOff val="15000"/>
                </a:schemeClr>
              </a:solidFill>
            </a:endParaRPr>
          </a:p>
        </p:txBody>
      </p:sp>
      <p:sp>
        <p:nvSpPr>
          <p:cNvPr id="35" name="矩形 34"/>
          <p:cNvSpPr/>
          <p:nvPr/>
        </p:nvSpPr>
        <p:spPr>
          <a:xfrm>
            <a:off x="7286552" y="2533552"/>
            <a:ext cx="2255520" cy="1304203"/>
          </a:xfrm>
          <a:prstGeom prst="rect">
            <a:avLst/>
          </a:prstGeom>
        </p:spPr>
        <p:txBody>
          <a:bodyPr wrap="square">
            <a:spAutoFit/>
          </a:bodyPr>
          <a:lstStyle/>
          <a:p>
            <a:pPr algn="ctr">
              <a:lnSpc>
                <a:spcPct val="150000"/>
              </a:lnSpc>
            </a:pPr>
            <a:r>
              <a:rPr lang="en-US" altLang="zh-CN" sz="1050">
                <a:solidFill>
                  <a:schemeClr val="tx1">
                    <a:lumMod val="85000"/>
                    <a:lumOff val="1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tx1">
                  <a:lumMod val="85000"/>
                  <a:lumOff val="15000"/>
                </a:schemeClr>
              </a:solidFill>
            </a:endParaRPr>
          </a:p>
        </p:txBody>
      </p:sp>
      <p:sp>
        <p:nvSpPr>
          <p:cNvPr id="36" name="矩形 35"/>
          <p:cNvSpPr/>
          <p:nvPr/>
        </p:nvSpPr>
        <p:spPr>
          <a:xfrm>
            <a:off x="9730453" y="2533552"/>
            <a:ext cx="2255520" cy="1304203"/>
          </a:xfrm>
          <a:prstGeom prst="rect">
            <a:avLst/>
          </a:prstGeom>
        </p:spPr>
        <p:txBody>
          <a:bodyPr wrap="square">
            <a:spAutoFit/>
          </a:bodyPr>
          <a:lstStyle/>
          <a:p>
            <a:pPr algn="ctr">
              <a:lnSpc>
                <a:spcPct val="150000"/>
              </a:lnSpc>
            </a:pPr>
            <a:r>
              <a:rPr lang="en-US" altLang="zh-CN" sz="1050">
                <a:solidFill>
                  <a:schemeClr val="tx1">
                    <a:lumMod val="85000"/>
                    <a:lumOff val="1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tx1">
                  <a:lumMod val="85000"/>
                  <a:lumOff val="15000"/>
                </a:schemeClr>
              </a:solidFill>
            </a:endParaRPr>
          </a:p>
        </p:txBody>
      </p:sp>
      <p:sp>
        <p:nvSpPr>
          <p:cNvPr id="37" name="矩形 36"/>
          <p:cNvSpPr/>
          <p:nvPr/>
        </p:nvSpPr>
        <p:spPr>
          <a:xfrm>
            <a:off x="143233" y="4681620"/>
            <a:ext cx="2255520" cy="1304203"/>
          </a:xfrm>
          <a:prstGeom prst="rect">
            <a:avLst/>
          </a:prstGeom>
        </p:spPr>
        <p:txBody>
          <a:bodyPr wrap="square">
            <a:spAutoFit/>
          </a:bodyPr>
          <a:lstStyle/>
          <a:p>
            <a:pPr algn="ctr">
              <a:lnSpc>
                <a:spcPct val="150000"/>
              </a:lnSpc>
            </a:pPr>
            <a:r>
              <a:rPr lang="en-US" altLang="zh-CN" sz="1050">
                <a:solidFill>
                  <a:schemeClr val="tx1">
                    <a:lumMod val="85000"/>
                    <a:lumOff val="1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tx1">
                  <a:lumMod val="85000"/>
                  <a:lumOff val="15000"/>
                </a:schemeClr>
              </a:solidFill>
            </a:endParaRPr>
          </a:p>
        </p:txBody>
      </p:sp>
      <p:sp>
        <p:nvSpPr>
          <p:cNvPr id="38" name="矩形 37"/>
          <p:cNvSpPr/>
          <p:nvPr/>
        </p:nvSpPr>
        <p:spPr>
          <a:xfrm>
            <a:off x="2524339" y="4681619"/>
            <a:ext cx="2255520" cy="1304203"/>
          </a:xfrm>
          <a:prstGeom prst="rect">
            <a:avLst/>
          </a:prstGeom>
        </p:spPr>
        <p:txBody>
          <a:bodyPr wrap="square">
            <a:spAutoFit/>
          </a:bodyPr>
          <a:lstStyle/>
          <a:p>
            <a:pPr algn="ctr">
              <a:lnSpc>
                <a:spcPct val="150000"/>
              </a:lnSpc>
            </a:pPr>
            <a:r>
              <a:rPr lang="en-US" altLang="zh-CN" sz="1050">
                <a:solidFill>
                  <a:schemeClr val="tx1">
                    <a:lumMod val="85000"/>
                    <a:lumOff val="1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tx1">
                  <a:lumMod val="85000"/>
                  <a:lumOff val="15000"/>
                </a:schemeClr>
              </a:solidFill>
            </a:endParaRPr>
          </a:p>
        </p:txBody>
      </p:sp>
      <p:sp>
        <p:nvSpPr>
          <p:cNvPr id="39" name="矩形 38"/>
          <p:cNvSpPr/>
          <p:nvPr/>
        </p:nvSpPr>
        <p:spPr>
          <a:xfrm>
            <a:off x="4905446" y="4681619"/>
            <a:ext cx="2255520" cy="1304203"/>
          </a:xfrm>
          <a:prstGeom prst="rect">
            <a:avLst/>
          </a:prstGeom>
        </p:spPr>
        <p:txBody>
          <a:bodyPr wrap="square">
            <a:spAutoFit/>
          </a:bodyPr>
          <a:lstStyle/>
          <a:p>
            <a:pPr algn="ctr">
              <a:lnSpc>
                <a:spcPct val="150000"/>
              </a:lnSpc>
            </a:pPr>
            <a:r>
              <a:rPr lang="en-US" altLang="zh-CN" sz="1050">
                <a:solidFill>
                  <a:schemeClr val="tx1">
                    <a:lumMod val="85000"/>
                    <a:lumOff val="1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tx1">
                  <a:lumMod val="85000"/>
                  <a:lumOff val="15000"/>
                </a:schemeClr>
              </a:solidFill>
            </a:endParaRPr>
          </a:p>
        </p:txBody>
      </p:sp>
      <p:sp>
        <p:nvSpPr>
          <p:cNvPr id="40" name="矩形 39"/>
          <p:cNvSpPr/>
          <p:nvPr/>
        </p:nvSpPr>
        <p:spPr>
          <a:xfrm>
            <a:off x="7286552" y="4681619"/>
            <a:ext cx="2255520" cy="1304203"/>
          </a:xfrm>
          <a:prstGeom prst="rect">
            <a:avLst/>
          </a:prstGeom>
        </p:spPr>
        <p:txBody>
          <a:bodyPr wrap="square">
            <a:spAutoFit/>
          </a:bodyPr>
          <a:lstStyle/>
          <a:p>
            <a:pPr algn="ctr">
              <a:lnSpc>
                <a:spcPct val="150000"/>
              </a:lnSpc>
            </a:pPr>
            <a:r>
              <a:rPr lang="en-US" altLang="zh-CN" sz="1050">
                <a:solidFill>
                  <a:schemeClr val="tx1">
                    <a:lumMod val="85000"/>
                    <a:lumOff val="1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tx1">
                  <a:lumMod val="85000"/>
                  <a:lumOff val="15000"/>
                </a:schemeClr>
              </a:solidFill>
            </a:endParaRPr>
          </a:p>
        </p:txBody>
      </p:sp>
      <p:sp>
        <p:nvSpPr>
          <p:cNvPr id="41" name="矩形 40"/>
          <p:cNvSpPr/>
          <p:nvPr/>
        </p:nvSpPr>
        <p:spPr>
          <a:xfrm>
            <a:off x="9730453" y="4681619"/>
            <a:ext cx="2255520" cy="1304203"/>
          </a:xfrm>
          <a:prstGeom prst="rect">
            <a:avLst/>
          </a:prstGeom>
        </p:spPr>
        <p:txBody>
          <a:bodyPr wrap="square">
            <a:spAutoFit/>
          </a:bodyPr>
          <a:lstStyle/>
          <a:p>
            <a:pPr algn="ctr">
              <a:lnSpc>
                <a:spcPct val="150000"/>
              </a:lnSpc>
            </a:pPr>
            <a:r>
              <a:rPr lang="en-US" altLang="zh-CN" sz="1050">
                <a:solidFill>
                  <a:schemeClr val="tx1">
                    <a:lumMod val="85000"/>
                    <a:lumOff val="1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tx1">
                  <a:lumMod val="85000"/>
                  <a:lumOff val="15000"/>
                </a:schemeClr>
              </a:solidFill>
            </a:endParaRPr>
          </a:p>
        </p:txBody>
      </p:sp>
    </p:spTree>
  </p:cSld>
  <p:clrMapOvr>
    <a:masterClrMapping/>
  </p:clrMapOvr>
  <p:transition spd="slow" advTm="2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
        <p:nvSpPr>
          <p:cNvPr id="42" name="任意多边形 41"/>
          <p:cNvSpPr/>
          <p:nvPr/>
        </p:nvSpPr>
        <p:spPr>
          <a:xfrm>
            <a:off x="0" y="0"/>
            <a:ext cx="7328356" cy="6858000"/>
          </a:xfrm>
          <a:custGeom>
            <a:avLst/>
            <a:gdLst>
              <a:gd name="connsiteX0" fmla="*/ 0 w 7328356"/>
              <a:gd name="connsiteY0" fmla="*/ 0 h 6858000"/>
              <a:gd name="connsiteX1" fmla="*/ 7328356 w 7328356"/>
              <a:gd name="connsiteY1" fmla="*/ 0 h 6858000"/>
              <a:gd name="connsiteX2" fmla="*/ 4640157 w 7328356"/>
              <a:gd name="connsiteY2" fmla="*/ 6858000 h 6858000"/>
              <a:gd name="connsiteX3" fmla="*/ 0 w 73283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328356" h="6858000">
                <a:moveTo>
                  <a:pt x="0" y="0"/>
                </a:moveTo>
                <a:lnTo>
                  <a:pt x="7328356" y="0"/>
                </a:lnTo>
                <a:lnTo>
                  <a:pt x="4640157"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09064" y="1420494"/>
            <a:ext cx="3692036" cy="276999"/>
          </a:xfrm>
          <a:prstGeom prst="rect">
            <a:avLst/>
          </a:prstGeom>
        </p:spPr>
        <p:txBody>
          <a:bodyPr wrap="none">
            <a:spAutoFit/>
          </a:bodyPr>
          <a:lstStyle/>
          <a:p>
            <a:pPr marL="171450" indent="-171450">
              <a:buFont typeface="Arial" panose="020B0604020202020204" pitchFamily="34" charset="0"/>
              <a:buChar char="•"/>
            </a:pPr>
            <a:r>
              <a:rPr lang="en-US" altLang="zh-CN" sz="1200" smtClean="0">
                <a:solidFill>
                  <a:prstClr val="white"/>
                </a:solidFill>
                <a:latin typeface="微软雅黑" panose="020B0503020204020204" charset="-122"/>
              </a:rPr>
              <a:t>2014</a:t>
            </a:r>
            <a:r>
              <a:rPr lang="zh-CN" altLang="en-US" sz="1200" smtClean="0">
                <a:solidFill>
                  <a:prstClr val="white"/>
                </a:solidFill>
                <a:latin typeface="微软雅黑" panose="020B0503020204020204" charset="-122"/>
              </a:rPr>
              <a:t>获得“</a:t>
            </a:r>
            <a:r>
              <a:rPr lang="en-US" altLang="zh-CN" sz="1200" smtClean="0">
                <a:solidFill>
                  <a:prstClr val="white"/>
                </a:solidFill>
                <a:latin typeface="微软雅黑" panose="020B0503020204020204" charset="-122"/>
              </a:rPr>
              <a:t>2014</a:t>
            </a:r>
            <a:r>
              <a:rPr lang="zh-CN" altLang="en-US" sz="1200" smtClean="0">
                <a:solidFill>
                  <a:prstClr val="white"/>
                </a:solidFill>
                <a:latin typeface="微软雅黑" panose="020B0503020204020204" charset="-122"/>
              </a:rPr>
              <a:t>年中国最有价值品牌百强榜单”</a:t>
            </a:r>
            <a:endParaRPr lang="zh-CN" altLang="en-US" sz="2400"/>
          </a:p>
        </p:txBody>
      </p:sp>
      <p:sp>
        <p:nvSpPr>
          <p:cNvPr id="44" name="矩形 43"/>
          <p:cNvSpPr/>
          <p:nvPr/>
        </p:nvSpPr>
        <p:spPr>
          <a:xfrm>
            <a:off x="609064" y="1834931"/>
            <a:ext cx="3025187" cy="276999"/>
          </a:xfrm>
          <a:prstGeom prst="rect">
            <a:avLst/>
          </a:prstGeom>
        </p:spPr>
        <p:txBody>
          <a:bodyPr wrap="none">
            <a:spAutoFit/>
          </a:bodyPr>
          <a:lstStyle/>
          <a:p>
            <a:pPr marL="171450" indent="-171450">
              <a:buFont typeface="Arial" panose="020B0604020202020204" pitchFamily="34" charset="0"/>
              <a:buChar char="•"/>
            </a:pPr>
            <a:r>
              <a:rPr lang="en-US" altLang="zh-CN" sz="1200" smtClean="0">
                <a:solidFill>
                  <a:prstClr val="white"/>
                </a:solidFill>
                <a:latin typeface="微软雅黑" panose="020B0503020204020204" charset="-122"/>
              </a:rPr>
              <a:t>2015</a:t>
            </a:r>
            <a:r>
              <a:rPr lang="zh-CN" altLang="en-US" sz="1200" smtClean="0">
                <a:solidFill>
                  <a:prstClr val="white"/>
                </a:solidFill>
                <a:latin typeface="微软雅黑" panose="020B0503020204020204" charset="-122"/>
              </a:rPr>
              <a:t>连续四年位列中国上榜零售第一位</a:t>
            </a:r>
            <a:endParaRPr lang="zh-CN" altLang="en-US" sz="2400"/>
          </a:p>
        </p:txBody>
      </p:sp>
      <p:sp>
        <p:nvSpPr>
          <p:cNvPr id="45" name="矩形 44"/>
          <p:cNvSpPr/>
          <p:nvPr/>
        </p:nvSpPr>
        <p:spPr>
          <a:xfrm>
            <a:off x="609064" y="2249368"/>
            <a:ext cx="2563522" cy="276999"/>
          </a:xfrm>
          <a:prstGeom prst="rect">
            <a:avLst/>
          </a:prstGeom>
        </p:spPr>
        <p:txBody>
          <a:bodyPr wrap="none">
            <a:spAutoFit/>
          </a:bodyPr>
          <a:lstStyle/>
          <a:p>
            <a:pPr marL="171450" indent="-171450">
              <a:buFont typeface="Arial" panose="020B0604020202020204" pitchFamily="34" charset="0"/>
              <a:buChar char="•"/>
            </a:pPr>
            <a:r>
              <a:rPr lang="en-US" altLang="zh-CN" sz="1200" smtClean="0">
                <a:solidFill>
                  <a:prstClr val="white"/>
                </a:solidFill>
                <a:latin typeface="微软雅黑" panose="020B0503020204020204" charset="-122"/>
              </a:rPr>
              <a:t>2015</a:t>
            </a:r>
            <a:r>
              <a:rPr lang="zh-CN" altLang="en-US" sz="1200" smtClean="0">
                <a:solidFill>
                  <a:prstClr val="white"/>
                </a:solidFill>
                <a:latin typeface="微软雅黑" panose="020B0503020204020204" charset="-122"/>
              </a:rPr>
              <a:t>被授予“百姓最信任品牌”</a:t>
            </a:r>
            <a:endParaRPr lang="zh-CN" altLang="en-US" sz="2400"/>
          </a:p>
        </p:txBody>
      </p:sp>
      <p:sp>
        <p:nvSpPr>
          <p:cNvPr id="46" name="矩形 45"/>
          <p:cNvSpPr/>
          <p:nvPr/>
        </p:nvSpPr>
        <p:spPr>
          <a:xfrm>
            <a:off x="609064" y="2663805"/>
            <a:ext cx="2409634" cy="276999"/>
          </a:xfrm>
          <a:prstGeom prst="rect">
            <a:avLst/>
          </a:prstGeom>
        </p:spPr>
        <p:txBody>
          <a:bodyPr wrap="none">
            <a:spAutoFit/>
          </a:bodyPr>
          <a:lstStyle/>
          <a:p>
            <a:pPr marL="171450" indent="-171450">
              <a:buFont typeface="Arial" panose="020B0604020202020204" pitchFamily="34" charset="0"/>
              <a:buChar char="•"/>
            </a:pPr>
            <a:r>
              <a:rPr lang="en-US" altLang="zh-CN" sz="1200" smtClean="0">
                <a:solidFill>
                  <a:prstClr val="white"/>
                </a:solidFill>
                <a:latin typeface="微软雅黑" panose="020B0503020204020204" charset="-122"/>
              </a:rPr>
              <a:t>2016</a:t>
            </a:r>
            <a:r>
              <a:rPr lang="zh-CN" altLang="en-US" sz="1200" smtClean="0">
                <a:solidFill>
                  <a:prstClr val="white"/>
                </a:solidFill>
                <a:latin typeface="微软雅黑" panose="020B0503020204020204" charset="-122"/>
              </a:rPr>
              <a:t>获得“亚洲五百强企业”</a:t>
            </a:r>
            <a:endParaRPr lang="zh-CN" altLang="en-US" sz="2400"/>
          </a:p>
        </p:txBody>
      </p:sp>
      <p:sp>
        <p:nvSpPr>
          <p:cNvPr id="10" name="文本框 9"/>
          <p:cNvSpPr txBox="1"/>
          <p:nvPr/>
        </p:nvSpPr>
        <p:spPr>
          <a:xfrm>
            <a:off x="730984" y="752672"/>
            <a:ext cx="1107996" cy="369332"/>
          </a:xfrm>
          <a:prstGeom prst="rect">
            <a:avLst/>
          </a:prstGeom>
          <a:noFill/>
        </p:spPr>
        <p:txBody>
          <a:bodyPr wrap="none" rtlCol="0">
            <a:spAutoFit/>
          </a:bodyPr>
          <a:lstStyle/>
          <a:p>
            <a:r>
              <a:rPr lang="zh-CN" altLang="en-US" b="1" smtClean="0">
                <a:solidFill>
                  <a:schemeClr val="bg1"/>
                </a:solidFill>
              </a:rPr>
              <a:t>社会荣誉</a:t>
            </a:r>
          </a:p>
        </p:txBody>
      </p:sp>
      <p:sp>
        <p:nvSpPr>
          <p:cNvPr id="47" name="文本框 6"/>
          <p:cNvSpPr txBox="1">
            <a:spLocks noChangeArrowheads="1"/>
          </p:cNvSpPr>
          <p:nvPr/>
        </p:nvSpPr>
        <p:spPr bwMode="auto">
          <a:xfrm>
            <a:off x="730984" y="3078242"/>
            <a:ext cx="4576320" cy="1760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685800" fontAlgn="base">
              <a:lnSpc>
                <a:spcPct val="150000"/>
              </a:lnSpc>
              <a:spcBef>
                <a:spcPct val="0"/>
              </a:spcBef>
              <a:spcAft>
                <a:spcPct val="0"/>
              </a:spcAft>
              <a:defRPr/>
            </a:pPr>
            <a:r>
              <a:rPr lang="en-US" altLang="zh-CN" sz="1050">
                <a:solidFill>
                  <a:schemeClr val="bg1"/>
                </a:solidFill>
                <a:latin typeface="+mn-ea"/>
                <a:ea typeface="+mn-ea"/>
              </a:rPr>
              <a:t>Lorem ipsum dolor sit amet, consectetur adipiscing elit. Donec luctus nibh sit amet sem vulputate venenatis bibendum orci pulvinar. Lorem ipsum dolor sit amet, consectetur adipiscing elit. Donec luctus nibh sit amet sem vulputate venenatis bibendum orci pulvinar. </a:t>
            </a:r>
            <a:r>
              <a:rPr lang="en-US" altLang="zh-CN" sz="1050">
                <a:solidFill>
                  <a:schemeClr val="bg1"/>
                </a:solidFill>
                <a:latin typeface="+mn-ea"/>
              </a:rPr>
              <a:t>em ipsum dolor sit amet, consectetur adipiscing elit. Donec luctus nibh sit amet sem vulputate venenatis bibendum orci pulvinar. Lorem ipsum dolor sit amet, consectetur adipiscing elit. </a:t>
            </a:r>
            <a:endParaRPr lang="en-US" altLang="zh-CN" sz="1050">
              <a:solidFill>
                <a:schemeClr val="bg1"/>
              </a:solidFill>
              <a:latin typeface="+mn-ea"/>
              <a:ea typeface="+mn-ea"/>
            </a:endParaRPr>
          </a:p>
        </p:txBody>
      </p:sp>
    </p:spTree>
  </p:cSld>
  <p:clrMapOvr>
    <a:masterClrMapping/>
  </p:clrMapOvr>
  <p:transition spd="slow" advTm="2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927" y="355031"/>
            <a:ext cx="1800493" cy="369332"/>
          </a:xfrm>
          <a:prstGeom prst="rect">
            <a:avLst/>
          </a:prstGeom>
          <a:noFill/>
        </p:spPr>
        <p:txBody>
          <a:bodyPr wrap="none" rtlCol="0">
            <a:spAutoFit/>
          </a:bodyPr>
          <a:lstStyle/>
          <a:p>
            <a:r>
              <a:rPr lang="zh-CN" altLang="en-US" b="1" smtClean="0">
                <a:solidFill>
                  <a:srgbClr val="BD0A0D"/>
                </a:solidFill>
              </a:rPr>
              <a:t>公司的企业文化</a:t>
            </a:r>
          </a:p>
        </p:txBody>
      </p:sp>
      <p:sp>
        <p:nvSpPr>
          <p:cNvPr id="2" name="圆角矩形 1"/>
          <p:cNvSpPr/>
          <p:nvPr/>
        </p:nvSpPr>
        <p:spPr>
          <a:xfrm>
            <a:off x="2669073" y="1553558"/>
            <a:ext cx="3130382" cy="1927146"/>
          </a:xfrm>
          <a:prstGeom prst="roundRect">
            <a:avLst>
              <a:gd name="adj" fmla="val 1422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6507809" y="1573872"/>
            <a:ext cx="3130382" cy="1927146"/>
          </a:xfrm>
          <a:prstGeom prst="roundRect">
            <a:avLst>
              <a:gd name="adj" fmla="val 1422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669073" y="4146747"/>
            <a:ext cx="3130382" cy="1927146"/>
          </a:xfrm>
          <a:prstGeom prst="roundRect">
            <a:avLst>
              <a:gd name="adj" fmla="val 1422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6507809" y="4167061"/>
            <a:ext cx="3130382" cy="1927146"/>
          </a:xfrm>
          <a:prstGeom prst="roundRect">
            <a:avLst>
              <a:gd name="adj" fmla="val 1422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5388114" y="3613641"/>
            <a:ext cx="1415772" cy="461665"/>
          </a:xfrm>
          <a:prstGeom prst="rect">
            <a:avLst/>
          </a:prstGeom>
          <a:noFill/>
        </p:spPr>
        <p:txBody>
          <a:bodyPr wrap="none" rtlCol="0">
            <a:spAutoFit/>
          </a:bodyPr>
          <a:lstStyle/>
          <a:p>
            <a:r>
              <a:rPr lang="zh-CN" altLang="en-US" sz="2400" b="1" smtClean="0">
                <a:solidFill>
                  <a:srgbClr val="BD0A0D"/>
                </a:solidFill>
              </a:rPr>
              <a:t>人才理念</a:t>
            </a:r>
          </a:p>
        </p:txBody>
      </p:sp>
      <p:sp>
        <p:nvSpPr>
          <p:cNvPr id="5" name="矩形 4"/>
          <p:cNvSpPr/>
          <p:nvPr/>
        </p:nvSpPr>
        <p:spPr>
          <a:xfrm>
            <a:off x="2669073" y="1972012"/>
            <a:ext cx="2976502" cy="1304203"/>
          </a:xfrm>
          <a:prstGeom prst="rect">
            <a:avLst/>
          </a:prstGeom>
        </p:spPr>
        <p:txBody>
          <a:bodyPr wrap="square">
            <a:spAutoFit/>
          </a:bodyPr>
          <a:lstStyle/>
          <a:p>
            <a:pPr algn="r">
              <a:lnSpc>
                <a:spcPct val="150000"/>
              </a:lnSpc>
            </a:pPr>
            <a:r>
              <a:rPr lang="en-US" altLang="zh-CN" sz="1050">
                <a:solidFill>
                  <a:schemeClr val="bg1"/>
                </a:solidFill>
                <a:latin typeface="+mn-ea"/>
              </a:rPr>
              <a:t>Lorem ipsum dolor sit amet, consectetur adipiscing elit. Donec luctus nibh sit amet sem vulputate venenatis bibendum orci pulvinar. Lorem ipsum dolor sit amet, consectetur adipiscing elit. </a:t>
            </a:r>
            <a:endParaRPr lang="zh-CN" altLang="en-US" sz="1050">
              <a:solidFill>
                <a:schemeClr val="bg1"/>
              </a:solidFill>
              <a:latin typeface="+mn-ea"/>
            </a:endParaRPr>
          </a:p>
        </p:txBody>
      </p:sp>
      <p:sp>
        <p:nvSpPr>
          <p:cNvPr id="46" name="矩形 45"/>
          <p:cNvSpPr/>
          <p:nvPr/>
        </p:nvSpPr>
        <p:spPr>
          <a:xfrm>
            <a:off x="2669073" y="4622801"/>
            <a:ext cx="2976502" cy="1304203"/>
          </a:xfrm>
          <a:prstGeom prst="rect">
            <a:avLst/>
          </a:prstGeom>
        </p:spPr>
        <p:txBody>
          <a:bodyPr wrap="square">
            <a:spAutoFit/>
          </a:bodyPr>
          <a:lstStyle/>
          <a:p>
            <a:pPr algn="r">
              <a:lnSpc>
                <a:spcPct val="150000"/>
              </a:lnSpc>
            </a:pPr>
            <a:r>
              <a:rPr lang="en-US" altLang="zh-CN" sz="1050">
                <a:solidFill>
                  <a:schemeClr val="bg1"/>
                </a:solidFill>
                <a:latin typeface="+mn-ea"/>
              </a:rPr>
              <a:t>Lorem ipsum dolor sit amet, consectetur adipiscing elit. Donec luctus nibh sit amet sem vulputate venenatis bibendum orci pulvinar. Lorem ipsum dolor sit amet, consectetur adipiscing elit. </a:t>
            </a:r>
            <a:endParaRPr lang="zh-CN" altLang="en-US" sz="1050">
              <a:solidFill>
                <a:schemeClr val="bg1"/>
              </a:solidFill>
              <a:latin typeface="+mn-ea"/>
            </a:endParaRPr>
          </a:p>
        </p:txBody>
      </p:sp>
      <p:sp>
        <p:nvSpPr>
          <p:cNvPr id="6" name="右箭头 5"/>
          <p:cNvSpPr/>
          <p:nvPr/>
        </p:nvSpPr>
        <p:spPr>
          <a:xfrm>
            <a:off x="5902098" y="2358088"/>
            <a:ext cx="523159" cy="358713"/>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右箭头 47"/>
          <p:cNvSpPr/>
          <p:nvPr/>
        </p:nvSpPr>
        <p:spPr>
          <a:xfrm rot="5400000">
            <a:off x="7811420" y="3700001"/>
            <a:ext cx="523159" cy="358713"/>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6584748" y="1972011"/>
            <a:ext cx="2976502" cy="1304203"/>
          </a:xfrm>
          <a:prstGeom prst="rect">
            <a:avLst/>
          </a:prstGeom>
        </p:spPr>
        <p:txBody>
          <a:bodyPr wrap="square">
            <a:spAutoFit/>
          </a:bodyPr>
          <a:lstStyle/>
          <a:p>
            <a:pPr>
              <a:lnSpc>
                <a:spcPct val="150000"/>
              </a:lnSpc>
            </a:pPr>
            <a:r>
              <a:rPr lang="en-US" altLang="zh-CN" sz="1050">
                <a:solidFill>
                  <a:schemeClr val="bg1"/>
                </a:solidFill>
                <a:latin typeface="+mn-ea"/>
              </a:rPr>
              <a:t>Lorem ipsum dolor sit amet, consectetur adipiscing elit. Donec luctus nibh sit amet sem vulputate venenatis bibendum orci pulvinar. Lorem ipsum dolor sit amet, consectetur adipiscing elit. </a:t>
            </a:r>
            <a:endParaRPr lang="zh-CN" altLang="en-US" sz="1050">
              <a:solidFill>
                <a:schemeClr val="bg1"/>
              </a:solidFill>
              <a:latin typeface="+mn-ea"/>
            </a:endParaRPr>
          </a:p>
        </p:txBody>
      </p:sp>
      <p:sp>
        <p:nvSpPr>
          <p:cNvPr id="50" name="矩形 49"/>
          <p:cNvSpPr/>
          <p:nvPr/>
        </p:nvSpPr>
        <p:spPr>
          <a:xfrm>
            <a:off x="6649998" y="4632032"/>
            <a:ext cx="2976502" cy="1304203"/>
          </a:xfrm>
          <a:prstGeom prst="rect">
            <a:avLst/>
          </a:prstGeom>
        </p:spPr>
        <p:txBody>
          <a:bodyPr wrap="square">
            <a:spAutoFit/>
          </a:bodyPr>
          <a:lstStyle/>
          <a:p>
            <a:pPr>
              <a:lnSpc>
                <a:spcPct val="150000"/>
              </a:lnSpc>
            </a:pPr>
            <a:r>
              <a:rPr lang="en-US" altLang="zh-CN" sz="1050">
                <a:solidFill>
                  <a:schemeClr val="bg1"/>
                </a:solidFill>
                <a:latin typeface="+mn-ea"/>
              </a:rPr>
              <a:t>Lorem ipsum dolor sit amet, consectetur adipiscing elit. Donec luctus nibh sit amet sem vulputate venenatis bibendum orci pulvinar. Lorem ipsum dolor sit amet, consectetur adipiscing elit. </a:t>
            </a:r>
            <a:endParaRPr lang="zh-CN" altLang="en-US" sz="1050">
              <a:solidFill>
                <a:schemeClr val="bg1"/>
              </a:solidFill>
              <a:latin typeface="+mn-ea"/>
            </a:endParaRPr>
          </a:p>
        </p:txBody>
      </p:sp>
      <p:sp>
        <p:nvSpPr>
          <p:cNvPr id="51" name="右箭头 50"/>
          <p:cNvSpPr/>
          <p:nvPr/>
        </p:nvSpPr>
        <p:spPr>
          <a:xfrm flipH="1">
            <a:off x="5892052" y="4951277"/>
            <a:ext cx="523159" cy="358713"/>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右箭头 51"/>
          <p:cNvSpPr/>
          <p:nvPr/>
        </p:nvSpPr>
        <p:spPr>
          <a:xfrm rot="16200000" flipV="1">
            <a:off x="3895744" y="3634369"/>
            <a:ext cx="523159" cy="358713"/>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4999244" y="1654409"/>
            <a:ext cx="646331" cy="369332"/>
          </a:xfrm>
          <a:prstGeom prst="rect">
            <a:avLst/>
          </a:prstGeom>
          <a:noFill/>
        </p:spPr>
        <p:txBody>
          <a:bodyPr wrap="square" rtlCol="0">
            <a:spAutoFit/>
          </a:bodyPr>
          <a:lstStyle/>
          <a:p>
            <a:r>
              <a:rPr lang="zh-CN" altLang="en-US" b="1">
                <a:solidFill>
                  <a:schemeClr val="bg1"/>
                </a:solidFill>
              </a:rPr>
              <a:t>选拔</a:t>
            </a:r>
            <a:endParaRPr lang="zh-CN" altLang="en-US" b="1" smtClean="0">
              <a:solidFill>
                <a:schemeClr val="bg1"/>
              </a:solidFill>
            </a:endParaRPr>
          </a:p>
        </p:txBody>
      </p:sp>
      <p:sp>
        <p:nvSpPr>
          <p:cNvPr id="54" name="文本框 53"/>
          <p:cNvSpPr txBox="1"/>
          <p:nvPr/>
        </p:nvSpPr>
        <p:spPr>
          <a:xfrm>
            <a:off x="6584748" y="1654409"/>
            <a:ext cx="646331" cy="369332"/>
          </a:xfrm>
          <a:prstGeom prst="rect">
            <a:avLst/>
          </a:prstGeom>
          <a:noFill/>
        </p:spPr>
        <p:txBody>
          <a:bodyPr wrap="square" rtlCol="0">
            <a:spAutoFit/>
          </a:bodyPr>
          <a:lstStyle/>
          <a:p>
            <a:r>
              <a:rPr lang="zh-CN" altLang="en-US" b="1" smtClean="0">
                <a:solidFill>
                  <a:schemeClr val="bg1"/>
                </a:solidFill>
              </a:rPr>
              <a:t>任用</a:t>
            </a:r>
          </a:p>
        </p:txBody>
      </p:sp>
      <p:sp>
        <p:nvSpPr>
          <p:cNvPr id="55" name="文本框 54"/>
          <p:cNvSpPr txBox="1"/>
          <p:nvPr/>
        </p:nvSpPr>
        <p:spPr>
          <a:xfrm>
            <a:off x="6638307" y="4320916"/>
            <a:ext cx="646331" cy="369332"/>
          </a:xfrm>
          <a:prstGeom prst="rect">
            <a:avLst/>
          </a:prstGeom>
          <a:noFill/>
        </p:spPr>
        <p:txBody>
          <a:bodyPr wrap="square" rtlCol="0">
            <a:spAutoFit/>
          </a:bodyPr>
          <a:lstStyle/>
          <a:p>
            <a:r>
              <a:rPr lang="zh-CN" altLang="en-US" b="1" smtClean="0">
                <a:solidFill>
                  <a:schemeClr val="bg1"/>
                </a:solidFill>
              </a:rPr>
              <a:t>培育</a:t>
            </a:r>
          </a:p>
        </p:txBody>
      </p:sp>
      <p:sp>
        <p:nvSpPr>
          <p:cNvPr id="56" name="文本框 55"/>
          <p:cNvSpPr txBox="1"/>
          <p:nvPr/>
        </p:nvSpPr>
        <p:spPr>
          <a:xfrm>
            <a:off x="4999243" y="4265538"/>
            <a:ext cx="646331" cy="369332"/>
          </a:xfrm>
          <a:prstGeom prst="rect">
            <a:avLst/>
          </a:prstGeom>
          <a:noFill/>
        </p:spPr>
        <p:txBody>
          <a:bodyPr wrap="square" rtlCol="0">
            <a:spAutoFit/>
          </a:bodyPr>
          <a:lstStyle/>
          <a:p>
            <a:r>
              <a:rPr lang="zh-CN" altLang="en-US" b="1" smtClean="0">
                <a:solidFill>
                  <a:schemeClr val="bg1"/>
                </a:solidFill>
              </a:rPr>
              <a:t>考核</a:t>
            </a:r>
          </a:p>
        </p:txBody>
      </p:sp>
    </p:spTree>
  </p:cSld>
  <p:clrMapOvr>
    <a:masterClrMapping/>
  </p:clrMapOvr>
  <p:transition spd="slow" advTm="200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927" y="355031"/>
            <a:ext cx="1800493" cy="369332"/>
          </a:xfrm>
          <a:prstGeom prst="rect">
            <a:avLst/>
          </a:prstGeom>
          <a:noFill/>
        </p:spPr>
        <p:txBody>
          <a:bodyPr wrap="none" rtlCol="0">
            <a:spAutoFit/>
          </a:bodyPr>
          <a:lstStyle/>
          <a:p>
            <a:r>
              <a:rPr lang="zh-CN" altLang="en-US" b="1" smtClean="0">
                <a:solidFill>
                  <a:srgbClr val="BD0A0D"/>
                </a:solidFill>
              </a:rPr>
              <a:t>公司的企业文化</a:t>
            </a: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0" y="1216241"/>
            <a:ext cx="12197918" cy="4492101"/>
          </a:xfrm>
          <a:prstGeom prst="rect">
            <a:avLst/>
          </a:prstGeom>
        </p:spPr>
      </p:pic>
      <p:grpSp>
        <p:nvGrpSpPr>
          <p:cNvPr id="3" name="组合 2"/>
          <p:cNvGrpSpPr/>
          <p:nvPr/>
        </p:nvGrpSpPr>
        <p:grpSpPr>
          <a:xfrm>
            <a:off x="999587" y="2721838"/>
            <a:ext cx="4594030" cy="1079007"/>
            <a:chOff x="999587" y="2721838"/>
            <a:chExt cx="4594030" cy="1079007"/>
          </a:xfrm>
        </p:grpSpPr>
        <p:sp>
          <p:nvSpPr>
            <p:cNvPr id="4" name="文本框 3"/>
            <p:cNvSpPr txBox="1"/>
            <p:nvPr/>
          </p:nvSpPr>
          <p:spPr>
            <a:xfrm>
              <a:off x="999587" y="2721838"/>
              <a:ext cx="2339102" cy="830997"/>
            </a:xfrm>
            <a:prstGeom prst="rect">
              <a:avLst/>
            </a:prstGeom>
            <a:noFill/>
          </p:spPr>
          <p:txBody>
            <a:bodyPr wrap="none" rtlCol="0">
              <a:spAutoFit/>
            </a:bodyPr>
            <a:lstStyle/>
            <a:p>
              <a:r>
                <a:rPr lang="zh-CN" altLang="en-US" sz="3600" i="1" smtClean="0">
                  <a:solidFill>
                    <a:schemeClr val="bg1"/>
                  </a:solidFill>
                </a:rPr>
                <a:t>领航</a:t>
              </a:r>
              <a:r>
                <a:rPr lang="zh-CN" altLang="en-US" sz="4800" b="1" i="1" smtClean="0">
                  <a:solidFill>
                    <a:schemeClr val="bg1"/>
                  </a:solidFill>
                </a:rPr>
                <a:t>未来</a:t>
              </a:r>
            </a:p>
          </p:txBody>
        </p:sp>
        <p:sp>
          <p:nvSpPr>
            <p:cNvPr id="6" name="文本框 5"/>
            <p:cNvSpPr txBox="1"/>
            <p:nvPr/>
          </p:nvSpPr>
          <p:spPr>
            <a:xfrm>
              <a:off x="3254515" y="2721838"/>
              <a:ext cx="2339102" cy="830997"/>
            </a:xfrm>
            <a:prstGeom prst="rect">
              <a:avLst/>
            </a:prstGeom>
            <a:noFill/>
          </p:spPr>
          <p:txBody>
            <a:bodyPr wrap="none" rtlCol="0">
              <a:spAutoFit/>
            </a:bodyPr>
            <a:lstStyle/>
            <a:p>
              <a:r>
                <a:rPr lang="zh-CN" altLang="en-US" sz="3600" i="1" smtClean="0">
                  <a:solidFill>
                    <a:schemeClr val="bg1"/>
                  </a:solidFill>
                </a:rPr>
                <a:t>成就</a:t>
              </a:r>
              <a:r>
                <a:rPr lang="zh-CN" altLang="en-US" sz="4800" b="1" i="1" smtClean="0">
                  <a:solidFill>
                    <a:schemeClr val="bg1"/>
                  </a:solidFill>
                </a:rPr>
                <a:t>梦想</a:t>
              </a:r>
            </a:p>
          </p:txBody>
        </p:sp>
        <p:sp>
          <p:nvSpPr>
            <p:cNvPr id="7" name="文本框 6"/>
            <p:cNvSpPr txBox="1"/>
            <p:nvPr/>
          </p:nvSpPr>
          <p:spPr>
            <a:xfrm>
              <a:off x="1554786" y="3462291"/>
              <a:ext cx="3955891" cy="338554"/>
            </a:xfrm>
            <a:prstGeom prst="rect">
              <a:avLst/>
            </a:prstGeom>
            <a:noFill/>
          </p:spPr>
          <p:txBody>
            <a:bodyPr wrap="none" rtlCol="0">
              <a:spAutoFit/>
            </a:bodyPr>
            <a:lstStyle/>
            <a:p>
              <a:r>
                <a:rPr lang="en-US" altLang="zh-CN" sz="1600" b="1" i="1">
                  <a:solidFill>
                    <a:schemeClr val="bg1"/>
                  </a:solidFill>
                  <a:latin typeface="+mn-ea"/>
                </a:rPr>
                <a:t>PILOT DREAMS OF FUTURE SUCCESS</a:t>
              </a:r>
              <a:endParaRPr lang="zh-CN" altLang="en-US" sz="2400" b="1" i="1" smtClean="0">
                <a:solidFill>
                  <a:schemeClr val="bg1"/>
                </a:solidFill>
                <a:latin typeface="+mn-ea"/>
              </a:endParaRPr>
            </a:p>
          </p:txBody>
        </p:sp>
      </p:grpSp>
      <p:sp>
        <p:nvSpPr>
          <p:cNvPr id="8" name="矩形 7"/>
          <p:cNvSpPr/>
          <p:nvPr/>
        </p:nvSpPr>
        <p:spPr>
          <a:xfrm>
            <a:off x="466926" y="5842635"/>
            <a:ext cx="11198331" cy="577081"/>
          </a:xfrm>
          <a:prstGeom prst="rect">
            <a:avLst/>
          </a:prstGeom>
        </p:spPr>
        <p:txBody>
          <a:bodyPr wrap="square">
            <a:spAutoFit/>
          </a:bodyPr>
          <a:lstStyle/>
          <a:p>
            <a:pPr>
              <a:lnSpc>
                <a:spcPct val="150000"/>
              </a:lnSpc>
            </a:pPr>
            <a:r>
              <a:rPr lang="en-US" altLang="zh-CN" sz="1050">
                <a:solidFill>
                  <a:schemeClr val="tx1">
                    <a:lumMod val="95000"/>
                    <a:lumOff val="5000"/>
                  </a:schemeClr>
                </a:solidFill>
                <a:latin typeface="微软雅黑" panose="020B0503020204020204" charset="-122"/>
              </a:rPr>
              <a:t>Lorem ipsum dolor sit amet, consectetur adipiscing elit. Donec luctus nibh sit amet sem vulputate venenatis bibendum orci pulvinar. Lorem ipsum dolor sit amet, consectetur adipiscing elit. Donec luctus nibh sit amet sem vulputate venenatis bibendum orci pulvinar. em ipsum dolor sit amet, consectetur adipiscing elit. </a:t>
            </a:r>
            <a:endParaRPr lang="zh-CN" altLang="en-US">
              <a:solidFill>
                <a:schemeClr val="tx1">
                  <a:lumMod val="95000"/>
                  <a:lumOff val="5000"/>
                </a:schemeClr>
              </a:solidFill>
            </a:endParaRPr>
          </a:p>
        </p:txBody>
      </p:sp>
    </p:spTree>
  </p:cSld>
  <p:clrMapOvr>
    <a:masterClrMapping/>
  </p:clrMapOvr>
  <p:transition spd="slow" advTm="2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D0A0D"/>
        </a:solidFill>
        <a:effectLst/>
      </p:bgPr>
    </p:bg>
    <p:spTree>
      <p:nvGrpSpPr>
        <p:cNvPr id="1" name=""/>
        <p:cNvGrpSpPr/>
        <p:nvPr/>
      </p:nvGrpSpPr>
      <p:grpSpPr>
        <a:xfrm>
          <a:off x="0" y="0"/>
          <a:ext cx="0" cy="0"/>
          <a:chOff x="0" y="0"/>
          <a:chExt cx="0" cy="0"/>
        </a:xfrm>
      </p:grpSpPr>
      <p:sp>
        <p:nvSpPr>
          <p:cNvPr id="4" name="文本框 3"/>
          <p:cNvSpPr txBox="1"/>
          <p:nvPr/>
        </p:nvSpPr>
        <p:spPr>
          <a:xfrm>
            <a:off x="4246903" y="3081179"/>
            <a:ext cx="4079963" cy="769441"/>
          </a:xfrm>
          <a:prstGeom prst="rect">
            <a:avLst/>
          </a:prstGeom>
          <a:noFill/>
        </p:spPr>
        <p:txBody>
          <a:bodyPr wrap="none" rtlCol="0">
            <a:spAutoFit/>
          </a:bodyPr>
          <a:lstStyle/>
          <a:p>
            <a:r>
              <a:rPr lang="en-US" altLang="zh-CN" sz="4400" b="1" smtClean="0">
                <a:solidFill>
                  <a:prstClr val="white"/>
                </a:solidFill>
                <a:latin typeface="微软雅黑" panose="020B0503020204020204" charset="-122"/>
              </a:rPr>
              <a:t>2.</a:t>
            </a:r>
            <a:r>
              <a:rPr lang="zh-CN" altLang="en-US" sz="4400" b="1" smtClean="0">
                <a:solidFill>
                  <a:prstClr val="white"/>
                </a:solidFill>
                <a:latin typeface="微软雅黑" panose="020B0503020204020204" charset="-122"/>
              </a:rPr>
              <a:t>人才培养计划</a:t>
            </a:r>
            <a:endParaRPr lang="zh-CN" altLang="en-US" sz="4400" b="1">
              <a:solidFill>
                <a:prstClr val="white"/>
              </a:solidFill>
              <a:latin typeface="微软雅黑" panose="020B0503020204020204" charset="-122"/>
            </a:endParaRPr>
          </a:p>
        </p:txBody>
      </p:sp>
      <p:sp>
        <p:nvSpPr>
          <p:cNvPr id="5" name="文本框 4"/>
          <p:cNvSpPr txBox="1"/>
          <p:nvPr/>
        </p:nvSpPr>
        <p:spPr>
          <a:xfrm>
            <a:off x="4246903" y="3850620"/>
            <a:ext cx="4216026" cy="400110"/>
          </a:xfrm>
          <a:prstGeom prst="rect">
            <a:avLst/>
          </a:prstGeom>
          <a:noFill/>
        </p:spPr>
        <p:txBody>
          <a:bodyPr wrap="none" rtlCol="0">
            <a:spAutoFit/>
          </a:bodyPr>
          <a:lstStyle/>
          <a:p>
            <a:r>
              <a:rPr lang="en-US" altLang="zh-CN" sz="2000" smtClean="0">
                <a:solidFill>
                  <a:prstClr val="white"/>
                </a:solidFill>
                <a:latin typeface="微软雅黑" panose="020B0503020204020204" charset="-122"/>
              </a:rPr>
              <a:t>Know / understand the company</a:t>
            </a:r>
            <a:endParaRPr lang="zh-CN" altLang="en-US" sz="2000">
              <a:solidFill>
                <a:prstClr val="white"/>
              </a:solidFill>
              <a:latin typeface="微软雅黑" panose="020B0503020204020204" charset="-122"/>
            </a:endParaRPr>
          </a:p>
        </p:txBody>
      </p:sp>
      <p:grpSp>
        <p:nvGrpSpPr>
          <p:cNvPr id="8" name="组合 7"/>
          <p:cNvGrpSpPr/>
          <p:nvPr/>
        </p:nvGrpSpPr>
        <p:grpSpPr>
          <a:xfrm>
            <a:off x="2747542" y="2951378"/>
            <a:ext cx="1354557" cy="1354557"/>
            <a:chOff x="8343900" y="1384300"/>
            <a:chExt cx="1663700" cy="1663700"/>
          </a:xfrm>
        </p:grpSpPr>
        <p:sp>
          <p:nvSpPr>
            <p:cNvPr id="6" name="椭圆 5"/>
            <p:cNvSpPr/>
            <p:nvPr/>
          </p:nvSpPr>
          <p:spPr>
            <a:xfrm>
              <a:off x="8343900" y="1384300"/>
              <a:ext cx="1663700" cy="1663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等腰三角形 6"/>
            <p:cNvSpPr/>
            <p:nvPr/>
          </p:nvSpPr>
          <p:spPr>
            <a:xfrm rot="5400000">
              <a:off x="8751479" y="1765412"/>
              <a:ext cx="1054101" cy="908707"/>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Ovr>
    <a:masterClrMapping/>
  </p:clrMapOvr>
  <p:transition spd="slow" advTm="200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927" y="355031"/>
            <a:ext cx="2031325" cy="369332"/>
          </a:xfrm>
          <a:prstGeom prst="rect">
            <a:avLst/>
          </a:prstGeom>
          <a:noFill/>
        </p:spPr>
        <p:txBody>
          <a:bodyPr wrap="none" rtlCol="0">
            <a:spAutoFit/>
          </a:bodyPr>
          <a:lstStyle/>
          <a:p>
            <a:r>
              <a:rPr lang="zh-CN" altLang="en-US" b="1" smtClean="0">
                <a:solidFill>
                  <a:srgbClr val="BD0A0D"/>
                </a:solidFill>
              </a:rPr>
              <a:t>人才培养计划工程</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1" r="-21"/>
          <a:stretch>
            <a:fillRect/>
          </a:stretch>
        </p:blipFill>
        <p:spPr>
          <a:xfrm>
            <a:off x="0" y="983855"/>
            <a:ext cx="12183762" cy="5923572"/>
          </a:xfrm>
          <a:prstGeom prst="rect">
            <a:avLst/>
          </a:prstGeom>
        </p:spPr>
      </p:pic>
      <p:sp>
        <p:nvSpPr>
          <p:cNvPr id="22" name="文本框 6"/>
          <p:cNvSpPr txBox="1">
            <a:spLocks noChangeArrowheads="1"/>
          </p:cNvSpPr>
          <p:nvPr/>
        </p:nvSpPr>
        <p:spPr bwMode="auto">
          <a:xfrm>
            <a:off x="623535" y="1864704"/>
            <a:ext cx="109449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685800" fontAlgn="base">
              <a:lnSpc>
                <a:spcPct val="150000"/>
              </a:lnSpc>
              <a:spcBef>
                <a:spcPct val="0"/>
              </a:spcBef>
              <a:spcAft>
                <a:spcPct val="0"/>
              </a:spcAft>
              <a:defRPr/>
            </a:pPr>
            <a:r>
              <a:rPr lang="en-US" altLang="zh-CN" sz="1200">
                <a:solidFill>
                  <a:schemeClr val="tx1">
                    <a:lumMod val="95000"/>
                    <a:lumOff val="5000"/>
                  </a:schemeClr>
                </a:solidFill>
                <a:latin typeface="+mn-lt"/>
                <a:ea typeface="+mn-ea"/>
              </a:rPr>
              <a:t>Lorem ipsum dolor sit amet, consectetur adipiscing elit. Donec luctus nibh sit amet sem vulputate venenatis bibendum orci pulvinar. Lorem ipsum dolor sit amet, consectetur adipiscing elit. Donec luctus nibh sit amet sem vulputate venenatis bibendum orci pulvinar. </a:t>
            </a:r>
            <a:r>
              <a:rPr lang="en-US" altLang="zh-CN" sz="1200">
                <a:solidFill>
                  <a:schemeClr val="tx1">
                    <a:lumMod val="95000"/>
                    <a:lumOff val="5000"/>
                  </a:schemeClr>
                </a:solidFill>
                <a:latin typeface="+mn-lt"/>
              </a:rPr>
              <a:t>em ipsum dolor sit amet, consectetur adipiscing elit. Donec luctus nibh sit amet sem vulputate venenatis bibendum orci pulvinar. Lorem ipsum dolor sit amet, consectetur adipiscing elit. </a:t>
            </a:r>
            <a:endParaRPr lang="en-US" altLang="zh-CN" sz="1200">
              <a:solidFill>
                <a:schemeClr val="tx1">
                  <a:lumMod val="95000"/>
                  <a:lumOff val="5000"/>
                </a:schemeClr>
              </a:solidFill>
              <a:latin typeface="+mn-lt"/>
              <a:ea typeface="+mn-ea"/>
            </a:endParaRPr>
          </a:p>
        </p:txBody>
      </p:sp>
      <p:sp>
        <p:nvSpPr>
          <p:cNvPr id="23" name="文本框 22"/>
          <p:cNvSpPr txBox="1"/>
          <p:nvPr/>
        </p:nvSpPr>
        <p:spPr>
          <a:xfrm>
            <a:off x="623535" y="1395090"/>
            <a:ext cx="2646878" cy="461665"/>
          </a:xfrm>
          <a:prstGeom prst="rect">
            <a:avLst/>
          </a:prstGeom>
          <a:noFill/>
        </p:spPr>
        <p:txBody>
          <a:bodyPr wrap="none" rtlCol="0">
            <a:spAutoFit/>
          </a:bodyPr>
          <a:lstStyle/>
          <a:p>
            <a:r>
              <a:rPr lang="zh-CN" altLang="en-US" sz="2400" b="1" smtClean="0">
                <a:solidFill>
                  <a:srgbClr val="BD0A0D"/>
                </a:solidFill>
              </a:rPr>
              <a:t>人才培养计划工程</a:t>
            </a:r>
          </a:p>
        </p:txBody>
      </p:sp>
    </p:spTree>
  </p:cSld>
  <p:clrMapOvr>
    <a:masterClrMapping/>
  </p:clrMapOvr>
  <p:transition spd="slow" advTm="2000">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927" y="355031"/>
            <a:ext cx="2031325" cy="369332"/>
          </a:xfrm>
          <a:prstGeom prst="rect">
            <a:avLst/>
          </a:prstGeom>
          <a:noFill/>
        </p:spPr>
        <p:txBody>
          <a:bodyPr wrap="none" rtlCol="0">
            <a:spAutoFit/>
          </a:bodyPr>
          <a:lstStyle/>
          <a:p>
            <a:r>
              <a:rPr lang="zh-CN" altLang="en-US" b="1" smtClean="0">
                <a:solidFill>
                  <a:srgbClr val="BD0A0D"/>
                </a:solidFill>
              </a:rPr>
              <a:t>人才培养发展途径</a:t>
            </a:r>
          </a:p>
        </p:txBody>
      </p:sp>
      <p:sp>
        <p:nvSpPr>
          <p:cNvPr id="24" name="Freeform 5"/>
          <p:cNvSpPr/>
          <p:nvPr/>
        </p:nvSpPr>
        <p:spPr bwMode="auto">
          <a:xfrm>
            <a:off x="466927" y="1032364"/>
            <a:ext cx="8351183" cy="5575766"/>
          </a:xfrm>
          <a:custGeom>
            <a:avLst/>
            <a:gdLst>
              <a:gd name="T0" fmla="*/ 4655 w 5065"/>
              <a:gd name="T1" fmla="*/ 0 h 3885"/>
              <a:gd name="T2" fmla="*/ 4513 w 5065"/>
              <a:gd name="T3" fmla="*/ 141 h 3885"/>
              <a:gd name="T4" fmla="*/ 4681 w 5065"/>
              <a:gd name="T5" fmla="*/ 309 h 3885"/>
              <a:gd name="T6" fmla="*/ 3776 w 5065"/>
              <a:gd name="T7" fmla="*/ 309 h 3885"/>
              <a:gd name="T8" fmla="*/ 3776 w 5065"/>
              <a:gd name="T9" fmla="*/ 1153 h 3885"/>
              <a:gd name="T10" fmla="*/ 2930 w 5065"/>
              <a:gd name="T11" fmla="*/ 1153 h 3885"/>
              <a:gd name="T12" fmla="*/ 2930 w 5065"/>
              <a:gd name="T13" fmla="*/ 1997 h 3885"/>
              <a:gd name="T14" fmla="*/ 2089 w 5065"/>
              <a:gd name="T15" fmla="*/ 1997 h 3885"/>
              <a:gd name="T16" fmla="*/ 2089 w 5065"/>
              <a:gd name="T17" fmla="*/ 2841 h 3885"/>
              <a:gd name="T18" fmla="*/ 1245 w 5065"/>
              <a:gd name="T19" fmla="*/ 2841 h 3885"/>
              <a:gd name="T20" fmla="*/ 1245 w 5065"/>
              <a:gd name="T21" fmla="*/ 3685 h 3885"/>
              <a:gd name="T22" fmla="*/ 0 w 5065"/>
              <a:gd name="T23" fmla="*/ 3685 h 3885"/>
              <a:gd name="T24" fmla="*/ 0 w 5065"/>
              <a:gd name="T25" fmla="*/ 3885 h 3885"/>
              <a:gd name="T26" fmla="*/ 1445 w 5065"/>
              <a:gd name="T27" fmla="*/ 3885 h 3885"/>
              <a:gd name="T28" fmla="*/ 1445 w 5065"/>
              <a:gd name="T29" fmla="*/ 3041 h 3885"/>
              <a:gd name="T30" fmla="*/ 2288 w 5065"/>
              <a:gd name="T31" fmla="*/ 3041 h 3885"/>
              <a:gd name="T32" fmla="*/ 2288 w 5065"/>
              <a:gd name="T33" fmla="*/ 2197 h 3885"/>
              <a:gd name="T34" fmla="*/ 3130 w 5065"/>
              <a:gd name="T35" fmla="*/ 2197 h 3885"/>
              <a:gd name="T36" fmla="*/ 3130 w 5065"/>
              <a:gd name="T37" fmla="*/ 1353 h 3885"/>
              <a:gd name="T38" fmla="*/ 3976 w 5065"/>
              <a:gd name="T39" fmla="*/ 1353 h 3885"/>
              <a:gd name="T40" fmla="*/ 3976 w 5065"/>
              <a:gd name="T41" fmla="*/ 509 h 3885"/>
              <a:gd name="T42" fmla="*/ 4681 w 5065"/>
              <a:gd name="T43" fmla="*/ 509 h 3885"/>
              <a:gd name="T44" fmla="*/ 4513 w 5065"/>
              <a:gd name="T45" fmla="*/ 677 h 3885"/>
              <a:gd name="T46" fmla="*/ 4655 w 5065"/>
              <a:gd name="T47" fmla="*/ 819 h 3885"/>
              <a:gd name="T48" fmla="*/ 5065 w 5065"/>
              <a:gd name="T49" fmla="*/ 410 h 3885"/>
              <a:gd name="T50" fmla="*/ 4655 w 5065"/>
              <a:gd name="T51" fmla="*/ 0 h 3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5" h="3885">
                <a:moveTo>
                  <a:pt x="4655" y="0"/>
                </a:moveTo>
                <a:lnTo>
                  <a:pt x="4513" y="141"/>
                </a:lnTo>
                <a:lnTo>
                  <a:pt x="4681" y="309"/>
                </a:lnTo>
                <a:lnTo>
                  <a:pt x="3776" y="309"/>
                </a:lnTo>
                <a:lnTo>
                  <a:pt x="3776" y="1153"/>
                </a:lnTo>
                <a:lnTo>
                  <a:pt x="2930" y="1153"/>
                </a:lnTo>
                <a:lnTo>
                  <a:pt x="2930" y="1997"/>
                </a:lnTo>
                <a:lnTo>
                  <a:pt x="2089" y="1997"/>
                </a:lnTo>
                <a:lnTo>
                  <a:pt x="2089" y="2841"/>
                </a:lnTo>
                <a:lnTo>
                  <a:pt x="1245" y="2841"/>
                </a:lnTo>
                <a:lnTo>
                  <a:pt x="1245" y="3685"/>
                </a:lnTo>
                <a:lnTo>
                  <a:pt x="0" y="3685"/>
                </a:lnTo>
                <a:lnTo>
                  <a:pt x="0" y="3885"/>
                </a:lnTo>
                <a:lnTo>
                  <a:pt x="1445" y="3885"/>
                </a:lnTo>
                <a:lnTo>
                  <a:pt x="1445" y="3041"/>
                </a:lnTo>
                <a:lnTo>
                  <a:pt x="2288" y="3041"/>
                </a:lnTo>
                <a:lnTo>
                  <a:pt x="2288" y="2197"/>
                </a:lnTo>
                <a:lnTo>
                  <a:pt x="3130" y="2197"/>
                </a:lnTo>
                <a:lnTo>
                  <a:pt x="3130" y="1353"/>
                </a:lnTo>
                <a:lnTo>
                  <a:pt x="3976" y="1353"/>
                </a:lnTo>
                <a:lnTo>
                  <a:pt x="3976" y="509"/>
                </a:lnTo>
                <a:lnTo>
                  <a:pt x="4681" y="509"/>
                </a:lnTo>
                <a:lnTo>
                  <a:pt x="4513" y="677"/>
                </a:lnTo>
                <a:lnTo>
                  <a:pt x="4655" y="819"/>
                </a:lnTo>
                <a:lnTo>
                  <a:pt x="5065" y="410"/>
                </a:lnTo>
                <a:lnTo>
                  <a:pt x="4655" y="0"/>
                </a:lnTo>
                <a:close/>
              </a:path>
            </a:pathLst>
          </a:custGeom>
          <a:solidFill>
            <a:srgbClr val="BD0A0D"/>
          </a:solidFill>
          <a:ln>
            <a:noFill/>
          </a:ln>
          <a:effectLst>
            <a:outerShdw blurRad="114300" dist="38100" dir="10800000" sx="101000" sy="101000" algn="r" rotWithShape="0">
              <a:prstClr val="black">
                <a:alpha val="30000"/>
              </a:prstClr>
            </a:outerShdw>
          </a:effectLst>
        </p:spPr>
        <p:txBody>
          <a:bodyPr vert="horz" wrap="square" lIns="91440" tIns="45720" rIns="91440" bIns="45720" numCol="1" anchor="t" anchorCtr="0" compatLnSpc="1"/>
          <a:lstStyle/>
          <a:p>
            <a:endParaRPr lang="zh-CN" altLang="en-US">
              <a:solidFill>
                <a:prstClr val="black"/>
              </a:solidFill>
              <a:latin typeface="Calibri" panose="020F0502020204030204"/>
            </a:endParaRPr>
          </a:p>
        </p:txBody>
      </p:sp>
      <p:sp>
        <p:nvSpPr>
          <p:cNvPr id="25" name="文本框 24"/>
          <p:cNvSpPr txBox="1"/>
          <p:nvPr/>
        </p:nvSpPr>
        <p:spPr>
          <a:xfrm>
            <a:off x="1171852" y="5854077"/>
            <a:ext cx="877163" cy="369332"/>
          </a:xfrm>
          <a:prstGeom prst="rect">
            <a:avLst/>
          </a:prstGeom>
          <a:noFill/>
        </p:spPr>
        <p:txBody>
          <a:bodyPr wrap="none" rtlCol="0">
            <a:spAutoFit/>
          </a:bodyPr>
          <a:lstStyle/>
          <a:p>
            <a:r>
              <a:rPr lang="zh-CN" altLang="en-US" b="1" smtClean="0">
                <a:solidFill>
                  <a:srgbClr val="BD0A0D"/>
                </a:solidFill>
              </a:rPr>
              <a:t>实习生</a:t>
            </a:r>
          </a:p>
        </p:txBody>
      </p:sp>
      <p:sp>
        <p:nvSpPr>
          <p:cNvPr id="26" name="文本框 25"/>
          <p:cNvSpPr txBox="1"/>
          <p:nvPr/>
        </p:nvSpPr>
        <p:spPr>
          <a:xfrm>
            <a:off x="2544134" y="4573058"/>
            <a:ext cx="1338828" cy="369332"/>
          </a:xfrm>
          <a:prstGeom prst="rect">
            <a:avLst/>
          </a:prstGeom>
          <a:noFill/>
        </p:spPr>
        <p:txBody>
          <a:bodyPr wrap="none" rtlCol="0">
            <a:spAutoFit/>
          </a:bodyPr>
          <a:lstStyle/>
          <a:p>
            <a:r>
              <a:rPr lang="zh-CN" altLang="en-US" b="1" smtClean="0">
                <a:solidFill>
                  <a:srgbClr val="BD0A0D"/>
                </a:solidFill>
              </a:rPr>
              <a:t>助理工程师</a:t>
            </a:r>
          </a:p>
        </p:txBody>
      </p:sp>
      <p:sp>
        <p:nvSpPr>
          <p:cNvPr id="27" name="文本框 26"/>
          <p:cNvSpPr txBox="1"/>
          <p:nvPr/>
        </p:nvSpPr>
        <p:spPr>
          <a:xfrm>
            <a:off x="3882962" y="3450915"/>
            <a:ext cx="1338828" cy="369332"/>
          </a:xfrm>
          <a:prstGeom prst="rect">
            <a:avLst/>
          </a:prstGeom>
          <a:noFill/>
        </p:spPr>
        <p:txBody>
          <a:bodyPr wrap="none" rtlCol="0">
            <a:spAutoFit/>
          </a:bodyPr>
          <a:lstStyle/>
          <a:p>
            <a:r>
              <a:rPr lang="zh-CN" altLang="en-US" b="1" smtClean="0">
                <a:solidFill>
                  <a:srgbClr val="BD0A0D"/>
                </a:solidFill>
              </a:rPr>
              <a:t>初级工程师</a:t>
            </a:r>
          </a:p>
        </p:txBody>
      </p:sp>
      <p:sp>
        <p:nvSpPr>
          <p:cNvPr id="28" name="文本框 27"/>
          <p:cNvSpPr txBox="1"/>
          <p:nvPr/>
        </p:nvSpPr>
        <p:spPr>
          <a:xfrm>
            <a:off x="5223087" y="2197848"/>
            <a:ext cx="1338828" cy="369332"/>
          </a:xfrm>
          <a:prstGeom prst="rect">
            <a:avLst/>
          </a:prstGeom>
          <a:noFill/>
        </p:spPr>
        <p:txBody>
          <a:bodyPr wrap="none" rtlCol="0">
            <a:spAutoFit/>
          </a:bodyPr>
          <a:lstStyle/>
          <a:p>
            <a:r>
              <a:rPr lang="zh-CN" altLang="en-US" b="1" smtClean="0">
                <a:solidFill>
                  <a:srgbClr val="BD0A0D"/>
                </a:solidFill>
              </a:rPr>
              <a:t>中级工程师</a:t>
            </a:r>
          </a:p>
        </p:txBody>
      </p:sp>
      <p:sp>
        <p:nvSpPr>
          <p:cNvPr id="29" name="文本框 28"/>
          <p:cNvSpPr txBox="1"/>
          <p:nvPr/>
        </p:nvSpPr>
        <p:spPr>
          <a:xfrm>
            <a:off x="6561915" y="1035045"/>
            <a:ext cx="1338828" cy="369332"/>
          </a:xfrm>
          <a:prstGeom prst="rect">
            <a:avLst/>
          </a:prstGeom>
          <a:noFill/>
        </p:spPr>
        <p:txBody>
          <a:bodyPr wrap="none" rtlCol="0">
            <a:spAutoFit/>
          </a:bodyPr>
          <a:lstStyle/>
          <a:p>
            <a:r>
              <a:rPr lang="zh-CN" altLang="en-US" b="1" smtClean="0">
                <a:solidFill>
                  <a:srgbClr val="BD0A0D"/>
                </a:solidFill>
              </a:rPr>
              <a:t>高级工程师</a:t>
            </a:r>
          </a:p>
        </p:txBody>
      </p:sp>
      <p:sp>
        <p:nvSpPr>
          <p:cNvPr id="30" name="文本框 29"/>
          <p:cNvSpPr txBox="1"/>
          <p:nvPr/>
        </p:nvSpPr>
        <p:spPr>
          <a:xfrm>
            <a:off x="2949910" y="5869466"/>
            <a:ext cx="1313180" cy="338554"/>
          </a:xfrm>
          <a:prstGeom prst="rect">
            <a:avLst/>
          </a:prstGeom>
          <a:noFill/>
        </p:spPr>
        <p:txBody>
          <a:bodyPr wrap="none" rtlCol="0">
            <a:spAutoFit/>
          </a:bodyPr>
          <a:lstStyle/>
          <a:p>
            <a:r>
              <a:rPr lang="zh-CN" altLang="en-US" sz="1600" b="1" smtClean="0">
                <a:solidFill>
                  <a:schemeClr val="bg1">
                    <a:lumMod val="65000"/>
                  </a:schemeClr>
                </a:solidFill>
              </a:rPr>
              <a:t>满</a:t>
            </a:r>
            <a:r>
              <a:rPr lang="en-US" altLang="zh-CN" sz="1600" b="1" smtClean="0">
                <a:solidFill>
                  <a:schemeClr val="bg1">
                    <a:lumMod val="65000"/>
                  </a:schemeClr>
                </a:solidFill>
              </a:rPr>
              <a:t>6</a:t>
            </a:r>
            <a:r>
              <a:rPr lang="zh-CN" altLang="en-US" sz="1600" b="1" smtClean="0">
                <a:solidFill>
                  <a:schemeClr val="bg1">
                    <a:lumMod val="65000"/>
                  </a:schemeClr>
                </a:solidFill>
              </a:rPr>
              <a:t>个月实习</a:t>
            </a:r>
          </a:p>
        </p:txBody>
      </p:sp>
      <p:sp>
        <p:nvSpPr>
          <p:cNvPr id="31" name="文本框 30"/>
          <p:cNvSpPr txBox="1"/>
          <p:nvPr/>
        </p:nvSpPr>
        <p:spPr>
          <a:xfrm>
            <a:off x="4308719" y="4573058"/>
            <a:ext cx="1826141" cy="338554"/>
          </a:xfrm>
          <a:prstGeom prst="rect">
            <a:avLst/>
          </a:prstGeom>
          <a:noFill/>
        </p:spPr>
        <p:txBody>
          <a:bodyPr wrap="none" rtlCol="0">
            <a:spAutoFit/>
          </a:bodyPr>
          <a:lstStyle/>
          <a:p>
            <a:r>
              <a:rPr lang="zh-CN" altLang="en-US" sz="1600" b="1" smtClean="0">
                <a:solidFill>
                  <a:schemeClr val="bg1">
                    <a:lumMod val="65000"/>
                  </a:schemeClr>
                </a:solidFill>
              </a:rPr>
              <a:t>满一年（含实习）</a:t>
            </a:r>
          </a:p>
        </p:txBody>
      </p:sp>
      <p:sp>
        <p:nvSpPr>
          <p:cNvPr id="32" name="文本框 31"/>
          <p:cNvSpPr txBox="1"/>
          <p:nvPr/>
        </p:nvSpPr>
        <p:spPr>
          <a:xfrm>
            <a:off x="5726977" y="3380444"/>
            <a:ext cx="1888659" cy="338554"/>
          </a:xfrm>
          <a:prstGeom prst="rect">
            <a:avLst/>
          </a:prstGeom>
          <a:noFill/>
        </p:spPr>
        <p:txBody>
          <a:bodyPr wrap="none" rtlCol="0">
            <a:spAutoFit/>
          </a:bodyPr>
          <a:lstStyle/>
          <a:p>
            <a:r>
              <a:rPr lang="zh-CN" altLang="en-US" sz="1600" b="1" smtClean="0">
                <a:solidFill>
                  <a:schemeClr val="bg1">
                    <a:lumMod val="65000"/>
                  </a:schemeClr>
                </a:solidFill>
              </a:rPr>
              <a:t>满</a:t>
            </a:r>
            <a:r>
              <a:rPr lang="en-US" altLang="zh-CN" sz="1600" b="1" smtClean="0">
                <a:solidFill>
                  <a:schemeClr val="bg1">
                    <a:lumMod val="65000"/>
                  </a:schemeClr>
                </a:solidFill>
              </a:rPr>
              <a:t>2-3</a:t>
            </a:r>
            <a:r>
              <a:rPr lang="zh-CN" altLang="en-US" sz="1600" b="1" smtClean="0">
                <a:solidFill>
                  <a:schemeClr val="bg1">
                    <a:lumMod val="65000"/>
                  </a:schemeClr>
                </a:solidFill>
              </a:rPr>
              <a:t>年（含实习）</a:t>
            </a:r>
          </a:p>
        </p:txBody>
      </p:sp>
      <p:sp>
        <p:nvSpPr>
          <p:cNvPr id="33" name="文本框 32"/>
          <p:cNvSpPr txBox="1"/>
          <p:nvPr/>
        </p:nvSpPr>
        <p:spPr>
          <a:xfrm>
            <a:off x="6956413" y="2244739"/>
            <a:ext cx="1888659" cy="338554"/>
          </a:xfrm>
          <a:prstGeom prst="rect">
            <a:avLst/>
          </a:prstGeom>
          <a:noFill/>
        </p:spPr>
        <p:txBody>
          <a:bodyPr wrap="none" rtlCol="0">
            <a:spAutoFit/>
          </a:bodyPr>
          <a:lstStyle/>
          <a:p>
            <a:r>
              <a:rPr lang="zh-CN" altLang="en-US" sz="1600" b="1" smtClean="0">
                <a:solidFill>
                  <a:schemeClr val="bg1">
                    <a:lumMod val="65000"/>
                  </a:schemeClr>
                </a:solidFill>
              </a:rPr>
              <a:t>满</a:t>
            </a:r>
            <a:r>
              <a:rPr lang="en-US" altLang="zh-CN" sz="1600" b="1" smtClean="0">
                <a:solidFill>
                  <a:schemeClr val="bg1">
                    <a:lumMod val="65000"/>
                  </a:schemeClr>
                </a:solidFill>
              </a:rPr>
              <a:t>3-4</a:t>
            </a:r>
            <a:r>
              <a:rPr lang="zh-CN" altLang="en-US" sz="1600" b="1" smtClean="0">
                <a:solidFill>
                  <a:schemeClr val="bg1">
                    <a:lumMod val="65000"/>
                  </a:schemeClr>
                </a:solidFill>
              </a:rPr>
              <a:t>年（含实习）</a:t>
            </a:r>
          </a:p>
        </p:txBody>
      </p:sp>
      <p:sp>
        <p:nvSpPr>
          <p:cNvPr id="34" name="文本框 33"/>
          <p:cNvSpPr txBox="1"/>
          <p:nvPr/>
        </p:nvSpPr>
        <p:spPr>
          <a:xfrm>
            <a:off x="8818110" y="1443580"/>
            <a:ext cx="1338828" cy="369332"/>
          </a:xfrm>
          <a:prstGeom prst="rect">
            <a:avLst/>
          </a:prstGeom>
          <a:noFill/>
        </p:spPr>
        <p:txBody>
          <a:bodyPr wrap="none" rtlCol="0">
            <a:spAutoFit/>
          </a:bodyPr>
          <a:lstStyle/>
          <a:p>
            <a:r>
              <a:rPr lang="zh-CN" altLang="en-US" b="1" smtClean="0">
                <a:solidFill>
                  <a:srgbClr val="BD0A0D"/>
                </a:solidFill>
              </a:rPr>
              <a:t>进一步发展</a:t>
            </a:r>
          </a:p>
        </p:txBody>
      </p:sp>
      <p:sp>
        <p:nvSpPr>
          <p:cNvPr id="35" name="文本框 6"/>
          <p:cNvSpPr txBox="1">
            <a:spLocks noChangeArrowheads="1"/>
          </p:cNvSpPr>
          <p:nvPr/>
        </p:nvSpPr>
        <p:spPr bwMode="auto">
          <a:xfrm>
            <a:off x="6561915" y="4942390"/>
            <a:ext cx="548332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685800" fontAlgn="base">
              <a:lnSpc>
                <a:spcPct val="150000"/>
              </a:lnSpc>
              <a:spcBef>
                <a:spcPct val="0"/>
              </a:spcBef>
              <a:spcAft>
                <a:spcPct val="0"/>
              </a:spcAft>
              <a:defRPr/>
            </a:pPr>
            <a:r>
              <a:rPr lang="en-US" altLang="zh-CN" sz="1200">
                <a:solidFill>
                  <a:schemeClr val="bg1">
                    <a:lumMod val="50000"/>
                  </a:schemeClr>
                </a:solidFill>
                <a:latin typeface="+mn-lt"/>
                <a:ea typeface="+mn-ea"/>
              </a:rPr>
              <a:t>Lorem ipsum dolor sit amet, consectetur adipiscing elit. Donec luctus nibh sit amet sem vulputate venenatis bibendum orci pulvinar. Lorem ipsum dolor sit amet, consectetur adipiscing elit. Donec luctus nibh sit amet sem vulputate venenatis bibendum orci pulvinar. </a:t>
            </a:r>
            <a:r>
              <a:rPr lang="en-US" altLang="zh-CN" sz="1200">
                <a:solidFill>
                  <a:schemeClr val="bg1">
                    <a:lumMod val="50000"/>
                  </a:schemeClr>
                </a:solidFill>
                <a:latin typeface="+mn-lt"/>
              </a:rPr>
              <a:t>em ipsum dolor sit amet, consectetur adipiscing elit. Donec luctus nibh sit amet sem vulputate venenatis bibendum orci pulvinar. Lorem ipsum dolor sit amet, consectetur adipiscing elit. </a:t>
            </a:r>
            <a:endParaRPr lang="en-US" altLang="zh-CN" sz="1200">
              <a:solidFill>
                <a:schemeClr val="bg1">
                  <a:lumMod val="50000"/>
                </a:schemeClr>
              </a:solidFill>
              <a:latin typeface="+mn-lt"/>
              <a:ea typeface="+mn-ea"/>
            </a:endParaRPr>
          </a:p>
        </p:txBody>
      </p:sp>
      <p:sp>
        <p:nvSpPr>
          <p:cNvPr id="36" name="文本框 35"/>
          <p:cNvSpPr txBox="1"/>
          <p:nvPr/>
        </p:nvSpPr>
        <p:spPr>
          <a:xfrm>
            <a:off x="6561915" y="4472776"/>
            <a:ext cx="2031325" cy="461665"/>
          </a:xfrm>
          <a:prstGeom prst="rect">
            <a:avLst/>
          </a:prstGeom>
          <a:noFill/>
        </p:spPr>
        <p:txBody>
          <a:bodyPr wrap="none" rtlCol="0">
            <a:spAutoFit/>
          </a:bodyPr>
          <a:lstStyle/>
          <a:p>
            <a:r>
              <a:rPr lang="zh-CN" altLang="en-US" sz="2400" b="1" smtClean="0">
                <a:solidFill>
                  <a:srgbClr val="BD0A0D"/>
                </a:solidFill>
              </a:rPr>
              <a:t>人才培养计划</a:t>
            </a:r>
          </a:p>
        </p:txBody>
      </p:sp>
      <p:grpSp>
        <p:nvGrpSpPr>
          <p:cNvPr id="37" name="组合 36"/>
          <p:cNvGrpSpPr/>
          <p:nvPr/>
        </p:nvGrpSpPr>
        <p:grpSpPr>
          <a:xfrm>
            <a:off x="525581" y="5499763"/>
            <a:ext cx="511175" cy="757238"/>
            <a:chOff x="6416391" y="5380037"/>
            <a:chExt cx="511175" cy="757238"/>
          </a:xfrm>
          <a:solidFill>
            <a:schemeClr val="tx1"/>
          </a:solidFill>
        </p:grpSpPr>
        <p:sp>
          <p:nvSpPr>
            <p:cNvPr id="38" name="Freeform 12"/>
            <p:cNvSpPr/>
            <p:nvPr/>
          </p:nvSpPr>
          <p:spPr bwMode="auto">
            <a:xfrm>
              <a:off x="6713253" y="5380037"/>
              <a:ext cx="120650" cy="125413"/>
            </a:xfrm>
            <a:custGeom>
              <a:avLst/>
              <a:gdLst>
                <a:gd name="T0" fmla="*/ 15 w 32"/>
                <a:gd name="T1" fmla="*/ 32 h 33"/>
                <a:gd name="T2" fmla="*/ 0 w 32"/>
                <a:gd name="T3" fmla="*/ 16 h 33"/>
                <a:gd name="T4" fmla="*/ 17 w 32"/>
                <a:gd name="T5" fmla="*/ 1 h 33"/>
                <a:gd name="T6" fmla="*/ 32 w 32"/>
                <a:gd name="T7" fmla="*/ 17 h 33"/>
                <a:gd name="T8" fmla="*/ 15 w 32"/>
                <a:gd name="T9" fmla="*/ 32 h 33"/>
              </a:gdLst>
              <a:ahLst/>
              <a:cxnLst>
                <a:cxn ang="0">
                  <a:pos x="T0" y="T1"/>
                </a:cxn>
                <a:cxn ang="0">
                  <a:pos x="T2" y="T3"/>
                </a:cxn>
                <a:cxn ang="0">
                  <a:pos x="T4" y="T5"/>
                </a:cxn>
                <a:cxn ang="0">
                  <a:pos x="T6" y="T7"/>
                </a:cxn>
                <a:cxn ang="0">
                  <a:pos x="T8" y="T9"/>
                </a:cxn>
              </a:cxnLst>
              <a:rect l="0" t="0" r="r" b="b"/>
              <a:pathLst>
                <a:path w="32" h="33">
                  <a:moveTo>
                    <a:pt x="15" y="32"/>
                  </a:moveTo>
                  <a:cubicBezTo>
                    <a:pt x="7" y="32"/>
                    <a:pt x="0" y="24"/>
                    <a:pt x="0" y="16"/>
                  </a:cubicBezTo>
                  <a:cubicBezTo>
                    <a:pt x="1" y="7"/>
                    <a:pt x="8" y="0"/>
                    <a:pt x="17" y="1"/>
                  </a:cubicBezTo>
                  <a:cubicBezTo>
                    <a:pt x="26" y="1"/>
                    <a:pt x="32" y="8"/>
                    <a:pt x="32" y="17"/>
                  </a:cubicBezTo>
                  <a:cubicBezTo>
                    <a:pt x="32" y="26"/>
                    <a:pt x="24" y="33"/>
                    <a:pt x="15" y="32"/>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39" name="Freeform 13"/>
            <p:cNvSpPr>
              <a:spLocks noEditPoints="1"/>
            </p:cNvSpPr>
            <p:nvPr/>
          </p:nvSpPr>
          <p:spPr bwMode="auto">
            <a:xfrm>
              <a:off x="6416391" y="5483225"/>
              <a:ext cx="511175" cy="654050"/>
            </a:xfrm>
            <a:custGeom>
              <a:avLst/>
              <a:gdLst>
                <a:gd name="T0" fmla="*/ 5 w 136"/>
                <a:gd name="T1" fmla="*/ 89 h 173"/>
                <a:gd name="T2" fmla="*/ 8 w 136"/>
                <a:gd name="T3" fmla="*/ 92 h 173"/>
                <a:gd name="T4" fmla="*/ 41 w 136"/>
                <a:gd name="T5" fmla="*/ 108 h 173"/>
                <a:gd name="T6" fmla="*/ 44 w 136"/>
                <a:gd name="T7" fmla="*/ 111 h 173"/>
                <a:gd name="T8" fmla="*/ 48 w 136"/>
                <a:gd name="T9" fmla="*/ 112 h 173"/>
                <a:gd name="T10" fmla="*/ 67 w 136"/>
                <a:gd name="T11" fmla="*/ 82 h 173"/>
                <a:gd name="T12" fmla="*/ 55 w 136"/>
                <a:gd name="T13" fmla="*/ 72 h 173"/>
                <a:gd name="T14" fmla="*/ 56 w 136"/>
                <a:gd name="T15" fmla="*/ 67 h 173"/>
                <a:gd name="T16" fmla="*/ 53 w 136"/>
                <a:gd name="T17" fmla="*/ 60 h 173"/>
                <a:gd name="T18" fmla="*/ 73 w 136"/>
                <a:gd name="T19" fmla="*/ 75 h 173"/>
                <a:gd name="T20" fmla="*/ 67 w 136"/>
                <a:gd name="T21" fmla="*/ 164 h 173"/>
                <a:gd name="T22" fmla="*/ 84 w 136"/>
                <a:gd name="T23" fmla="*/ 165 h 173"/>
                <a:gd name="T24" fmla="*/ 97 w 136"/>
                <a:gd name="T25" fmla="*/ 82 h 173"/>
                <a:gd name="T26" fmla="*/ 113 w 136"/>
                <a:gd name="T27" fmla="*/ 91 h 173"/>
                <a:gd name="T28" fmla="*/ 120 w 136"/>
                <a:gd name="T29" fmla="*/ 125 h 173"/>
                <a:gd name="T30" fmla="*/ 130 w 136"/>
                <a:gd name="T31" fmla="*/ 87 h 173"/>
                <a:gd name="T32" fmla="*/ 110 w 136"/>
                <a:gd name="T33" fmla="*/ 68 h 173"/>
                <a:gd name="T34" fmla="*/ 122 w 136"/>
                <a:gd name="T35" fmla="*/ 48 h 173"/>
                <a:gd name="T36" fmla="*/ 134 w 136"/>
                <a:gd name="T37" fmla="*/ 43 h 173"/>
                <a:gd name="T38" fmla="*/ 136 w 136"/>
                <a:gd name="T39" fmla="*/ 8 h 173"/>
                <a:gd name="T40" fmla="*/ 122 w 136"/>
                <a:gd name="T41" fmla="*/ 8 h 173"/>
                <a:gd name="T42" fmla="*/ 107 w 136"/>
                <a:gd name="T43" fmla="*/ 10 h 173"/>
                <a:gd name="T44" fmla="*/ 101 w 136"/>
                <a:gd name="T45" fmla="*/ 8 h 173"/>
                <a:gd name="T46" fmla="*/ 87 w 136"/>
                <a:gd name="T47" fmla="*/ 7 h 173"/>
                <a:gd name="T48" fmla="*/ 41 w 136"/>
                <a:gd name="T49" fmla="*/ 52 h 173"/>
                <a:gd name="T50" fmla="*/ 34 w 136"/>
                <a:gd name="T51" fmla="*/ 56 h 173"/>
                <a:gd name="T52" fmla="*/ 31 w 136"/>
                <a:gd name="T53" fmla="*/ 59 h 173"/>
                <a:gd name="T54" fmla="*/ 16 w 136"/>
                <a:gd name="T55" fmla="*/ 55 h 173"/>
                <a:gd name="T56" fmla="*/ 2 w 136"/>
                <a:gd name="T57" fmla="*/ 88 h 173"/>
                <a:gd name="T58" fmla="*/ 38 w 136"/>
                <a:gd name="T59" fmla="*/ 58 h 173"/>
                <a:gd name="T60" fmla="*/ 39 w 136"/>
                <a:gd name="T61" fmla="*/ 58 h 173"/>
                <a:gd name="T62" fmla="*/ 50 w 136"/>
                <a:gd name="T63" fmla="*/ 64 h 173"/>
                <a:gd name="T64" fmla="*/ 52 w 136"/>
                <a:gd name="T65" fmla="*/ 65 h 173"/>
                <a:gd name="T66" fmla="*/ 48 w 136"/>
                <a:gd name="T67" fmla="*/ 69 h 173"/>
                <a:gd name="T68" fmla="*/ 37 w 136"/>
                <a:gd name="T69" fmla="*/ 6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6" h="173">
                  <a:moveTo>
                    <a:pt x="2" y="88"/>
                  </a:moveTo>
                  <a:cubicBezTo>
                    <a:pt x="5" y="89"/>
                    <a:pt x="5" y="89"/>
                    <a:pt x="5" y="89"/>
                  </a:cubicBezTo>
                  <a:cubicBezTo>
                    <a:pt x="5" y="90"/>
                    <a:pt x="5" y="90"/>
                    <a:pt x="6" y="91"/>
                  </a:cubicBezTo>
                  <a:cubicBezTo>
                    <a:pt x="8" y="92"/>
                    <a:pt x="8" y="92"/>
                    <a:pt x="8" y="92"/>
                  </a:cubicBezTo>
                  <a:cubicBezTo>
                    <a:pt x="8" y="92"/>
                    <a:pt x="9" y="92"/>
                    <a:pt x="9" y="92"/>
                  </a:cubicBezTo>
                  <a:cubicBezTo>
                    <a:pt x="41" y="108"/>
                    <a:pt x="41" y="108"/>
                    <a:pt x="41" y="108"/>
                  </a:cubicBezTo>
                  <a:cubicBezTo>
                    <a:pt x="41" y="109"/>
                    <a:pt x="41" y="109"/>
                    <a:pt x="41" y="109"/>
                  </a:cubicBezTo>
                  <a:cubicBezTo>
                    <a:pt x="44" y="111"/>
                    <a:pt x="44" y="111"/>
                    <a:pt x="44" y="111"/>
                  </a:cubicBezTo>
                  <a:cubicBezTo>
                    <a:pt x="44" y="111"/>
                    <a:pt x="45" y="111"/>
                    <a:pt x="45" y="111"/>
                  </a:cubicBezTo>
                  <a:cubicBezTo>
                    <a:pt x="48" y="112"/>
                    <a:pt x="48" y="112"/>
                    <a:pt x="48" y="112"/>
                  </a:cubicBezTo>
                  <a:cubicBezTo>
                    <a:pt x="50" y="113"/>
                    <a:pt x="51" y="112"/>
                    <a:pt x="52" y="111"/>
                  </a:cubicBezTo>
                  <a:cubicBezTo>
                    <a:pt x="67" y="82"/>
                    <a:pt x="67" y="82"/>
                    <a:pt x="67" y="82"/>
                  </a:cubicBezTo>
                  <a:cubicBezTo>
                    <a:pt x="68" y="80"/>
                    <a:pt x="67" y="79"/>
                    <a:pt x="66" y="78"/>
                  </a:cubicBezTo>
                  <a:cubicBezTo>
                    <a:pt x="55" y="72"/>
                    <a:pt x="55" y="72"/>
                    <a:pt x="55" y="72"/>
                  </a:cubicBezTo>
                  <a:cubicBezTo>
                    <a:pt x="55" y="71"/>
                    <a:pt x="55" y="71"/>
                    <a:pt x="54" y="70"/>
                  </a:cubicBezTo>
                  <a:cubicBezTo>
                    <a:pt x="56" y="67"/>
                    <a:pt x="56" y="67"/>
                    <a:pt x="56" y="67"/>
                  </a:cubicBezTo>
                  <a:cubicBezTo>
                    <a:pt x="57" y="65"/>
                    <a:pt x="56" y="62"/>
                    <a:pt x="54" y="61"/>
                  </a:cubicBezTo>
                  <a:cubicBezTo>
                    <a:pt x="53" y="60"/>
                    <a:pt x="53" y="60"/>
                    <a:pt x="53" y="60"/>
                  </a:cubicBezTo>
                  <a:cubicBezTo>
                    <a:pt x="75" y="38"/>
                    <a:pt x="75" y="38"/>
                    <a:pt x="75" y="38"/>
                  </a:cubicBezTo>
                  <a:cubicBezTo>
                    <a:pt x="73" y="75"/>
                    <a:pt x="73" y="75"/>
                    <a:pt x="73" y="75"/>
                  </a:cubicBezTo>
                  <a:cubicBezTo>
                    <a:pt x="73" y="75"/>
                    <a:pt x="73" y="75"/>
                    <a:pt x="73" y="75"/>
                  </a:cubicBezTo>
                  <a:cubicBezTo>
                    <a:pt x="67" y="164"/>
                    <a:pt x="67" y="164"/>
                    <a:pt x="67" y="164"/>
                  </a:cubicBezTo>
                  <a:cubicBezTo>
                    <a:pt x="67" y="169"/>
                    <a:pt x="71" y="173"/>
                    <a:pt x="75" y="173"/>
                  </a:cubicBezTo>
                  <a:cubicBezTo>
                    <a:pt x="80" y="173"/>
                    <a:pt x="84" y="170"/>
                    <a:pt x="84" y="165"/>
                  </a:cubicBezTo>
                  <a:cubicBezTo>
                    <a:pt x="90" y="82"/>
                    <a:pt x="90" y="82"/>
                    <a:pt x="90" y="82"/>
                  </a:cubicBezTo>
                  <a:cubicBezTo>
                    <a:pt x="97" y="82"/>
                    <a:pt x="97" y="82"/>
                    <a:pt x="97" y="82"/>
                  </a:cubicBezTo>
                  <a:cubicBezTo>
                    <a:pt x="99" y="82"/>
                    <a:pt x="100" y="82"/>
                    <a:pt x="101" y="82"/>
                  </a:cubicBezTo>
                  <a:cubicBezTo>
                    <a:pt x="113" y="91"/>
                    <a:pt x="113" y="91"/>
                    <a:pt x="113" y="91"/>
                  </a:cubicBezTo>
                  <a:cubicBezTo>
                    <a:pt x="112" y="116"/>
                    <a:pt x="112" y="116"/>
                    <a:pt x="112" y="116"/>
                  </a:cubicBezTo>
                  <a:cubicBezTo>
                    <a:pt x="112" y="121"/>
                    <a:pt x="115" y="125"/>
                    <a:pt x="120" y="125"/>
                  </a:cubicBezTo>
                  <a:cubicBezTo>
                    <a:pt x="125" y="125"/>
                    <a:pt x="129" y="122"/>
                    <a:pt x="129" y="117"/>
                  </a:cubicBezTo>
                  <a:cubicBezTo>
                    <a:pt x="130" y="87"/>
                    <a:pt x="130" y="87"/>
                    <a:pt x="130" y="87"/>
                  </a:cubicBezTo>
                  <a:cubicBezTo>
                    <a:pt x="130" y="84"/>
                    <a:pt x="128" y="80"/>
                    <a:pt x="125" y="79"/>
                  </a:cubicBezTo>
                  <a:cubicBezTo>
                    <a:pt x="110" y="68"/>
                    <a:pt x="110" y="68"/>
                    <a:pt x="110" y="68"/>
                  </a:cubicBezTo>
                  <a:cubicBezTo>
                    <a:pt x="111" y="36"/>
                    <a:pt x="111" y="36"/>
                    <a:pt x="111" y="36"/>
                  </a:cubicBezTo>
                  <a:cubicBezTo>
                    <a:pt x="122" y="48"/>
                    <a:pt x="122" y="48"/>
                    <a:pt x="122" y="48"/>
                  </a:cubicBezTo>
                  <a:cubicBezTo>
                    <a:pt x="124" y="51"/>
                    <a:pt x="129" y="51"/>
                    <a:pt x="132" y="48"/>
                  </a:cubicBezTo>
                  <a:cubicBezTo>
                    <a:pt x="134" y="47"/>
                    <a:pt x="134" y="45"/>
                    <a:pt x="134" y="43"/>
                  </a:cubicBezTo>
                  <a:cubicBezTo>
                    <a:pt x="135" y="42"/>
                    <a:pt x="135" y="42"/>
                    <a:pt x="135" y="41"/>
                  </a:cubicBezTo>
                  <a:cubicBezTo>
                    <a:pt x="136" y="8"/>
                    <a:pt x="136" y="8"/>
                    <a:pt x="136" y="8"/>
                  </a:cubicBezTo>
                  <a:cubicBezTo>
                    <a:pt x="136" y="4"/>
                    <a:pt x="133" y="1"/>
                    <a:pt x="129" y="1"/>
                  </a:cubicBezTo>
                  <a:cubicBezTo>
                    <a:pt x="125" y="0"/>
                    <a:pt x="122" y="4"/>
                    <a:pt x="122" y="8"/>
                  </a:cubicBezTo>
                  <a:cubicBezTo>
                    <a:pt x="121" y="25"/>
                    <a:pt x="121" y="25"/>
                    <a:pt x="121" y="25"/>
                  </a:cubicBezTo>
                  <a:cubicBezTo>
                    <a:pt x="107" y="10"/>
                    <a:pt x="107" y="10"/>
                    <a:pt x="107" y="10"/>
                  </a:cubicBezTo>
                  <a:cubicBezTo>
                    <a:pt x="106" y="9"/>
                    <a:pt x="104" y="8"/>
                    <a:pt x="103" y="8"/>
                  </a:cubicBezTo>
                  <a:cubicBezTo>
                    <a:pt x="102" y="8"/>
                    <a:pt x="101" y="8"/>
                    <a:pt x="101" y="8"/>
                  </a:cubicBezTo>
                  <a:cubicBezTo>
                    <a:pt x="88" y="7"/>
                    <a:pt x="88" y="7"/>
                    <a:pt x="88" y="7"/>
                  </a:cubicBezTo>
                  <a:cubicBezTo>
                    <a:pt x="88" y="7"/>
                    <a:pt x="87" y="7"/>
                    <a:pt x="87" y="7"/>
                  </a:cubicBezTo>
                  <a:cubicBezTo>
                    <a:pt x="85" y="7"/>
                    <a:pt x="83" y="8"/>
                    <a:pt x="81" y="10"/>
                  </a:cubicBezTo>
                  <a:cubicBezTo>
                    <a:pt x="41" y="52"/>
                    <a:pt x="41" y="52"/>
                    <a:pt x="41" y="52"/>
                  </a:cubicBezTo>
                  <a:cubicBezTo>
                    <a:pt x="41" y="53"/>
                    <a:pt x="41" y="53"/>
                    <a:pt x="40" y="54"/>
                  </a:cubicBezTo>
                  <a:cubicBezTo>
                    <a:pt x="38" y="53"/>
                    <a:pt x="35" y="54"/>
                    <a:pt x="34" y="56"/>
                  </a:cubicBezTo>
                  <a:cubicBezTo>
                    <a:pt x="33" y="59"/>
                    <a:pt x="33" y="59"/>
                    <a:pt x="33" y="59"/>
                  </a:cubicBezTo>
                  <a:cubicBezTo>
                    <a:pt x="32" y="58"/>
                    <a:pt x="31" y="59"/>
                    <a:pt x="31" y="59"/>
                  </a:cubicBezTo>
                  <a:cubicBezTo>
                    <a:pt x="19" y="54"/>
                    <a:pt x="19" y="54"/>
                    <a:pt x="19" y="54"/>
                  </a:cubicBezTo>
                  <a:cubicBezTo>
                    <a:pt x="18" y="53"/>
                    <a:pt x="16" y="53"/>
                    <a:pt x="16" y="55"/>
                  </a:cubicBezTo>
                  <a:cubicBezTo>
                    <a:pt x="0" y="84"/>
                    <a:pt x="0" y="84"/>
                    <a:pt x="0" y="84"/>
                  </a:cubicBezTo>
                  <a:cubicBezTo>
                    <a:pt x="0" y="85"/>
                    <a:pt x="0" y="87"/>
                    <a:pt x="2" y="88"/>
                  </a:cubicBezTo>
                  <a:close/>
                  <a:moveTo>
                    <a:pt x="37" y="61"/>
                  </a:moveTo>
                  <a:cubicBezTo>
                    <a:pt x="38" y="58"/>
                    <a:pt x="38" y="58"/>
                    <a:pt x="38" y="58"/>
                  </a:cubicBezTo>
                  <a:cubicBezTo>
                    <a:pt x="38" y="58"/>
                    <a:pt x="38" y="58"/>
                    <a:pt x="39" y="58"/>
                  </a:cubicBezTo>
                  <a:cubicBezTo>
                    <a:pt x="39" y="58"/>
                    <a:pt x="39" y="58"/>
                    <a:pt x="39" y="58"/>
                  </a:cubicBezTo>
                  <a:cubicBezTo>
                    <a:pt x="39" y="60"/>
                    <a:pt x="40" y="61"/>
                    <a:pt x="41" y="63"/>
                  </a:cubicBezTo>
                  <a:cubicBezTo>
                    <a:pt x="44" y="65"/>
                    <a:pt x="47" y="65"/>
                    <a:pt x="50" y="64"/>
                  </a:cubicBezTo>
                  <a:cubicBezTo>
                    <a:pt x="52" y="65"/>
                    <a:pt x="52" y="65"/>
                    <a:pt x="52" y="65"/>
                  </a:cubicBezTo>
                  <a:cubicBezTo>
                    <a:pt x="52" y="65"/>
                    <a:pt x="52" y="65"/>
                    <a:pt x="52" y="65"/>
                  </a:cubicBezTo>
                  <a:cubicBezTo>
                    <a:pt x="50" y="68"/>
                    <a:pt x="50" y="68"/>
                    <a:pt x="50" y="68"/>
                  </a:cubicBezTo>
                  <a:cubicBezTo>
                    <a:pt x="49" y="68"/>
                    <a:pt x="49" y="68"/>
                    <a:pt x="48" y="69"/>
                  </a:cubicBezTo>
                  <a:cubicBezTo>
                    <a:pt x="37" y="63"/>
                    <a:pt x="37" y="63"/>
                    <a:pt x="37" y="63"/>
                  </a:cubicBezTo>
                  <a:cubicBezTo>
                    <a:pt x="38" y="62"/>
                    <a:pt x="37" y="61"/>
                    <a:pt x="37" y="6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ndParaRPr>
            </a:p>
          </p:txBody>
        </p:sp>
      </p:grpSp>
    </p:spTree>
  </p:cSld>
  <p:clrMapOvr>
    <a:masterClrMapping/>
  </p:clrMapOvr>
  <p:transition spd="slow" advTm="2000">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reeform 25"/>
          <p:cNvSpPr>
            <a:spLocks noEditPoints="1"/>
          </p:cNvSpPr>
          <p:nvPr/>
        </p:nvSpPr>
        <p:spPr bwMode="auto">
          <a:xfrm>
            <a:off x="5234520" y="219693"/>
            <a:ext cx="1959797" cy="1963691"/>
          </a:xfrm>
          <a:custGeom>
            <a:avLst/>
            <a:gdLst>
              <a:gd name="T0" fmla="*/ 121 w 1277"/>
              <a:gd name="T1" fmla="*/ 737 h 1278"/>
              <a:gd name="T2" fmla="*/ 141 w 1277"/>
              <a:gd name="T3" fmla="*/ 813 h 1278"/>
              <a:gd name="T4" fmla="*/ 54 w 1277"/>
              <a:gd name="T5" fmla="*/ 898 h 1278"/>
              <a:gd name="T6" fmla="*/ 122 w 1277"/>
              <a:gd name="T7" fmla="*/ 1016 h 1278"/>
              <a:gd name="T8" fmla="*/ 239 w 1277"/>
              <a:gd name="T9" fmla="*/ 982 h 1278"/>
              <a:gd name="T10" fmla="*/ 295 w 1277"/>
              <a:gd name="T11" fmla="*/ 1038 h 1278"/>
              <a:gd name="T12" fmla="*/ 262 w 1277"/>
              <a:gd name="T13" fmla="*/ 1155 h 1278"/>
              <a:gd name="T14" fmla="*/ 380 w 1277"/>
              <a:gd name="T15" fmla="*/ 1223 h 1278"/>
              <a:gd name="T16" fmla="*/ 464 w 1277"/>
              <a:gd name="T17" fmla="*/ 1136 h 1278"/>
              <a:gd name="T18" fmla="*/ 541 w 1277"/>
              <a:gd name="T19" fmla="*/ 1157 h 1278"/>
              <a:gd name="T20" fmla="*/ 570 w 1277"/>
              <a:gd name="T21" fmla="*/ 1274 h 1278"/>
              <a:gd name="T22" fmla="*/ 638 w 1277"/>
              <a:gd name="T23" fmla="*/ 1278 h 1278"/>
              <a:gd name="T24" fmla="*/ 706 w 1277"/>
              <a:gd name="T25" fmla="*/ 1274 h 1278"/>
              <a:gd name="T26" fmla="*/ 736 w 1277"/>
              <a:gd name="T27" fmla="*/ 1157 h 1278"/>
              <a:gd name="T28" fmla="*/ 813 w 1277"/>
              <a:gd name="T29" fmla="*/ 1136 h 1278"/>
              <a:gd name="T30" fmla="*/ 897 w 1277"/>
              <a:gd name="T31" fmla="*/ 1223 h 1278"/>
              <a:gd name="T32" fmla="*/ 1015 w 1277"/>
              <a:gd name="T33" fmla="*/ 1155 h 1278"/>
              <a:gd name="T34" fmla="*/ 982 w 1277"/>
              <a:gd name="T35" fmla="*/ 1038 h 1278"/>
              <a:gd name="T36" fmla="*/ 1038 w 1277"/>
              <a:gd name="T37" fmla="*/ 982 h 1278"/>
              <a:gd name="T38" fmla="*/ 1154 w 1277"/>
              <a:gd name="T39" fmla="*/ 1016 h 1278"/>
              <a:gd name="T40" fmla="*/ 1222 w 1277"/>
              <a:gd name="T41" fmla="*/ 898 h 1278"/>
              <a:gd name="T42" fmla="*/ 1135 w 1277"/>
              <a:gd name="T43" fmla="*/ 813 h 1278"/>
              <a:gd name="T44" fmla="*/ 1156 w 1277"/>
              <a:gd name="T45" fmla="*/ 737 h 1278"/>
              <a:gd name="T46" fmla="*/ 1273 w 1277"/>
              <a:gd name="T47" fmla="*/ 707 h 1278"/>
              <a:gd name="T48" fmla="*/ 1277 w 1277"/>
              <a:gd name="T49" fmla="*/ 639 h 1278"/>
              <a:gd name="T50" fmla="*/ 1273 w 1277"/>
              <a:gd name="T51" fmla="*/ 571 h 1278"/>
              <a:gd name="T52" fmla="*/ 1156 w 1277"/>
              <a:gd name="T53" fmla="*/ 542 h 1278"/>
              <a:gd name="T54" fmla="*/ 1135 w 1277"/>
              <a:gd name="T55" fmla="*/ 465 h 1278"/>
              <a:gd name="T56" fmla="*/ 1222 w 1277"/>
              <a:gd name="T57" fmla="*/ 381 h 1278"/>
              <a:gd name="T58" fmla="*/ 1154 w 1277"/>
              <a:gd name="T59" fmla="*/ 263 h 1278"/>
              <a:gd name="T60" fmla="*/ 1038 w 1277"/>
              <a:gd name="T61" fmla="*/ 296 h 1278"/>
              <a:gd name="T62" fmla="*/ 982 w 1277"/>
              <a:gd name="T63" fmla="*/ 240 h 1278"/>
              <a:gd name="T64" fmla="*/ 1015 w 1277"/>
              <a:gd name="T65" fmla="*/ 123 h 1278"/>
              <a:gd name="T66" fmla="*/ 897 w 1277"/>
              <a:gd name="T67" fmla="*/ 55 h 1278"/>
              <a:gd name="T68" fmla="*/ 813 w 1277"/>
              <a:gd name="T69" fmla="*/ 142 h 1278"/>
              <a:gd name="T70" fmla="*/ 736 w 1277"/>
              <a:gd name="T71" fmla="*/ 122 h 1278"/>
              <a:gd name="T72" fmla="*/ 706 w 1277"/>
              <a:gd name="T73" fmla="*/ 4 h 1278"/>
              <a:gd name="T74" fmla="*/ 638 w 1277"/>
              <a:gd name="T75" fmla="*/ 0 h 1278"/>
              <a:gd name="T76" fmla="*/ 570 w 1277"/>
              <a:gd name="T77" fmla="*/ 4 h 1278"/>
              <a:gd name="T78" fmla="*/ 541 w 1277"/>
              <a:gd name="T79" fmla="*/ 122 h 1278"/>
              <a:gd name="T80" fmla="*/ 464 w 1277"/>
              <a:gd name="T81" fmla="*/ 142 h 1278"/>
              <a:gd name="T82" fmla="*/ 380 w 1277"/>
              <a:gd name="T83" fmla="*/ 55 h 1278"/>
              <a:gd name="T84" fmla="*/ 262 w 1277"/>
              <a:gd name="T85" fmla="*/ 123 h 1278"/>
              <a:gd name="T86" fmla="*/ 295 w 1277"/>
              <a:gd name="T87" fmla="*/ 240 h 1278"/>
              <a:gd name="T88" fmla="*/ 239 w 1277"/>
              <a:gd name="T89" fmla="*/ 296 h 1278"/>
              <a:gd name="T90" fmla="*/ 122 w 1277"/>
              <a:gd name="T91" fmla="*/ 263 h 1278"/>
              <a:gd name="T92" fmla="*/ 54 w 1277"/>
              <a:gd name="T93" fmla="*/ 381 h 1278"/>
              <a:gd name="T94" fmla="*/ 141 w 1277"/>
              <a:gd name="T95" fmla="*/ 465 h 1278"/>
              <a:gd name="T96" fmla="*/ 121 w 1277"/>
              <a:gd name="T97" fmla="*/ 542 h 1278"/>
              <a:gd name="T98" fmla="*/ 3 w 1277"/>
              <a:gd name="T99" fmla="*/ 571 h 1278"/>
              <a:gd name="T100" fmla="*/ 0 w 1277"/>
              <a:gd name="T101" fmla="*/ 639 h 1278"/>
              <a:gd name="T102" fmla="*/ 3 w 1277"/>
              <a:gd name="T103" fmla="*/ 707 h 1278"/>
              <a:gd name="T104" fmla="*/ 121 w 1277"/>
              <a:gd name="T105" fmla="*/ 737 h 1278"/>
              <a:gd name="T106" fmla="*/ 152 w 1277"/>
              <a:gd name="T107" fmla="*/ 639 h 1278"/>
              <a:gd name="T108" fmla="*/ 638 w 1277"/>
              <a:gd name="T109" fmla="*/ 153 h 1278"/>
              <a:gd name="T110" fmla="*/ 1125 w 1277"/>
              <a:gd name="T111" fmla="*/ 639 h 1278"/>
              <a:gd name="T112" fmla="*/ 638 w 1277"/>
              <a:gd name="T113" fmla="*/ 1126 h 1278"/>
              <a:gd name="T114" fmla="*/ 152 w 1277"/>
              <a:gd name="T115" fmla="*/ 639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7" h="1278">
                <a:moveTo>
                  <a:pt x="121" y="737"/>
                </a:moveTo>
                <a:cubicBezTo>
                  <a:pt x="126" y="763"/>
                  <a:pt x="133" y="789"/>
                  <a:pt x="141" y="813"/>
                </a:cubicBezTo>
                <a:cubicBezTo>
                  <a:pt x="54" y="898"/>
                  <a:pt x="54" y="898"/>
                  <a:pt x="54" y="898"/>
                </a:cubicBezTo>
                <a:cubicBezTo>
                  <a:pt x="73" y="940"/>
                  <a:pt x="96" y="979"/>
                  <a:pt x="122" y="1016"/>
                </a:cubicBezTo>
                <a:cubicBezTo>
                  <a:pt x="239" y="982"/>
                  <a:pt x="239" y="982"/>
                  <a:pt x="239" y="982"/>
                </a:cubicBezTo>
                <a:cubicBezTo>
                  <a:pt x="256" y="1002"/>
                  <a:pt x="275" y="1021"/>
                  <a:pt x="295" y="1038"/>
                </a:cubicBezTo>
                <a:cubicBezTo>
                  <a:pt x="262" y="1155"/>
                  <a:pt x="262" y="1155"/>
                  <a:pt x="262" y="1155"/>
                </a:cubicBezTo>
                <a:cubicBezTo>
                  <a:pt x="298" y="1182"/>
                  <a:pt x="338" y="1205"/>
                  <a:pt x="380" y="1223"/>
                </a:cubicBezTo>
                <a:cubicBezTo>
                  <a:pt x="464" y="1136"/>
                  <a:pt x="464" y="1136"/>
                  <a:pt x="464" y="1136"/>
                </a:cubicBezTo>
                <a:cubicBezTo>
                  <a:pt x="489" y="1145"/>
                  <a:pt x="514" y="1152"/>
                  <a:pt x="541" y="1157"/>
                </a:cubicBezTo>
                <a:cubicBezTo>
                  <a:pt x="570" y="1274"/>
                  <a:pt x="570" y="1274"/>
                  <a:pt x="570" y="1274"/>
                </a:cubicBezTo>
                <a:cubicBezTo>
                  <a:pt x="593" y="1277"/>
                  <a:pt x="615" y="1278"/>
                  <a:pt x="638" y="1278"/>
                </a:cubicBezTo>
                <a:cubicBezTo>
                  <a:pt x="661" y="1278"/>
                  <a:pt x="684" y="1277"/>
                  <a:pt x="706" y="1274"/>
                </a:cubicBezTo>
                <a:cubicBezTo>
                  <a:pt x="736" y="1157"/>
                  <a:pt x="736" y="1157"/>
                  <a:pt x="736" y="1157"/>
                </a:cubicBezTo>
                <a:cubicBezTo>
                  <a:pt x="762" y="1152"/>
                  <a:pt x="788" y="1145"/>
                  <a:pt x="813" y="1136"/>
                </a:cubicBezTo>
                <a:cubicBezTo>
                  <a:pt x="897" y="1223"/>
                  <a:pt x="897" y="1223"/>
                  <a:pt x="897" y="1223"/>
                </a:cubicBezTo>
                <a:cubicBezTo>
                  <a:pt x="939" y="1205"/>
                  <a:pt x="978" y="1182"/>
                  <a:pt x="1015" y="1155"/>
                </a:cubicBezTo>
                <a:cubicBezTo>
                  <a:pt x="982" y="1038"/>
                  <a:pt x="982" y="1038"/>
                  <a:pt x="982" y="1038"/>
                </a:cubicBezTo>
                <a:cubicBezTo>
                  <a:pt x="1002" y="1021"/>
                  <a:pt x="1020" y="1002"/>
                  <a:pt x="1038" y="982"/>
                </a:cubicBezTo>
                <a:cubicBezTo>
                  <a:pt x="1154" y="1016"/>
                  <a:pt x="1154" y="1016"/>
                  <a:pt x="1154" y="1016"/>
                </a:cubicBezTo>
                <a:cubicBezTo>
                  <a:pt x="1181" y="979"/>
                  <a:pt x="1204" y="940"/>
                  <a:pt x="1222" y="898"/>
                </a:cubicBezTo>
                <a:cubicBezTo>
                  <a:pt x="1135" y="813"/>
                  <a:pt x="1135" y="813"/>
                  <a:pt x="1135" y="813"/>
                </a:cubicBezTo>
                <a:cubicBezTo>
                  <a:pt x="1144" y="789"/>
                  <a:pt x="1151" y="763"/>
                  <a:pt x="1156" y="737"/>
                </a:cubicBezTo>
                <a:cubicBezTo>
                  <a:pt x="1273" y="707"/>
                  <a:pt x="1273" y="707"/>
                  <a:pt x="1273" y="707"/>
                </a:cubicBezTo>
                <a:cubicBezTo>
                  <a:pt x="1276" y="685"/>
                  <a:pt x="1277" y="662"/>
                  <a:pt x="1277" y="639"/>
                </a:cubicBezTo>
                <a:cubicBezTo>
                  <a:pt x="1277" y="616"/>
                  <a:pt x="1276" y="593"/>
                  <a:pt x="1273" y="571"/>
                </a:cubicBezTo>
                <a:cubicBezTo>
                  <a:pt x="1156" y="542"/>
                  <a:pt x="1156" y="542"/>
                  <a:pt x="1156" y="542"/>
                </a:cubicBezTo>
                <a:cubicBezTo>
                  <a:pt x="1151" y="515"/>
                  <a:pt x="1144" y="490"/>
                  <a:pt x="1135" y="465"/>
                </a:cubicBezTo>
                <a:cubicBezTo>
                  <a:pt x="1222" y="381"/>
                  <a:pt x="1222" y="381"/>
                  <a:pt x="1222" y="381"/>
                </a:cubicBezTo>
                <a:cubicBezTo>
                  <a:pt x="1204" y="339"/>
                  <a:pt x="1181" y="299"/>
                  <a:pt x="1154" y="263"/>
                </a:cubicBezTo>
                <a:cubicBezTo>
                  <a:pt x="1038" y="296"/>
                  <a:pt x="1038" y="296"/>
                  <a:pt x="1038" y="296"/>
                </a:cubicBezTo>
                <a:cubicBezTo>
                  <a:pt x="1020" y="276"/>
                  <a:pt x="1002" y="257"/>
                  <a:pt x="982" y="240"/>
                </a:cubicBezTo>
                <a:cubicBezTo>
                  <a:pt x="1015" y="123"/>
                  <a:pt x="1015" y="123"/>
                  <a:pt x="1015" y="123"/>
                </a:cubicBezTo>
                <a:cubicBezTo>
                  <a:pt x="978" y="97"/>
                  <a:pt x="939" y="74"/>
                  <a:pt x="897" y="55"/>
                </a:cubicBezTo>
                <a:cubicBezTo>
                  <a:pt x="813" y="142"/>
                  <a:pt x="813" y="142"/>
                  <a:pt x="813" y="142"/>
                </a:cubicBezTo>
                <a:cubicBezTo>
                  <a:pt x="788" y="134"/>
                  <a:pt x="762" y="127"/>
                  <a:pt x="736" y="122"/>
                </a:cubicBezTo>
                <a:cubicBezTo>
                  <a:pt x="706" y="4"/>
                  <a:pt x="706" y="4"/>
                  <a:pt x="706" y="4"/>
                </a:cubicBezTo>
                <a:cubicBezTo>
                  <a:pt x="684" y="2"/>
                  <a:pt x="661" y="0"/>
                  <a:pt x="638" y="0"/>
                </a:cubicBezTo>
                <a:cubicBezTo>
                  <a:pt x="615" y="0"/>
                  <a:pt x="593" y="2"/>
                  <a:pt x="570" y="4"/>
                </a:cubicBezTo>
                <a:cubicBezTo>
                  <a:pt x="541" y="122"/>
                  <a:pt x="541" y="122"/>
                  <a:pt x="541" y="122"/>
                </a:cubicBezTo>
                <a:cubicBezTo>
                  <a:pt x="514" y="127"/>
                  <a:pt x="489" y="134"/>
                  <a:pt x="464" y="142"/>
                </a:cubicBezTo>
                <a:cubicBezTo>
                  <a:pt x="380" y="55"/>
                  <a:pt x="380" y="55"/>
                  <a:pt x="380" y="55"/>
                </a:cubicBezTo>
                <a:cubicBezTo>
                  <a:pt x="338" y="74"/>
                  <a:pt x="298" y="97"/>
                  <a:pt x="262" y="123"/>
                </a:cubicBezTo>
                <a:cubicBezTo>
                  <a:pt x="295" y="240"/>
                  <a:pt x="295" y="240"/>
                  <a:pt x="295" y="240"/>
                </a:cubicBezTo>
                <a:cubicBezTo>
                  <a:pt x="275" y="257"/>
                  <a:pt x="256" y="276"/>
                  <a:pt x="239" y="296"/>
                </a:cubicBezTo>
                <a:cubicBezTo>
                  <a:pt x="122" y="263"/>
                  <a:pt x="122" y="263"/>
                  <a:pt x="122" y="263"/>
                </a:cubicBezTo>
                <a:cubicBezTo>
                  <a:pt x="96" y="299"/>
                  <a:pt x="73" y="339"/>
                  <a:pt x="54" y="381"/>
                </a:cubicBezTo>
                <a:cubicBezTo>
                  <a:pt x="141" y="465"/>
                  <a:pt x="141" y="465"/>
                  <a:pt x="141" y="465"/>
                </a:cubicBezTo>
                <a:cubicBezTo>
                  <a:pt x="133" y="490"/>
                  <a:pt x="126" y="515"/>
                  <a:pt x="121" y="542"/>
                </a:cubicBezTo>
                <a:cubicBezTo>
                  <a:pt x="3" y="571"/>
                  <a:pt x="3" y="571"/>
                  <a:pt x="3" y="571"/>
                </a:cubicBezTo>
                <a:cubicBezTo>
                  <a:pt x="1" y="593"/>
                  <a:pt x="0" y="616"/>
                  <a:pt x="0" y="639"/>
                </a:cubicBezTo>
                <a:cubicBezTo>
                  <a:pt x="0" y="662"/>
                  <a:pt x="1" y="685"/>
                  <a:pt x="3" y="707"/>
                </a:cubicBezTo>
                <a:lnTo>
                  <a:pt x="121" y="737"/>
                </a:lnTo>
                <a:close/>
                <a:moveTo>
                  <a:pt x="152" y="639"/>
                </a:moveTo>
                <a:cubicBezTo>
                  <a:pt x="152" y="370"/>
                  <a:pt x="370" y="153"/>
                  <a:pt x="638" y="153"/>
                </a:cubicBezTo>
                <a:cubicBezTo>
                  <a:pt x="907" y="153"/>
                  <a:pt x="1125" y="370"/>
                  <a:pt x="1125" y="639"/>
                </a:cubicBezTo>
                <a:cubicBezTo>
                  <a:pt x="1125" y="908"/>
                  <a:pt x="907" y="1126"/>
                  <a:pt x="638" y="1126"/>
                </a:cubicBezTo>
                <a:cubicBezTo>
                  <a:pt x="370" y="1126"/>
                  <a:pt x="152" y="908"/>
                  <a:pt x="152" y="639"/>
                </a:cubicBezTo>
                <a:close/>
              </a:path>
            </a:pathLst>
          </a:custGeom>
          <a:gradFill flip="none" rotWithShape="1">
            <a:gsLst>
              <a:gs pos="100000">
                <a:srgbClr val="FFFFFF"/>
              </a:gs>
              <a:gs pos="0">
                <a:srgbClr val="B8BBBC"/>
              </a:gs>
            </a:gsLst>
            <a:lin ang="18900000" scaled="1"/>
            <a:tileRect/>
          </a:gradFill>
          <a:ln w="12700" cap="flat" cmpd="sng" algn="ctr">
            <a:noFill/>
            <a:prstDash val="solid"/>
            <a:miter lim="800000"/>
          </a:ln>
          <a:effectLst/>
        </p:spPr>
        <p:txBody>
          <a:bodyPr rtlCol="0" anchor="ctr"/>
          <a:lstStyle/>
          <a:p>
            <a:pPr algn="ctr"/>
            <a:endParaRPr lang="zh-CN" altLang="en-US" kern="0">
              <a:solidFill>
                <a:prstClr val="white"/>
              </a:solidFill>
              <a:latin typeface="Calibri" panose="020F0502020204030204"/>
              <a:ea typeface="微软雅黑" panose="020B0503020204020204" charset="-122"/>
            </a:endParaRPr>
          </a:p>
        </p:txBody>
      </p:sp>
      <p:sp>
        <p:nvSpPr>
          <p:cNvPr id="10" name="文本框 9"/>
          <p:cNvSpPr txBox="1"/>
          <p:nvPr/>
        </p:nvSpPr>
        <p:spPr>
          <a:xfrm>
            <a:off x="466927" y="355031"/>
            <a:ext cx="2031325" cy="369332"/>
          </a:xfrm>
          <a:prstGeom prst="rect">
            <a:avLst/>
          </a:prstGeom>
          <a:noFill/>
        </p:spPr>
        <p:txBody>
          <a:bodyPr wrap="none" rtlCol="0">
            <a:spAutoFit/>
          </a:bodyPr>
          <a:lstStyle/>
          <a:p>
            <a:r>
              <a:rPr lang="zh-CN" altLang="en-US" b="1" smtClean="0">
                <a:solidFill>
                  <a:srgbClr val="BD0A0D"/>
                </a:solidFill>
              </a:rPr>
              <a:t>人才培养发展策略</a:t>
            </a:r>
          </a:p>
        </p:txBody>
      </p:sp>
      <p:sp>
        <p:nvSpPr>
          <p:cNvPr id="62" name="椭圆 61"/>
          <p:cNvSpPr/>
          <p:nvPr/>
        </p:nvSpPr>
        <p:spPr>
          <a:xfrm>
            <a:off x="5460851" y="447971"/>
            <a:ext cx="1507133" cy="1507133"/>
          </a:xfrm>
          <a:prstGeom prst="ellipse">
            <a:avLst/>
          </a:prstGeom>
          <a:solidFill>
            <a:srgbClr val="BD0A0D"/>
          </a:solidFill>
          <a:ln w="57150" cap="flat" cmpd="sng" algn="ctr">
            <a:gradFill flip="none" rotWithShape="1">
              <a:gsLst>
                <a:gs pos="2000">
                  <a:srgbClr val="FDFDFD"/>
                </a:gs>
                <a:gs pos="100000">
                  <a:srgbClr val="CBCDCE"/>
                </a:gs>
              </a:gsLst>
              <a:lin ang="18900000" scaled="1"/>
              <a:tileRect/>
            </a:gradFill>
            <a:prstDash val="solid"/>
            <a:miter lim="800000"/>
          </a:ln>
          <a:effectLst>
            <a:innerShdw blurRad="203200" dist="101600" dir="18900000">
              <a:prstClr val="black">
                <a:alpha val="38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椭圆 60"/>
          <p:cNvSpPr/>
          <p:nvPr/>
        </p:nvSpPr>
        <p:spPr>
          <a:xfrm>
            <a:off x="5606753" y="596793"/>
            <a:ext cx="1216813" cy="1216813"/>
          </a:xfrm>
          <a:prstGeom prst="ellipse">
            <a:avLst/>
          </a:prstGeom>
          <a:gradFill flip="none" rotWithShape="1">
            <a:gsLst>
              <a:gs pos="0">
                <a:srgbClr val="FFFFFF"/>
              </a:gs>
              <a:gs pos="100000">
                <a:srgbClr val="B8BBBC"/>
              </a:gs>
            </a:gsLst>
            <a:lin ang="18900000" scaled="0"/>
            <a:tileRect/>
          </a:gradFill>
          <a:ln w="12700" cap="flat" cmpd="sng" algn="ctr">
            <a:gradFill>
              <a:gsLst>
                <a:gs pos="100000">
                  <a:sysClr val="window" lastClr="FFFFFF"/>
                </a:gs>
                <a:gs pos="0">
                  <a:srgbClr val="BFC2C3"/>
                </a:gs>
              </a:gsLst>
              <a:lin ang="18900000" scaled="0"/>
            </a:gradFill>
            <a:prstDash val="solid"/>
            <a:miter lim="800000"/>
          </a:ln>
          <a:effectLst>
            <a:outerShdw blurRad="203200" dist="76200" dir="2700000" sx="102000" sy="102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矩形 76"/>
          <p:cNvSpPr/>
          <p:nvPr/>
        </p:nvSpPr>
        <p:spPr>
          <a:xfrm>
            <a:off x="9560065" y="3001706"/>
            <a:ext cx="2286804" cy="1304203"/>
          </a:xfrm>
          <a:prstGeom prst="rect">
            <a:avLst/>
          </a:prstGeom>
        </p:spPr>
        <p:txBody>
          <a:bodyPr wrap="square">
            <a:spAutoFit/>
          </a:bodyPr>
          <a:lstStyle/>
          <a:p>
            <a:pPr>
              <a:lnSpc>
                <a:spcPct val="150000"/>
              </a:lnSpc>
            </a:pPr>
            <a:r>
              <a:rPr lang="en-US" altLang="zh-CN" sz="1050">
                <a:solidFill>
                  <a:schemeClr val="bg1">
                    <a:lumMod val="6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bg1">
                  <a:lumMod val="65000"/>
                </a:schemeClr>
              </a:solidFill>
            </a:endParaRPr>
          </a:p>
        </p:txBody>
      </p:sp>
      <p:grpSp>
        <p:nvGrpSpPr>
          <p:cNvPr id="40" name="组合 39"/>
          <p:cNvGrpSpPr/>
          <p:nvPr/>
        </p:nvGrpSpPr>
        <p:grpSpPr>
          <a:xfrm>
            <a:off x="6437936" y="1762736"/>
            <a:ext cx="3062114" cy="3068198"/>
            <a:chOff x="7065466" y="1783848"/>
            <a:chExt cx="3062114" cy="3068198"/>
          </a:xfrm>
          <a:effectLst>
            <a:outerShdw blurRad="228600" dist="101600" dir="8100000" sx="102000" sy="102000" algn="tr" rotWithShape="0">
              <a:prstClr val="black">
                <a:alpha val="28000"/>
              </a:prstClr>
            </a:outerShdw>
          </a:effectLst>
        </p:grpSpPr>
        <p:grpSp>
          <p:nvGrpSpPr>
            <p:cNvPr id="41" name="组合 40"/>
            <p:cNvGrpSpPr/>
            <p:nvPr/>
          </p:nvGrpSpPr>
          <p:grpSpPr>
            <a:xfrm>
              <a:off x="7065466" y="1783848"/>
              <a:ext cx="3062114" cy="3068198"/>
              <a:chOff x="10151243" y="4623120"/>
              <a:chExt cx="1806976" cy="1810566"/>
            </a:xfrm>
          </p:grpSpPr>
          <p:sp>
            <p:nvSpPr>
              <p:cNvPr id="57" name="椭圆 56"/>
              <p:cNvSpPr/>
              <p:nvPr/>
            </p:nvSpPr>
            <p:spPr>
              <a:xfrm>
                <a:off x="10359926" y="4833598"/>
                <a:ext cx="1389610" cy="1389610"/>
              </a:xfrm>
              <a:prstGeom prst="ellipse">
                <a:avLst/>
              </a:prstGeom>
              <a:solidFill>
                <a:srgbClr val="BD0A0D"/>
              </a:solidFill>
              <a:ln w="57150" cap="flat" cmpd="sng" algn="ctr">
                <a:gradFill flip="none" rotWithShape="1">
                  <a:gsLst>
                    <a:gs pos="2000">
                      <a:srgbClr val="FDFDFD"/>
                    </a:gs>
                    <a:gs pos="100000">
                      <a:srgbClr val="CBCDCE"/>
                    </a:gs>
                  </a:gsLst>
                  <a:lin ang="18900000" scaled="1"/>
                  <a:tileRect/>
                </a:gradFill>
                <a:prstDash val="solid"/>
                <a:miter lim="800000"/>
              </a:ln>
              <a:effectLst>
                <a:innerShdw blurRad="203200" dist="101600" dir="18900000">
                  <a:prstClr val="black">
                    <a:alpha val="38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Freeform 25"/>
              <p:cNvSpPr>
                <a:spLocks noEditPoints="1"/>
              </p:cNvSpPr>
              <p:nvPr/>
            </p:nvSpPr>
            <p:spPr bwMode="auto">
              <a:xfrm>
                <a:off x="10151243" y="4623120"/>
                <a:ext cx="1806976" cy="1810566"/>
              </a:xfrm>
              <a:custGeom>
                <a:avLst/>
                <a:gdLst>
                  <a:gd name="T0" fmla="*/ 121 w 1277"/>
                  <a:gd name="T1" fmla="*/ 737 h 1278"/>
                  <a:gd name="T2" fmla="*/ 141 w 1277"/>
                  <a:gd name="T3" fmla="*/ 813 h 1278"/>
                  <a:gd name="T4" fmla="*/ 54 w 1277"/>
                  <a:gd name="T5" fmla="*/ 898 h 1278"/>
                  <a:gd name="T6" fmla="*/ 122 w 1277"/>
                  <a:gd name="T7" fmla="*/ 1016 h 1278"/>
                  <a:gd name="T8" fmla="*/ 239 w 1277"/>
                  <a:gd name="T9" fmla="*/ 982 h 1278"/>
                  <a:gd name="T10" fmla="*/ 295 w 1277"/>
                  <a:gd name="T11" fmla="*/ 1038 h 1278"/>
                  <a:gd name="T12" fmla="*/ 262 w 1277"/>
                  <a:gd name="T13" fmla="*/ 1155 h 1278"/>
                  <a:gd name="T14" fmla="*/ 380 w 1277"/>
                  <a:gd name="T15" fmla="*/ 1223 h 1278"/>
                  <a:gd name="T16" fmla="*/ 464 w 1277"/>
                  <a:gd name="T17" fmla="*/ 1136 h 1278"/>
                  <a:gd name="T18" fmla="*/ 541 w 1277"/>
                  <a:gd name="T19" fmla="*/ 1157 h 1278"/>
                  <a:gd name="T20" fmla="*/ 570 w 1277"/>
                  <a:gd name="T21" fmla="*/ 1274 h 1278"/>
                  <a:gd name="T22" fmla="*/ 638 w 1277"/>
                  <a:gd name="T23" fmla="*/ 1278 h 1278"/>
                  <a:gd name="T24" fmla="*/ 706 w 1277"/>
                  <a:gd name="T25" fmla="*/ 1274 h 1278"/>
                  <a:gd name="T26" fmla="*/ 736 w 1277"/>
                  <a:gd name="T27" fmla="*/ 1157 h 1278"/>
                  <a:gd name="T28" fmla="*/ 813 w 1277"/>
                  <a:gd name="T29" fmla="*/ 1136 h 1278"/>
                  <a:gd name="T30" fmla="*/ 897 w 1277"/>
                  <a:gd name="T31" fmla="*/ 1223 h 1278"/>
                  <a:gd name="T32" fmla="*/ 1015 w 1277"/>
                  <a:gd name="T33" fmla="*/ 1155 h 1278"/>
                  <a:gd name="T34" fmla="*/ 982 w 1277"/>
                  <a:gd name="T35" fmla="*/ 1038 h 1278"/>
                  <a:gd name="T36" fmla="*/ 1038 w 1277"/>
                  <a:gd name="T37" fmla="*/ 982 h 1278"/>
                  <a:gd name="T38" fmla="*/ 1154 w 1277"/>
                  <a:gd name="T39" fmla="*/ 1016 h 1278"/>
                  <a:gd name="T40" fmla="*/ 1222 w 1277"/>
                  <a:gd name="T41" fmla="*/ 898 h 1278"/>
                  <a:gd name="T42" fmla="*/ 1135 w 1277"/>
                  <a:gd name="T43" fmla="*/ 813 h 1278"/>
                  <a:gd name="T44" fmla="*/ 1156 w 1277"/>
                  <a:gd name="T45" fmla="*/ 737 h 1278"/>
                  <a:gd name="T46" fmla="*/ 1273 w 1277"/>
                  <a:gd name="T47" fmla="*/ 707 h 1278"/>
                  <a:gd name="T48" fmla="*/ 1277 w 1277"/>
                  <a:gd name="T49" fmla="*/ 639 h 1278"/>
                  <a:gd name="T50" fmla="*/ 1273 w 1277"/>
                  <a:gd name="T51" fmla="*/ 571 h 1278"/>
                  <a:gd name="T52" fmla="*/ 1156 w 1277"/>
                  <a:gd name="T53" fmla="*/ 542 h 1278"/>
                  <a:gd name="T54" fmla="*/ 1135 w 1277"/>
                  <a:gd name="T55" fmla="*/ 465 h 1278"/>
                  <a:gd name="T56" fmla="*/ 1222 w 1277"/>
                  <a:gd name="T57" fmla="*/ 381 h 1278"/>
                  <a:gd name="T58" fmla="*/ 1154 w 1277"/>
                  <a:gd name="T59" fmla="*/ 263 h 1278"/>
                  <a:gd name="T60" fmla="*/ 1038 w 1277"/>
                  <a:gd name="T61" fmla="*/ 296 h 1278"/>
                  <a:gd name="T62" fmla="*/ 982 w 1277"/>
                  <a:gd name="T63" fmla="*/ 240 h 1278"/>
                  <a:gd name="T64" fmla="*/ 1015 w 1277"/>
                  <a:gd name="T65" fmla="*/ 123 h 1278"/>
                  <a:gd name="T66" fmla="*/ 897 w 1277"/>
                  <a:gd name="T67" fmla="*/ 55 h 1278"/>
                  <a:gd name="T68" fmla="*/ 813 w 1277"/>
                  <a:gd name="T69" fmla="*/ 142 h 1278"/>
                  <a:gd name="T70" fmla="*/ 736 w 1277"/>
                  <a:gd name="T71" fmla="*/ 122 h 1278"/>
                  <a:gd name="T72" fmla="*/ 706 w 1277"/>
                  <a:gd name="T73" fmla="*/ 4 h 1278"/>
                  <a:gd name="T74" fmla="*/ 638 w 1277"/>
                  <a:gd name="T75" fmla="*/ 0 h 1278"/>
                  <a:gd name="T76" fmla="*/ 570 w 1277"/>
                  <a:gd name="T77" fmla="*/ 4 h 1278"/>
                  <a:gd name="T78" fmla="*/ 541 w 1277"/>
                  <a:gd name="T79" fmla="*/ 122 h 1278"/>
                  <a:gd name="T80" fmla="*/ 464 w 1277"/>
                  <a:gd name="T81" fmla="*/ 142 h 1278"/>
                  <a:gd name="T82" fmla="*/ 380 w 1277"/>
                  <a:gd name="T83" fmla="*/ 55 h 1278"/>
                  <a:gd name="T84" fmla="*/ 262 w 1277"/>
                  <a:gd name="T85" fmla="*/ 123 h 1278"/>
                  <a:gd name="T86" fmla="*/ 295 w 1277"/>
                  <a:gd name="T87" fmla="*/ 240 h 1278"/>
                  <a:gd name="T88" fmla="*/ 239 w 1277"/>
                  <a:gd name="T89" fmla="*/ 296 h 1278"/>
                  <a:gd name="T90" fmla="*/ 122 w 1277"/>
                  <a:gd name="T91" fmla="*/ 263 h 1278"/>
                  <a:gd name="T92" fmla="*/ 54 w 1277"/>
                  <a:gd name="T93" fmla="*/ 381 h 1278"/>
                  <a:gd name="T94" fmla="*/ 141 w 1277"/>
                  <a:gd name="T95" fmla="*/ 465 h 1278"/>
                  <a:gd name="T96" fmla="*/ 121 w 1277"/>
                  <a:gd name="T97" fmla="*/ 542 h 1278"/>
                  <a:gd name="T98" fmla="*/ 3 w 1277"/>
                  <a:gd name="T99" fmla="*/ 571 h 1278"/>
                  <a:gd name="T100" fmla="*/ 0 w 1277"/>
                  <a:gd name="T101" fmla="*/ 639 h 1278"/>
                  <a:gd name="T102" fmla="*/ 3 w 1277"/>
                  <a:gd name="T103" fmla="*/ 707 h 1278"/>
                  <a:gd name="T104" fmla="*/ 121 w 1277"/>
                  <a:gd name="T105" fmla="*/ 737 h 1278"/>
                  <a:gd name="T106" fmla="*/ 152 w 1277"/>
                  <a:gd name="T107" fmla="*/ 639 h 1278"/>
                  <a:gd name="T108" fmla="*/ 638 w 1277"/>
                  <a:gd name="T109" fmla="*/ 153 h 1278"/>
                  <a:gd name="T110" fmla="*/ 1125 w 1277"/>
                  <a:gd name="T111" fmla="*/ 639 h 1278"/>
                  <a:gd name="T112" fmla="*/ 638 w 1277"/>
                  <a:gd name="T113" fmla="*/ 1126 h 1278"/>
                  <a:gd name="T114" fmla="*/ 152 w 1277"/>
                  <a:gd name="T115" fmla="*/ 639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7" h="1278">
                    <a:moveTo>
                      <a:pt x="121" y="737"/>
                    </a:moveTo>
                    <a:cubicBezTo>
                      <a:pt x="126" y="763"/>
                      <a:pt x="133" y="789"/>
                      <a:pt x="141" y="813"/>
                    </a:cubicBezTo>
                    <a:cubicBezTo>
                      <a:pt x="54" y="898"/>
                      <a:pt x="54" y="898"/>
                      <a:pt x="54" y="898"/>
                    </a:cubicBezTo>
                    <a:cubicBezTo>
                      <a:pt x="73" y="940"/>
                      <a:pt x="96" y="979"/>
                      <a:pt x="122" y="1016"/>
                    </a:cubicBezTo>
                    <a:cubicBezTo>
                      <a:pt x="239" y="982"/>
                      <a:pt x="239" y="982"/>
                      <a:pt x="239" y="982"/>
                    </a:cubicBezTo>
                    <a:cubicBezTo>
                      <a:pt x="256" y="1002"/>
                      <a:pt x="275" y="1021"/>
                      <a:pt x="295" y="1038"/>
                    </a:cubicBezTo>
                    <a:cubicBezTo>
                      <a:pt x="262" y="1155"/>
                      <a:pt x="262" y="1155"/>
                      <a:pt x="262" y="1155"/>
                    </a:cubicBezTo>
                    <a:cubicBezTo>
                      <a:pt x="298" y="1182"/>
                      <a:pt x="338" y="1205"/>
                      <a:pt x="380" y="1223"/>
                    </a:cubicBezTo>
                    <a:cubicBezTo>
                      <a:pt x="464" y="1136"/>
                      <a:pt x="464" y="1136"/>
                      <a:pt x="464" y="1136"/>
                    </a:cubicBezTo>
                    <a:cubicBezTo>
                      <a:pt x="489" y="1145"/>
                      <a:pt x="514" y="1152"/>
                      <a:pt x="541" y="1157"/>
                    </a:cubicBezTo>
                    <a:cubicBezTo>
                      <a:pt x="570" y="1274"/>
                      <a:pt x="570" y="1274"/>
                      <a:pt x="570" y="1274"/>
                    </a:cubicBezTo>
                    <a:cubicBezTo>
                      <a:pt x="593" y="1277"/>
                      <a:pt x="615" y="1278"/>
                      <a:pt x="638" y="1278"/>
                    </a:cubicBezTo>
                    <a:cubicBezTo>
                      <a:pt x="661" y="1278"/>
                      <a:pt x="684" y="1277"/>
                      <a:pt x="706" y="1274"/>
                    </a:cubicBezTo>
                    <a:cubicBezTo>
                      <a:pt x="736" y="1157"/>
                      <a:pt x="736" y="1157"/>
                      <a:pt x="736" y="1157"/>
                    </a:cubicBezTo>
                    <a:cubicBezTo>
                      <a:pt x="762" y="1152"/>
                      <a:pt x="788" y="1145"/>
                      <a:pt x="813" y="1136"/>
                    </a:cubicBezTo>
                    <a:cubicBezTo>
                      <a:pt x="897" y="1223"/>
                      <a:pt x="897" y="1223"/>
                      <a:pt x="897" y="1223"/>
                    </a:cubicBezTo>
                    <a:cubicBezTo>
                      <a:pt x="939" y="1205"/>
                      <a:pt x="978" y="1182"/>
                      <a:pt x="1015" y="1155"/>
                    </a:cubicBezTo>
                    <a:cubicBezTo>
                      <a:pt x="982" y="1038"/>
                      <a:pt x="982" y="1038"/>
                      <a:pt x="982" y="1038"/>
                    </a:cubicBezTo>
                    <a:cubicBezTo>
                      <a:pt x="1002" y="1021"/>
                      <a:pt x="1020" y="1002"/>
                      <a:pt x="1038" y="982"/>
                    </a:cubicBezTo>
                    <a:cubicBezTo>
                      <a:pt x="1154" y="1016"/>
                      <a:pt x="1154" y="1016"/>
                      <a:pt x="1154" y="1016"/>
                    </a:cubicBezTo>
                    <a:cubicBezTo>
                      <a:pt x="1181" y="979"/>
                      <a:pt x="1204" y="940"/>
                      <a:pt x="1222" y="898"/>
                    </a:cubicBezTo>
                    <a:cubicBezTo>
                      <a:pt x="1135" y="813"/>
                      <a:pt x="1135" y="813"/>
                      <a:pt x="1135" y="813"/>
                    </a:cubicBezTo>
                    <a:cubicBezTo>
                      <a:pt x="1144" y="789"/>
                      <a:pt x="1151" y="763"/>
                      <a:pt x="1156" y="737"/>
                    </a:cubicBezTo>
                    <a:cubicBezTo>
                      <a:pt x="1273" y="707"/>
                      <a:pt x="1273" y="707"/>
                      <a:pt x="1273" y="707"/>
                    </a:cubicBezTo>
                    <a:cubicBezTo>
                      <a:pt x="1276" y="685"/>
                      <a:pt x="1277" y="662"/>
                      <a:pt x="1277" y="639"/>
                    </a:cubicBezTo>
                    <a:cubicBezTo>
                      <a:pt x="1277" y="616"/>
                      <a:pt x="1276" y="593"/>
                      <a:pt x="1273" y="571"/>
                    </a:cubicBezTo>
                    <a:cubicBezTo>
                      <a:pt x="1156" y="542"/>
                      <a:pt x="1156" y="542"/>
                      <a:pt x="1156" y="542"/>
                    </a:cubicBezTo>
                    <a:cubicBezTo>
                      <a:pt x="1151" y="515"/>
                      <a:pt x="1144" y="490"/>
                      <a:pt x="1135" y="465"/>
                    </a:cubicBezTo>
                    <a:cubicBezTo>
                      <a:pt x="1222" y="381"/>
                      <a:pt x="1222" y="381"/>
                      <a:pt x="1222" y="381"/>
                    </a:cubicBezTo>
                    <a:cubicBezTo>
                      <a:pt x="1204" y="339"/>
                      <a:pt x="1181" y="299"/>
                      <a:pt x="1154" y="263"/>
                    </a:cubicBezTo>
                    <a:cubicBezTo>
                      <a:pt x="1038" y="296"/>
                      <a:pt x="1038" y="296"/>
                      <a:pt x="1038" y="296"/>
                    </a:cubicBezTo>
                    <a:cubicBezTo>
                      <a:pt x="1020" y="276"/>
                      <a:pt x="1002" y="257"/>
                      <a:pt x="982" y="240"/>
                    </a:cubicBezTo>
                    <a:cubicBezTo>
                      <a:pt x="1015" y="123"/>
                      <a:pt x="1015" y="123"/>
                      <a:pt x="1015" y="123"/>
                    </a:cubicBezTo>
                    <a:cubicBezTo>
                      <a:pt x="978" y="97"/>
                      <a:pt x="939" y="74"/>
                      <a:pt x="897" y="55"/>
                    </a:cubicBezTo>
                    <a:cubicBezTo>
                      <a:pt x="813" y="142"/>
                      <a:pt x="813" y="142"/>
                      <a:pt x="813" y="142"/>
                    </a:cubicBezTo>
                    <a:cubicBezTo>
                      <a:pt x="788" y="134"/>
                      <a:pt x="762" y="127"/>
                      <a:pt x="736" y="122"/>
                    </a:cubicBezTo>
                    <a:cubicBezTo>
                      <a:pt x="706" y="4"/>
                      <a:pt x="706" y="4"/>
                      <a:pt x="706" y="4"/>
                    </a:cubicBezTo>
                    <a:cubicBezTo>
                      <a:pt x="684" y="2"/>
                      <a:pt x="661" y="0"/>
                      <a:pt x="638" y="0"/>
                    </a:cubicBezTo>
                    <a:cubicBezTo>
                      <a:pt x="615" y="0"/>
                      <a:pt x="593" y="2"/>
                      <a:pt x="570" y="4"/>
                    </a:cubicBezTo>
                    <a:cubicBezTo>
                      <a:pt x="541" y="122"/>
                      <a:pt x="541" y="122"/>
                      <a:pt x="541" y="122"/>
                    </a:cubicBezTo>
                    <a:cubicBezTo>
                      <a:pt x="514" y="127"/>
                      <a:pt x="489" y="134"/>
                      <a:pt x="464" y="142"/>
                    </a:cubicBezTo>
                    <a:cubicBezTo>
                      <a:pt x="380" y="55"/>
                      <a:pt x="380" y="55"/>
                      <a:pt x="380" y="55"/>
                    </a:cubicBezTo>
                    <a:cubicBezTo>
                      <a:pt x="338" y="74"/>
                      <a:pt x="298" y="97"/>
                      <a:pt x="262" y="123"/>
                    </a:cubicBezTo>
                    <a:cubicBezTo>
                      <a:pt x="295" y="240"/>
                      <a:pt x="295" y="240"/>
                      <a:pt x="295" y="240"/>
                    </a:cubicBezTo>
                    <a:cubicBezTo>
                      <a:pt x="275" y="257"/>
                      <a:pt x="256" y="276"/>
                      <a:pt x="239" y="296"/>
                    </a:cubicBezTo>
                    <a:cubicBezTo>
                      <a:pt x="122" y="263"/>
                      <a:pt x="122" y="263"/>
                      <a:pt x="122" y="263"/>
                    </a:cubicBezTo>
                    <a:cubicBezTo>
                      <a:pt x="96" y="299"/>
                      <a:pt x="73" y="339"/>
                      <a:pt x="54" y="381"/>
                    </a:cubicBezTo>
                    <a:cubicBezTo>
                      <a:pt x="141" y="465"/>
                      <a:pt x="141" y="465"/>
                      <a:pt x="141" y="465"/>
                    </a:cubicBezTo>
                    <a:cubicBezTo>
                      <a:pt x="133" y="490"/>
                      <a:pt x="126" y="515"/>
                      <a:pt x="121" y="542"/>
                    </a:cubicBezTo>
                    <a:cubicBezTo>
                      <a:pt x="3" y="571"/>
                      <a:pt x="3" y="571"/>
                      <a:pt x="3" y="571"/>
                    </a:cubicBezTo>
                    <a:cubicBezTo>
                      <a:pt x="1" y="593"/>
                      <a:pt x="0" y="616"/>
                      <a:pt x="0" y="639"/>
                    </a:cubicBezTo>
                    <a:cubicBezTo>
                      <a:pt x="0" y="662"/>
                      <a:pt x="1" y="685"/>
                      <a:pt x="3" y="707"/>
                    </a:cubicBezTo>
                    <a:lnTo>
                      <a:pt x="121" y="737"/>
                    </a:lnTo>
                    <a:close/>
                    <a:moveTo>
                      <a:pt x="152" y="639"/>
                    </a:moveTo>
                    <a:cubicBezTo>
                      <a:pt x="152" y="370"/>
                      <a:pt x="370" y="153"/>
                      <a:pt x="638" y="153"/>
                    </a:cubicBezTo>
                    <a:cubicBezTo>
                      <a:pt x="907" y="153"/>
                      <a:pt x="1125" y="370"/>
                      <a:pt x="1125" y="639"/>
                    </a:cubicBezTo>
                    <a:cubicBezTo>
                      <a:pt x="1125" y="908"/>
                      <a:pt x="907" y="1126"/>
                      <a:pt x="638" y="1126"/>
                    </a:cubicBezTo>
                    <a:cubicBezTo>
                      <a:pt x="370" y="1126"/>
                      <a:pt x="152" y="908"/>
                      <a:pt x="152" y="639"/>
                    </a:cubicBezTo>
                    <a:close/>
                  </a:path>
                </a:pathLst>
              </a:custGeom>
              <a:gradFill flip="none" rotWithShape="1">
                <a:gsLst>
                  <a:gs pos="100000">
                    <a:srgbClr val="FFFFFF"/>
                  </a:gs>
                  <a:gs pos="0">
                    <a:srgbClr val="B8BBBC"/>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7" name="椭圆 46"/>
            <p:cNvSpPr/>
            <p:nvPr/>
          </p:nvSpPr>
          <p:spPr>
            <a:xfrm>
              <a:off x="7647068" y="2373055"/>
              <a:ext cx="1901228" cy="1901228"/>
            </a:xfrm>
            <a:prstGeom prst="ellipse">
              <a:avLst/>
            </a:prstGeom>
            <a:gradFill flip="none" rotWithShape="1">
              <a:gsLst>
                <a:gs pos="0">
                  <a:srgbClr val="FFFFFF"/>
                </a:gs>
                <a:gs pos="100000">
                  <a:srgbClr val="B8BBBC"/>
                </a:gs>
              </a:gsLst>
              <a:lin ang="18900000" scaled="0"/>
              <a:tileRect/>
            </a:gradFill>
            <a:ln w="12700" cap="flat" cmpd="sng" algn="ctr">
              <a:gradFill>
                <a:gsLst>
                  <a:gs pos="100000">
                    <a:sysClr val="window" lastClr="FFFFFF"/>
                  </a:gs>
                  <a:gs pos="0">
                    <a:srgbClr val="BFC2C3"/>
                  </a:gs>
                </a:gsLst>
                <a:lin ang="18900000" scaled="0"/>
              </a:gradFill>
              <a:prstDash val="solid"/>
              <a:miter lim="800000"/>
            </a:ln>
            <a:effectLst>
              <a:outerShdw blurRad="203200" dist="76200" dir="2700000" sx="102000" sy="102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4" name="组合 63"/>
          <p:cNvGrpSpPr/>
          <p:nvPr/>
        </p:nvGrpSpPr>
        <p:grpSpPr>
          <a:xfrm>
            <a:off x="3995495" y="2119414"/>
            <a:ext cx="2245204" cy="2249665"/>
            <a:chOff x="7065466" y="1783848"/>
            <a:chExt cx="3062114" cy="3068198"/>
          </a:xfrm>
          <a:effectLst>
            <a:outerShdw blurRad="228600" dist="101600" dir="8100000" sx="102000" sy="102000" algn="tr" rotWithShape="0">
              <a:prstClr val="black">
                <a:alpha val="28000"/>
              </a:prstClr>
            </a:outerShdw>
          </a:effectLst>
        </p:grpSpPr>
        <p:grpSp>
          <p:nvGrpSpPr>
            <p:cNvPr id="65" name="组合 64"/>
            <p:cNvGrpSpPr/>
            <p:nvPr/>
          </p:nvGrpSpPr>
          <p:grpSpPr>
            <a:xfrm>
              <a:off x="7065466" y="1783848"/>
              <a:ext cx="3062114" cy="3068198"/>
              <a:chOff x="10151243" y="4623120"/>
              <a:chExt cx="1806976" cy="1810566"/>
            </a:xfrm>
          </p:grpSpPr>
          <p:sp>
            <p:nvSpPr>
              <p:cNvPr id="67" name="椭圆 66"/>
              <p:cNvSpPr/>
              <p:nvPr/>
            </p:nvSpPr>
            <p:spPr>
              <a:xfrm>
                <a:off x="10359925" y="4833597"/>
                <a:ext cx="1389610" cy="1389610"/>
              </a:xfrm>
              <a:prstGeom prst="ellipse">
                <a:avLst/>
              </a:prstGeom>
              <a:solidFill>
                <a:srgbClr val="BD0A0D"/>
              </a:solidFill>
              <a:ln w="57150" cap="flat" cmpd="sng" algn="ctr">
                <a:gradFill flip="none" rotWithShape="1">
                  <a:gsLst>
                    <a:gs pos="2000">
                      <a:srgbClr val="FDFDFD"/>
                    </a:gs>
                    <a:gs pos="100000">
                      <a:srgbClr val="CBCDCE"/>
                    </a:gs>
                  </a:gsLst>
                  <a:lin ang="18900000" scaled="1"/>
                  <a:tileRect/>
                </a:gradFill>
                <a:prstDash val="solid"/>
                <a:miter lim="800000"/>
              </a:ln>
              <a:effectLst>
                <a:innerShdw blurRad="203200" dist="101600" dir="18900000">
                  <a:prstClr val="black">
                    <a:alpha val="38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Freeform 25"/>
              <p:cNvSpPr>
                <a:spLocks noEditPoints="1"/>
              </p:cNvSpPr>
              <p:nvPr/>
            </p:nvSpPr>
            <p:spPr bwMode="auto">
              <a:xfrm>
                <a:off x="10151243" y="4623120"/>
                <a:ext cx="1806976" cy="1810566"/>
              </a:xfrm>
              <a:custGeom>
                <a:avLst/>
                <a:gdLst>
                  <a:gd name="T0" fmla="*/ 121 w 1277"/>
                  <a:gd name="T1" fmla="*/ 737 h 1278"/>
                  <a:gd name="T2" fmla="*/ 141 w 1277"/>
                  <a:gd name="T3" fmla="*/ 813 h 1278"/>
                  <a:gd name="T4" fmla="*/ 54 w 1277"/>
                  <a:gd name="T5" fmla="*/ 898 h 1278"/>
                  <a:gd name="T6" fmla="*/ 122 w 1277"/>
                  <a:gd name="T7" fmla="*/ 1016 h 1278"/>
                  <a:gd name="T8" fmla="*/ 239 w 1277"/>
                  <a:gd name="T9" fmla="*/ 982 h 1278"/>
                  <a:gd name="T10" fmla="*/ 295 w 1277"/>
                  <a:gd name="T11" fmla="*/ 1038 h 1278"/>
                  <a:gd name="T12" fmla="*/ 262 w 1277"/>
                  <a:gd name="T13" fmla="*/ 1155 h 1278"/>
                  <a:gd name="T14" fmla="*/ 380 w 1277"/>
                  <a:gd name="T15" fmla="*/ 1223 h 1278"/>
                  <a:gd name="T16" fmla="*/ 464 w 1277"/>
                  <a:gd name="T17" fmla="*/ 1136 h 1278"/>
                  <a:gd name="T18" fmla="*/ 541 w 1277"/>
                  <a:gd name="T19" fmla="*/ 1157 h 1278"/>
                  <a:gd name="T20" fmla="*/ 570 w 1277"/>
                  <a:gd name="T21" fmla="*/ 1274 h 1278"/>
                  <a:gd name="T22" fmla="*/ 638 w 1277"/>
                  <a:gd name="T23" fmla="*/ 1278 h 1278"/>
                  <a:gd name="T24" fmla="*/ 706 w 1277"/>
                  <a:gd name="T25" fmla="*/ 1274 h 1278"/>
                  <a:gd name="T26" fmla="*/ 736 w 1277"/>
                  <a:gd name="T27" fmla="*/ 1157 h 1278"/>
                  <a:gd name="T28" fmla="*/ 813 w 1277"/>
                  <a:gd name="T29" fmla="*/ 1136 h 1278"/>
                  <a:gd name="T30" fmla="*/ 897 w 1277"/>
                  <a:gd name="T31" fmla="*/ 1223 h 1278"/>
                  <a:gd name="T32" fmla="*/ 1015 w 1277"/>
                  <a:gd name="T33" fmla="*/ 1155 h 1278"/>
                  <a:gd name="T34" fmla="*/ 982 w 1277"/>
                  <a:gd name="T35" fmla="*/ 1038 h 1278"/>
                  <a:gd name="T36" fmla="*/ 1038 w 1277"/>
                  <a:gd name="T37" fmla="*/ 982 h 1278"/>
                  <a:gd name="T38" fmla="*/ 1154 w 1277"/>
                  <a:gd name="T39" fmla="*/ 1016 h 1278"/>
                  <a:gd name="T40" fmla="*/ 1222 w 1277"/>
                  <a:gd name="T41" fmla="*/ 898 h 1278"/>
                  <a:gd name="T42" fmla="*/ 1135 w 1277"/>
                  <a:gd name="T43" fmla="*/ 813 h 1278"/>
                  <a:gd name="T44" fmla="*/ 1156 w 1277"/>
                  <a:gd name="T45" fmla="*/ 737 h 1278"/>
                  <a:gd name="T46" fmla="*/ 1273 w 1277"/>
                  <a:gd name="T47" fmla="*/ 707 h 1278"/>
                  <a:gd name="T48" fmla="*/ 1277 w 1277"/>
                  <a:gd name="T49" fmla="*/ 639 h 1278"/>
                  <a:gd name="T50" fmla="*/ 1273 w 1277"/>
                  <a:gd name="T51" fmla="*/ 571 h 1278"/>
                  <a:gd name="T52" fmla="*/ 1156 w 1277"/>
                  <a:gd name="T53" fmla="*/ 542 h 1278"/>
                  <a:gd name="T54" fmla="*/ 1135 w 1277"/>
                  <a:gd name="T55" fmla="*/ 465 h 1278"/>
                  <a:gd name="T56" fmla="*/ 1222 w 1277"/>
                  <a:gd name="T57" fmla="*/ 381 h 1278"/>
                  <a:gd name="T58" fmla="*/ 1154 w 1277"/>
                  <a:gd name="T59" fmla="*/ 263 h 1278"/>
                  <a:gd name="T60" fmla="*/ 1038 w 1277"/>
                  <a:gd name="T61" fmla="*/ 296 h 1278"/>
                  <a:gd name="T62" fmla="*/ 982 w 1277"/>
                  <a:gd name="T63" fmla="*/ 240 h 1278"/>
                  <a:gd name="T64" fmla="*/ 1015 w 1277"/>
                  <a:gd name="T65" fmla="*/ 123 h 1278"/>
                  <a:gd name="T66" fmla="*/ 897 w 1277"/>
                  <a:gd name="T67" fmla="*/ 55 h 1278"/>
                  <a:gd name="T68" fmla="*/ 813 w 1277"/>
                  <a:gd name="T69" fmla="*/ 142 h 1278"/>
                  <a:gd name="T70" fmla="*/ 736 w 1277"/>
                  <a:gd name="T71" fmla="*/ 122 h 1278"/>
                  <a:gd name="T72" fmla="*/ 706 w 1277"/>
                  <a:gd name="T73" fmla="*/ 4 h 1278"/>
                  <a:gd name="T74" fmla="*/ 638 w 1277"/>
                  <a:gd name="T75" fmla="*/ 0 h 1278"/>
                  <a:gd name="T76" fmla="*/ 570 w 1277"/>
                  <a:gd name="T77" fmla="*/ 4 h 1278"/>
                  <a:gd name="T78" fmla="*/ 541 w 1277"/>
                  <a:gd name="T79" fmla="*/ 122 h 1278"/>
                  <a:gd name="T80" fmla="*/ 464 w 1277"/>
                  <a:gd name="T81" fmla="*/ 142 h 1278"/>
                  <a:gd name="T82" fmla="*/ 380 w 1277"/>
                  <a:gd name="T83" fmla="*/ 55 h 1278"/>
                  <a:gd name="T84" fmla="*/ 262 w 1277"/>
                  <a:gd name="T85" fmla="*/ 123 h 1278"/>
                  <a:gd name="T86" fmla="*/ 295 w 1277"/>
                  <a:gd name="T87" fmla="*/ 240 h 1278"/>
                  <a:gd name="T88" fmla="*/ 239 w 1277"/>
                  <a:gd name="T89" fmla="*/ 296 h 1278"/>
                  <a:gd name="T90" fmla="*/ 122 w 1277"/>
                  <a:gd name="T91" fmla="*/ 263 h 1278"/>
                  <a:gd name="T92" fmla="*/ 54 w 1277"/>
                  <a:gd name="T93" fmla="*/ 381 h 1278"/>
                  <a:gd name="T94" fmla="*/ 141 w 1277"/>
                  <a:gd name="T95" fmla="*/ 465 h 1278"/>
                  <a:gd name="T96" fmla="*/ 121 w 1277"/>
                  <a:gd name="T97" fmla="*/ 542 h 1278"/>
                  <a:gd name="T98" fmla="*/ 3 w 1277"/>
                  <a:gd name="T99" fmla="*/ 571 h 1278"/>
                  <a:gd name="T100" fmla="*/ 0 w 1277"/>
                  <a:gd name="T101" fmla="*/ 639 h 1278"/>
                  <a:gd name="T102" fmla="*/ 3 w 1277"/>
                  <a:gd name="T103" fmla="*/ 707 h 1278"/>
                  <a:gd name="T104" fmla="*/ 121 w 1277"/>
                  <a:gd name="T105" fmla="*/ 737 h 1278"/>
                  <a:gd name="T106" fmla="*/ 152 w 1277"/>
                  <a:gd name="T107" fmla="*/ 639 h 1278"/>
                  <a:gd name="T108" fmla="*/ 638 w 1277"/>
                  <a:gd name="T109" fmla="*/ 153 h 1278"/>
                  <a:gd name="T110" fmla="*/ 1125 w 1277"/>
                  <a:gd name="T111" fmla="*/ 639 h 1278"/>
                  <a:gd name="T112" fmla="*/ 638 w 1277"/>
                  <a:gd name="T113" fmla="*/ 1126 h 1278"/>
                  <a:gd name="T114" fmla="*/ 152 w 1277"/>
                  <a:gd name="T115" fmla="*/ 639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7" h="1278">
                    <a:moveTo>
                      <a:pt x="121" y="737"/>
                    </a:moveTo>
                    <a:cubicBezTo>
                      <a:pt x="126" y="763"/>
                      <a:pt x="133" y="789"/>
                      <a:pt x="141" y="813"/>
                    </a:cubicBezTo>
                    <a:cubicBezTo>
                      <a:pt x="54" y="898"/>
                      <a:pt x="54" y="898"/>
                      <a:pt x="54" y="898"/>
                    </a:cubicBezTo>
                    <a:cubicBezTo>
                      <a:pt x="73" y="940"/>
                      <a:pt x="96" y="979"/>
                      <a:pt x="122" y="1016"/>
                    </a:cubicBezTo>
                    <a:cubicBezTo>
                      <a:pt x="239" y="982"/>
                      <a:pt x="239" y="982"/>
                      <a:pt x="239" y="982"/>
                    </a:cubicBezTo>
                    <a:cubicBezTo>
                      <a:pt x="256" y="1002"/>
                      <a:pt x="275" y="1021"/>
                      <a:pt x="295" y="1038"/>
                    </a:cubicBezTo>
                    <a:cubicBezTo>
                      <a:pt x="262" y="1155"/>
                      <a:pt x="262" y="1155"/>
                      <a:pt x="262" y="1155"/>
                    </a:cubicBezTo>
                    <a:cubicBezTo>
                      <a:pt x="298" y="1182"/>
                      <a:pt x="338" y="1205"/>
                      <a:pt x="380" y="1223"/>
                    </a:cubicBezTo>
                    <a:cubicBezTo>
                      <a:pt x="464" y="1136"/>
                      <a:pt x="464" y="1136"/>
                      <a:pt x="464" y="1136"/>
                    </a:cubicBezTo>
                    <a:cubicBezTo>
                      <a:pt x="489" y="1145"/>
                      <a:pt x="514" y="1152"/>
                      <a:pt x="541" y="1157"/>
                    </a:cubicBezTo>
                    <a:cubicBezTo>
                      <a:pt x="570" y="1274"/>
                      <a:pt x="570" y="1274"/>
                      <a:pt x="570" y="1274"/>
                    </a:cubicBezTo>
                    <a:cubicBezTo>
                      <a:pt x="593" y="1277"/>
                      <a:pt x="615" y="1278"/>
                      <a:pt x="638" y="1278"/>
                    </a:cubicBezTo>
                    <a:cubicBezTo>
                      <a:pt x="661" y="1278"/>
                      <a:pt x="684" y="1277"/>
                      <a:pt x="706" y="1274"/>
                    </a:cubicBezTo>
                    <a:cubicBezTo>
                      <a:pt x="736" y="1157"/>
                      <a:pt x="736" y="1157"/>
                      <a:pt x="736" y="1157"/>
                    </a:cubicBezTo>
                    <a:cubicBezTo>
                      <a:pt x="762" y="1152"/>
                      <a:pt x="788" y="1145"/>
                      <a:pt x="813" y="1136"/>
                    </a:cubicBezTo>
                    <a:cubicBezTo>
                      <a:pt x="897" y="1223"/>
                      <a:pt x="897" y="1223"/>
                      <a:pt x="897" y="1223"/>
                    </a:cubicBezTo>
                    <a:cubicBezTo>
                      <a:pt x="939" y="1205"/>
                      <a:pt x="978" y="1182"/>
                      <a:pt x="1015" y="1155"/>
                    </a:cubicBezTo>
                    <a:cubicBezTo>
                      <a:pt x="982" y="1038"/>
                      <a:pt x="982" y="1038"/>
                      <a:pt x="982" y="1038"/>
                    </a:cubicBezTo>
                    <a:cubicBezTo>
                      <a:pt x="1002" y="1021"/>
                      <a:pt x="1020" y="1002"/>
                      <a:pt x="1038" y="982"/>
                    </a:cubicBezTo>
                    <a:cubicBezTo>
                      <a:pt x="1154" y="1016"/>
                      <a:pt x="1154" y="1016"/>
                      <a:pt x="1154" y="1016"/>
                    </a:cubicBezTo>
                    <a:cubicBezTo>
                      <a:pt x="1181" y="979"/>
                      <a:pt x="1204" y="940"/>
                      <a:pt x="1222" y="898"/>
                    </a:cubicBezTo>
                    <a:cubicBezTo>
                      <a:pt x="1135" y="813"/>
                      <a:pt x="1135" y="813"/>
                      <a:pt x="1135" y="813"/>
                    </a:cubicBezTo>
                    <a:cubicBezTo>
                      <a:pt x="1144" y="789"/>
                      <a:pt x="1151" y="763"/>
                      <a:pt x="1156" y="737"/>
                    </a:cubicBezTo>
                    <a:cubicBezTo>
                      <a:pt x="1273" y="707"/>
                      <a:pt x="1273" y="707"/>
                      <a:pt x="1273" y="707"/>
                    </a:cubicBezTo>
                    <a:cubicBezTo>
                      <a:pt x="1276" y="685"/>
                      <a:pt x="1277" y="662"/>
                      <a:pt x="1277" y="639"/>
                    </a:cubicBezTo>
                    <a:cubicBezTo>
                      <a:pt x="1277" y="616"/>
                      <a:pt x="1276" y="593"/>
                      <a:pt x="1273" y="571"/>
                    </a:cubicBezTo>
                    <a:cubicBezTo>
                      <a:pt x="1156" y="542"/>
                      <a:pt x="1156" y="542"/>
                      <a:pt x="1156" y="542"/>
                    </a:cubicBezTo>
                    <a:cubicBezTo>
                      <a:pt x="1151" y="515"/>
                      <a:pt x="1144" y="490"/>
                      <a:pt x="1135" y="465"/>
                    </a:cubicBezTo>
                    <a:cubicBezTo>
                      <a:pt x="1222" y="381"/>
                      <a:pt x="1222" y="381"/>
                      <a:pt x="1222" y="381"/>
                    </a:cubicBezTo>
                    <a:cubicBezTo>
                      <a:pt x="1204" y="339"/>
                      <a:pt x="1181" y="299"/>
                      <a:pt x="1154" y="263"/>
                    </a:cubicBezTo>
                    <a:cubicBezTo>
                      <a:pt x="1038" y="296"/>
                      <a:pt x="1038" y="296"/>
                      <a:pt x="1038" y="296"/>
                    </a:cubicBezTo>
                    <a:cubicBezTo>
                      <a:pt x="1020" y="276"/>
                      <a:pt x="1002" y="257"/>
                      <a:pt x="982" y="240"/>
                    </a:cubicBezTo>
                    <a:cubicBezTo>
                      <a:pt x="1015" y="123"/>
                      <a:pt x="1015" y="123"/>
                      <a:pt x="1015" y="123"/>
                    </a:cubicBezTo>
                    <a:cubicBezTo>
                      <a:pt x="978" y="97"/>
                      <a:pt x="939" y="74"/>
                      <a:pt x="897" y="55"/>
                    </a:cubicBezTo>
                    <a:cubicBezTo>
                      <a:pt x="813" y="142"/>
                      <a:pt x="813" y="142"/>
                      <a:pt x="813" y="142"/>
                    </a:cubicBezTo>
                    <a:cubicBezTo>
                      <a:pt x="788" y="134"/>
                      <a:pt x="762" y="127"/>
                      <a:pt x="736" y="122"/>
                    </a:cubicBezTo>
                    <a:cubicBezTo>
                      <a:pt x="706" y="4"/>
                      <a:pt x="706" y="4"/>
                      <a:pt x="706" y="4"/>
                    </a:cubicBezTo>
                    <a:cubicBezTo>
                      <a:pt x="684" y="2"/>
                      <a:pt x="661" y="0"/>
                      <a:pt x="638" y="0"/>
                    </a:cubicBezTo>
                    <a:cubicBezTo>
                      <a:pt x="615" y="0"/>
                      <a:pt x="593" y="2"/>
                      <a:pt x="570" y="4"/>
                    </a:cubicBezTo>
                    <a:cubicBezTo>
                      <a:pt x="541" y="122"/>
                      <a:pt x="541" y="122"/>
                      <a:pt x="541" y="122"/>
                    </a:cubicBezTo>
                    <a:cubicBezTo>
                      <a:pt x="514" y="127"/>
                      <a:pt x="489" y="134"/>
                      <a:pt x="464" y="142"/>
                    </a:cubicBezTo>
                    <a:cubicBezTo>
                      <a:pt x="380" y="55"/>
                      <a:pt x="380" y="55"/>
                      <a:pt x="380" y="55"/>
                    </a:cubicBezTo>
                    <a:cubicBezTo>
                      <a:pt x="338" y="74"/>
                      <a:pt x="298" y="97"/>
                      <a:pt x="262" y="123"/>
                    </a:cubicBezTo>
                    <a:cubicBezTo>
                      <a:pt x="295" y="240"/>
                      <a:pt x="295" y="240"/>
                      <a:pt x="295" y="240"/>
                    </a:cubicBezTo>
                    <a:cubicBezTo>
                      <a:pt x="275" y="257"/>
                      <a:pt x="256" y="276"/>
                      <a:pt x="239" y="296"/>
                    </a:cubicBezTo>
                    <a:cubicBezTo>
                      <a:pt x="122" y="263"/>
                      <a:pt x="122" y="263"/>
                      <a:pt x="122" y="263"/>
                    </a:cubicBezTo>
                    <a:cubicBezTo>
                      <a:pt x="96" y="299"/>
                      <a:pt x="73" y="339"/>
                      <a:pt x="54" y="381"/>
                    </a:cubicBezTo>
                    <a:cubicBezTo>
                      <a:pt x="141" y="465"/>
                      <a:pt x="141" y="465"/>
                      <a:pt x="141" y="465"/>
                    </a:cubicBezTo>
                    <a:cubicBezTo>
                      <a:pt x="133" y="490"/>
                      <a:pt x="126" y="515"/>
                      <a:pt x="121" y="542"/>
                    </a:cubicBezTo>
                    <a:cubicBezTo>
                      <a:pt x="3" y="571"/>
                      <a:pt x="3" y="571"/>
                      <a:pt x="3" y="571"/>
                    </a:cubicBezTo>
                    <a:cubicBezTo>
                      <a:pt x="1" y="593"/>
                      <a:pt x="0" y="616"/>
                      <a:pt x="0" y="639"/>
                    </a:cubicBezTo>
                    <a:cubicBezTo>
                      <a:pt x="0" y="662"/>
                      <a:pt x="1" y="685"/>
                      <a:pt x="3" y="707"/>
                    </a:cubicBezTo>
                    <a:lnTo>
                      <a:pt x="121" y="737"/>
                    </a:lnTo>
                    <a:close/>
                    <a:moveTo>
                      <a:pt x="152" y="639"/>
                    </a:moveTo>
                    <a:cubicBezTo>
                      <a:pt x="152" y="370"/>
                      <a:pt x="370" y="153"/>
                      <a:pt x="638" y="153"/>
                    </a:cubicBezTo>
                    <a:cubicBezTo>
                      <a:pt x="907" y="153"/>
                      <a:pt x="1125" y="370"/>
                      <a:pt x="1125" y="639"/>
                    </a:cubicBezTo>
                    <a:cubicBezTo>
                      <a:pt x="1125" y="908"/>
                      <a:pt x="907" y="1126"/>
                      <a:pt x="638" y="1126"/>
                    </a:cubicBezTo>
                    <a:cubicBezTo>
                      <a:pt x="370" y="1126"/>
                      <a:pt x="152" y="908"/>
                      <a:pt x="152" y="639"/>
                    </a:cubicBezTo>
                    <a:close/>
                  </a:path>
                </a:pathLst>
              </a:custGeom>
              <a:gradFill flip="none" rotWithShape="1">
                <a:gsLst>
                  <a:gs pos="100000">
                    <a:srgbClr val="FFFFFF"/>
                  </a:gs>
                  <a:gs pos="0">
                    <a:srgbClr val="B8BBBC"/>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6" name="椭圆 65"/>
            <p:cNvSpPr/>
            <p:nvPr/>
          </p:nvSpPr>
          <p:spPr>
            <a:xfrm>
              <a:off x="7647067" y="2373056"/>
              <a:ext cx="1901228" cy="1901228"/>
            </a:xfrm>
            <a:prstGeom prst="ellipse">
              <a:avLst/>
            </a:prstGeom>
            <a:gradFill flip="none" rotWithShape="1">
              <a:gsLst>
                <a:gs pos="0">
                  <a:srgbClr val="FFFFFF"/>
                </a:gs>
                <a:gs pos="100000">
                  <a:srgbClr val="B8BBBC"/>
                </a:gs>
              </a:gsLst>
              <a:lin ang="18900000" scaled="0"/>
              <a:tileRect/>
            </a:gradFill>
            <a:ln w="12700" cap="flat" cmpd="sng" algn="ctr">
              <a:gradFill>
                <a:gsLst>
                  <a:gs pos="100000">
                    <a:sysClr val="window" lastClr="FFFFFF"/>
                  </a:gs>
                  <a:gs pos="0">
                    <a:srgbClr val="BFC2C3"/>
                  </a:gs>
                </a:gsLst>
                <a:lin ang="18900000" scaled="0"/>
              </a:gradFill>
              <a:prstDash val="solid"/>
              <a:miter lim="800000"/>
            </a:ln>
            <a:effectLst>
              <a:outerShdw blurRad="203200" dist="76200" dir="2700000" sx="102000" sy="102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9" name="组合 68"/>
          <p:cNvGrpSpPr/>
          <p:nvPr/>
        </p:nvGrpSpPr>
        <p:grpSpPr>
          <a:xfrm>
            <a:off x="4809327" y="4305909"/>
            <a:ext cx="2421442" cy="2426253"/>
            <a:chOff x="7065466" y="1783848"/>
            <a:chExt cx="3062114" cy="3068198"/>
          </a:xfrm>
          <a:effectLst>
            <a:outerShdw blurRad="228600" dist="101600" dir="8100000" sx="102000" sy="102000" algn="tr" rotWithShape="0">
              <a:prstClr val="black">
                <a:alpha val="28000"/>
              </a:prstClr>
            </a:outerShdw>
          </a:effectLst>
        </p:grpSpPr>
        <p:grpSp>
          <p:nvGrpSpPr>
            <p:cNvPr id="70" name="组合 69"/>
            <p:cNvGrpSpPr/>
            <p:nvPr/>
          </p:nvGrpSpPr>
          <p:grpSpPr>
            <a:xfrm>
              <a:off x="7065466" y="1783848"/>
              <a:ext cx="3062114" cy="3068198"/>
              <a:chOff x="10151243" y="4623120"/>
              <a:chExt cx="1806976" cy="1810566"/>
            </a:xfrm>
          </p:grpSpPr>
          <p:sp>
            <p:nvSpPr>
              <p:cNvPr id="72" name="椭圆 71"/>
              <p:cNvSpPr/>
              <p:nvPr/>
            </p:nvSpPr>
            <p:spPr>
              <a:xfrm>
                <a:off x="10359926" y="4833598"/>
                <a:ext cx="1389610" cy="1389610"/>
              </a:xfrm>
              <a:prstGeom prst="ellipse">
                <a:avLst/>
              </a:prstGeom>
              <a:solidFill>
                <a:srgbClr val="BD0A0D"/>
              </a:solidFill>
              <a:ln w="57150" cap="flat" cmpd="sng" algn="ctr">
                <a:gradFill flip="none" rotWithShape="1">
                  <a:gsLst>
                    <a:gs pos="2000">
                      <a:srgbClr val="FDFDFD"/>
                    </a:gs>
                    <a:gs pos="100000">
                      <a:srgbClr val="CBCDCE"/>
                    </a:gs>
                  </a:gsLst>
                  <a:lin ang="18900000" scaled="1"/>
                  <a:tileRect/>
                </a:gradFill>
                <a:prstDash val="solid"/>
                <a:miter lim="800000"/>
              </a:ln>
              <a:effectLst>
                <a:innerShdw blurRad="203200" dist="101600" dir="18900000">
                  <a:prstClr val="black">
                    <a:alpha val="38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3" name="Freeform 25"/>
              <p:cNvSpPr>
                <a:spLocks noEditPoints="1"/>
              </p:cNvSpPr>
              <p:nvPr/>
            </p:nvSpPr>
            <p:spPr bwMode="auto">
              <a:xfrm>
                <a:off x="10151243" y="4623120"/>
                <a:ext cx="1806976" cy="1810566"/>
              </a:xfrm>
              <a:custGeom>
                <a:avLst/>
                <a:gdLst>
                  <a:gd name="T0" fmla="*/ 121 w 1277"/>
                  <a:gd name="T1" fmla="*/ 737 h 1278"/>
                  <a:gd name="T2" fmla="*/ 141 w 1277"/>
                  <a:gd name="T3" fmla="*/ 813 h 1278"/>
                  <a:gd name="T4" fmla="*/ 54 w 1277"/>
                  <a:gd name="T5" fmla="*/ 898 h 1278"/>
                  <a:gd name="T6" fmla="*/ 122 w 1277"/>
                  <a:gd name="T7" fmla="*/ 1016 h 1278"/>
                  <a:gd name="T8" fmla="*/ 239 w 1277"/>
                  <a:gd name="T9" fmla="*/ 982 h 1278"/>
                  <a:gd name="T10" fmla="*/ 295 w 1277"/>
                  <a:gd name="T11" fmla="*/ 1038 h 1278"/>
                  <a:gd name="T12" fmla="*/ 262 w 1277"/>
                  <a:gd name="T13" fmla="*/ 1155 h 1278"/>
                  <a:gd name="T14" fmla="*/ 380 w 1277"/>
                  <a:gd name="T15" fmla="*/ 1223 h 1278"/>
                  <a:gd name="T16" fmla="*/ 464 w 1277"/>
                  <a:gd name="T17" fmla="*/ 1136 h 1278"/>
                  <a:gd name="T18" fmla="*/ 541 w 1277"/>
                  <a:gd name="T19" fmla="*/ 1157 h 1278"/>
                  <a:gd name="T20" fmla="*/ 570 w 1277"/>
                  <a:gd name="T21" fmla="*/ 1274 h 1278"/>
                  <a:gd name="T22" fmla="*/ 638 w 1277"/>
                  <a:gd name="T23" fmla="*/ 1278 h 1278"/>
                  <a:gd name="T24" fmla="*/ 706 w 1277"/>
                  <a:gd name="T25" fmla="*/ 1274 h 1278"/>
                  <a:gd name="T26" fmla="*/ 736 w 1277"/>
                  <a:gd name="T27" fmla="*/ 1157 h 1278"/>
                  <a:gd name="T28" fmla="*/ 813 w 1277"/>
                  <a:gd name="T29" fmla="*/ 1136 h 1278"/>
                  <a:gd name="T30" fmla="*/ 897 w 1277"/>
                  <a:gd name="T31" fmla="*/ 1223 h 1278"/>
                  <a:gd name="T32" fmla="*/ 1015 w 1277"/>
                  <a:gd name="T33" fmla="*/ 1155 h 1278"/>
                  <a:gd name="T34" fmla="*/ 982 w 1277"/>
                  <a:gd name="T35" fmla="*/ 1038 h 1278"/>
                  <a:gd name="T36" fmla="*/ 1038 w 1277"/>
                  <a:gd name="T37" fmla="*/ 982 h 1278"/>
                  <a:gd name="T38" fmla="*/ 1154 w 1277"/>
                  <a:gd name="T39" fmla="*/ 1016 h 1278"/>
                  <a:gd name="T40" fmla="*/ 1222 w 1277"/>
                  <a:gd name="T41" fmla="*/ 898 h 1278"/>
                  <a:gd name="T42" fmla="*/ 1135 w 1277"/>
                  <a:gd name="T43" fmla="*/ 813 h 1278"/>
                  <a:gd name="T44" fmla="*/ 1156 w 1277"/>
                  <a:gd name="T45" fmla="*/ 737 h 1278"/>
                  <a:gd name="T46" fmla="*/ 1273 w 1277"/>
                  <a:gd name="T47" fmla="*/ 707 h 1278"/>
                  <a:gd name="T48" fmla="*/ 1277 w 1277"/>
                  <a:gd name="T49" fmla="*/ 639 h 1278"/>
                  <a:gd name="T50" fmla="*/ 1273 w 1277"/>
                  <a:gd name="T51" fmla="*/ 571 h 1278"/>
                  <a:gd name="T52" fmla="*/ 1156 w 1277"/>
                  <a:gd name="T53" fmla="*/ 542 h 1278"/>
                  <a:gd name="T54" fmla="*/ 1135 w 1277"/>
                  <a:gd name="T55" fmla="*/ 465 h 1278"/>
                  <a:gd name="T56" fmla="*/ 1222 w 1277"/>
                  <a:gd name="T57" fmla="*/ 381 h 1278"/>
                  <a:gd name="T58" fmla="*/ 1154 w 1277"/>
                  <a:gd name="T59" fmla="*/ 263 h 1278"/>
                  <a:gd name="T60" fmla="*/ 1038 w 1277"/>
                  <a:gd name="T61" fmla="*/ 296 h 1278"/>
                  <a:gd name="T62" fmla="*/ 982 w 1277"/>
                  <a:gd name="T63" fmla="*/ 240 h 1278"/>
                  <a:gd name="T64" fmla="*/ 1015 w 1277"/>
                  <a:gd name="T65" fmla="*/ 123 h 1278"/>
                  <a:gd name="T66" fmla="*/ 897 w 1277"/>
                  <a:gd name="T67" fmla="*/ 55 h 1278"/>
                  <a:gd name="T68" fmla="*/ 813 w 1277"/>
                  <a:gd name="T69" fmla="*/ 142 h 1278"/>
                  <a:gd name="T70" fmla="*/ 736 w 1277"/>
                  <a:gd name="T71" fmla="*/ 122 h 1278"/>
                  <a:gd name="T72" fmla="*/ 706 w 1277"/>
                  <a:gd name="T73" fmla="*/ 4 h 1278"/>
                  <a:gd name="T74" fmla="*/ 638 w 1277"/>
                  <a:gd name="T75" fmla="*/ 0 h 1278"/>
                  <a:gd name="T76" fmla="*/ 570 w 1277"/>
                  <a:gd name="T77" fmla="*/ 4 h 1278"/>
                  <a:gd name="T78" fmla="*/ 541 w 1277"/>
                  <a:gd name="T79" fmla="*/ 122 h 1278"/>
                  <a:gd name="T80" fmla="*/ 464 w 1277"/>
                  <a:gd name="T81" fmla="*/ 142 h 1278"/>
                  <a:gd name="T82" fmla="*/ 380 w 1277"/>
                  <a:gd name="T83" fmla="*/ 55 h 1278"/>
                  <a:gd name="T84" fmla="*/ 262 w 1277"/>
                  <a:gd name="T85" fmla="*/ 123 h 1278"/>
                  <a:gd name="T86" fmla="*/ 295 w 1277"/>
                  <a:gd name="T87" fmla="*/ 240 h 1278"/>
                  <a:gd name="T88" fmla="*/ 239 w 1277"/>
                  <a:gd name="T89" fmla="*/ 296 h 1278"/>
                  <a:gd name="T90" fmla="*/ 122 w 1277"/>
                  <a:gd name="T91" fmla="*/ 263 h 1278"/>
                  <a:gd name="T92" fmla="*/ 54 w 1277"/>
                  <a:gd name="T93" fmla="*/ 381 h 1278"/>
                  <a:gd name="T94" fmla="*/ 141 w 1277"/>
                  <a:gd name="T95" fmla="*/ 465 h 1278"/>
                  <a:gd name="T96" fmla="*/ 121 w 1277"/>
                  <a:gd name="T97" fmla="*/ 542 h 1278"/>
                  <a:gd name="T98" fmla="*/ 3 w 1277"/>
                  <a:gd name="T99" fmla="*/ 571 h 1278"/>
                  <a:gd name="T100" fmla="*/ 0 w 1277"/>
                  <a:gd name="T101" fmla="*/ 639 h 1278"/>
                  <a:gd name="T102" fmla="*/ 3 w 1277"/>
                  <a:gd name="T103" fmla="*/ 707 h 1278"/>
                  <a:gd name="T104" fmla="*/ 121 w 1277"/>
                  <a:gd name="T105" fmla="*/ 737 h 1278"/>
                  <a:gd name="T106" fmla="*/ 152 w 1277"/>
                  <a:gd name="T107" fmla="*/ 639 h 1278"/>
                  <a:gd name="T108" fmla="*/ 638 w 1277"/>
                  <a:gd name="T109" fmla="*/ 153 h 1278"/>
                  <a:gd name="T110" fmla="*/ 1125 w 1277"/>
                  <a:gd name="T111" fmla="*/ 639 h 1278"/>
                  <a:gd name="T112" fmla="*/ 638 w 1277"/>
                  <a:gd name="T113" fmla="*/ 1126 h 1278"/>
                  <a:gd name="T114" fmla="*/ 152 w 1277"/>
                  <a:gd name="T115" fmla="*/ 639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7" h="1278">
                    <a:moveTo>
                      <a:pt x="121" y="737"/>
                    </a:moveTo>
                    <a:cubicBezTo>
                      <a:pt x="126" y="763"/>
                      <a:pt x="133" y="789"/>
                      <a:pt x="141" y="813"/>
                    </a:cubicBezTo>
                    <a:cubicBezTo>
                      <a:pt x="54" y="898"/>
                      <a:pt x="54" y="898"/>
                      <a:pt x="54" y="898"/>
                    </a:cubicBezTo>
                    <a:cubicBezTo>
                      <a:pt x="73" y="940"/>
                      <a:pt x="96" y="979"/>
                      <a:pt x="122" y="1016"/>
                    </a:cubicBezTo>
                    <a:cubicBezTo>
                      <a:pt x="239" y="982"/>
                      <a:pt x="239" y="982"/>
                      <a:pt x="239" y="982"/>
                    </a:cubicBezTo>
                    <a:cubicBezTo>
                      <a:pt x="256" y="1002"/>
                      <a:pt x="275" y="1021"/>
                      <a:pt x="295" y="1038"/>
                    </a:cubicBezTo>
                    <a:cubicBezTo>
                      <a:pt x="262" y="1155"/>
                      <a:pt x="262" y="1155"/>
                      <a:pt x="262" y="1155"/>
                    </a:cubicBezTo>
                    <a:cubicBezTo>
                      <a:pt x="298" y="1182"/>
                      <a:pt x="338" y="1205"/>
                      <a:pt x="380" y="1223"/>
                    </a:cubicBezTo>
                    <a:cubicBezTo>
                      <a:pt x="464" y="1136"/>
                      <a:pt x="464" y="1136"/>
                      <a:pt x="464" y="1136"/>
                    </a:cubicBezTo>
                    <a:cubicBezTo>
                      <a:pt x="489" y="1145"/>
                      <a:pt x="514" y="1152"/>
                      <a:pt x="541" y="1157"/>
                    </a:cubicBezTo>
                    <a:cubicBezTo>
                      <a:pt x="570" y="1274"/>
                      <a:pt x="570" y="1274"/>
                      <a:pt x="570" y="1274"/>
                    </a:cubicBezTo>
                    <a:cubicBezTo>
                      <a:pt x="593" y="1277"/>
                      <a:pt x="615" y="1278"/>
                      <a:pt x="638" y="1278"/>
                    </a:cubicBezTo>
                    <a:cubicBezTo>
                      <a:pt x="661" y="1278"/>
                      <a:pt x="684" y="1277"/>
                      <a:pt x="706" y="1274"/>
                    </a:cubicBezTo>
                    <a:cubicBezTo>
                      <a:pt x="736" y="1157"/>
                      <a:pt x="736" y="1157"/>
                      <a:pt x="736" y="1157"/>
                    </a:cubicBezTo>
                    <a:cubicBezTo>
                      <a:pt x="762" y="1152"/>
                      <a:pt x="788" y="1145"/>
                      <a:pt x="813" y="1136"/>
                    </a:cubicBezTo>
                    <a:cubicBezTo>
                      <a:pt x="897" y="1223"/>
                      <a:pt x="897" y="1223"/>
                      <a:pt x="897" y="1223"/>
                    </a:cubicBezTo>
                    <a:cubicBezTo>
                      <a:pt x="939" y="1205"/>
                      <a:pt x="978" y="1182"/>
                      <a:pt x="1015" y="1155"/>
                    </a:cubicBezTo>
                    <a:cubicBezTo>
                      <a:pt x="982" y="1038"/>
                      <a:pt x="982" y="1038"/>
                      <a:pt x="982" y="1038"/>
                    </a:cubicBezTo>
                    <a:cubicBezTo>
                      <a:pt x="1002" y="1021"/>
                      <a:pt x="1020" y="1002"/>
                      <a:pt x="1038" y="982"/>
                    </a:cubicBezTo>
                    <a:cubicBezTo>
                      <a:pt x="1154" y="1016"/>
                      <a:pt x="1154" y="1016"/>
                      <a:pt x="1154" y="1016"/>
                    </a:cubicBezTo>
                    <a:cubicBezTo>
                      <a:pt x="1181" y="979"/>
                      <a:pt x="1204" y="940"/>
                      <a:pt x="1222" y="898"/>
                    </a:cubicBezTo>
                    <a:cubicBezTo>
                      <a:pt x="1135" y="813"/>
                      <a:pt x="1135" y="813"/>
                      <a:pt x="1135" y="813"/>
                    </a:cubicBezTo>
                    <a:cubicBezTo>
                      <a:pt x="1144" y="789"/>
                      <a:pt x="1151" y="763"/>
                      <a:pt x="1156" y="737"/>
                    </a:cubicBezTo>
                    <a:cubicBezTo>
                      <a:pt x="1273" y="707"/>
                      <a:pt x="1273" y="707"/>
                      <a:pt x="1273" y="707"/>
                    </a:cubicBezTo>
                    <a:cubicBezTo>
                      <a:pt x="1276" y="685"/>
                      <a:pt x="1277" y="662"/>
                      <a:pt x="1277" y="639"/>
                    </a:cubicBezTo>
                    <a:cubicBezTo>
                      <a:pt x="1277" y="616"/>
                      <a:pt x="1276" y="593"/>
                      <a:pt x="1273" y="571"/>
                    </a:cubicBezTo>
                    <a:cubicBezTo>
                      <a:pt x="1156" y="542"/>
                      <a:pt x="1156" y="542"/>
                      <a:pt x="1156" y="542"/>
                    </a:cubicBezTo>
                    <a:cubicBezTo>
                      <a:pt x="1151" y="515"/>
                      <a:pt x="1144" y="490"/>
                      <a:pt x="1135" y="465"/>
                    </a:cubicBezTo>
                    <a:cubicBezTo>
                      <a:pt x="1222" y="381"/>
                      <a:pt x="1222" y="381"/>
                      <a:pt x="1222" y="381"/>
                    </a:cubicBezTo>
                    <a:cubicBezTo>
                      <a:pt x="1204" y="339"/>
                      <a:pt x="1181" y="299"/>
                      <a:pt x="1154" y="263"/>
                    </a:cubicBezTo>
                    <a:cubicBezTo>
                      <a:pt x="1038" y="296"/>
                      <a:pt x="1038" y="296"/>
                      <a:pt x="1038" y="296"/>
                    </a:cubicBezTo>
                    <a:cubicBezTo>
                      <a:pt x="1020" y="276"/>
                      <a:pt x="1002" y="257"/>
                      <a:pt x="982" y="240"/>
                    </a:cubicBezTo>
                    <a:cubicBezTo>
                      <a:pt x="1015" y="123"/>
                      <a:pt x="1015" y="123"/>
                      <a:pt x="1015" y="123"/>
                    </a:cubicBezTo>
                    <a:cubicBezTo>
                      <a:pt x="978" y="97"/>
                      <a:pt x="939" y="74"/>
                      <a:pt x="897" y="55"/>
                    </a:cubicBezTo>
                    <a:cubicBezTo>
                      <a:pt x="813" y="142"/>
                      <a:pt x="813" y="142"/>
                      <a:pt x="813" y="142"/>
                    </a:cubicBezTo>
                    <a:cubicBezTo>
                      <a:pt x="788" y="134"/>
                      <a:pt x="762" y="127"/>
                      <a:pt x="736" y="122"/>
                    </a:cubicBezTo>
                    <a:cubicBezTo>
                      <a:pt x="706" y="4"/>
                      <a:pt x="706" y="4"/>
                      <a:pt x="706" y="4"/>
                    </a:cubicBezTo>
                    <a:cubicBezTo>
                      <a:pt x="684" y="2"/>
                      <a:pt x="661" y="0"/>
                      <a:pt x="638" y="0"/>
                    </a:cubicBezTo>
                    <a:cubicBezTo>
                      <a:pt x="615" y="0"/>
                      <a:pt x="593" y="2"/>
                      <a:pt x="570" y="4"/>
                    </a:cubicBezTo>
                    <a:cubicBezTo>
                      <a:pt x="541" y="122"/>
                      <a:pt x="541" y="122"/>
                      <a:pt x="541" y="122"/>
                    </a:cubicBezTo>
                    <a:cubicBezTo>
                      <a:pt x="514" y="127"/>
                      <a:pt x="489" y="134"/>
                      <a:pt x="464" y="142"/>
                    </a:cubicBezTo>
                    <a:cubicBezTo>
                      <a:pt x="380" y="55"/>
                      <a:pt x="380" y="55"/>
                      <a:pt x="380" y="55"/>
                    </a:cubicBezTo>
                    <a:cubicBezTo>
                      <a:pt x="338" y="74"/>
                      <a:pt x="298" y="97"/>
                      <a:pt x="262" y="123"/>
                    </a:cubicBezTo>
                    <a:cubicBezTo>
                      <a:pt x="295" y="240"/>
                      <a:pt x="295" y="240"/>
                      <a:pt x="295" y="240"/>
                    </a:cubicBezTo>
                    <a:cubicBezTo>
                      <a:pt x="275" y="257"/>
                      <a:pt x="256" y="276"/>
                      <a:pt x="239" y="296"/>
                    </a:cubicBezTo>
                    <a:cubicBezTo>
                      <a:pt x="122" y="263"/>
                      <a:pt x="122" y="263"/>
                      <a:pt x="122" y="263"/>
                    </a:cubicBezTo>
                    <a:cubicBezTo>
                      <a:pt x="96" y="299"/>
                      <a:pt x="73" y="339"/>
                      <a:pt x="54" y="381"/>
                    </a:cubicBezTo>
                    <a:cubicBezTo>
                      <a:pt x="141" y="465"/>
                      <a:pt x="141" y="465"/>
                      <a:pt x="141" y="465"/>
                    </a:cubicBezTo>
                    <a:cubicBezTo>
                      <a:pt x="133" y="490"/>
                      <a:pt x="126" y="515"/>
                      <a:pt x="121" y="542"/>
                    </a:cubicBezTo>
                    <a:cubicBezTo>
                      <a:pt x="3" y="571"/>
                      <a:pt x="3" y="571"/>
                      <a:pt x="3" y="571"/>
                    </a:cubicBezTo>
                    <a:cubicBezTo>
                      <a:pt x="1" y="593"/>
                      <a:pt x="0" y="616"/>
                      <a:pt x="0" y="639"/>
                    </a:cubicBezTo>
                    <a:cubicBezTo>
                      <a:pt x="0" y="662"/>
                      <a:pt x="1" y="685"/>
                      <a:pt x="3" y="707"/>
                    </a:cubicBezTo>
                    <a:lnTo>
                      <a:pt x="121" y="737"/>
                    </a:lnTo>
                    <a:close/>
                    <a:moveTo>
                      <a:pt x="152" y="639"/>
                    </a:moveTo>
                    <a:cubicBezTo>
                      <a:pt x="152" y="370"/>
                      <a:pt x="370" y="153"/>
                      <a:pt x="638" y="153"/>
                    </a:cubicBezTo>
                    <a:cubicBezTo>
                      <a:pt x="907" y="153"/>
                      <a:pt x="1125" y="370"/>
                      <a:pt x="1125" y="639"/>
                    </a:cubicBezTo>
                    <a:cubicBezTo>
                      <a:pt x="1125" y="908"/>
                      <a:pt x="907" y="1126"/>
                      <a:pt x="638" y="1126"/>
                    </a:cubicBezTo>
                    <a:cubicBezTo>
                      <a:pt x="370" y="1126"/>
                      <a:pt x="152" y="908"/>
                      <a:pt x="152" y="639"/>
                    </a:cubicBezTo>
                    <a:close/>
                  </a:path>
                </a:pathLst>
              </a:custGeom>
              <a:gradFill flip="none" rotWithShape="1">
                <a:gsLst>
                  <a:gs pos="100000">
                    <a:srgbClr val="FFFFFF"/>
                  </a:gs>
                  <a:gs pos="0">
                    <a:srgbClr val="B8BBBC"/>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1" name="椭圆 70"/>
            <p:cNvSpPr/>
            <p:nvPr/>
          </p:nvSpPr>
          <p:spPr>
            <a:xfrm>
              <a:off x="7647068" y="2373055"/>
              <a:ext cx="1901228" cy="1901228"/>
            </a:xfrm>
            <a:prstGeom prst="ellipse">
              <a:avLst/>
            </a:prstGeom>
            <a:gradFill flip="none" rotWithShape="1">
              <a:gsLst>
                <a:gs pos="0">
                  <a:srgbClr val="FFFFFF"/>
                </a:gs>
                <a:gs pos="100000">
                  <a:srgbClr val="B8BBBC"/>
                </a:gs>
              </a:gsLst>
              <a:lin ang="18900000" scaled="0"/>
              <a:tileRect/>
            </a:gradFill>
            <a:ln w="12700" cap="flat" cmpd="sng" algn="ctr">
              <a:gradFill>
                <a:gsLst>
                  <a:gs pos="100000">
                    <a:sysClr val="window" lastClr="FFFFFF"/>
                  </a:gs>
                  <a:gs pos="0">
                    <a:srgbClr val="BFC2C3"/>
                  </a:gs>
                </a:gsLst>
                <a:lin ang="18900000" scaled="0"/>
              </a:gradFill>
              <a:prstDash val="solid"/>
              <a:miter lim="800000"/>
            </a:ln>
            <a:effectLst>
              <a:outerShdw blurRad="203200" dist="76200" dir="2700000" sx="102000" sy="102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5" name="文本框 48"/>
          <p:cNvSpPr>
            <a:spLocks noChangeArrowheads="1"/>
          </p:cNvSpPr>
          <p:nvPr/>
        </p:nvSpPr>
        <p:spPr bwMode="auto">
          <a:xfrm>
            <a:off x="7230770" y="516926"/>
            <a:ext cx="13262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rgbClr val="BD0A0D"/>
                </a:solidFill>
                <a:latin typeface="+mj-lt"/>
                <a:ea typeface="Calibri" panose="020F0502020204030204" charset="0"/>
                <a:cs typeface="Calibri" panose="020F0502020204030204" charset="0"/>
                <a:sym typeface="Calibri" panose="020F0502020204030204" charset="0"/>
              </a:rPr>
              <a:t>TITLE</a:t>
            </a:r>
            <a:r>
              <a:rPr lang="en-US" b="1" dirty="0" smtClean="0">
                <a:solidFill>
                  <a:srgbClr val="BD0A0D"/>
                </a:solidFill>
                <a:latin typeface="+mj-lt"/>
                <a:ea typeface="Calibri" panose="020F0502020204030204" charset="0"/>
                <a:cs typeface="Calibri" panose="020F0502020204030204" charset="0"/>
                <a:sym typeface="Calibri" panose="020F0502020204030204" charset="0"/>
              </a:rPr>
              <a:t> </a:t>
            </a:r>
            <a:r>
              <a:rPr lang="en-US" b="1" dirty="0">
                <a:solidFill>
                  <a:srgbClr val="BD0A0D"/>
                </a:solidFill>
                <a:latin typeface="+mj-lt"/>
                <a:ea typeface="Calibri" panose="020F0502020204030204" charset="0"/>
                <a:cs typeface="Calibri" panose="020F0502020204030204" charset="0"/>
                <a:sym typeface="Calibri" panose="020F0502020204030204" charset="0"/>
              </a:rPr>
              <a:t>HERE</a:t>
            </a:r>
            <a:endParaRPr lang="zh-CN" altLang="en-US" b="1" dirty="0">
              <a:solidFill>
                <a:srgbClr val="BD0A0D"/>
              </a:solidFill>
              <a:latin typeface="+mj-lt"/>
              <a:sym typeface="宋体" panose="02010600030101010101" pitchFamily="2" charset="-122"/>
            </a:endParaRPr>
          </a:p>
        </p:txBody>
      </p:sp>
      <p:sp>
        <p:nvSpPr>
          <p:cNvPr id="7" name="矩形 6"/>
          <p:cNvSpPr/>
          <p:nvPr/>
        </p:nvSpPr>
        <p:spPr>
          <a:xfrm>
            <a:off x="7230769" y="795471"/>
            <a:ext cx="3389937" cy="819455"/>
          </a:xfrm>
          <a:prstGeom prst="rect">
            <a:avLst/>
          </a:prstGeom>
        </p:spPr>
        <p:txBody>
          <a:bodyPr wrap="square">
            <a:spAutoFit/>
          </a:bodyPr>
          <a:lstStyle/>
          <a:p>
            <a:pPr>
              <a:lnSpc>
                <a:spcPct val="150000"/>
              </a:lnSpc>
            </a:pPr>
            <a:r>
              <a:rPr lang="en-US" altLang="zh-CN" sz="1050">
                <a:solidFill>
                  <a:schemeClr val="bg1">
                    <a:lumMod val="6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bg1">
                  <a:lumMod val="65000"/>
                </a:schemeClr>
              </a:solidFill>
            </a:endParaRPr>
          </a:p>
        </p:txBody>
      </p:sp>
      <p:sp>
        <p:nvSpPr>
          <p:cNvPr id="76" name="文本框 48"/>
          <p:cNvSpPr>
            <a:spLocks noChangeArrowheads="1"/>
          </p:cNvSpPr>
          <p:nvPr/>
        </p:nvSpPr>
        <p:spPr bwMode="auto">
          <a:xfrm>
            <a:off x="9560065" y="2723161"/>
            <a:ext cx="13262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rgbClr val="BD0A0D"/>
                </a:solidFill>
                <a:latin typeface="+mj-lt"/>
                <a:ea typeface="Calibri" panose="020F0502020204030204" charset="0"/>
                <a:cs typeface="Calibri" panose="020F0502020204030204" charset="0"/>
                <a:sym typeface="Calibri" panose="020F0502020204030204" charset="0"/>
              </a:rPr>
              <a:t>TITLE</a:t>
            </a:r>
            <a:r>
              <a:rPr lang="en-US" b="1" dirty="0" smtClean="0">
                <a:solidFill>
                  <a:srgbClr val="BD0A0D"/>
                </a:solidFill>
                <a:latin typeface="+mj-lt"/>
                <a:ea typeface="Calibri" panose="020F0502020204030204" charset="0"/>
                <a:cs typeface="Calibri" panose="020F0502020204030204" charset="0"/>
                <a:sym typeface="Calibri" panose="020F0502020204030204" charset="0"/>
              </a:rPr>
              <a:t> </a:t>
            </a:r>
            <a:r>
              <a:rPr lang="en-US" b="1" dirty="0">
                <a:solidFill>
                  <a:srgbClr val="BD0A0D"/>
                </a:solidFill>
                <a:latin typeface="+mj-lt"/>
                <a:ea typeface="Calibri" panose="020F0502020204030204" charset="0"/>
                <a:cs typeface="Calibri" panose="020F0502020204030204" charset="0"/>
                <a:sym typeface="Calibri" panose="020F0502020204030204" charset="0"/>
              </a:rPr>
              <a:t>HERE</a:t>
            </a:r>
            <a:endParaRPr lang="zh-CN" altLang="en-US" b="1" dirty="0">
              <a:solidFill>
                <a:srgbClr val="BD0A0D"/>
              </a:solidFill>
              <a:latin typeface="+mj-lt"/>
              <a:sym typeface="宋体" panose="02010600030101010101" pitchFamily="2" charset="-122"/>
            </a:endParaRPr>
          </a:p>
        </p:txBody>
      </p:sp>
      <p:sp>
        <p:nvSpPr>
          <p:cNvPr id="82" name="文本框 48"/>
          <p:cNvSpPr>
            <a:spLocks noChangeArrowheads="1"/>
          </p:cNvSpPr>
          <p:nvPr/>
        </p:nvSpPr>
        <p:spPr bwMode="auto">
          <a:xfrm>
            <a:off x="7230770" y="5330435"/>
            <a:ext cx="13262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b="1" dirty="0" smtClean="0">
                <a:solidFill>
                  <a:srgbClr val="BD0A0D"/>
                </a:solidFill>
                <a:latin typeface="+mj-lt"/>
                <a:ea typeface="Calibri" panose="020F0502020204030204" charset="0"/>
                <a:cs typeface="Calibri" panose="020F0502020204030204" charset="0"/>
                <a:sym typeface="Calibri" panose="020F0502020204030204" charset="0"/>
              </a:rPr>
              <a:t>TITLE</a:t>
            </a:r>
            <a:r>
              <a:rPr lang="en-US" b="1" dirty="0" smtClean="0">
                <a:solidFill>
                  <a:srgbClr val="BD0A0D"/>
                </a:solidFill>
                <a:latin typeface="+mj-lt"/>
                <a:ea typeface="Calibri" panose="020F0502020204030204" charset="0"/>
                <a:cs typeface="Calibri" panose="020F0502020204030204" charset="0"/>
                <a:sym typeface="Calibri" panose="020F0502020204030204" charset="0"/>
              </a:rPr>
              <a:t> </a:t>
            </a:r>
            <a:r>
              <a:rPr lang="en-US" b="1" dirty="0">
                <a:solidFill>
                  <a:srgbClr val="BD0A0D"/>
                </a:solidFill>
                <a:latin typeface="+mj-lt"/>
                <a:ea typeface="Calibri" panose="020F0502020204030204" charset="0"/>
                <a:cs typeface="Calibri" panose="020F0502020204030204" charset="0"/>
                <a:sym typeface="Calibri" panose="020F0502020204030204" charset="0"/>
              </a:rPr>
              <a:t>HERE</a:t>
            </a:r>
            <a:endParaRPr lang="zh-CN" altLang="en-US" b="1" dirty="0">
              <a:solidFill>
                <a:srgbClr val="BD0A0D"/>
              </a:solidFill>
              <a:latin typeface="+mj-lt"/>
              <a:sym typeface="宋体" panose="02010600030101010101" pitchFamily="2" charset="-122"/>
            </a:endParaRPr>
          </a:p>
        </p:txBody>
      </p:sp>
      <p:sp>
        <p:nvSpPr>
          <p:cNvPr id="83" name="矩形 82"/>
          <p:cNvSpPr/>
          <p:nvPr/>
        </p:nvSpPr>
        <p:spPr>
          <a:xfrm>
            <a:off x="7230769" y="5608980"/>
            <a:ext cx="3389937" cy="819455"/>
          </a:xfrm>
          <a:prstGeom prst="rect">
            <a:avLst/>
          </a:prstGeom>
        </p:spPr>
        <p:txBody>
          <a:bodyPr wrap="square">
            <a:spAutoFit/>
          </a:bodyPr>
          <a:lstStyle/>
          <a:p>
            <a:pPr>
              <a:lnSpc>
                <a:spcPct val="150000"/>
              </a:lnSpc>
            </a:pPr>
            <a:r>
              <a:rPr lang="en-US" altLang="zh-CN" sz="1050">
                <a:solidFill>
                  <a:schemeClr val="bg1">
                    <a:lumMod val="6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bg1">
                  <a:lumMod val="65000"/>
                </a:schemeClr>
              </a:solidFill>
            </a:endParaRPr>
          </a:p>
        </p:txBody>
      </p:sp>
      <p:sp>
        <p:nvSpPr>
          <p:cNvPr id="84" name="文本框 48"/>
          <p:cNvSpPr>
            <a:spLocks noChangeArrowheads="1"/>
          </p:cNvSpPr>
          <p:nvPr/>
        </p:nvSpPr>
        <p:spPr bwMode="auto">
          <a:xfrm>
            <a:off x="2367032" y="2723161"/>
            <a:ext cx="13262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b="1" dirty="0" smtClean="0">
                <a:solidFill>
                  <a:srgbClr val="BD0A0D"/>
                </a:solidFill>
                <a:latin typeface="+mj-lt"/>
                <a:ea typeface="Calibri" panose="020F0502020204030204" charset="0"/>
                <a:cs typeface="Calibri" panose="020F0502020204030204" charset="0"/>
                <a:sym typeface="Calibri" panose="020F0502020204030204" charset="0"/>
              </a:rPr>
              <a:t>TITLE</a:t>
            </a:r>
            <a:r>
              <a:rPr lang="en-US" b="1" dirty="0" smtClean="0">
                <a:solidFill>
                  <a:srgbClr val="BD0A0D"/>
                </a:solidFill>
                <a:latin typeface="+mj-lt"/>
                <a:ea typeface="Calibri" panose="020F0502020204030204" charset="0"/>
                <a:cs typeface="Calibri" panose="020F0502020204030204" charset="0"/>
                <a:sym typeface="Calibri" panose="020F0502020204030204" charset="0"/>
              </a:rPr>
              <a:t> </a:t>
            </a:r>
            <a:r>
              <a:rPr lang="en-US" b="1" dirty="0">
                <a:solidFill>
                  <a:srgbClr val="BD0A0D"/>
                </a:solidFill>
                <a:latin typeface="+mj-lt"/>
                <a:ea typeface="Calibri" panose="020F0502020204030204" charset="0"/>
                <a:cs typeface="Calibri" panose="020F0502020204030204" charset="0"/>
                <a:sym typeface="Calibri" panose="020F0502020204030204" charset="0"/>
              </a:rPr>
              <a:t>HERE</a:t>
            </a:r>
            <a:endParaRPr lang="zh-CN" altLang="en-US" b="1" dirty="0">
              <a:solidFill>
                <a:srgbClr val="BD0A0D"/>
              </a:solidFill>
              <a:latin typeface="+mj-lt"/>
              <a:sym typeface="宋体" panose="02010600030101010101" pitchFamily="2" charset="-122"/>
            </a:endParaRPr>
          </a:p>
        </p:txBody>
      </p:sp>
      <p:sp>
        <p:nvSpPr>
          <p:cNvPr id="85" name="矩形 84"/>
          <p:cNvSpPr/>
          <p:nvPr/>
        </p:nvSpPr>
        <p:spPr>
          <a:xfrm>
            <a:off x="303303" y="3001706"/>
            <a:ext cx="3389937" cy="819455"/>
          </a:xfrm>
          <a:prstGeom prst="rect">
            <a:avLst/>
          </a:prstGeom>
        </p:spPr>
        <p:txBody>
          <a:bodyPr wrap="square">
            <a:spAutoFit/>
          </a:bodyPr>
          <a:lstStyle/>
          <a:p>
            <a:pPr algn="r">
              <a:lnSpc>
                <a:spcPct val="150000"/>
              </a:lnSpc>
            </a:pPr>
            <a:r>
              <a:rPr lang="en-US" altLang="zh-CN" sz="1050">
                <a:solidFill>
                  <a:schemeClr val="bg1">
                    <a:lumMod val="6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bg1">
                  <a:lumMod val="65000"/>
                </a:schemeClr>
              </a:solidFill>
            </a:endParaRPr>
          </a:p>
        </p:txBody>
      </p:sp>
      <p:sp>
        <p:nvSpPr>
          <p:cNvPr id="29" name="AutoShape 59"/>
          <p:cNvSpPr/>
          <p:nvPr/>
        </p:nvSpPr>
        <p:spPr bwMode="auto">
          <a:xfrm>
            <a:off x="7457768" y="2910676"/>
            <a:ext cx="823080" cy="8194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1"/>
          </a:solidFill>
          <a:ln>
            <a:noFill/>
          </a:ln>
          <a:effectLst/>
        </p:spPr>
        <p:txBody>
          <a:bodyPr lIns="19050" tIns="19050" rIns="19050" bIns="19050" anchor="ctr"/>
          <a:lstStyle/>
          <a:p>
            <a:pPr algn="ctr" defTabSz="228600">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30" name="组合 29"/>
          <p:cNvGrpSpPr/>
          <p:nvPr/>
        </p:nvGrpSpPr>
        <p:grpSpPr>
          <a:xfrm>
            <a:off x="5800958" y="5204188"/>
            <a:ext cx="438181" cy="638744"/>
            <a:chOff x="2528974" y="2863357"/>
            <a:chExt cx="246811" cy="359779"/>
          </a:xfrm>
          <a:solidFill>
            <a:schemeClr val="accent1"/>
          </a:solidFill>
        </p:grpSpPr>
        <p:sp>
          <p:nvSpPr>
            <p:cNvPr id="31"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2"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33" name="组合 32"/>
          <p:cNvGrpSpPr/>
          <p:nvPr/>
        </p:nvGrpSpPr>
        <p:grpSpPr>
          <a:xfrm>
            <a:off x="4834934" y="2956425"/>
            <a:ext cx="637652" cy="637653"/>
            <a:chOff x="3191434" y="2145028"/>
            <a:chExt cx="359165" cy="359165"/>
          </a:xfrm>
          <a:solidFill>
            <a:schemeClr val="accent1"/>
          </a:solidFill>
        </p:grpSpPr>
        <p:sp>
          <p:nvSpPr>
            <p:cNvPr id="34"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5"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6"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37" name="组合 36"/>
          <p:cNvGrpSpPr/>
          <p:nvPr/>
        </p:nvGrpSpPr>
        <p:grpSpPr>
          <a:xfrm>
            <a:off x="5872808" y="905351"/>
            <a:ext cx="637656" cy="637653"/>
            <a:chOff x="2473104" y="2145028"/>
            <a:chExt cx="359165" cy="359165"/>
          </a:xfrm>
          <a:solidFill>
            <a:schemeClr val="accent1"/>
          </a:solidFill>
        </p:grpSpPr>
        <p:sp>
          <p:nvSpPr>
            <p:cNvPr id="38"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9"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Tree>
  </p:cSld>
  <p:clrMapOvr>
    <a:masterClrMapping/>
  </p:clrMapOvr>
  <p:transition spd="slow" advTm="2000">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927" y="355031"/>
            <a:ext cx="1569660" cy="369332"/>
          </a:xfrm>
          <a:prstGeom prst="rect">
            <a:avLst/>
          </a:prstGeom>
          <a:noFill/>
        </p:spPr>
        <p:txBody>
          <a:bodyPr wrap="none" rtlCol="0">
            <a:spAutoFit/>
          </a:bodyPr>
          <a:lstStyle/>
          <a:p>
            <a:r>
              <a:rPr lang="zh-CN" altLang="en-US" b="1" smtClean="0">
                <a:solidFill>
                  <a:srgbClr val="BD0A0D"/>
                </a:solidFill>
              </a:rPr>
              <a:t>人才培养计划</a:t>
            </a:r>
          </a:p>
        </p:txBody>
      </p:sp>
      <p:sp>
        <p:nvSpPr>
          <p:cNvPr id="5" name="任意多边形 4"/>
          <p:cNvSpPr/>
          <p:nvPr/>
        </p:nvSpPr>
        <p:spPr>
          <a:xfrm>
            <a:off x="590792" y="2030499"/>
            <a:ext cx="2943245" cy="983634"/>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a:solidFill>
            <a:srgbClr val="BD0A0D"/>
          </a:solidFill>
          <a:ln>
            <a:noFill/>
          </a:ln>
          <a:effectLst>
            <a:outerShdw blurRad="114300" dist="38100" dir="10800000" sx="101000" sy="101000" algn="r" rotWithShape="0">
              <a:prstClr val="black">
                <a:alpha val="30000"/>
              </a:prstClr>
            </a:outerShdw>
          </a:effectLst>
        </p:spPr>
        <p:txBody>
          <a:bodyPr vert="horz" wrap="square" lIns="91440" tIns="45720" rIns="91440" bIns="45720" numCol="1" anchor="t" anchorCtr="0" compatLnSpc="1"/>
          <a:lstStyle/>
          <a:p>
            <a:endParaRPr lang="zh-CN" altLang="en-US">
              <a:solidFill>
                <a:prstClr val="black"/>
              </a:solidFill>
              <a:latin typeface="Calibri" panose="020F0502020204030204"/>
            </a:endParaRPr>
          </a:p>
        </p:txBody>
      </p:sp>
      <p:sp>
        <p:nvSpPr>
          <p:cNvPr id="6" name="任意多边形 5"/>
          <p:cNvSpPr/>
          <p:nvPr/>
        </p:nvSpPr>
        <p:spPr>
          <a:xfrm>
            <a:off x="3239713" y="2030499"/>
            <a:ext cx="2943245" cy="983634"/>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a:solidFill>
            <a:srgbClr val="BD0A0D"/>
          </a:solidFill>
          <a:ln>
            <a:noFill/>
          </a:ln>
          <a:effectLst>
            <a:outerShdw blurRad="114300" dist="38100" dir="10800000" sx="101000" sy="101000" algn="r" rotWithShape="0">
              <a:prstClr val="black">
                <a:alpha val="30000"/>
              </a:prstClr>
            </a:outerShdw>
          </a:effectLst>
        </p:spPr>
        <p:txBody>
          <a:bodyPr vert="horz" wrap="square" lIns="91440" tIns="45720" rIns="91440" bIns="45720" numCol="1" anchor="t" anchorCtr="0" compatLnSpc="1"/>
          <a:lstStyle/>
          <a:p>
            <a:endParaRPr lang="zh-CN" altLang="en-US">
              <a:solidFill>
                <a:prstClr val="black"/>
              </a:solidFill>
              <a:latin typeface="Calibri" panose="020F0502020204030204"/>
            </a:endParaRPr>
          </a:p>
        </p:txBody>
      </p:sp>
      <p:sp>
        <p:nvSpPr>
          <p:cNvPr id="8" name="任意多边形 7"/>
          <p:cNvSpPr/>
          <p:nvPr/>
        </p:nvSpPr>
        <p:spPr>
          <a:xfrm>
            <a:off x="5888635" y="2030499"/>
            <a:ext cx="2943245" cy="983634"/>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a:solidFill>
            <a:srgbClr val="BD0A0D"/>
          </a:solidFill>
          <a:ln>
            <a:noFill/>
          </a:ln>
          <a:effectLst>
            <a:outerShdw blurRad="114300" dist="38100" dir="10800000" sx="101000" sy="101000" algn="r" rotWithShape="0">
              <a:prstClr val="black">
                <a:alpha val="30000"/>
              </a:prstClr>
            </a:outerShdw>
          </a:effectLst>
        </p:spPr>
        <p:txBody>
          <a:bodyPr vert="horz" wrap="square" lIns="91440" tIns="45720" rIns="91440" bIns="45720" numCol="1" anchor="t" anchorCtr="0" compatLnSpc="1"/>
          <a:lstStyle/>
          <a:p>
            <a:endParaRPr lang="zh-CN" altLang="en-US">
              <a:solidFill>
                <a:prstClr val="black"/>
              </a:solidFill>
              <a:latin typeface="Calibri" panose="020F0502020204030204"/>
            </a:endParaRPr>
          </a:p>
        </p:txBody>
      </p:sp>
      <p:sp>
        <p:nvSpPr>
          <p:cNvPr id="9" name="任意多边形 8"/>
          <p:cNvSpPr/>
          <p:nvPr/>
        </p:nvSpPr>
        <p:spPr>
          <a:xfrm>
            <a:off x="8537555" y="2030499"/>
            <a:ext cx="2943245" cy="983634"/>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a:solidFill>
            <a:srgbClr val="BD0A0D"/>
          </a:solidFill>
          <a:ln>
            <a:noFill/>
          </a:ln>
          <a:effectLst>
            <a:outerShdw blurRad="114300" dist="38100" dir="10800000" sx="101000" sy="101000" algn="r" rotWithShape="0">
              <a:prstClr val="black">
                <a:alpha val="30000"/>
              </a:prstClr>
            </a:outerShdw>
          </a:effectLst>
        </p:spPr>
        <p:txBody>
          <a:bodyPr vert="horz" wrap="square" lIns="91440" tIns="45720" rIns="91440" bIns="45720" numCol="1" anchor="t" anchorCtr="0" compatLnSpc="1"/>
          <a:lstStyle/>
          <a:p>
            <a:endParaRPr lang="zh-CN" altLang="en-US">
              <a:solidFill>
                <a:prstClr val="black"/>
              </a:solidFill>
              <a:latin typeface="Calibri" panose="020F0502020204030204"/>
            </a:endParaRPr>
          </a:p>
        </p:txBody>
      </p:sp>
      <p:cxnSp>
        <p:nvCxnSpPr>
          <p:cNvPr id="12" name="直接连接符 11"/>
          <p:cNvCxnSpPr/>
          <p:nvPr/>
        </p:nvCxnSpPr>
        <p:spPr>
          <a:xfrm>
            <a:off x="2062414" y="2375560"/>
            <a:ext cx="0" cy="1744884"/>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650010" y="2375560"/>
            <a:ext cx="0" cy="1744884"/>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37606" y="2375560"/>
            <a:ext cx="0" cy="1744884"/>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9825201" y="2375560"/>
            <a:ext cx="0" cy="1744884"/>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016582" y="4231014"/>
            <a:ext cx="2091663" cy="1724831"/>
          </a:xfrm>
          <a:prstGeom prst="rect">
            <a:avLst/>
          </a:prstGeom>
        </p:spPr>
        <p:txBody>
          <a:bodyPr wrap="none">
            <a:spAutoFit/>
          </a:bodyPr>
          <a:lstStyle/>
          <a:p>
            <a:pPr>
              <a:lnSpc>
                <a:spcPct val="150000"/>
              </a:lnSpc>
              <a:buFont typeface="Arial" panose="020B0604020202020204" pitchFamily="34" charset="0"/>
              <a:buChar char="•"/>
            </a:pPr>
            <a:r>
              <a:rPr lang="en-US" altLang="zh-CN" sz="1200">
                <a:solidFill>
                  <a:prstClr val="white">
                    <a:lumMod val="50000"/>
                  </a:prstClr>
                </a:solidFill>
              </a:rPr>
              <a:t>Lorem ipsum dolor sit </a:t>
            </a:r>
            <a:r>
              <a:rPr lang="en-US" altLang="zh-CN" sz="1200" smtClean="0">
                <a:solidFill>
                  <a:prstClr val="white">
                    <a:lumMod val="50000"/>
                  </a:prstClr>
                </a:solidFill>
              </a:rPr>
              <a:t>amet</a:t>
            </a:r>
            <a:r>
              <a:rPr lang="zh-CN" altLang="en-US" sz="1200" smtClean="0">
                <a:solidFill>
                  <a:prstClr val="white">
                    <a:lumMod val="50000"/>
                  </a:prstClr>
                </a:solidFill>
              </a:rPr>
              <a:t>；</a:t>
            </a:r>
            <a:endParaRPr lang="en-US" altLang="zh-CN" sz="1200" smtClean="0">
              <a:solidFill>
                <a:prstClr val="white">
                  <a:lumMod val="50000"/>
                </a:prst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zh-CN" altLang="en-US" sz="1200"/>
          </a:p>
        </p:txBody>
      </p:sp>
      <p:sp>
        <p:nvSpPr>
          <p:cNvPr id="56" name="矩形 55"/>
          <p:cNvSpPr/>
          <p:nvPr/>
        </p:nvSpPr>
        <p:spPr>
          <a:xfrm>
            <a:off x="3604178" y="4231014"/>
            <a:ext cx="2091663" cy="1724831"/>
          </a:xfrm>
          <a:prstGeom prst="rect">
            <a:avLst/>
          </a:prstGeom>
        </p:spPr>
        <p:txBody>
          <a:bodyPr wrap="none">
            <a:spAutoFit/>
          </a:bodyPr>
          <a:lstStyle/>
          <a:p>
            <a:pPr>
              <a:lnSpc>
                <a:spcPct val="150000"/>
              </a:lnSpc>
              <a:buFont typeface="Arial" panose="020B0604020202020204" pitchFamily="34" charset="0"/>
              <a:buChar char="•"/>
            </a:pPr>
            <a:r>
              <a:rPr lang="en-US" altLang="zh-CN" sz="1200">
                <a:solidFill>
                  <a:prstClr val="white">
                    <a:lumMod val="50000"/>
                  </a:prstClr>
                </a:solidFill>
              </a:rPr>
              <a:t>Lorem ipsum dolor sit </a:t>
            </a:r>
            <a:r>
              <a:rPr lang="en-US" altLang="zh-CN" sz="1200" smtClean="0">
                <a:solidFill>
                  <a:prstClr val="white">
                    <a:lumMod val="50000"/>
                  </a:prstClr>
                </a:solidFill>
              </a:rPr>
              <a:t>amet</a:t>
            </a:r>
            <a:r>
              <a:rPr lang="zh-CN" altLang="en-US" sz="1200" smtClean="0">
                <a:solidFill>
                  <a:prstClr val="white">
                    <a:lumMod val="50000"/>
                  </a:prstClr>
                </a:solidFill>
              </a:rPr>
              <a:t>；</a:t>
            </a:r>
            <a:endParaRPr lang="en-US" altLang="zh-CN" sz="1200" smtClean="0">
              <a:solidFill>
                <a:prstClr val="white">
                  <a:lumMod val="50000"/>
                </a:prst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zh-CN" altLang="en-US" sz="1200"/>
          </a:p>
        </p:txBody>
      </p:sp>
      <p:sp>
        <p:nvSpPr>
          <p:cNvPr id="74" name="矩形 73"/>
          <p:cNvSpPr/>
          <p:nvPr/>
        </p:nvSpPr>
        <p:spPr>
          <a:xfrm>
            <a:off x="6191774" y="4231014"/>
            <a:ext cx="2091663" cy="1724831"/>
          </a:xfrm>
          <a:prstGeom prst="rect">
            <a:avLst/>
          </a:prstGeom>
        </p:spPr>
        <p:txBody>
          <a:bodyPr wrap="none">
            <a:spAutoFit/>
          </a:bodyPr>
          <a:lstStyle/>
          <a:p>
            <a:pPr>
              <a:lnSpc>
                <a:spcPct val="150000"/>
              </a:lnSpc>
              <a:buFont typeface="Arial" panose="020B0604020202020204" pitchFamily="34" charset="0"/>
              <a:buChar char="•"/>
            </a:pPr>
            <a:r>
              <a:rPr lang="en-US" altLang="zh-CN" sz="1200">
                <a:solidFill>
                  <a:prstClr val="white">
                    <a:lumMod val="50000"/>
                  </a:prstClr>
                </a:solidFill>
              </a:rPr>
              <a:t>Lorem ipsum dolor sit </a:t>
            </a:r>
            <a:r>
              <a:rPr lang="en-US" altLang="zh-CN" sz="1200" smtClean="0">
                <a:solidFill>
                  <a:prstClr val="white">
                    <a:lumMod val="50000"/>
                  </a:prstClr>
                </a:solidFill>
              </a:rPr>
              <a:t>amet</a:t>
            </a:r>
            <a:r>
              <a:rPr lang="zh-CN" altLang="en-US" sz="1200" smtClean="0">
                <a:solidFill>
                  <a:prstClr val="white">
                    <a:lumMod val="50000"/>
                  </a:prstClr>
                </a:solidFill>
              </a:rPr>
              <a:t>；</a:t>
            </a:r>
            <a:endParaRPr lang="en-US" altLang="zh-CN" sz="1200" smtClean="0">
              <a:solidFill>
                <a:prstClr val="white">
                  <a:lumMod val="50000"/>
                </a:prst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zh-CN" altLang="en-US" sz="1200"/>
          </a:p>
        </p:txBody>
      </p:sp>
      <p:sp>
        <p:nvSpPr>
          <p:cNvPr id="78" name="矩形 77"/>
          <p:cNvSpPr/>
          <p:nvPr/>
        </p:nvSpPr>
        <p:spPr>
          <a:xfrm>
            <a:off x="8779369" y="4231014"/>
            <a:ext cx="2091663" cy="1724831"/>
          </a:xfrm>
          <a:prstGeom prst="rect">
            <a:avLst/>
          </a:prstGeom>
        </p:spPr>
        <p:txBody>
          <a:bodyPr wrap="none">
            <a:spAutoFit/>
          </a:bodyPr>
          <a:lstStyle/>
          <a:p>
            <a:pPr>
              <a:lnSpc>
                <a:spcPct val="150000"/>
              </a:lnSpc>
              <a:buFont typeface="Arial" panose="020B0604020202020204" pitchFamily="34" charset="0"/>
              <a:buChar char="•"/>
            </a:pPr>
            <a:r>
              <a:rPr lang="en-US" altLang="zh-CN" sz="1200">
                <a:solidFill>
                  <a:prstClr val="white">
                    <a:lumMod val="50000"/>
                  </a:prstClr>
                </a:solidFill>
              </a:rPr>
              <a:t>Lorem ipsum dolor sit </a:t>
            </a:r>
            <a:r>
              <a:rPr lang="en-US" altLang="zh-CN" sz="1200" smtClean="0">
                <a:solidFill>
                  <a:prstClr val="white">
                    <a:lumMod val="50000"/>
                  </a:prstClr>
                </a:solidFill>
              </a:rPr>
              <a:t>amet</a:t>
            </a:r>
            <a:r>
              <a:rPr lang="zh-CN" altLang="en-US" sz="1200" smtClean="0">
                <a:solidFill>
                  <a:prstClr val="white">
                    <a:lumMod val="50000"/>
                  </a:prstClr>
                </a:solidFill>
              </a:rPr>
              <a:t>；</a:t>
            </a:r>
            <a:endParaRPr lang="en-US" altLang="zh-CN" sz="1200" smtClean="0">
              <a:solidFill>
                <a:prstClr val="white">
                  <a:lumMod val="50000"/>
                </a:prst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zh-CN" altLang="en-US" sz="1200"/>
          </a:p>
        </p:txBody>
      </p:sp>
      <p:sp>
        <p:nvSpPr>
          <p:cNvPr id="79" name="文本框 78"/>
          <p:cNvSpPr txBox="1"/>
          <p:nvPr/>
        </p:nvSpPr>
        <p:spPr>
          <a:xfrm>
            <a:off x="1514803" y="2264990"/>
            <a:ext cx="1166923" cy="584775"/>
          </a:xfrm>
          <a:prstGeom prst="rect">
            <a:avLst/>
          </a:prstGeom>
          <a:noFill/>
        </p:spPr>
        <p:txBody>
          <a:bodyPr wrap="none" rtlCol="0">
            <a:spAutoFit/>
          </a:bodyPr>
          <a:lstStyle/>
          <a:p>
            <a:r>
              <a:rPr lang="en-US" altLang="zh-CN" sz="3200" b="1" smtClean="0">
                <a:solidFill>
                  <a:schemeClr val="bg1"/>
                </a:solidFill>
              </a:rPr>
              <a:t>STEP1</a:t>
            </a:r>
            <a:endParaRPr lang="zh-CN" altLang="en-US" sz="3200" b="1" smtClean="0">
              <a:solidFill>
                <a:schemeClr val="bg1"/>
              </a:solidFill>
            </a:endParaRPr>
          </a:p>
        </p:txBody>
      </p:sp>
      <p:sp>
        <p:nvSpPr>
          <p:cNvPr id="80" name="文本框 79"/>
          <p:cNvSpPr txBox="1"/>
          <p:nvPr/>
        </p:nvSpPr>
        <p:spPr>
          <a:xfrm>
            <a:off x="4153348" y="2229928"/>
            <a:ext cx="1166923" cy="584775"/>
          </a:xfrm>
          <a:prstGeom prst="rect">
            <a:avLst/>
          </a:prstGeom>
          <a:noFill/>
        </p:spPr>
        <p:txBody>
          <a:bodyPr wrap="none" rtlCol="0">
            <a:spAutoFit/>
          </a:bodyPr>
          <a:lstStyle/>
          <a:p>
            <a:r>
              <a:rPr lang="en-US" altLang="zh-CN" sz="3200" b="1" smtClean="0">
                <a:solidFill>
                  <a:schemeClr val="bg1"/>
                </a:solidFill>
              </a:rPr>
              <a:t>STEP2</a:t>
            </a:r>
            <a:endParaRPr lang="zh-CN" altLang="en-US" sz="3200" b="1" smtClean="0">
              <a:solidFill>
                <a:schemeClr val="bg1"/>
              </a:solidFill>
            </a:endParaRPr>
          </a:p>
        </p:txBody>
      </p:sp>
      <p:sp>
        <p:nvSpPr>
          <p:cNvPr id="81" name="文本框 80"/>
          <p:cNvSpPr txBox="1"/>
          <p:nvPr/>
        </p:nvSpPr>
        <p:spPr>
          <a:xfrm>
            <a:off x="6726809" y="2229928"/>
            <a:ext cx="1166923" cy="584775"/>
          </a:xfrm>
          <a:prstGeom prst="rect">
            <a:avLst/>
          </a:prstGeom>
          <a:noFill/>
        </p:spPr>
        <p:txBody>
          <a:bodyPr wrap="none" rtlCol="0">
            <a:spAutoFit/>
          </a:bodyPr>
          <a:lstStyle/>
          <a:p>
            <a:r>
              <a:rPr lang="en-US" altLang="zh-CN" sz="3200" b="1" smtClean="0">
                <a:solidFill>
                  <a:schemeClr val="bg1"/>
                </a:solidFill>
              </a:rPr>
              <a:t>STEP3</a:t>
            </a:r>
            <a:endParaRPr lang="zh-CN" altLang="en-US" sz="3200" b="1" smtClean="0">
              <a:solidFill>
                <a:schemeClr val="bg1"/>
              </a:solidFill>
            </a:endParaRPr>
          </a:p>
        </p:txBody>
      </p:sp>
      <p:sp>
        <p:nvSpPr>
          <p:cNvPr id="86" name="文本框 85"/>
          <p:cNvSpPr txBox="1"/>
          <p:nvPr/>
        </p:nvSpPr>
        <p:spPr>
          <a:xfrm>
            <a:off x="9314404" y="2229928"/>
            <a:ext cx="1166923" cy="584775"/>
          </a:xfrm>
          <a:prstGeom prst="rect">
            <a:avLst/>
          </a:prstGeom>
          <a:noFill/>
        </p:spPr>
        <p:txBody>
          <a:bodyPr wrap="none" rtlCol="0">
            <a:spAutoFit/>
          </a:bodyPr>
          <a:lstStyle/>
          <a:p>
            <a:r>
              <a:rPr lang="en-US" altLang="zh-CN" sz="3200" b="1" smtClean="0">
                <a:solidFill>
                  <a:schemeClr val="bg1"/>
                </a:solidFill>
              </a:rPr>
              <a:t>STEP4</a:t>
            </a:r>
            <a:endParaRPr lang="zh-CN" altLang="en-US" sz="3200" b="1" smtClean="0">
              <a:solidFill>
                <a:schemeClr val="bg1"/>
              </a:solidFill>
            </a:endParaRPr>
          </a:p>
        </p:txBody>
      </p:sp>
    </p:spTree>
  </p:cSld>
  <p:clrMapOvr>
    <a:masterClrMapping/>
  </p:clrMapOvr>
  <p:transition spd="slow" advTm="2000">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466926" y="1483737"/>
            <a:ext cx="2291644" cy="2291644"/>
          </a:xfrm>
          <a:prstGeom prst="rect">
            <a:avLst/>
          </a:prstGeom>
        </p:spPr>
      </p:pic>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466927" y="4296007"/>
            <a:ext cx="2282213" cy="2282213"/>
          </a:xfrm>
          <a:prstGeom prst="rect">
            <a:avLst/>
          </a:prstGeom>
        </p:spPr>
      </p:pic>
      <p:pic>
        <p:nvPicPr>
          <p:cNvPr id="39" name="图片 38"/>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a:off x="6215984" y="4286576"/>
            <a:ext cx="2285786" cy="2285786"/>
          </a:xfrm>
          <a:prstGeom prst="rect">
            <a:avLst/>
          </a:prstGeom>
        </p:spPr>
      </p:pic>
      <p:pic>
        <p:nvPicPr>
          <p:cNvPr id="38" name="图片 37"/>
          <p:cNvPicPr>
            <a:picLocks noChangeAspect="1"/>
          </p:cNvPicPr>
          <p:nvPr/>
        </p:nvPicPr>
        <p:blipFill rotWithShape="1">
          <a:blip r:embed="rId6" cstate="print">
            <a:extLst>
              <a:ext uri="{28A0092B-C50C-407E-A947-70E740481C1C}">
                <a14:useLocalDpi xmlns:a14="http://schemas.microsoft.com/office/drawing/2010/main" val="0"/>
              </a:ext>
            </a:extLst>
          </a:blip>
          <a:srcRect/>
          <a:stretch>
            <a:fillRect/>
          </a:stretch>
        </p:blipFill>
        <p:spPr>
          <a:xfrm>
            <a:off x="6212970" y="1486581"/>
            <a:ext cx="2288800" cy="2288800"/>
          </a:xfrm>
          <a:prstGeom prst="rect">
            <a:avLst/>
          </a:prstGeom>
        </p:spPr>
      </p:pic>
      <p:sp>
        <p:nvSpPr>
          <p:cNvPr id="15" name="矩形 14"/>
          <p:cNvSpPr/>
          <p:nvPr/>
        </p:nvSpPr>
        <p:spPr>
          <a:xfrm>
            <a:off x="466926" y="1483737"/>
            <a:ext cx="5629074" cy="2291644"/>
          </a:xfrm>
          <a:prstGeom prst="rect">
            <a:avLst/>
          </a:prstGeom>
          <a:noFill/>
          <a:ln>
            <a:solidFill>
              <a:srgbClr val="BD0A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6926" y="355031"/>
            <a:ext cx="2377873" cy="369332"/>
          </a:xfrm>
          <a:prstGeom prst="rect">
            <a:avLst/>
          </a:prstGeom>
          <a:noFill/>
        </p:spPr>
        <p:txBody>
          <a:bodyPr wrap="square" rtlCol="0">
            <a:spAutoFit/>
          </a:bodyPr>
          <a:lstStyle/>
          <a:p>
            <a:r>
              <a:rPr lang="zh-CN" altLang="en-US" b="1">
                <a:solidFill>
                  <a:srgbClr val="BD0A0D"/>
                </a:solidFill>
              </a:rPr>
              <a:t>优秀人才</a:t>
            </a:r>
            <a:r>
              <a:rPr lang="zh-CN" altLang="en-US" b="1" smtClean="0">
                <a:solidFill>
                  <a:srgbClr val="BD0A0D"/>
                </a:solidFill>
              </a:rPr>
              <a:t>代表展示</a:t>
            </a:r>
          </a:p>
        </p:txBody>
      </p:sp>
      <p:sp>
        <p:nvSpPr>
          <p:cNvPr id="11" name="文本框 10"/>
          <p:cNvSpPr txBox="1"/>
          <p:nvPr/>
        </p:nvSpPr>
        <p:spPr>
          <a:xfrm>
            <a:off x="3073253" y="2082251"/>
            <a:ext cx="1675460" cy="307777"/>
          </a:xfrm>
          <a:prstGeom prst="rect">
            <a:avLst/>
          </a:prstGeom>
          <a:noFill/>
        </p:spPr>
        <p:txBody>
          <a:bodyPr wrap="none" rtlCol="0">
            <a:spAutoFit/>
          </a:bodyPr>
          <a:lstStyle/>
          <a:p>
            <a:pPr algn="ctr"/>
            <a:r>
              <a:rPr lang="zh-CN" altLang="en-US" sz="1400" b="1" smtClean="0">
                <a:solidFill>
                  <a:srgbClr val="BD0A0D"/>
                </a:solidFill>
              </a:rPr>
              <a:t>总经理</a:t>
            </a:r>
            <a:r>
              <a:rPr lang="en-US" altLang="zh-CN" sz="1400" b="1" smtClean="0">
                <a:solidFill>
                  <a:srgbClr val="BD0A0D"/>
                </a:solidFill>
              </a:rPr>
              <a:t>-</a:t>
            </a:r>
            <a:r>
              <a:rPr lang="zh-CN" altLang="en-US" sz="1400" b="1" smtClean="0">
                <a:solidFill>
                  <a:srgbClr val="BD0A0D"/>
                </a:solidFill>
              </a:rPr>
              <a:t>上海办事处</a:t>
            </a:r>
          </a:p>
        </p:txBody>
      </p:sp>
      <p:sp>
        <p:nvSpPr>
          <p:cNvPr id="13" name="文本框 12"/>
          <p:cNvSpPr txBox="1"/>
          <p:nvPr/>
        </p:nvSpPr>
        <p:spPr>
          <a:xfrm>
            <a:off x="3068314" y="1703490"/>
            <a:ext cx="686406" cy="369332"/>
          </a:xfrm>
          <a:prstGeom prst="rect">
            <a:avLst/>
          </a:prstGeom>
          <a:noFill/>
        </p:spPr>
        <p:txBody>
          <a:bodyPr wrap="none" rtlCol="0">
            <a:spAutoFit/>
          </a:bodyPr>
          <a:lstStyle/>
          <a:p>
            <a:pPr algn="ctr"/>
            <a:r>
              <a:rPr lang="en-US" altLang="zh-CN" b="1" smtClean="0">
                <a:solidFill>
                  <a:srgbClr val="BD0A0D"/>
                </a:solidFill>
              </a:rPr>
              <a:t>JOHN</a:t>
            </a:r>
            <a:endParaRPr lang="zh-CN" altLang="en-US" b="1" smtClean="0">
              <a:solidFill>
                <a:srgbClr val="BD0A0D"/>
              </a:solidFill>
            </a:endParaRPr>
          </a:p>
        </p:txBody>
      </p:sp>
      <p:sp>
        <p:nvSpPr>
          <p:cNvPr id="14" name="矩形 13"/>
          <p:cNvSpPr/>
          <p:nvPr/>
        </p:nvSpPr>
        <p:spPr>
          <a:xfrm>
            <a:off x="3068315" y="2442154"/>
            <a:ext cx="2395508" cy="1061829"/>
          </a:xfrm>
          <a:prstGeom prst="rect">
            <a:avLst/>
          </a:prstGeom>
        </p:spPr>
        <p:txBody>
          <a:bodyPr wrap="square">
            <a:spAutoFit/>
          </a:bodyPr>
          <a:lstStyle/>
          <a:p>
            <a:pPr>
              <a:lnSpc>
                <a:spcPct val="150000"/>
              </a:lnSpc>
            </a:pPr>
            <a:r>
              <a:rPr lang="en-US" altLang="zh-CN" sz="1050">
                <a:solidFill>
                  <a:schemeClr val="bg1">
                    <a:lumMod val="6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bg1">
                  <a:lumMod val="65000"/>
                </a:schemeClr>
              </a:solidFill>
            </a:endParaRPr>
          </a:p>
        </p:txBody>
      </p:sp>
      <p:sp>
        <p:nvSpPr>
          <p:cNvPr id="16" name="矩形 15"/>
          <p:cNvSpPr/>
          <p:nvPr/>
        </p:nvSpPr>
        <p:spPr>
          <a:xfrm>
            <a:off x="466926" y="4286576"/>
            <a:ext cx="5629074" cy="2291644"/>
          </a:xfrm>
          <a:prstGeom prst="rect">
            <a:avLst/>
          </a:prstGeom>
          <a:noFill/>
          <a:ln>
            <a:solidFill>
              <a:srgbClr val="BD0A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041062" y="4875661"/>
            <a:ext cx="1854996" cy="307777"/>
          </a:xfrm>
          <a:prstGeom prst="rect">
            <a:avLst/>
          </a:prstGeom>
          <a:noFill/>
        </p:spPr>
        <p:txBody>
          <a:bodyPr wrap="none" rtlCol="0">
            <a:spAutoFit/>
          </a:bodyPr>
          <a:lstStyle/>
          <a:p>
            <a:pPr algn="ctr"/>
            <a:r>
              <a:rPr lang="zh-CN" altLang="en-US" sz="1400" b="1">
                <a:solidFill>
                  <a:srgbClr val="BD0A0D"/>
                </a:solidFill>
              </a:rPr>
              <a:t>市场</a:t>
            </a:r>
            <a:r>
              <a:rPr lang="zh-CN" altLang="en-US" sz="1400" b="1" smtClean="0">
                <a:solidFill>
                  <a:srgbClr val="BD0A0D"/>
                </a:solidFill>
              </a:rPr>
              <a:t>总监</a:t>
            </a:r>
            <a:r>
              <a:rPr lang="en-US" altLang="zh-CN" sz="1400" b="1" smtClean="0">
                <a:solidFill>
                  <a:srgbClr val="BD0A0D"/>
                </a:solidFill>
              </a:rPr>
              <a:t>-</a:t>
            </a:r>
            <a:r>
              <a:rPr lang="zh-CN" altLang="en-US" sz="1400" b="1" smtClean="0">
                <a:solidFill>
                  <a:srgbClr val="BD0A0D"/>
                </a:solidFill>
              </a:rPr>
              <a:t>杭州总公司</a:t>
            </a:r>
          </a:p>
        </p:txBody>
      </p:sp>
      <p:sp>
        <p:nvSpPr>
          <p:cNvPr id="19" name="文本框 18"/>
          <p:cNvSpPr txBox="1"/>
          <p:nvPr/>
        </p:nvSpPr>
        <p:spPr>
          <a:xfrm>
            <a:off x="3055010" y="4506329"/>
            <a:ext cx="713016" cy="369332"/>
          </a:xfrm>
          <a:prstGeom prst="rect">
            <a:avLst/>
          </a:prstGeom>
          <a:noFill/>
        </p:spPr>
        <p:txBody>
          <a:bodyPr wrap="none" rtlCol="0">
            <a:spAutoFit/>
          </a:bodyPr>
          <a:lstStyle/>
          <a:p>
            <a:pPr algn="ctr"/>
            <a:r>
              <a:rPr lang="en-US" altLang="zh-CN" b="1" smtClean="0">
                <a:solidFill>
                  <a:srgbClr val="BD0A0D"/>
                </a:solidFill>
              </a:rPr>
              <a:t>DASIY</a:t>
            </a:r>
            <a:endParaRPr lang="zh-CN" altLang="en-US" b="1" smtClean="0">
              <a:solidFill>
                <a:srgbClr val="BD0A0D"/>
              </a:solidFill>
            </a:endParaRPr>
          </a:p>
        </p:txBody>
      </p:sp>
      <p:sp>
        <p:nvSpPr>
          <p:cNvPr id="20" name="矩形 19"/>
          <p:cNvSpPr/>
          <p:nvPr/>
        </p:nvSpPr>
        <p:spPr>
          <a:xfrm>
            <a:off x="3068315" y="5244993"/>
            <a:ext cx="2395508" cy="1061829"/>
          </a:xfrm>
          <a:prstGeom prst="rect">
            <a:avLst/>
          </a:prstGeom>
        </p:spPr>
        <p:txBody>
          <a:bodyPr wrap="square">
            <a:spAutoFit/>
          </a:bodyPr>
          <a:lstStyle/>
          <a:p>
            <a:pPr>
              <a:lnSpc>
                <a:spcPct val="150000"/>
              </a:lnSpc>
            </a:pPr>
            <a:r>
              <a:rPr lang="en-US" altLang="zh-CN" sz="1050">
                <a:solidFill>
                  <a:schemeClr val="bg1">
                    <a:lumMod val="6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bg1">
                  <a:lumMod val="65000"/>
                </a:schemeClr>
              </a:solidFill>
            </a:endParaRPr>
          </a:p>
        </p:txBody>
      </p:sp>
      <p:sp>
        <p:nvSpPr>
          <p:cNvPr id="27" name="矩形 26"/>
          <p:cNvSpPr/>
          <p:nvPr/>
        </p:nvSpPr>
        <p:spPr>
          <a:xfrm>
            <a:off x="6212970" y="1474306"/>
            <a:ext cx="5629074" cy="2291644"/>
          </a:xfrm>
          <a:prstGeom prst="rect">
            <a:avLst/>
          </a:prstGeom>
          <a:noFill/>
          <a:ln>
            <a:solidFill>
              <a:srgbClr val="BD0A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8729530" y="2072820"/>
            <a:ext cx="1854996" cy="307777"/>
          </a:xfrm>
          <a:prstGeom prst="rect">
            <a:avLst/>
          </a:prstGeom>
          <a:noFill/>
        </p:spPr>
        <p:txBody>
          <a:bodyPr wrap="none" rtlCol="0">
            <a:spAutoFit/>
          </a:bodyPr>
          <a:lstStyle/>
          <a:p>
            <a:pPr algn="ctr"/>
            <a:r>
              <a:rPr lang="zh-CN" altLang="en-US" sz="1400" b="1" smtClean="0">
                <a:solidFill>
                  <a:srgbClr val="BD0A0D"/>
                </a:solidFill>
              </a:rPr>
              <a:t>运营总监</a:t>
            </a:r>
            <a:r>
              <a:rPr lang="en-US" altLang="zh-CN" sz="1400" b="1" smtClean="0">
                <a:solidFill>
                  <a:srgbClr val="BD0A0D"/>
                </a:solidFill>
              </a:rPr>
              <a:t>-</a:t>
            </a:r>
            <a:r>
              <a:rPr lang="zh-CN" altLang="en-US" sz="1400" b="1" smtClean="0">
                <a:solidFill>
                  <a:srgbClr val="BD0A0D"/>
                </a:solidFill>
              </a:rPr>
              <a:t>上海办事处</a:t>
            </a:r>
          </a:p>
        </p:txBody>
      </p:sp>
      <p:sp>
        <p:nvSpPr>
          <p:cNvPr id="30" name="文本框 29"/>
          <p:cNvSpPr txBox="1"/>
          <p:nvPr/>
        </p:nvSpPr>
        <p:spPr>
          <a:xfrm>
            <a:off x="8753445" y="1694059"/>
            <a:ext cx="808235" cy="369332"/>
          </a:xfrm>
          <a:prstGeom prst="rect">
            <a:avLst/>
          </a:prstGeom>
          <a:noFill/>
        </p:spPr>
        <p:txBody>
          <a:bodyPr wrap="none" rtlCol="0">
            <a:spAutoFit/>
          </a:bodyPr>
          <a:lstStyle/>
          <a:p>
            <a:pPr algn="ctr"/>
            <a:r>
              <a:rPr lang="en-US" altLang="zh-CN" b="1" smtClean="0">
                <a:solidFill>
                  <a:srgbClr val="BD0A0D"/>
                </a:solidFill>
              </a:rPr>
              <a:t>WENXI</a:t>
            </a:r>
            <a:endParaRPr lang="zh-CN" altLang="en-US" b="1" smtClean="0">
              <a:solidFill>
                <a:srgbClr val="BD0A0D"/>
              </a:solidFill>
            </a:endParaRPr>
          </a:p>
        </p:txBody>
      </p:sp>
      <p:sp>
        <p:nvSpPr>
          <p:cNvPr id="31" name="矩形 30"/>
          <p:cNvSpPr/>
          <p:nvPr/>
        </p:nvSpPr>
        <p:spPr>
          <a:xfrm>
            <a:off x="8814359" y="2432723"/>
            <a:ext cx="2395508" cy="1061829"/>
          </a:xfrm>
          <a:prstGeom prst="rect">
            <a:avLst/>
          </a:prstGeom>
        </p:spPr>
        <p:txBody>
          <a:bodyPr wrap="square">
            <a:spAutoFit/>
          </a:bodyPr>
          <a:lstStyle/>
          <a:p>
            <a:pPr>
              <a:lnSpc>
                <a:spcPct val="150000"/>
              </a:lnSpc>
            </a:pPr>
            <a:r>
              <a:rPr lang="en-US" altLang="zh-CN" sz="1050">
                <a:solidFill>
                  <a:schemeClr val="bg1">
                    <a:lumMod val="6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bg1">
                  <a:lumMod val="65000"/>
                </a:schemeClr>
              </a:solidFill>
            </a:endParaRPr>
          </a:p>
        </p:txBody>
      </p:sp>
      <p:sp>
        <p:nvSpPr>
          <p:cNvPr id="32" name="矩形 31"/>
          <p:cNvSpPr/>
          <p:nvPr/>
        </p:nvSpPr>
        <p:spPr>
          <a:xfrm>
            <a:off x="6212970" y="4277145"/>
            <a:ext cx="5629074" cy="2291644"/>
          </a:xfrm>
          <a:prstGeom prst="rect">
            <a:avLst/>
          </a:prstGeom>
          <a:noFill/>
          <a:ln>
            <a:solidFill>
              <a:srgbClr val="BD0A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8801054" y="4895035"/>
            <a:ext cx="2034531" cy="307777"/>
          </a:xfrm>
          <a:prstGeom prst="rect">
            <a:avLst/>
          </a:prstGeom>
          <a:noFill/>
        </p:spPr>
        <p:txBody>
          <a:bodyPr wrap="none" rtlCol="0">
            <a:spAutoFit/>
          </a:bodyPr>
          <a:lstStyle/>
          <a:p>
            <a:pPr algn="ctr"/>
            <a:r>
              <a:rPr lang="zh-CN" altLang="en-US" sz="1400" b="1" smtClean="0">
                <a:solidFill>
                  <a:srgbClr val="BD0A0D"/>
                </a:solidFill>
              </a:rPr>
              <a:t>高级工程师</a:t>
            </a:r>
            <a:r>
              <a:rPr lang="en-US" altLang="zh-CN" sz="1400" b="1" smtClean="0">
                <a:solidFill>
                  <a:srgbClr val="BD0A0D"/>
                </a:solidFill>
              </a:rPr>
              <a:t>-</a:t>
            </a:r>
            <a:r>
              <a:rPr lang="zh-CN" altLang="en-US" sz="1400" b="1" smtClean="0">
                <a:solidFill>
                  <a:srgbClr val="BD0A0D"/>
                </a:solidFill>
              </a:rPr>
              <a:t>杭州总公司</a:t>
            </a:r>
          </a:p>
        </p:txBody>
      </p:sp>
      <p:sp>
        <p:nvSpPr>
          <p:cNvPr id="34" name="文本框 33"/>
          <p:cNvSpPr txBox="1"/>
          <p:nvPr/>
        </p:nvSpPr>
        <p:spPr>
          <a:xfrm>
            <a:off x="8782299" y="4496898"/>
            <a:ext cx="750526" cy="369332"/>
          </a:xfrm>
          <a:prstGeom prst="rect">
            <a:avLst/>
          </a:prstGeom>
          <a:noFill/>
        </p:spPr>
        <p:txBody>
          <a:bodyPr wrap="none" rtlCol="0">
            <a:spAutoFit/>
          </a:bodyPr>
          <a:lstStyle/>
          <a:p>
            <a:pPr algn="ctr"/>
            <a:r>
              <a:rPr lang="en-US" altLang="zh-CN" b="1" smtClean="0">
                <a:solidFill>
                  <a:srgbClr val="BD0A0D"/>
                </a:solidFill>
              </a:rPr>
              <a:t>PETER</a:t>
            </a:r>
          </a:p>
        </p:txBody>
      </p:sp>
      <p:sp>
        <p:nvSpPr>
          <p:cNvPr id="35" name="矩形 34"/>
          <p:cNvSpPr/>
          <p:nvPr/>
        </p:nvSpPr>
        <p:spPr>
          <a:xfrm>
            <a:off x="8814359" y="5235562"/>
            <a:ext cx="2395508" cy="1061829"/>
          </a:xfrm>
          <a:prstGeom prst="rect">
            <a:avLst/>
          </a:prstGeom>
        </p:spPr>
        <p:txBody>
          <a:bodyPr wrap="square">
            <a:spAutoFit/>
          </a:bodyPr>
          <a:lstStyle/>
          <a:p>
            <a:pPr>
              <a:lnSpc>
                <a:spcPct val="150000"/>
              </a:lnSpc>
            </a:pPr>
            <a:r>
              <a:rPr lang="en-US" altLang="zh-CN" sz="1050">
                <a:solidFill>
                  <a:schemeClr val="bg1">
                    <a:lumMod val="65000"/>
                  </a:schemeClr>
                </a:solidFill>
                <a:latin typeface="微软雅黑" panose="020B0503020204020204" charset="-122"/>
              </a:rPr>
              <a:t>Lorem ipsum dolor sit amet, consectetur adipiscing elit. Donec luctus nibh sit amet sem vulputate venenatis bibendum orci pulvinar. </a:t>
            </a:r>
            <a:endParaRPr lang="zh-CN" altLang="en-US">
              <a:solidFill>
                <a:schemeClr val="bg1">
                  <a:lumMod val="65000"/>
                </a:schemeClr>
              </a:solidFill>
            </a:endParaRPr>
          </a:p>
        </p:txBody>
      </p:sp>
    </p:spTree>
  </p:cSld>
  <p:clrMapOvr>
    <a:masterClrMapping/>
  </p:clrMapOvr>
  <p:transition spd="slow" advTm="2000">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D0A0D"/>
        </a:solidFill>
        <a:effectLst/>
      </p:bgPr>
    </p:bg>
    <p:spTree>
      <p:nvGrpSpPr>
        <p:cNvPr id="1" name=""/>
        <p:cNvGrpSpPr/>
        <p:nvPr/>
      </p:nvGrpSpPr>
      <p:grpSpPr>
        <a:xfrm>
          <a:off x="0" y="0"/>
          <a:ext cx="0" cy="0"/>
          <a:chOff x="0" y="0"/>
          <a:chExt cx="0" cy="0"/>
        </a:xfrm>
      </p:grpSpPr>
      <p:sp>
        <p:nvSpPr>
          <p:cNvPr id="4" name="文本框 3"/>
          <p:cNvSpPr txBox="1"/>
          <p:nvPr/>
        </p:nvSpPr>
        <p:spPr>
          <a:xfrm>
            <a:off x="4246903" y="3081179"/>
            <a:ext cx="4079963" cy="769441"/>
          </a:xfrm>
          <a:prstGeom prst="rect">
            <a:avLst/>
          </a:prstGeom>
          <a:noFill/>
        </p:spPr>
        <p:txBody>
          <a:bodyPr wrap="none" rtlCol="0">
            <a:spAutoFit/>
          </a:bodyPr>
          <a:lstStyle/>
          <a:p>
            <a:r>
              <a:rPr lang="en-US" altLang="zh-CN" sz="4400" b="1">
                <a:solidFill>
                  <a:prstClr val="white"/>
                </a:solidFill>
                <a:latin typeface="微软雅黑" panose="020B0503020204020204" charset="-122"/>
              </a:rPr>
              <a:t>3.</a:t>
            </a:r>
            <a:r>
              <a:rPr lang="zh-CN" altLang="en-US" sz="4400" b="1">
                <a:solidFill>
                  <a:prstClr val="white"/>
                </a:solidFill>
                <a:latin typeface="微软雅黑" panose="020B0503020204020204" charset="-122"/>
              </a:rPr>
              <a:t>校园招聘介绍</a:t>
            </a:r>
            <a:endParaRPr lang="zh-CN" altLang="en-US" sz="4400" b="1" smtClean="0">
              <a:solidFill>
                <a:prstClr val="white"/>
              </a:solidFill>
              <a:latin typeface="微软雅黑" panose="020B0503020204020204" charset="-122"/>
            </a:endParaRPr>
          </a:p>
        </p:txBody>
      </p:sp>
      <p:sp>
        <p:nvSpPr>
          <p:cNvPr id="5" name="文本框 4"/>
          <p:cNvSpPr txBox="1"/>
          <p:nvPr/>
        </p:nvSpPr>
        <p:spPr>
          <a:xfrm>
            <a:off x="4246903" y="3850620"/>
            <a:ext cx="5240987" cy="400110"/>
          </a:xfrm>
          <a:prstGeom prst="rect">
            <a:avLst/>
          </a:prstGeom>
          <a:noFill/>
        </p:spPr>
        <p:txBody>
          <a:bodyPr wrap="none" rtlCol="0">
            <a:spAutoFit/>
          </a:bodyPr>
          <a:lstStyle/>
          <a:p>
            <a:r>
              <a:rPr lang="en-US" altLang="zh-CN" sz="2000" smtClean="0">
                <a:solidFill>
                  <a:prstClr val="white"/>
                </a:solidFill>
                <a:latin typeface="微软雅黑" panose="020B0503020204020204" charset="-122"/>
              </a:rPr>
              <a:t>CAMPUS RECRUITMENT INTRODUCTION</a:t>
            </a:r>
            <a:endParaRPr lang="zh-CN" altLang="en-US" sz="2000">
              <a:solidFill>
                <a:prstClr val="white"/>
              </a:solidFill>
              <a:latin typeface="微软雅黑" panose="020B0503020204020204" charset="-122"/>
            </a:endParaRPr>
          </a:p>
        </p:txBody>
      </p:sp>
      <p:grpSp>
        <p:nvGrpSpPr>
          <p:cNvPr id="8" name="组合 7"/>
          <p:cNvGrpSpPr/>
          <p:nvPr/>
        </p:nvGrpSpPr>
        <p:grpSpPr>
          <a:xfrm>
            <a:off x="2747542" y="2951378"/>
            <a:ext cx="1354557" cy="1354557"/>
            <a:chOff x="8343900" y="1384300"/>
            <a:chExt cx="1663700" cy="1663700"/>
          </a:xfrm>
        </p:grpSpPr>
        <p:sp>
          <p:nvSpPr>
            <p:cNvPr id="6" name="椭圆 5"/>
            <p:cNvSpPr/>
            <p:nvPr/>
          </p:nvSpPr>
          <p:spPr>
            <a:xfrm>
              <a:off x="8343900" y="1384300"/>
              <a:ext cx="1663700" cy="1663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等腰三角形 6"/>
            <p:cNvSpPr/>
            <p:nvPr/>
          </p:nvSpPr>
          <p:spPr>
            <a:xfrm rot="5400000">
              <a:off x="8751479" y="1765412"/>
              <a:ext cx="1054101" cy="908707"/>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Ovr>
    <a:masterClrMapping/>
  </p:clrMapOvr>
  <p:transition spd="slow" advTm="2000">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927" y="355031"/>
            <a:ext cx="1800493" cy="369332"/>
          </a:xfrm>
          <a:prstGeom prst="rect">
            <a:avLst/>
          </a:prstGeom>
          <a:noFill/>
        </p:spPr>
        <p:txBody>
          <a:bodyPr wrap="none" rtlCol="0">
            <a:spAutoFit/>
          </a:bodyPr>
          <a:lstStyle/>
          <a:p>
            <a:r>
              <a:rPr lang="zh-CN" altLang="en-US" b="1" smtClean="0">
                <a:solidFill>
                  <a:srgbClr val="BD0A0D"/>
                </a:solidFill>
              </a:rPr>
              <a:t>招聘方向及要求</a:t>
            </a:r>
          </a:p>
        </p:txBody>
      </p:sp>
      <p:sp>
        <p:nvSpPr>
          <p:cNvPr id="59" name="圆角矩形 58"/>
          <p:cNvSpPr/>
          <p:nvPr/>
        </p:nvSpPr>
        <p:spPr>
          <a:xfrm>
            <a:off x="9000212" y="1598436"/>
            <a:ext cx="2458010" cy="4199343"/>
          </a:xfrm>
          <a:prstGeom prst="roundRect">
            <a:avLst>
              <a:gd name="adj" fmla="val 9240"/>
            </a:avLst>
          </a:prstGeom>
          <a:solidFill>
            <a:srgbClr val="F0F0F0"/>
          </a:solidFill>
          <a:ln w="31750" cap="flat">
            <a:gradFill flip="none" rotWithShape="1">
              <a:gsLst>
                <a:gs pos="0">
                  <a:srgbClr val="FFFFFF"/>
                </a:gs>
                <a:gs pos="100000">
                  <a:srgbClr val="F0F0F0"/>
                </a:gs>
              </a:gsLst>
              <a:lin ang="2700000" scaled="1"/>
              <a:tileRect/>
            </a:gradFill>
            <a:prstDash val="solid"/>
            <a:miter lim="800000"/>
          </a:ln>
          <a:effectLst>
            <a:outerShdw blurRad="254000" dist="101600" dir="2700000" sx="102000" sy="102000" algn="tl" rotWithShape="0">
              <a:prstClr val="black">
                <a:alpha val="30000"/>
              </a:prstClr>
            </a:outerShdw>
          </a:effectLst>
        </p:spPr>
        <p:txBody>
          <a:bodyPr vert="horz" wrap="square" lIns="91440" tIns="45720" rIns="91440" bIns="45720" numCol="1" anchor="t" anchorCtr="0" compatLnSpc="1"/>
          <a:lstStyle/>
          <a:p>
            <a:endParaRPr lang="zh-CN" altLang="en-US" dirty="0">
              <a:solidFill>
                <a:prstClr val="black"/>
              </a:solidFill>
            </a:endParaRPr>
          </a:p>
        </p:txBody>
      </p:sp>
      <p:sp>
        <p:nvSpPr>
          <p:cNvPr id="57" name="圆角矩形 56"/>
          <p:cNvSpPr/>
          <p:nvPr/>
        </p:nvSpPr>
        <p:spPr>
          <a:xfrm>
            <a:off x="3416718" y="1598438"/>
            <a:ext cx="2458010" cy="4199343"/>
          </a:xfrm>
          <a:prstGeom prst="roundRect">
            <a:avLst>
              <a:gd name="adj" fmla="val 9240"/>
            </a:avLst>
          </a:prstGeom>
          <a:solidFill>
            <a:srgbClr val="F0F0F0"/>
          </a:solidFill>
          <a:ln w="31750" cap="flat">
            <a:gradFill flip="none" rotWithShape="1">
              <a:gsLst>
                <a:gs pos="0">
                  <a:srgbClr val="FFFFFF"/>
                </a:gs>
                <a:gs pos="100000">
                  <a:srgbClr val="F0F0F0"/>
                </a:gs>
              </a:gsLst>
              <a:lin ang="2700000" scaled="1"/>
              <a:tileRect/>
            </a:gradFill>
            <a:prstDash val="solid"/>
            <a:miter lim="800000"/>
          </a:ln>
          <a:effectLst>
            <a:outerShdw blurRad="254000" dist="101600" dir="2700000" sx="102000" sy="102000" algn="tl" rotWithShape="0">
              <a:prstClr val="black">
                <a:alpha val="30000"/>
              </a:prstClr>
            </a:outerShdw>
          </a:effectLst>
        </p:spPr>
        <p:txBody>
          <a:bodyPr vert="horz" wrap="square" lIns="91440" tIns="45720" rIns="91440" bIns="45720" numCol="1" anchor="t" anchorCtr="0" compatLnSpc="1"/>
          <a:lstStyle/>
          <a:p>
            <a:endParaRPr lang="zh-CN" altLang="en-US" dirty="0">
              <a:solidFill>
                <a:prstClr val="black"/>
              </a:solidFill>
            </a:endParaRPr>
          </a:p>
        </p:txBody>
      </p:sp>
      <p:sp>
        <p:nvSpPr>
          <p:cNvPr id="45" name="圆角矩形 44"/>
          <p:cNvSpPr/>
          <p:nvPr/>
        </p:nvSpPr>
        <p:spPr>
          <a:xfrm>
            <a:off x="624971" y="1598439"/>
            <a:ext cx="2458010" cy="4199343"/>
          </a:xfrm>
          <a:prstGeom prst="roundRect">
            <a:avLst>
              <a:gd name="adj" fmla="val 9240"/>
            </a:avLst>
          </a:prstGeom>
          <a:solidFill>
            <a:srgbClr val="F0F0F0"/>
          </a:solidFill>
          <a:ln w="31750" cap="flat">
            <a:gradFill flip="none" rotWithShape="1">
              <a:gsLst>
                <a:gs pos="0">
                  <a:srgbClr val="FFFFFF"/>
                </a:gs>
                <a:gs pos="100000">
                  <a:srgbClr val="F0F0F0"/>
                </a:gs>
              </a:gsLst>
              <a:lin ang="2700000" scaled="1"/>
              <a:tileRect/>
            </a:gradFill>
            <a:prstDash val="solid"/>
            <a:miter lim="800000"/>
          </a:ln>
          <a:effectLst>
            <a:outerShdw blurRad="254000" dist="101600" dir="2700000" sx="102000" sy="102000" algn="tl" rotWithShape="0">
              <a:prstClr val="black">
                <a:alpha val="30000"/>
              </a:prstClr>
            </a:outerShdw>
          </a:effectLst>
        </p:spPr>
        <p:txBody>
          <a:bodyPr vert="horz" wrap="square" lIns="91440" tIns="45720" rIns="91440" bIns="45720" numCol="1" anchor="t" anchorCtr="0" compatLnSpc="1"/>
          <a:lstStyle/>
          <a:p>
            <a:pPr algn="ctr"/>
            <a:endParaRPr lang="zh-CN" altLang="en-US" dirty="0">
              <a:solidFill>
                <a:prstClr val="black"/>
              </a:solidFill>
            </a:endParaRPr>
          </a:p>
        </p:txBody>
      </p:sp>
      <p:sp>
        <p:nvSpPr>
          <p:cNvPr id="58" name="圆角矩形 57"/>
          <p:cNvSpPr/>
          <p:nvPr/>
        </p:nvSpPr>
        <p:spPr>
          <a:xfrm>
            <a:off x="6208465" y="1598437"/>
            <a:ext cx="2458010" cy="4199343"/>
          </a:xfrm>
          <a:prstGeom prst="roundRect">
            <a:avLst>
              <a:gd name="adj" fmla="val 9240"/>
            </a:avLst>
          </a:prstGeom>
          <a:solidFill>
            <a:srgbClr val="F0F0F0"/>
          </a:solidFill>
          <a:ln w="31750" cap="flat">
            <a:gradFill flip="none" rotWithShape="1">
              <a:gsLst>
                <a:gs pos="0">
                  <a:srgbClr val="FFFFFF"/>
                </a:gs>
                <a:gs pos="100000">
                  <a:srgbClr val="F0F0F0"/>
                </a:gs>
              </a:gsLst>
              <a:lin ang="2700000" scaled="1"/>
              <a:tileRect/>
            </a:gradFill>
            <a:prstDash val="solid"/>
            <a:miter lim="800000"/>
          </a:ln>
          <a:effectLst>
            <a:outerShdw blurRad="254000" dist="101600" dir="2700000" sx="102000" sy="102000" algn="tl" rotWithShape="0">
              <a:prstClr val="black">
                <a:alpha val="30000"/>
              </a:prstClr>
            </a:outerShdw>
          </a:effectLst>
        </p:spPr>
        <p:txBody>
          <a:bodyPr vert="horz" wrap="square" lIns="91440" tIns="45720" rIns="91440" bIns="45720" numCol="1" anchor="t" anchorCtr="0" compatLnSpc="1"/>
          <a:lstStyle/>
          <a:p>
            <a:endParaRPr lang="zh-CN" altLang="en-US" dirty="0">
              <a:solidFill>
                <a:prstClr val="black"/>
              </a:solidFill>
            </a:endParaRPr>
          </a:p>
        </p:txBody>
      </p:sp>
      <p:sp>
        <p:nvSpPr>
          <p:cNvPr id="60" name="文本框 59"/>
          <p:cNvSpPr txBox="1"/>
          <p:nvPr/>
        </p:nvSpPr>
        <p:spPr>
          <a:xfrm>
            <a:off x="995987" y="2116097"/>
            <a:ext cx="1723549" cy="461665"/>
          </a:xfrm>
          <a:prstGeom prst="rect">
            <a:avLst/>
          </a:prstGeom>
          <a:noFill/>
        </p:spPr>
        <p:txBody>
          <a:bodyPr wrap="none" rtlCol="0">
            <a:spAutoFit/>
          </a:bodyPr>
          <a:lstStyle/>
          <a:p>
            <a:pPr algn="ctr"/>
            <a:r>
              <a:rPr lang="zh-CN" altLang="en-US" sz="2400" b="1" smtClean="0">
                <a:solidFill>
                  <a:srgbClr val="BD0A0D"/>
                </a:solidFill>
              </a:rPr>
              <a:t>平面设计师</a:t>
            </a:r>
          </a:p>
        </p:txBody>
      </p:sp>
      <p:sp>
        <p:nvSpPr>
          <p:cNvPr id="61" name="文本框 60"/>
          <p:cNvSpPr txBox="1"/>
          <p:nvPr/>
        </p:nvSpPr>
        <p:spPr>
          <a:xfrm>
            <a:off x="3783949" y="2120537"/>
            <a:ext cx="1723549" cy="461665"/>
          </a:xfrm>
          <a:prstGeom prst="rect">
            <a:avLst/>
          </a:prstGeom>
          <a:noFill/>
        </p:spPr>
        <p:txBody>
          <a:bodyPr wrap="none" rtlCol="0">
            <a:spAutoFit/>
          </a:bodyPr>
          <a:lstStyle/>
          <a:p>
            <a:r>
              <a:rPr lang="zh-CN" altLang="en-US" sz="2400" b="1">
                <a:solidFill>
                  <a:srgbClr val="BD0A0D"/>
                </a:solidFill>
              </a:rPr>
              <a:t>安卓</a:t>
            </a:r>
            <a:r>
              <a:rPr lang="zh-CN" altLang="en-US" sz="2400" b="1" smtClean="0">
                <a:solidFill>
                  <a:srgbClr val="BD0A0D"/>
                </a:solidFill>
              </a:rPr>
              <a:t>工程师</a:t>
            </a:r>
          </a:p>
        </p:txBody>
      </p:sp>
      <p:sp>
        <p:nvSpPr>
          <p:cNvPr id="62" name="文本框 61"/>
          <p:cNvSpPr txBox="1"/>
          <p:nvPr/>
        </p:nvSpPr>
        <p:spPr>
          <a:xfrm>
            <a:off x="6729584" y="2113814"/>
            <a:ext cx="1415772" cy="461665"/>
          </a:xfrm>
          <a:prstGeom prst="rect">
            <a:avLst/>
          </a:prstGeom>
          <a:noFill/>
        </p:spPr>
        <p:txBody>
          <a:bodyPr wrap="none" rtlCol="0">
            <a:spAutoFit/>
          </a:bodyPr>
          <a:lstStyle/>
          <a:p>
            <a:r>
              <a:rPr lang="zh-CN" altLang="en-US" sz="2400" b="1" smtClean="0">
                <a:solidFill>
                  <a:srgbClr val="BD0A0D"/>
                </a:solidFill>
              </a:rPr>
              <a:t>运营专员</a:t>
            </a:r>
          </a:p>
        </p:txBody>
      </p:sp>
      <p:sp>
        <p:nvSpPr>
          <p:cNvPr id="63" name="文本框 62"/>
          <p:cNvSpPr txBox="1"/>
          <p:nvPr/>
        </p:nvSpPr>
        <p:spPr>
          <a:xfrm>
            <a:off x="9829108" y="2113814"/>
            <a:ext cx="800219" cy="461665"/>
          </a:xfrm>
          <a:prstGeom prst="rect">
            <a:avLst/>
          </a:prstGeom>
          <a:noFill/>
        </p:spPr>
        <p:txBody>
          <a:bodyPr wrap="none" rtlCol="0">
            <a:spAutoFit/>
          </a:bodyPr>
          <a:lstStyle/>
          <a:p>
            <a:r>
              <a:rPr lang="zh-CN" altLang="en-US" sz="2400" b="1" smtClean="0">
                <a:solidFill>
                  <a:srgbClr val="BD0A0D"/>
                </a:solidFill>
              </a:rPr>
              <a:t>客服</a:t>
            </a:r>
          </a:p>
        </p:txBody>
      </p:sp>
      <p:sp>
        <p:nvSpPr>
          <p:cNvPr id="52" name="Freeform 6"/>
          <p:cNvSpPr>
            <a:spLocks noEditPoints="1"/>
          </p:cNvSpPr>
          <p:nvPr/>
        </p:nvSpPr>
        <p:spPr bwMode="auto">
          <a:xfrm>
            <a:off x="4221149" y="4692996"/>
            <a:ext cx="849148" cy="864889"/>
          </a:xfrm>
          <a:custGeom>
            <a:avLst/>
            <a:gdLst>
              <a:gd name="T0" fmla="*/ 1093 w 1810"/>
              <a:gd name="T1" fmla="*/ 1082 h 1844"/>
              <a:gd name="T2" fmla="*/ 888 w 1810"/>
              <a:gd name="T3" fmla="*/ 1425 h 1844"/>
              <a:gd name="T4" fmla="*/ 853 w 1810"/>
              <a:gd name="T5" fmla="*/ 1168 h 1844"/>
              <a:gd name="T6" fmla="*/ 721 w 1810"/>
              <a:gd name="T7" fmla="*/ 779 h 1844"/>
              <a:gd name="T8" fmla="*/ 715 w 1810"/>
              <a:gd name="T9" fmla="*/ 619 h 1844"/>
              <a:gd name="T10" fmla="*/ 721 w 1810"/>
              <a:gd name="T11" fmla="*/ 779 h 1844"/>
              <a:gd name="T12" fmla="*/ 1029 w 1810"/>
              <a:gd name="T13" fmla="*/ 620 h 1844"/>
              <a:gd name="T14" fmla="*/ 1078 w 1810"/>
              <a:gd name="T15" fmla="*/ 779 h 1844"/>
              <a:gd name="T16" fmla="*/ 512 w 1810"/>
              <a:gd name="T17" fmla="*/ 801 h 1844"/>
              <a:gd name="T18" fmla="*/ 456 w 1810"/>
              <a:gd name="T19" fmla="*/ 630 h 1844"/>
              <a:gd name="T20" fmla="*/ 471 w 1810"/>
              <a:gd name="T21" fmla="*/ 598 h 1844"/>
              <a:gd name="T22" fmla="*/ 529 w 1810"/>
              <a:gd name="T23" fmla="*/ 709 h 1844"/>
              <a:gd name="T24" fmla="*/ 580 w 1810"/>
              <a:gd name="T25" fmla="*/ 664 h 1844"/>
              <a:gd name="T26" fmla="*/ 698 w 1810"/>
              <a:gd name="T27" fmla="*/ 801 h 1844"/>
              <a:gd name="T28" fmla="*/ 862 w 1810"/>
              <a:gd name="T29" fmla="*/ 667 h 1844"/>
              <a:gd name="T30" fmla="*/ 940 w 1810"/>
              <a:gd name="T31" fmla="*/ 733 h 1844"/>
              <a:gd name="T32" fmla="*/ 1115 w 1810"/>
              <a:gd name="T33" fmla="*/ 800 h 1844"/>
              <a:gd name="T34" fmla="*/ 1220 w 1810"/>
              <a:gd name="T35" fmla="*/ 654 h 1844"/>
              <a:gd name="T36" fmla="*/ 1279 w 1810"/>
              <a:gd name="T37" fmla="*/ 606 h 1844"/>
              <a:gd name="T38" fmla="*/ 1287 w 1810"/>
              <a:gd name="T39" fmla="*/ 631 h 1844"/>
              <a:gd name="T40" fmla="*/ 1238 w 1810"/>
              <a:gd name="T41" fmla="*/ 795 h 1844"/>
              <a:gd name="T42" fmla="*/ 1220 w 1810"/>
              <a:gd name="T43" fmla="*/ 808 h 1844"/>
              <a:gd name="T44" fmla="*/ 1197 w 1810"/>
              <a:gd name="T45" fmla="*/ 819 h 1844"/>
              <a:gd name="T46" fmla="*/ 892 w 1810"/>
              <a:gd name="T47" fmla="*/ 1137 h 1844"/>
              <a:gd name="T48" fmla="*/ 561 w 1810"/>
              <a:gd name="T49" fmla="*/ 832 h 1844"/>
              <a:gd name="T50" fmla="*/ 533 w 1810"/>
              <a:gd name="T51" fmla="*/ 805 h 1844"/>
              <a:gd name="T52" fmla="*/ 1088 w 1810"/>
              <a:gd name="T53" fmla="*/ 371 h 1844"/>
              <a:gd name="T54" fmla="*/ 1211 w 1810"/>
              <a:gd name="T55" fmla="*/ 602 h 1844"/>
              <a:gd name="T56" fmla="*/ 1055 w 1810"/>
              <a:gd name="T57" fmla="*/ 584 h 1844"/>
              <a:gd name="T58" fmla="*/ 841 w 1810"/>
              <a:gd name="T59" fmla="*/ 601 h 1844"/>
              <a:gd name="T60" fmla="*/ 629 w 1810"/>
              <a:gd name="T61" fmla="*/ 592 h 1844"/>
              <a:gd name="T62" fmla="*/ 544 w 1810"/>
              <a:gd name="T63" fmla="*/ 616 h 1844"/>
              <a:gd name="T64" fmla="*/ 879 w 1810"/>
              <a:gd name="T65" fmla="*/ 0 h 1844"/>
              <a:gd name="T66" fmla="*/ 470 w 1810"/>
              <a:gd name="T67" fmla="*/ 562 h 1844"/>
              <a:gd name="T68" fmla="*/ 426 w 1810"/>
              <a:gd name="T69" fmla="*/ 612 h 1844"/>
              <a:gd name="T70" fmla="*/ 462 w 1810"/>
              <a:gd name="T71" fmla="*/ 779 h 1844"/>
              <a:gd name="T72" fmla="*/ 506 w 1810"/>
              <a:gd name="T73" fmla="*/ 837 h 1844"/>
              <a:gd name="T74" fmla="*/ 531 w 1810"/>
              <a:gd name="T75" fmla="*/ 842 h 1844"/>
              <a:gd name="T76" fmla="*/ 534 w 1810"/>
              <a:gd name="T77" fmla="*/ 1284 h 1844"/>
              <a:gd name="T78" fmla="*/ 1242 w 1810"/>
              <a:gd name="T79" fmla="*/ 1284 h 1844"/>
              <a:gd name="T80" fmla="*/ 1224 w 1810"/>
              <a:gd name="T81" fmla="*/ 841 h 1844"/>
              <a:gd name="T82" fmla="*/ 1279 w 1810"/>
              <a:gd name="T83" fmla="*/ 786 h 1844"/>
              <a:gd name="T84" fmla="*/ 1317 w 1810"/>
              <a:gd name="T85" fmla="*/ 611 h 1844"/>
              <a:gd name="T86" fmla="*/ 1287 w 1810"/>
              <a:gd name="T87" fmla="*/ 568 h 1844"/>
              <a:gd name="T88" fmla="*/ 879 w 1810"/>
              <a:gd name="T89" fmla="*/ 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10" h="1844">
                <a:moveTo>
                  <a:pt x="893" y="1170"/>
                </a:moveTo>
                <a:cubicBezTo>
                  <a:pt x="937" y="1170"/>
                  <a:pt x="978" y="1160"/>
                  <a:pt x="1013" y="1142"/>
                </a:cubicBezTo>
                <a:cubicBezTo>
                  <a:pt x="1043" y="1127"/>
                  <a:pt x="1070" y="1106"/>
                  <a:pt x="1093" y="1082"/>
                </a:cubicBezTo>
                <a:cubicBezTo>
                  <a:pt x="1096" y="1170"/>
                  <a:pt x="1130" y="1250"/>
                  <a:pt x="1188" y="1287"/>
                </a:cubicBezTo>
                <a:cubicBezTo>
                  <a:pt x="1188" y="1287"/>
                  <a:pt x="1070" y="1424"/>
                  <a:pt x="892" y="1425"/>
                </a:cubicBezTo>
                <a:cubicBezTo>
                  <a:pt x="890" y="1425"/>
                  <a:pt x="889" y="1425"/>
                  <a:pt x="888" y="1425"/>
                </a:cubicBezTo>
                <a:cubicBezTo>
                  <a:pt x="650" y="1425"/>
                  <a:pt x="579" y="1294"/>
                  <a:pt x="579" y="1294"/>
                </a:cubicBezTo>
                <a:cubicBezTo>
                  <a:pt x="654" y="1258"/>
                  <a:pt x="690" y="1211"/>
                  <a:pt x="683" y="1093"/>
                </a:cubicBezTo>
                <a:cubicBezTo>
                  <a:pt x="731" y="1133"/>
                  <a:pt x="788" y="1160"/>
                  <a:pt x="853" y="1168"/>
                </a:cubicBezTo>
                <a:cubicBezTo>
                  <a:pt x="867" y="1169"/>
                  <a:pt x="880" y="1170"/>
                  <a:pt x="892" y="1170"/>
                </a:cubicBezTo>
                <a:cubicBezTo>
                  <a:pt x="892" y="1170"/>
                  <a:pt x="892" y="1170"/>
                  <a:pt x="893" y="1170"/>
                </a:cubicBezTo>
                <a:moveTo>
                  <a:pt x="721" y="779"/>
                </a:moveTo>
                <a:cubicBezTo>
                  <a:pt x="714" y="779"/>
                  <a:pt x="707" y="779"/>
                  <a:pt x="699" y="779"/>
                </a:cubicBezTo>
                <a:cubicBezTo>
                  <a:pt x="615" y="779"/>
                  <a:pt x="617" y="754"/>
                  <a:pt x="605" y="689"/>
                </a:cubicBezTo>
                <a:cubicBezTo>
                  <a:pt x="594" y="620"/>
                  <a:pt x="656" y="619"/>
                  <a:pt x="715" y="619"/>
                </a:cubicBezTo>
                <a:cubicBezTo>
                  <a:pt x="718" y="619"/>
                  <a:pt x="720" y="619"/>
                  <a:pt x="723" y="619"/>
                </a:cubicBezTo>
                <a:cubicBezTo>
                  <a:pt x="795" y="619"/>
                  <a:pt x="855" y="623"/>
                  <a:pt x="832" y="702"/>
                </a:cubicBezTo>
                <a:cubicBezTo>
                  <a:pt x="810" y="776"/>
                  <a:pt x="795" y="779"/>
                  <a:pt x="721" y="779"/>
                </a:cubicBezTo>
                <a:moveTo>
                  <a:pt x="1078" y="779"/>
                </a:moveTo>
                <a:cubicBezTo>
                  <a:pt x="995" y="778"/>
                  <a:pt x="971" y="762"/>
                  <a:pt x="950" y="689"/>
                </a:cubicBezTo>
                <a:cubicBezTo>
                  <a:pt x="930" y="616"/>
                  <a:pt x="942" y="625"/>
                  <a:pt x="1029" y="620"/>
                </a:cubicBezTo>
                <a:cubicBezTo>
                  <a:pt x="1039" y="619"/>
                  <a:pt x="1056" y="618"/>
                  <a:pt x="1075" y="618"/>
                </a:cubicBezTo>
                <a:cubicBezTo>
                  <a:pt x="1123" y="618"/>
                  <a:pt x="1182" y="625"/>
                  <a:pt x="1176" y="666"/>
                </a:cubicBezTo>
                <a:cubicBezTo>
                  <a:pt x="1165" y="735"/>
                  <a:pt x="1171" y="779"/>
                  <a:pt x="1078" y="779"/>
                </a:cubicBezTo>
                <a:moveTo>
                  <a:pt x="526" y="808"/>
                </a:moveTo>
                <a:cubicBezTo>
                  <a:pt x="524" y="808"/>
                  <a:pt x="521" y="807"/>
                  <a:pt x="517" y="806"/>
                </a:cubicBezTo>
                <a:cubicBezTo>
                  <a:pt x="517" y="806"/>
                  <a:pt x="515" y="804"/>
                  <a:pt x="512" y="801"/>
                </a:cubicBezTo>
                <a:cubicBezTo>
                  <a:pt x="507" y="795"/>
                  <a:pt x="500" y="784"/>
                  <a:pt x="493" y="770"/>
                </a:cubicBezTo>
                <a:cubicBezTo>
                  <a:pt x="483" y="750"/>
                  <a:pt x="474" y="723"/>
                  <a:pt x="467" y="697"/>
                </a:cubicBezTo>
                <a:cubicBezTo>
                  <a:pt x="460" y="672"/>
                  <a:pt x="456" y="647"/>
                  <a:pt x="456" y="630"/>
                </a:cubicBezTo>
                <a:cubicBezTo>
                  <a:pt x="456" y="625"/>
                  <a:pt x="456" y="621"/>
                  <a:pt x="457" y="618"/>
                </a:cubicBezTo>
                <a:cubicBezTo>
                  <a:pt x="458" y="614"/>
                  <a:pt x="458" y="614"/>
                  <a:pt x="458" y="614"/>
                </a:cubicBezTo>
                <a:cubicBezTo>
                  <a:pt x="463" y="605"/>
                  <a:pt x="467" y="601"/>
                  <a:pt x="471" y="598"/>
                </a:cubicBezTo>
                <a:cubicBezTo>
                  <a:pt x="474" y="595"/>
                  <a:pt x="476" y="595"/>
                  <a:pt x="478" y="595"/>
                </a:cubicBezTo>
                <a:cubicBezTo>
                  <a:pt x="480" y="596"/>
                  <a:pt x="480" y="596"/>
                  <a:pt x="480" y="596"/>
                </a:cubicBezTo>
                <a:cubicBezTo>
                  <a:pt x="492" y="632"/>
                  <a:pt x="508" y="668"/>
                  <a:pt x="529" y="709"/>
                </a:cubicBezTo>
                <a:cubicBezTo>
                  <a:pt x="531" y="708"/>
                  <a:pt x="561" y="698"/>
                  <a:pt x="573" y="695"/>
                </a:cubicBezTo>
                <a:cubicBezTo>
                  <a:pt x="567" y="683"/>
                  <a:pt x="562" y="671"/>
                  <a:pt x="557" y="658"/>
                </a:cubicBezTo>
                <a:cubicBezTo>
                  <a:pt x="564" y="661"/>
                  <a:pt x="572" y="663"/>
                  <a:pt x="580" y="664"/>
                </a:cubicBezTo>
                <a:cubicBezTo>
                  <a:pt x="586" y="699"/>
                  <a:pt x="589" y="692"/>
                  <a:pt x="596" y="736"/>
                </a:cubicBezTo>
                <a:cubicBezTo>
                  <a:pt x="600" y="767"/>
                  <a:pt x="630" y="798"/>
                  <a:pt x="662" y="800"/>
                </a:cubicBezTo>
                <a:cubicBezTo>
                  <a:pt x="676" y="801"/>
                  <a:pt x="687" y="801"/>
                  <a:pt x="698" y="801"/>
                </a:cubicBezTo>
                <a:cubicBezTo>
                  <a:pt x="720" y="801"/>
                  <a:pt x="739" y="800"/>
                  <a:pt x="768" y="797"/>
                </a:cubicBezTo>
                <a:cubicBezTo>
                  <a:pt x="800" y="795"/>
                  <a:pt x="831" y="765"/>
                  <a:pt x="837" y="733"/>
                </a:cubicBezTo>
                <a:cubicBezTo>
                  <a:pt x="848" y="691"/>
                  <a:pt x="853" y="697"/>
                  <a:pt x="862" y="667"/>
                </a:cubicBezTo>
                <a:cubicBezTo>
                  <a:pt x="871" y="661"/>
                  <a:pt x="881" y="658"/>
                  <a:pt x="890" y="658"/>
                </a:cubicBezTo>
                <a:cubicBezTo>
                  <a:pt x="898" y="658"/>
                  <a:pt x="906" y="660"/>
                  <a:pt x="914" y="662"/>
                </a:cubicBezTo>
                <a:cubicBezTo>
                  <a:pt x="924" y="697"/>
                  <a:pt x="929" y="689"/>
                  <a:pt x="940" y="733"/>
                </a:cubicBezTo>
                <a:cubicBezTo>
                  <a:pt x="946" y="765"/>
                  <a:pt x="977" y="795"/>
                  <a:pt x="1010" y="797"/>
                </a:cubicBezTo>
                <a:cubicBezTo>
                  <a:pt x="1038" y="800"/>
                  <a:pt x="1057" y="801"/>
                  <a:pt x="1079" y="801"/>
                </a:cubicBezTo>
                <a:cubicBezTo>
                  <a:pt x="1090" y="801"/>
                  <a:pt x="1101" y="801"/>
                  <a:pt x="1115" y="800"/>
                </a:cubicBezTo>
                <a:cubicBezTo>
                  <a:pt x="1148" y="798"/>
                  <a:pt x="1177" y="767"/>
                  <a:pt x="1182" y="736"/>
                </a:cubicBezTo>
                <a:cubicBezTo>
                  <a:pt x="1188" y="691"/>
                  <a:pt x="1191" y="700"/>
                  <a:pt x="1197" y="663"/>
                </a:cubicBezTo>
                <a:cubicBezTo>
                  <a:pt x="1206" y="661"/>
                  <a:pt x="1214" y="658"/>
                  <a:pt x="1220" y="654"/>
                </a:cubicBezTo>
                <a:cubicBezTo>
                  <a:pt x="1217" y="670"/>
                  <a:pt x="1214" y="686"/>
                  <a:pt x="1209" y="703"/>
                </a:cubicBezTo>
                <a:cubicBezTo>
                  <a:pt x="1241" y="703"/>
                  <a:pt x="1241" y="703"/>
                  <a:pt x="1241" y="703"/>
                </a:cubicBezTo>
                <a:cubicBezTo>
                  <a:pt x="1257" y="683"/>
                  <a:pt x="1269" y="645"/>
                  <a:pt x="1279" y="606"/>
                </a:cubicBezTo>
                <a:cubicBezTo>
                  <a:pt x="1284" y="613"/>
                  <a:pt x="1284" y="613"/>
                  <a:pt x="1284" y="613"/>
                </a:cubicBezTo>
                <a:cubicBezTo>
                  <a:pt x="1286" y="618"/>
                  <a:pt x="1286" y="618"/>
                  <a:pt x="1286" y="618"/>
                </a:cubicBezTo>
                <a:cubicBezTo>
                  <a:pt x="1286" y="621"/>
                  <a:pt x="1287" y="626"/>
                  <a:pt x="1287" y="631"/>
                </a:cubicBezTo>
                <a:cubicBezTo>
                  <a:pt x="1287" y="644"/>
                  <a:pt x="1284" y="662"/>
                  <a:pt x="1280" y="681"/>
                </a:cubicBezTo>
                <a:cubicBezTo>
                  <a:pt x="1274" y="709"/>
                  <a:pt x="1265" y="740"/>
                  <a:pt x="1254" y="765"/>
                </a:cubicBezTo>
                <a:cubicBezTo>
                  <a:pt x="1249" y="777"/>
                  <a:pt x="1243" y="788"/>
                  <a:pt x="1238" y="795"/>
                </a:cubicBezTo>
                <a:cubicBezTo>
                  <a:pt x="1236" y="799"/>
                  <a:pt x="1233" y="802"/>
                  <a:pt x="1231" y="804"/>
                </a:cubicBezTo>
                <a:cubicBezTo>
                  <a:pt x="1228" y="806"/>
                  <a:pt x="1228" y="806"/>
                  <a:pt x="1228" y="806"/>
                </a:cubicBezTo>
                <a:cubicBezTo>
                  <a:pt x="1225" y="808"/>
                  <a:pt x="1222" y="808"/>
                  <a:pt x="1220" y="808"/>
                </a:cubicBezTo>
                <a:cubicBezTo>
                  <a:pt x="1216" y="808"/>
                  <a:pt x="1216" y="808"/>
                  <a:pt x="1216" y="808"/>
                </a:cubicBezTo>
                <a:cubicBezTo>
                  <a:pt x="1202" y="804"/>
                  <a:pt x="1202" y="804"/>
                  <a:pt x="1202" y="804"/>
                </a:cubicBezTo>
                <a:cubicBezTo>
                  <a:pt x="1197" y="819"/>
                  <a:pt x="1197" y="819"/>
                  <a:pt x="1197" y="819"/>
                </a:cubicBezTo>
                <a:cubicBezTo>
                  <a:pt x="1173" y="905"/>
                  <a:pt x="1136" y="985"/>
                  <a:pt x="1086" y="1043"/>
                </a:cubicBezTo>
                <a:cubicBezTo>
                  <a:pt x="1060" y="1072"/>
                  <a:pt x="1032" y="1095"/>
                  <a:pt x="1000" y="1111"/>
                </a:cubicBezTo>
                <a:cubicBezTo>
                  <a:pt x="968" y="1127"/>
                  <a:pt x="932" y="1137"/>
                  <a:pt x="892" y="1137"/>
                </a:cubicBezTo>
                <a:cubicBezTo>
                  <a:pt x="881" y="1137"/>
                  <a:pt x="869" y="1136"/>
                  <a:pt x="857" y="1134"/>
                </a:cubicBezTo>
                <a:cubicBezTo>
                  <a:pt x="782" y="1125"/>
                  <a:pt x="719" y="1089"/>
                  <a:pt x="669" y="1036"/>
                </a:cubicBezTo>
                <a:cubicBezTo>
                  <a:pt x="620" y="983"/>
                  <a:pt x="583" y="911"/>
                  <a:pt x="561" y="832"/>
                </a:cubicBezTo>
                <a:cubicBezTo>
                  <a:pt x="560" y="827"/>
                  <a:pt x="558" y="821"/>
                  <a:pt x="557" y="815"/>
                </a:cubicBezTo>
                <a:cubicBezTo>
                  <a:pt x="551" y="793"/>
                  <a:pt x="551" y="793"/>
                  <a:pt x="551" y="793"/>
                </a:cubicBezTo>
                <a:cubicBezTo>
                  <a:pt x="533" y="805"/>
                  <a:pt x="533" y="805"/>
                  <a:pt x="533" y="805"/>
                </a:cubicBezTo>
                <a:cubicBezTo>
                  <a:pt x="526" y="808"/>
                  <a:pt x="526" y="808"/>
                  <a:pt x="526" y="808"/>
                </a:cubicBezTo>
                <a:moveTo>
                  <a:pt x="837" y="431"/>
                </a:moveTo>
                <a:cubicBezTo>
                  <a:pt x="930" y="431"/>
                  <a:pt x="1024" y="407"/>
                  <a:pt x="1088" y="371"/>
                </a:cubicBezTo>
                <a:cubicBezTo>
                  <a:pt x="1123" y="352"/>
                  <a:pt x="1156" y="328"/>
                  <a:pt x="1188" y="304"/>
                </a:cubicBezTo>
                <a:cubicBezTo>
                  <a:pt x="1197" y="334"/>
                  <a:pt x="1248" y="449"/>
                  <a:pt x="1227" y="613"/>
                </a:cubicBezTo>
                <a:cubicBezTo>
                  <a:pt x="1225" y="607"/>
                  <a:pt x="1218" y="602"/>
                  <a:pt x="1211" y="602"/>
                </a:cubicBezTo>
                <a:cubicBezTo>
                  <a:pt x="1160" y="595"/>
                  <a:pt x="1160" y="595"/>
                  <a:pt x="1160" y="595"/>
                </a:cubicBezTo>
                <a:cubicBezTo>
                  <a:pt x="1156" y="594"/>
                  <a:pt x="1153" y="593"/>
                  <a:pt x="1148" y="592"/>
                </a:cubicBezTo>
                <a:cubicBezTo>
                  <a:pt x="1111" y="586"/>
                  <a:pt x="1083" y="584"/>
                  <a:pt x="1055" y="584"/>
                </a:cubicBezTo>
                <a:cubicBezTo>
                  <a:pt x="1026" y="584"/>
                  <a:pt x="997" y="587"/>
                  <a:pt x="959" y="593"/>
                </a:cubicBezTo>
                <a:cubicBezTo>
                  <a:pt x="951" y="594"/>
                  <a:pt x="943" y="597"/>
                  <a:pt x="936" y="601"/>
                </a:cubicBezTo>
                <a:cubicBezTo>
                  <a:pt x="841" y="601"/>
                  <a:pt x="841" y="601"/>
                  <a:pt x="841" y="601"/>
                </a:cubicBezTo>
                <a:cubicBezTo>
                  <a:pt x="834" y="597"/>
                  <a:pt x="827" y="594"/>
                  <a:pt x="818" y="593"/>
                </a:cubicBezTo>
                <a:cubicBezTo>
                  <a:pt x="780" y="587"/>
                  <a:pt x="752" y="584"/>
                  <a:pt x="723" y="584"/>
                </a:cubicBezTo>
                <a:cubicBezTo>
                  <a:pt x="694" y="584"/>
                  <a:pt x="666" y="586"/>
                  <a:pt x="629" y="592"/>
                </a:cubicBezTo>
                <a:cubicBezTo>
                  <a:pt x="625" y="593"/>
                  <a:pt x="621" y="594"/>
                  <a:pt x="617" y="595"/>
                </a:cubicBezTo>
                <a:cubicBezTo>
                  <a:pt x="561" y="602"/>
                  <a:pt x="561" y="602"/>
                  <a:pt x="561" y="602"/>
                </a:cubicBezTo>
                <a:cubicBezTo>
                  <a:pt x="552" y="602"/>
                  <a:pt x="545" y="608"/>
                  <a:pt x="544" y="616"/>
                </a:cubicBezTo>
                <a:cubicBezTo>
                  <a:pt x="516" y="513"/>
                  <a:pt x="513" y="380"/>
                  <a:pt x="571" y="305"/>
                </a:cubicBezTo>
                <a:cubicBezTo>
                  <a:pt x="622" y="397"/>
                  <a:pt x="728" y="431"/>
                  <a:pt x="837" y="431"/>
                </a:cubicBezTo>
                <a:moveTo>
                  <a:pt x="879" y="0"/>
                </a:moveTo>
                <a:cubicBezTo>
                  <a:pt x="643" y="0"/>
                  <a:pt x="399" y="140"/>
                  <a:pt x="440" y="425"/>
                </a:cubicBezTo>
                <a:cubicBezTo>
                  <a:pt x="447" y="474"/>
                  <a:pt x="460" y="522"/>
                  <a:pt x="469" y="560"/>
                </a:cubicBezTo>
                <a:cubicBezTo>
                  <a:pt x="470" y="562"/>
                  <a:pt x="470" y="562"/>
                  <a:pt x="470" y="562"/>
                </a:cubicBezTo>
                <a:cubicBezTo>
                  <a:pt x="464" y="564"/>
                  <a:pt x="458" y="566"/>
                  <a:pt x="452" y="571"/>
                </a:cubicBezTo>
                <a:cubicBezTo>
                  <a:pt x="445" y="576"/>
                  <a:pt x="438" y="585"/>
                  <a:pt x="432" y="595"/>
                </a:cubicBezTo>
                <a:cubicBezTo>
                  <a:pt x="429" y="600"/>
                  <a:pt x="427" y="606"/>
                  <a:pt x="426" y="612"/>
                </a:cubicBezTo>
                <a:cubicBezTo>
                  <a:pt x="425" y="618"/>
                  <a:pt x="424" y="624"/>
                  <a:pt x="424" y="630"/>
                </a:cubicBezTo>
                <a:cubicBezTo>
                  <a:pt x="424" y="647"/>
                  <a:pt x="427" y="666"/>
                  <a:pt x="432" y="687"/>
                </a:cubicBezTo>
                <a:cubicBezTo>
                  <a:pt x="439" y="718"/>
                  <a:pt x="450" y="751"/>
                  <a:pt x="462" y="779"/>
                </a:cubicBezTo>
                <a:cubicBezTo>
                  <a:pt x="468" y="792"/>
                  <a:pt x="475" y="805"/>
                  <a:pt x="482" y="815"/>
                </a:cubicBezTo>
                <a:cubicBezTo>
                  <a:pt x="485" y="820"/>
                  <a:pt x="489" y="824"/>
                  <a:pt x="493" y="828"/>
                </a:cubicBezTo>
                <a:cubicBezTo>
                  <a:pt x="497" y="832"/>
                  <a:pt x="501" y="835"/>
                  <a:pt x="506" y="837"/>
                </a:cubicBezTo>
                <a:cubicBezTo>
                  <a:pt x="513" y="840"/>
                  <a:pt x="519" y="841"/>
                  <a:pt x="526" y="841"/>
                </a:cubicBezTo>
                <a:cubicBezTo>
                  <a:pt x="531" y="841"/>
                  <a:pt x="531" y="841"/>
                  <a:pt x="531" y="841"/>
                </a:cubicBezTo>
                <a:cubicBezTo>
                  <a:pt x="531" y="842"/>
                  <a:pt x="531" y="842"/>
                  <a:pt x="531" y="842"/>
                </a:cubicBezTo>
                <a:cubicBezTo>
                  <a:pt x="554" y="926"/>
                  <a:pt x="593" y="1002"/>
                  <a:pt x="647" y="1060"/>
                </a:cubicBezTo>
                <a:cubicBezTo>
                  <a:pt x="657" y="1069"/>
                  <a:pt x="657" y="1069"/>
                  <a:pt x="657" y="1069"/>
                </a:cubicBezTo>
                <a:cubicBezTo>
                  <a:pt x="669" y="1192"/>
                  <a:pt x="646" y="1241"/>
                  <a:pt x="534" y="1284"/>
                </a:cubicBezTo>
                <a:cubicBezTo>
                  <a:pt x="307" y="1372"/>
                  <a:pt x="56" y="1419"/>
                  <a:pt x="0" y="1840"/>
                </a:cubicBezTo>
                <a:cubicBezTo>
                  <a:pt x="1810" y="1844"/>
                  <a:pt x="1810" y="1844"/>
                  <a:pt x="1810" y="1844"/>
                </a:cubicBezTo>
                <a:cubicBezTo>
                  <a:pt x="1749" y="1433"/>
                  <a:pt x="1468" y="1371"/>
                  <a:pt x="1242" y="1284"/>
                </a:cubicBezTo>
                <a:cubicBezTo>
                  <a:pt x="1159" y="1252"/>
                  <a:pt x="1118" y="1154"/>
                  <a:pt x="1119" y="1054"/>
                </a:cubicBezTo>
                <a:cubicBezTo>
                  <a:pt x="1129" y="1041"/>
                  <a:pt x="1138" y="1028"/>
                  <a:pt x="1147" y="1015"/>
                </a:cubicBezTo>
                <a:cubicBezTo>
                  <a:pt x="1180" y="964"/>
                  <a:pt x="1205" y="904"/>
                  <a:pt x="1224" y="841"/>
                </a:cubicBezTo>
                <a:cubicBezTo>
                  <a:pt x="1229" y="841"/>
                  <a:pt x="1234" y="840"/>
                  <a:pt x="1240" y="838"/>
                </a:cubicBezTo>
                <a:cubicBezTo>
                  <a:pt x="1247" y="834"/>
                  <a:pt x="1252" y="830"/>
                  <a:pt x="1257" y="824"/>
                </a:cubicBezTo>
                <a:cubicBezTo>
                  <a:pt x="1265" y="814"/>
                  <a:pt x="1272" y="801"/>
                  <a:pt x="1279" y="786"/>
                </a:cubicBezTo>
                <a:cubicBezTo>
                  <a:pt x="1290" y="763"/>
                  <a:pt x="1299" y="735"/>
                  <a:pt x="1306" y="708"/>
                </a:cubicBezTo>
                <a:cubicBezTo>
                  <a:pt x="1314" y="680"/>
                  <a:pt x="1318" y="653"/>
                  <a:pt x="1318" y="631"/>
                </a:cubicBezTo>
                <a:cubicBezTo>
                  <a:pt x="1318" y="624"/>
                  <a:pt x="1318" y="618"/>
                  <a:pt x="1317" y="611"/>
                </a:cubicBezTo>
                <a:cubicBezTo>
                  <a:pt x="1315" y="605"/>
                  <a:pt x="1313" y="599"/>
                  <a:pt x="1310" y="594"/>
                </a:cubicBezTo>
                <a:cubicBezTo>
                  <a:pt x="1303" y="583"/>
                  <a:pt x="1297" y="576"/>
                  <a:pt x="1289" y="570"/>
                </a:cubicBezTo>
                <a:cubicBezTo>
                  <a:pt x="1287" y="568"/>
                  <a:pt x="1287" y="568"/>
                  <a:pt x="1287" y="568"/>
                </a:cubicBezTo>
                <a:cubicBezTo>
                  <a:pt x="1294" y="534"/>
                  <a:pt x="1298" y="503"/>
                  <a:pt x="1299" y="493"/>
                </a:cubicBezTo>
                <a:cubicBezTo>
                  <a:pt x="1305" y="389"/>
                  <a:pt x="1297" y="237"/>
                  <a:pt x="1237" y="153"/>
                </a:cubicBezTo>
                <a:cubicBezTo>
                  <a:pt x="1164" y="52"/>
                  <a:pt x="1023" y="0"/>
                  <a:pt x="879" y="0"/>
                </a:cubicBezTo>
              </a:path>
            </a:pathLst>
          </a:custGeom>
          <a:solidFill>
            <a:srgbClr val="BD0A0D"/>
          </a:solidFill>
          <a:ln>
            <a:noFill/>
          </a:ln>
        </p:spPr>
        <p:txBody>
          <a:bodyPr vert="horz" wrap="square" lIns="91440" tIns="45720" rIns="91440" bIns="45720" numCol="1" anchor="t" anchorCtr="0" compatLnSpc="1"/>
          <a:lstStyle/>
          <a:p>
            <a:endParaRPr lang="zh-CN" altLang="en-US"/>
          </a:p>
        </p:txBody>
      </p:sp>
      <p:sp>
        <p:nvSpPr>
          <p:cNvPr id="53" name="Freeform 7"/>
          <p:cNvSpPr>
            <a:spLocks noEditPoints="1"/>
          </p:cNvSpPr>
          <p:nvPr/>
        </p:nvSpPr>
        <p:spPr bwMode="auto">
          <a:xfrm>
            <a:off x="9819510" y="4703052"/>
            <a:ext cx="819415" cy="844776"/>
          </a:xfrm>
          <a:custGeom>
            <a:avLst/>
            <a:gdLst>
              <a:gd name="T0" fmla="*/ 903 w 1749"/>
              <a:gd name="T1" fmla="*/ 1482 h 1799"/>
              <a:gd name="T2" fmla="*/ 456 w 1749"/>
              <a:gd name="T3" fmla="*/ 1332 h 1799"/>
              <a:gd name="T4" fmla="*/ 458 w 1749"/>
              <a:gd name="T5" fmla="*/ 1331 h 1799"/>
              <a:gd name="T6" fmla="*/ 545 w 1749"/>
              <a:gd name="T7" fmla="*/ 1299 h 1799"/>
              <a:gd name="T8" fmla="*/ 695 w 1749"/>
              <a:gd name="T9" fmla="*/ 1095 h 1799"/>
              <a:gd name="T10" fmla="*/ 691 w 1749"/>
              <a:gd name="T11" fmla="*/ 1082 h 1799"/>
              <a:gd name="T12" fmla="*/ 849 w 1749"/>
              <a:gd name="T13" fmla="*/ 1146 h 1799"/>
              <a:gd name="T14" fmla="*/ 888 w 1749"/>
              <a:gd name="T15" fmla="*/ 1149 h 1799"/>
              <a:gd name="T16" fmla="*/ 1011 w 1749"/>
              <a:gd name="T17" fmla="*/ 1120 h 1799"/>
              <a:gd name="T18" fmla="*/ 1062 w 1749"/>
              <a:gd name="T19" fmla="*/ 1087 h 1799"/>
              <a:gd name="T20" fmla="*/ 1064 w 1749"/>
              <a:gd name="T21" fmla="*/ 1100 h 1799"/>
              <a:gd name="T22" fmla="*/ 1211 w 1749"/>
              <a:gd name="T23" fmla="*/ 1299 h 1799"/>
              <a:gd name="T24" fmla="*/ 1296 w 1749"/>
              <a:gd name="T25" fmla="*/ 1330 h 1799"/>
              <a:gd name="T26" fmla="*/ 1208 w 1749"/>
              <a:gd name="T27" fmla="*/ 1402 h 1799"/>
              <a:gd name="T28" fmla="*/ 903 w 1749"/>
              <a:gd name="T29" fmla="*/ 1482 h 1799"/>
              <a:gd name="T30" fmla="*/ 808 w 1749"/>
              <a:gd name="T31" fmla="*/ 600 h 1799"/>
              <a:gd name="T32" fmla="*/ 721 w 1749"/>
              <a:gd name="T33" fmla="*/ 433 h 1799"/>
              <a:gd name="T34" fmla="*/ 892 w 1749"/>
              <a:gd name="T35" fmla="*/ 620 h 1799"/>
              <a:gd name="T36" fmla="*/ 979 w 1749"/>
              <a:gd name="T37" fmla="*/ 631 h 1799"/>
              <a:gd name="T38" fmla="*/ 847 w 1749"/>
              <a:gd name="T39" fmla="*/ 477 h 1799"/>
              <a:gd name="T40" fmla="*/ 1035 w 1749"/>
              <a:gd name="T41" fmla="*/ 631 h 1799"/>
              <a:gd name="T42" fmla="*/ 1168 w 1749"/>
              <a:gd name="T43" fmla="*/ 605 h 1799"/>
              <a:gd name="T44" fmla="*/ 1124 w 1749"/>
              <a:gd name="T45" fmla="*/ 965 h 1799"/>
              <a:gd name="T46" fmla="*/ 1084 w 1749"/>
              <a:gd name="T47" fmla="*/ 1020 h 1799"/>
              <a:gd name="T48" fmla="*/ 998 w 1749"/>
              <a:gd name="T49" fmla="*/ 1089 h 1799"/>
              <a:gd name="T50" fmla="*/ 888 w 1749"/>
              <a:gd name="T51" fmla="*/ 1115 h 1799"/>
              <a:gd name="T52" fmla="*/ 853 w 1749"/>
              <a:gd name="T53" fmla="*/ 1113 h 1799"/>
              <a:gd name="T54" fmla="*/ 663 w 1749"/>
              <a:gd name="T55" fmla="*/ 1013 h 1799"/>
              <a:gd name="T56" fmla="*/ 645 w 1749"/>
              <a:gd name="T57" fmla="*/ 991 h 1799"/>
              <a:gd name="T58" fmla="*/ 558 w 1749"/>
              <a:gd name="T59" fmla="*/ 698 h 1799"/>
              <a:gd name="T60" fmla="*/ 597 w 1749"/>
              <a:gd name="T61" fmla="*/ 436 h 1799"/>
              <a:gd name="T62" fmla="*/ 808 w 1749"/>
              <a:gd name="T63" fmla="*/ 600 h 1799"/>
              <a:gd name="T64" fmla="*/ 814 w 1749"/>
              <a:gd name="T65" fmla="*/ 0 h 1799"/>
              <a:gd name="T66" fmla="*/ 700 w 1749"/>
              <a:gd name="T67" fmla="*/ 11 h 1799"/>
              <a:gd name="T68" fmla="*/ 321 w 1749"/>
              <a:gd name="T69" fmla="*/ 546 h 1799"/>
              <a:gd name="T70" fmla="*/ 599 w 1749"/>
              <a:gd name="T71" fmla="*/ 1048 h 1799"/>
              <a:gd name="T72" fmla="*/ 648 w 1749"/>
              <a:gd name="T73" fmla="*/ 1045 h 1799"/>
              <a:gd name="T74" fmla="*/ 658 w 1749"/>
              <a:gd name="T75" fmla="*/ 1055 h 1799"/>
              <a:gd name="T76" fmla="*/ 533 w 1749"/>
              <a:gd name="T77" fmla="*/ 1264 h 1799"/>
              <a:gd name="T78" fmla="*/ 0 w 1749"/>
              <a:gd name="T79" fmla="*/ 1799 h 1799"/>
              <a:gd name="T80" fmla="*/ 1749 w 1749"/>
              <a:gd name="T81" fmla="*/ 1799 h 1799"/>
              <a:gd name="T82" fmla="*/ 1223 w 1749"/>
              <a:gd name="T83" fmla="*/ 1264 h 1799"/>
              <a:gd name="T84" fmla="*/ 1097 w 1749"/>
              <a:gd name="T85" fmla="*/ 1069 h 1799"/>
              <a:gd name="T86" fmla="*/ 1100 w 1749"/>
              <a:gd name="T87" fmla="*/ 1069 h 1799"/>
              <a:gd name="T88" fmla="*/ 1427 w 1749"/>
              <a:gd name="T89" fmla="*/ 793 h 1799"/>
              <a:gd name="T90" fmla="*/ 1230 w 1749"/>
              <a:gd name="T91" fmla="*/ 151 h 1799"/>
              <a:gd name="T92" fmla="*/ 814 w 1749"/>
              <a:gd name="T93" fmla="*/ 0 h 1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49" h="1799">
                <a:moveTo>
                  <a:pt x="903" y="1482"/>
                </a:moveTo>
                <a:cubicBezTo>
                  <a:pt x="739" y="1482"/>
                  <a:pt x="567" y="1428"/>
                  <a:pt x="456" y="1332"/>
                </a:cubicBezTo>
                <a:cubicBezTo>
                  <a:pt x="458" y="1331"/>
                  <a:pt x="458" y="1331"/>
                  <a:pt x="458" y="1331"/>
                </a:cubicBezTo>
                <a:cubicBezTo>
                  <a:pt x="487" y="1321"/>
                  <a:pt x="515" y="1310"/>
                  <a:pt x="545" y="1299"/>
                </a:cubicBezTo>
                <a:cubicBezTo>
                  <a:pt x="654" y="1257"/>
                  <a:pt x="696" y="1204"/>
                  <a:pt x="695" y="1095"/>
                </a:cubicBezTo>
                <a:cubicBezTo>
                  <a:pt x="691" y="1082"/>
                  <a:pt x="691" y="1082"/>
                  <a:pt x="691" y="1082"/>
                </a:cubicBezTo>
                <a:cubicBezTo>
                  <a:pt x="736" y="1116"/>
                  <a:pt x="789" y="1139"/>
                  <a:pt x="849" y="1146"/>
                </a:cubicBezTo>
                <a:cubicBezTo>
                  <a:pt x="863" y="1148"/>
                  <a:pt x="876" y="1149"/>
                  <a:pt x="888" y="1149"/>
                </a:cubicBezTo>
                <a:cubicBezTo>
                  <a:pt x="934" y="1149"/>
                  <a:pt x="975" y="1139"/>
                  <a:pt x="1011" y="1120"/>
                </a:cubicBezTo>
                <a:cubicBezTo>
                  <a:pt x="1029" y="1111"/>
                  <a:pt x="1046" y="1099"/>
                  <a:pt x="1062" y="1087"/>
                </a:cubicBezTo>
                <a:cubicBezTo>
                  <a:pt x="1064" y="1100"/>
                  <a:pt x="1064" y="1100"/>
                  <a:pt x="1064" y="1100"/>
                </a:cubicBezTo>
                <a:cubicBezTo>
                  <a:pt x="1075" y="1200"/>
                  <a:pt x="1123" y="1265"/>
                  <a:pt x="1211" y="1299"/>
                </a:cubicBezTo>
                <a:cubicBezTo>
                  <a:pt x="1240" y="1310"/>
                  <a:pt x="1268" y="1320"/>
                  <a:pt x="1296" y="1330"/>
                </a:cubicBezTo>
                <a:cubicBezTo>
                  <a:pt x="1267" y="1355"/>
                  <a:pt x="1239" y="1382"/>
                  <a:pt x="1208" y="1402"/>
                </a:cubicBezTo>
                <a:cubicBezTo>
                  <a:pt x="1125" y="1456"/>
                  <a:pt x="1016" y="1482"/>
                  <a:pt x="903" y="1482"/>
                </a:cubicBezTo>
                <a:moveTo>
                  <a:pt x="808" y="600"/>
                </a:moveTo>
                <a:cubicBezTo>
                  <a:pt x="771" y="556"/>
                  <a:pt x="737" y="482"/>
                  <a:pt x="721" y="433"/>
                </a:cubicBezTo>
                <a:cubicBezTo>
                  <a:pt x="754" y="505"/>
                  <a:pt x="818" y="573"/>
                  <a:pt x="892" y="620"/>
                </a:cubicBezTo>
                <a:cubicBezTo>
                  <a:pt x="921" y="625"/>
                  <a:pt x="951" y="629"/>
                  <a:pt x="979" y="631"/>
                </a:cubicBezTo>
                <a:cubicBezTo>
                  <a:pt x="928" y="585"/>
                  <a:pt x="881" y="536"/>
                  <a:pt x="847" y="477"/>
                </a:cubicBezTo>
                <a:cubicBezTo>
                  <a:pt x="883" y="537"/>
                  <a:pt x="967" y="593"/>
                  <a:pt x="1035" y="631"/>
                </a:cubicBezTo>
                <a:cubicBezTo>
                  <a:pt x="1089" y="630"/>
                  <a:pt x="1136" y="621"/>
                  <a:pt x="1168" y="605"/>
                </a:cubicBezTo>
                <a:cubicBezTo>
                  <a:pt x="1176" y="650"/>
                  <a:pt x="1178" y="812"/>
                  <a:pt x="1124" y="965"/>
                </a:cubicBezTo>
                <a:cubicBezTo>
                  <a:pt x="1112" y="985"/>
                  <a:pt x="1099" y="1003"/>
                  <a:pt x="1084" y="1020"/>
                </a:cubicBezTo>
                <a:cubicBezTo>
                  <a:pt x="1059" y="1049"/>
                  <a:pt x="1030" y="1073"/>
                  <a:pt x="998" y="1089"/>
                </a:cubicBezTo>
                <a:cubicBezTo>
                  <a:pt x="965" y="1106"/>
                  <a:pt x="929" y="1115"/>
                  <a:pt x="888" y="1115"/>
                </a:cubicBezTo>
                <a:cubicBezTo>
                  <a:pt x="877" y="1115"/>
                  <a:pt x="865" y="1114"/>
                  <a:pt x="853" y="1113"/>
                </a:cubicBezTo>
                <a:cubicBezTo>
                  <a:pt x="777" y="1103"/>
                  <a:pt x="713" y="1067"/>
                  <a:pt x="663" y="1013"/>
                </a:cubicBezTo>
                <a:cubicBezTo>
                  <a:pt x="656" y="1006"/>
                  <a:pt x="651" y="998"/>
                  <a:pt x="645" y="991"/>
                </a:cubicBezTo>
                <a:cubicBezTo>
                  <a:pt x="603" y="899"/>
                  <a:pt x="567" y="794"/>
                  <a:pt x="558" y="698"/>
                </a:cubicBezTo>
                <a:cubicBezTo>
                  <a:pt x="550" y="606"/>
                  <a:pt x="539" y="513"/>
                  <a:pt x="597" y="436"/>
                </a:cubicBezTo>
                <a:cubicBezTo>
                  <a:pt x="616" y="512"/>
                  <a:pt x="704" y="568"/>
                  <a:pt x="808" y="600"/>
                </a:cubicBezTo>
                <a:moveTo>
                  <a:pt x="814" y="0"/>
                </a:moveTo>
                <a:cubicBezTo>
                  <a:pt x="775" y="0"/>
                  <a:pt x="736" y="4"/>
                  <a:pt x="700" y="11"/>
                </a:cubicBezTo>
                <a:cubicBezTo>
                  <a:pt x="423" y="71"/>
                  <a:pt x="358" y="304"/>
                  <a:pt x="321" y="546"/>
                </a:cubicBezTo>
                <a:cubicBezTo>
                  <a:pt x="293" y="723"/>
                  <a:pt x="294" y="1048"/>
                  <a:pt x="599" y="1048"/>
                </a:cubicBezTo>
                <a:cubicBezTo>
                  <a:pt x="615" y="1048"/>
                  <a:pt x="631" y="1047"/>
                  <a:pt x="648" y="1045"/>
                </a:cubicBezTo>
                <a:cubicBezTo>
                  <a:pt x="658" y="1055"/>
                  <a:pt x="658" y="1055"/>
                  <a:pt x="658" y="1055"/>
                </a:cubicBezTo>
                <a:cubicBezTo>
                  <a:pt x="669" y="1173"/>
                  <a:pt x="644" y="1222"/>
                  <a:pt x="533" y="1264"/>
                </a:cubicBezTo>
                <a:cubicBezTo>
                  <a:pt x="302" y="1354"/>
                  <a:pt x="83" y="1476"/>
                  <a:pt x="0" y="1799"/>
                </a:cubicBezTo>
                <a:cubicBezTo>
                  <a:pt x="1749" y="1799"/>
                  <a:pt x="1749" y="1799"/>
                  <a:pt x="1749" y="1799"/>
                </a:cubicBezTo>
                <a:cubicBezTo>
                  <a:pt x="1673" y="1473"/>
                  <a:pt x="1451" y="1352"/>
                  <a:pt x="1223" y="1264"/>
                </a:cubicBezTo>
                <a:cubicBezTo>
                  <a:pt x="1131" y="1229"/>
                  <a:pt x="1099" y="1160"/>
                  <a:pt x="1097" y="1069"/>
                </a:cubicBezTo>
                <a:cubicBezTo>
                  <a:pt x="1098" y="1069"/>
                  <a:pt x="1099" y="1069"/>
                  <a:pt x="1100" y="1069"/>
                </a:cubicBezTo>
                <a:cubicBezTo>
                  <a:pt x="1286" y="1069"/>
                  <a:pt x="1417" y="953"/>
                  <a:pt x="1427" y="793"/>
                </a:cubicBezTo>
                <a:cubicBezTo>
                  <a:pt x="1440" y="601"/>
                  <a:pt x="1381" y="291"/>
                  <a:pt x="1230" y="151"/>
                </a:cubicBezTo>
                <a:cubicBezTo>
                  <a:pt x="1124" y="53"/>
                  <a:pt x="963" y="0"/>
                  <a:pt x="814" y="0"/>
                </a:cubicBezTo>
              </a:path>
            </a:pathLst>
          </a:custGeom>
          <a:solidFill>
            <a:srgbClr val="BD0A0D"/>
          </a:solidFill>
          <a:ln>
            <a:noFill/>
          </a:ln>
        </p:spPr>
        <p:txBody>
          <a:bodyPr vert="horz" wrap="square" lIns="91440" tIns="45720" rIns="91440" bIns="45720" numCol="1" anchor="t" anchorCtr="0" compatLnSpc="1"/>
          <a:lstStyle/>
          <a:p>
            <a:endParaRPr lang="zh-CN" altLang="en-US"/>
          </a:p>
        </p:txBody>
      </p:sp>
      <p:sp>
        <p:nvSpPr>
          <p:cNvPr id="54" name="Freeform 8"/>
          <p:cNvSpPr>
            <a:spLocks noEditPoints="1"/>
          </p:cNvSpPr>
          <p:nvPr/>
        </p:nvSpPr>
        <p:spPr bwMode="auto">
          <a:xfrm>
            <a:off x="7019892" y="4665448"/>
            <a:ext cx="835156" cy="919984"/>
          </a:xfrm>
          <a:custGeom>
            <a:avLst/>
            <a:gdLst>
              <a:gd name="T0" fmla="*/ 1090 w 1782"/>
              <a:gd name="T1" fmla="*/ 1192 h 1960"/>
              <a:gd name="T2" fmla="*/ 1216 w 1782"/>
              <a:gd name="T3" fmla="*/ 957 h 1960"/>
              <a:gd name="T4" fmla="*/ 1249 w 1782"/>
              <a:gd name="T5" fmla="*/ 939 h 1960"/>
              <a:gd name="T6" fmla="*/ 1299 w 1782"/>
              <a:gd name="T7" fmla="*/ 823 h 1960"/>
              <a:gd name="T8" fmla="*/ 1309 w 1782"/>
              <a:gd name="T9" fmla="*/ 727 h 1960"/>
              <a:gd name="T10" fmla="*/ 1282 w 1782"/>
              <a:gd name="T11" fmla="*/ 685 h 1960"/>
              <a:gd name="T12" fmla="*/ 1291 w 1782"/>
              <a:gd name="T13" fmla="*/ 608 h 1960"/>
              <a:gd name="T14" fmla="*/ 432 w 1782"/>
              <a:gd name="T15" fmla="*/ 540 h 1960"/>
              <a:gd name="T16" fmla="*/ 462 w 1782"/>
              <a:gd name="T17" fmla="*/ 678 h 1960"/>
              <a:gd name="T18" fmla="*/ 424 w 1782"/>
              <a:gd name="T19" fmla="*/ 710 h 1960"/>
              <a:gd name="T20" fmla="*/ 417 w 1782"/>
              <a:gd name="T21" fmla="*/ 745 h 1960"/>
              <a:gd name="T22" fmla="*/ 454 w 1782"/>
              <a:gd name="T23" fmla="*/ 894 h 1960"/>
              <a:gd name="T24" fmla="*/ 485 w 1782"/>
              <a:gd name="T25" fmla="*/ 943 h 1960"/>
              <a:gd name="T26" fmla="*/ 518 w 1782"/>
              <a:gd name="T27" fmla="*/ 957 h 1960"/>
              <a:gd name="T28" fmla="*/ 524 w 1782"/>
              <a:gd name="T29" fmla="*/ 957 h 1960"/>
              <a:gd name="T30" fmla="*/ 657 w 1782"/>
              <a:gd name="T31" fmla="*/ 1193 h 1960"/>
              <a:gd name="T32" fmla="*/ 0 w 1782"/>
              <a:gd name="T33" fmla="*/ 1955 h 1960"/>
              <a:gd name="T34" fmla="*/ 839 w 1782"/>
              <a:gd name="T35" fmla="*/ 1752 h 1960"/>
              <a:gd name="T36" fmla="*/ 715 w 1782"/>
              <a:gd name="T37" fmla="*/ 1752 h 1960"/>
              <a:gd name="T38" fmla="*/ 546 w 1782"/>
              <a:gd name="T39" fmla="*/ 1430 h 1960"/>
              <a:gd name="T40" fmla="*/ 869 w 1782"/>
              <a:gd name="T41" fmla="*/ 1582 h 1960"/>
              <a:gd name="T42" fmla="*/ 683 w 1782"/>
              <a:gd name="T43" fmla="*/ 1215 h 1960"/>
              <a:gd name="T44" fmla="*/ 885 w 1782"/>
              <a:gd name="T45" fmla="*/ 1286 h 1960"/>
              <a:gd name="T46" fmla="*/ 1065 w 1782"/>
              <a:gd name="T47" fmla="*/ 1216 h 1960"/>
              <a:gd name="T48" fmla="*/ 900 w 1782"/>
              <a:gd name="T49" fmla="*/ 1584 h 1960"/>
              <a:gd name="T50" fmla="*/ 1221 w 1782"/>
              <a:gd name="T51" fmla="*/ 1430 h 1960"/>
              <a:gd name="T52" fmla="*/ 1052 w 1782"/>
              <a:gd name="T53" fmla="*/ 1752 h 1960"/>
              <a:gd name="T54" fmla="*/ 925 w 1782"/>
              <a:gd name="T55" fmla="*/ 1767 h 1960"/>
              <a:gd name="T56" fmla="*/ 1782 w 1782"/>
              <a:gd name="T57" fmla="*/ 1960 h 1960"/>
              <a:gd name="T58" fmla="*/ 993 w 1782"/>
              <a:gd name="T59" fmla="*/ 1227 h 1960"/>
              <a:gd name="T60" fmla="*/ 849 w 1782"/>
              <a:gd name="T61" fmla="*/ 1250 h 1960"/>
              <a:gd name="T62" fmla="*/ 554 w 1782"/>
              <a:gd name="T63" fmla="*/ 948 h 1960"/>
              <a:gd name="T64" fmla="*/ 543 w 1782"/>
              <a:gd name="T65" fmla="*/ 908 h 1960"/>
              <a:gd name="T66" fmla="*/ 518 w 1782"/>
              <a:gd name="T67" fmla="*/ 923 h 1960"/>
              <a:gd name="T68" fmla="*/ 504 w 1782"/>
              <a:gd name="T69" fmla="*/ 916 h 1960"/>
              <a:gd name="T70" fmla="*/ 459 w 1782"/>
              <a:gd name="T71" fmla="*/ 813 h 1960"/>
              <a:gd name="T72" fmla="*/ 449 w 1782"/>
              <a:gd name="T73" fmla="*/ 734 h 1960"/>
              <a:gd name="T74" fmla="*/ 463 w 1782"/>
              <a:gd name="T75" fmla="*/ 713 h 1960"/>
              <a:gd name="T76" fmla="*/ 472 w 1782"/>
              <a:gd name="T77" fmla="*/ 711 h 1960"/>
              <a:gd name="T78" fmla="*/ 565 w 1782"/>
              <a:gd name="T79" fmla="*/ 810 h 1960"/>
              <a:gd name="T80" fmla="*/ 1118 w 1782"/>
              <a:gd name="T81" fmla="*/ 669 h 1960"/>
              <a:gd name="T82" fmla="*/ 1195 w 1782"/>
              <a:gd name="T83" fmla="*/ 824 h 1960"/>
              <a:gd name="T84" fmla="*/ 1271 w 1782"/>
              <a:gd name="T85" fmla="*/ 721 h 1960"/>
              <a:gd name="T86" fmla="*/ 1278 w 1782"/>
              <a:gd name="T87" fmla="*/ 733 h 1960"/>
              <a:gd name="T88" fmla="*/ 1273 w 1782"/>
              <a:gd name="T89" fmla="*/ 796 h 1960"/>
              <a:gd name="T90" fmla="*/ 1230 w 1782"/>
              <a:gd name="T91" fmla="*/ 910 h 1960"/>
              <a:gd name="T92" fmla="*/ 1221 w 1782"/>
              <a:gd name="T93" fmla="*/ 922 h 1960"/>
              <a:gd name="T94" fmla="*/ 1208 w 1782"/>
              <a:gd name="T95" fmla="*/ 923 h 1960"/>
              <a:gd name="T96" fmla="*/ 1190 w 1782"/>
              <a:gd name="T97" fmla="*/ 935 h 1960"/>
              <a:gd name="T98" fmla="*/ 993 w 1782"/>
              <a:gd name="T99" fmla="*/ 122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82" h="1960">
                <a:moveTo>
                  <a:pt x="1215" y="1400"/>
                </a:moveTo>
                <a:cubicBezTo>
                  <a:pt x="1120" y="1363"/>
                  <a:pt x="1090" y="1290"/>
                  <a:pt x="1090" y="1192"/>
                </a:cubicBezTo>
                <a:cubicBezTo>
                  <a:pt x="1108" y="1173"/>
                  <a:pt x="1124" y="1153"/>
                  <a:pt x="1139" y="1130"/>
                </a:cubicBezTo>
                <a:cubicBezTo>
                  <a:pt x="1172" y="1079"/>
                  <a:pt x="1197" y="1019"/>
                  <a:pt x="1216" y="957"/>
                </a:cubicBezTo>
                <a:cubicBezTo>
                  <a:pt x="1221" y="956"/>
                  <a:pt x="1227" y="955"/>
                  <a:pt x="1232" y="953"/>
                </a:cubicBezTo>
                <a:cubicBezTo>
                  <a:pt x="1239" y="950"/>
                  <a:pt x="1244" y="945"/>
                  <a:pt x="1249" y="939"/>
                </a:cubicBezTo>
                <a:cubicBezTo>
                  <a:pt x="1257" y="929"/>
                  <a:pt x="1265" y="916"/>
                  <a:pt x="1272" y="901"/>
                </a:cubicBezTo>
                <a:cubicBezTo>
                  <a:pt x="1282" y="878"/>
                  <a:pt x="1292" y="850"/>
                  <a:pt x="1299" y="823"/>
                </a:cubicBezTo>
                <a:cubicBezTo>
                  <a:pt x="1306" y="795"/>
                  <a:pt x="1310" y="769"/>
                  <a:pt x="1311" y="746"/>
                </a:cubicBezTo>
                <a:cubicBezTo>
                  <a:pt x="1311" y="739"/>
                  <a:pt x="1310" y="733"/>
                  <a:pt x="1309" y="727"/>
                </a:cubicBezTo>
                <a:cubicBezTo>
                  <a:pt x="1308" y="720"/>
                  <a:pt x="1306" y="715"/>
                  <a:pt x="1302" y="709"/>
                </a:cubicBezTo>
                <a:cubicBezTo>
                  <a:pt x="1296" y="699"/>
                  <a:pt x="1289" y="691"/>
                  <a:pt x="1282" y="685"/>
                </a:cubicBezTo>
                <a:cubicBezTo>
                  <a:pt x="1279" y="684"/>
                  <a:pt x="1279" y="684"/>
                  <a:pt x="1279" y="684"/>
                </a:cubicBezTo>
                <a:cubicBezTo>
                  <a:pt x="1286" y="649"/>
                  <a:pt x="1290" y="619"/>
                  <a:pt x="1291" y="608"/>
                </a:cubicBezTo>
                <a:cubicBezTo>
                  <a:pt x="1322" y="128"/>
                  <a:pt x="846" y="0"/>
                  <a:pt x="614" y="214"/>
                </a:cubicBezTo>
                <a:cubicBezTo>
                  <a:pt x="604" y="222"/>
                  <a:pt x="378" y="224"/>
                  <a:pt x="432" y="540"/>
                </a:cubicBezTo>
                <a:cubicBezTo>
                  <a:pt x="441" y="589"/>
                  <a:pt x="452" y="637"/>
                  <a:pt x="462" y="675"/>
                </a:cubicBezTo>
                <a:cubicBezTo>
                  <a:pt x="462" y="678"/>
                  <a:pt x="462" y="678"/>
                  <a:pt x="462" y="678"/>
                </a:cubicBezTo>
                <a:cubicBezTo>
                  <a:pt x="456" y="679"/>
                  <a:pt x="450" y="682"/>
                  <a:pt x="445" y="686"/>
                </a:cubicBezTo>
                <a:cubicBezTo>
                  <a:pt x="437" y="692"/>
                  <a:pt x="431" y="700"/>
                  <a:pt x="424" y="710"/>
                </a:cubicBezTo>
                <a:cubicBezTo>
                  <a:pt x="421" y="716"/>
                  <a:pt x="419" y="721"/>
                  <a:pt x="418" y="727"/>
                </a:cubicBezTo>
                <a:cubicBezTo>
                  <a:pt x="417" y="733"/>
                  <a:pt x="417" y="739"/>
                  <a:pt x="417" y="745"/>
                </a:cubicBezTo>
                <a:cubicBezTo>
                  <a:pt x="417" y="762"/>
                  <a:pt x="420" y="782"/>
                  <a:pt x="424" y="803"/>
                </a:cubicBezTo>
                <a:cubicBezTo>
                  <a:pt x="431" y="834"/>
                  <a:pt x="442" y="867"/>
                  <a:pt x="454" y="894"/>
                </a:cubicBezTo>
                <a:cubicBezTo>
                  <a:pt x="461" y="908"/>
                  <a:pt x="467" y="920"/>
                  <a:pt x="474" y="930"/>
                </a:cubicBezTo>
                <a:cubicBezTo>
                  <a:pt x="478" y="935"/>
                  <a:pt x="481" y="940"/>
                  <a:pt x="485" y="943"/>
                </a:cubicBezTo>
                <a:cubicBezTo>
                  <a:pt x="489" y="947"/>
                  <a:pt x="493" y="951"/>
                  <a:pt x="499" y="953"/>
                </a:cubicBezTo>
                <a:cubicBezTo>
                  <a:pt x="505" y="955"/>
                  <a:pt x="512" y="957"/>
                  <a:pt x="518" y="957"/>
                </a:cubicBezTo>
                <a:cubicBezTo>
                  <a:pt x="523" y="956"/>
                  <a:pt x="523" y="956"/>
                  <a:pt x="523" y="956"/>
                </a:cubicBezTo>
                <a:cubicBezTo>
                  <a:pt x="524" y="957"/>
                  <a:pt x="524" y="957"/>
                  <a:pt x="524" y="957"/>
                </a:cubicBezTo>
                <a:cubicBezTo>
                  <a:pt x="546" y="1041"/>
                  <a:pt x="585" y="1117"/>
                  <a:pt x="640" y="1175"/>
                </a:cubicBezTo>
                <a:cubicBezTo>
                  <a:pt x="645" y="1181"/>
                  <a:pt x="651" y="1187"/>
                  <a:pt x="657" y="1193"/>
                </a:cubicBezTo>
                <a:cubicBezTo>
                  <a:pt x="668" y="1310"/>
                  <a:pt x="643" y="1357"/>
                  <a:pt x="534" y="1400"/>
                </a:cubicBezTo>
                <a:cubicBezTo>
                  <a:pt x="307" y="1487"/>
                  <a:pt x="56" y="1534"/>
                  <a:pt x="0" y="1955"/>
                </a:cubicBezTo>
                <a:cubicBezTo>
                  <a:pt x="801" y="1957"/>
                  <a:pt x="801" y="1957"/>
                  <a:pt x="801" y="1957"/>
                </a:cubicBezTo>
                <a:cubicBezTo>
                  <a:pt x="839" y="1752"/>
                  <a:pt x="839" y="1752"/>
                  <a:pt x="839" y="1752"/>
                </a:cubicBezTo>
                <a:cubicBezTo>
                  <a:pt x="784" y="1692"/>
                  <a:pt x="784" y="1692"/>
                  <a:pt x="784" y="1692"/>
                </a:cubicBezTo>
                <a:cubicBezTo>
                  <a:pt x="715" y="1752"/>
                  <a:pt x="715" y="1752"/>
                  <a:pt x="715" y="1752"/>
                </a:cubicBezTo>
                <a:cubicBezTo>
                  <a:pt x="519" y="1439"/>
                  <a:pt x="519" y="1439"/>
                  <a:pt x="519" y="1439"/>
                </a:cubicBezTo>
                <a:cubicBezTo>
                  <a:pt x="546" y="1430"/>
                  <a:pt x="546" y="1430"/>
                  <a:pt x="546" y="1430"/>
                </a:cubicBezTo>
                <a:cubicBezTo>
                  <a:pt x="721" y="1710"/>
                  <a:pt x="721" y="1710"/>
                  <a:pt x="721" y="1710"/>
                </a:cubicBezTo>
                <a:cubicBezTo>
                  <a:pt x="869" y="1582"/>
                  <a:pt x="869" y="1582"/>
                  <a:pt x="869" y="1582"/>
                </a:cubicBezTo>
                <a:cubicBezTo>
                  <a:pt x="590" y="1404"/>
                  <a:pt x="590" y="1404"/>
                  <a:pt x="590" y="1404"/>
                </a:cubicBezTo>
                <a:cubicBezTo>
                  <a:pt x="657" y="1369"/>
                  <a:pt x="689" y="1328"/>
                  <a:pt x="683" y="1215"/>
                </a:cubicBezTo>
                <a:cubicBezTo>
                  <a:pt x="730" y="1251"/>
                  <a:pt x="784" y="1275"/>
                  <a:pt x="846" y="1283"/>
                </a:cubicBezTo>
                <a:cubicBezTo>
                  <a:pt x="859" y="1285"/>
                  <a:pt x="872" y="1286"/>
                  <a:pt x="885" y="1286"/>
                </a:cubicBezTo>
                <a:cubicBezTo>
                  <a:pt x="929" y="1286"/>
                  <a:pt x="970" y="1275"/>
                  <a:pt x="1006" y="1257"/>
                </a:cubicBezTo>
                <a:cubicBezTo>
                  <a:pt x="1027" y="1246"/>
                  <a:pt x="1047" y="1232"/>
                  <a:pt x="1065" y="1216"/>
                </a:cubicBezTo>
                <a:cubicBezTo>
                  <a:pt x="1065" y="1287"/>
                  <a:pt x="1093" y="1359"/>
                  <a:pt x="1160" y="1403"/>
                </a:cubicBezTo>
                <a:cubicBezTo>
                  <a:pt x="900" y="1584"/>
                  <a:pt x="900" y="1584"/>
                  <a:pt x="900" y="1584"/>
                </a:cubicBezTo>
                <a:cubicBezTo>
                  <a:pt x="1045" y="1710"/>
                  <a:pt x="1045" y="1710"/>
                  <a:pt x="1045" y="1710"/>
                </a:cubicBezTo>
                <a:cubicBezTo>
                  <a:pt x="1221" y="1430"/>
                  <a:pt x="1221" y="1430"/>
                  <a:pt x="1221" y="1430"/>
                </a:cubicBezTo>
                <a:cubicBezTo>
                  <a:pt x="1247" y="1439"/>
                  <a:pt x="1247" y="1439"/>
                  <a:pt x="1247" y="1439"/>
                </a:cubicBezTo>
                <a:cubicBezTo>
                  <a:pt x="1052" y="1752"/>
                  <a:pt x="1052" y="1752"/>
                  <a:pt x="1052" y="1752"/>
                </a:cubicBezTo>
                <a:cubicBezTo>
                  <a:pt x="986" y="1695"/>
                  <a:pt x="986" y="1695"/>
                  <a:pt x="986" y="1695"/>
                </a:cubicBezTo>
                <a:cubicBezTo>
                  <a:pt x="925" y="1767"/>
                  <a:pt x="925" y="1767"/>
                  <a:pt x="925" y="1767"/>
                </a:cubicBezTo>
                <a:cubicBezTo>
                  <a:pt x="971" y="1958"/>
                  <a:pt x="971" y="1958"/>
                  <a:pt x="971" y="1958"/>
                </a:cubicBezTo>
                <a:cubicBezTo>
                  <a:pt x="1782" y="1960"/>
                  <a:pt x="1782" y="1960"/>
                  <a:pt x="1782" y="1960"/>
                </a:cubicBezTo>
                <a:cubicBezTo>
                  <a:pt x="1722" y="1548"/>
                  <a:pt x="1440" y="1487"/>
                  <a:pt x="1215" y="1400"/>
                </a:cubicBezTo>
                <a:close/>
                <a:moveTo>
                  <a:pt x="993" y="1227"/>
                </a:moveTo>
                <a:cubicBezTo>
                  <a:pt x="961" y="1243"/>
                  <a:pt x="925" y="1252"/>
                  <a:pt x="885" y="1252"/>
                </a:cubicBezTo>
                <a:cubicBezTo>
                  <a:pt x="873" y="1252"/>
                  <a:pt x="862" y="1251"/>
                  <a:pt x="849" y="1250"/>
                </a:cubicBezTo>
                <a:cubicBezTo>
                  <a:pt x="774" y="1240"/>
                  <a:pt x="712" y="1204"/>
                  <a:pt x="662" y="1151"/>
                </a:cubicBezTo>
                <a:cubicBezTo>
                  <a:pt x="612" y="1098"/>
                  <a:pt x="575" y="1027"/>
                  <a:pt x="554" y="948"/>
                </a:cubicBezTo>
                <a:cubicBezTo>
                  <a:pt x="552" y="942"/>
                  <a:pt x="551" y="936"/>
                  <a:pt x="549" y="930"/>
                </a:cubicBezTo>
                <a:cubicBezTo>
                  <a:pt x="543" y="908"/>
                  <a:pt x="543" y="908"/>
                  <a:pt x="543" y="908"/>
                </a:cubicBezTo>
                <a:cubicBezTo>
                  <a:pt x="525" y="921"/>
                  <a:pt x="525" y="921"/>
                  <a:pt x="525" y="921"/>
                </a:cubicBezTo>
                <a:cubicBezTo>
                  <a:pt x="518" y="923"/>
                  <a:pt x="518" y="923"/>
                  <a:pt x="518" y="923"/>
                </a:cubicBezTo>
                <a:cubicBezTo>
                  <a:pt x="516" y="923"/>
                  <a:pt x="513" y="923"/>
                  <a:pt x="510" y="921"/>
                </a:cubicBezTo>
                <a:cubicBezTo>
                  <a:pt x="510" y="921"/>
                  <a:pt x="507" y="920"/>
                  <a:pt x="504" y="916"/>
                </a:cubicBezTo>
                <a:cubicBezTo>
                  <a:pt x="499" y="910"/>
                  <a:pt x="492" y="899"/>
                  <a:pt x="486" y="885"/>
                </a:cubicBezTo>
                <a:cubicBezTo>
                  <a:pt x="476" y="865"/>
                  <a:pt x="466" y="838"/>
                  <a:pt x="459" y="813"/>
                </a:cubicBezTo>
                <a:cubicBezTo>
                  <a:pt x="452" y="787"/>
                  <a:pt x="448" y="762"/>
                  <a:pt x="448" y="745"/>
                </a:cubicBezTo>
                <a:cubicBezTo>
                  <a:pt x="448" y="741"/>
                  <a:pt x="448" y="737"/>
                  <a:pt x="449" y="734"/>
                </a:cubicBezTo>
                <a:cubicBezTo>
                  <a:pt x="450" y="729"/>
                  <a:pt x="450" y="729"/>
                  <a:pt x="450" y="729"/>
                </a:cubicBezTo>
                <a:cubicBezTo>
                  <a:pt x="455" y="721"/>
                  <a:pt x="460" y="716"/>
                  <a:pt x="463" y="713"/>
                </a:cubicBezTo>
                <a:cubicBezTo>
                  <a:pt x="467" y="711"/>
                  <a:pt x="469" y="710"/>
                  <a:pt x="470" y="710"/>
                </a:cubicBezTo>
                <a:cubicBezTo>
                  <a:pt x="472" y="711"/>
                  <a:pt x="472" y="711"/>
                  <a:pt x="472" y="711"/>
                </a:cubicBezTo>
                <a:cubicBezTo>
                  <a:pt x="484" y="747"/>
                  <a:pt x="501" y="783"/>
                  <a:pt x="522" y="824"/>
                </a:cubicBezTo>
                <a:cubicBezTo>
                  <a:pt x="524" y="824"/>
                  <a:pt x="554" y="813"/>
                  <a:pt x="565" y="810"/>
                </a:cubicBezTo>
                <a:cubicBezTo>
                  <a:pt x="471" y="620"/>
                  <a:pt x="591" y="447"/>
                  <a:pt x="602" y="411"/>
                </a:cubicBezTo>
                <a:cubicBezTo>
                  <a:pt x="670" y="568"/>
                  <a:pt x="962" y="718"/>
                  <a:pt x="1118" y="669"/>
                </a:cubicBezTo>
                <a:cubicBezTo>
                  <a:pt x="1154" y="658"/>
                  <a:pt x="1191" y="641"/>
                  <a:pt x="1215" y="608"/>
                </a:cubicBezTo>
                <a:cubicBezTo>
                  <a:pt x="1218" y="665"/>
                  <a:pt x="1227" y="749"/>
                  <a:pt x="1195" y="824"/>
                </a:cubicBezTo>
                <a:cubicBezTo>
                  <a:pt x="1234" y="818"/>
                  <a:pt x="1234" y="818"/>
                  <a:pt x="1234" y="818"/>
                </a:cubicBezTo>
                <a:cubicBezTo>
                  <a:pt x="1249" y="798"/>
                  <a:pt x="1262" y="760"/>
                  <a:pt x="1271" y="721"/>
                </a:cubicBezTo>
                <a:cubicBezTo>
                  <a:pt x="1276" y="728"/>
                  <a:pt x="1276" y="728"/>
                  <a:pt x="1276" y="728"/>
                </a:cubicBezTo>
                <a:cubicBezTo>
                  <a:pt x="1278" y="733"/>
                  <a:pt x="1278" y="733"/>
                  <a:pt x="1278" y="733"/>
                </a:cubicBezTo>
                <a:cubicBezTo>
                  <a:pt x="1279" y="737"/>
                  <a:pt x="1279" y="741"/>
                  <a:pt x="1279" y="746"/>
                </a:cubicBezTo>
                <a:cubicBezTo>
                  <a:pt x="1279" y="759"/>
                  <a:pt x="1277" y="777"/>
                  <a:pt x="1273" y="796"/>
                </a:cubicBezTo>
                <a:cubicBezTo>
                  <a:pt x="1267" y="824"/>
                  <a:pt x="1257" y="856"/>
                  <a:pt x="1246" y="880"/>
                </a:cubicBezTo>
                <a:cubicBezTo>
                  <a:pt x="1241" y="892"/>
                  <a:pt x="1235" y="903"/>
                  <a:pt x="1230" y="910"/>
                </a:cubicBezTo>
                <a:cubicBezTo>
                  <a:pt x="1228" y="914"/>
                  <a:pt x="1226" y="917"/>
                  <a:pt x="1224" y="919"/>
                </a:cubicBezTo>
                <a:cubicBezTo>
                  <a:pt x="1221" y="922"/>
                  <a:pt x="1221" y="922"/>
                  <a:pt x="1221" y="922"/>
                </a:cubicBezTo>
                <a:cubicBezTo>
                  <a:pt x="1217" y="923"/>
                  <a:pt x="1214" y="924"/>
                  <a:pt x="1212" y="924"/>
                </a:cubicBezTo>
                <a:cubicBezTo>
                  <a:pt x="1208" y="923"/>
                  <a:pt x="1208" y="923"/>
                  <a:pt x="1208" y="923"/>
                </a:cubicBezTo>
                <a:cubicBezTo>
                  <a:pt x="1194" y="919"/>
                  <a:pt x="1194" y="919"/>
                  <a:pt x="1194" y="919"/>
                </a:cubicBezTo>
                <a:cubicBezTo>
                  <a:pt x="1190" y="935"/>
                  <a:pt x="1190" y="935"/>
                  <a:pt x="1190" y="935"/>
                </a:cubicBezTo>
                <a:cubicBezTo>
                  <a:pt x="1165" y="1020"/>
                  <a:pt x="1128" y="1101"/>
                  <a:pt x="1078" y="1158"/>
                </a:cubicBezTo>
                <a:cubicBezTo>
                  <a:pt x="1053" y="1187"/>
                  <a:pt x="1024" y="1211"/>
                  <a:pt x="993" y="1227"/>
                </a:cubicBezTo>
                <a:close/>
              </a:path>
            </a:pathLst>
          </a:custGeom>
          <a:solidFill>
            <a:srgbClr val="BD0A0D"/>
          </a:solidFill>
          <a:ln>
            <a:noFill/>
          </a:ln>
        </p:spPr>
        <p:txBody>
          <a:bodyPr vert="horz" wrap="square" lIns="91440" tIns="45720" rIns="91440" bIns="45720" numCol="1" anchor="t" anchorCtr="0" compatLnSpc="1"/>
          <a:lstStyle/>
          <a:p>
            <a:endParaRPr lang="zh-CN" altLang="en-US"/>
          </a:p>
        </p:txBody>
      </p:sp>
      <p:sp>
        <p:nvSpPr>
          <p:cNvPr id="51" name="Freeform 5"/>
          <p:cNvSpPr>
            <a:spLocks noEditPoints="1"/>
          </p:cNvSpPr>
          <p:nvPr/>
        </p:nvSpPr>
        <p:spPr bwMode="auto">
          <a:xfrm>
            <a:off x="1453252" y="4707425"/>
            <a:ext cx="814168" cy="836031"/>
          </a:xfrm>
          <a:custGeom>
            <a:avLst/>
            <a:gdLst>
              <a:gd name="T0" fmla="*/ 876 w 1737"/>
              <a:gd name="T1" fmla="*/ 1588 h 1781"/>
              <a:gd name="T2" fmla="*/ 448 w 1737"/>
              <a:gd name="T3" fmla="*/ 1313 h 1781"/>
              <a:gd name="T4" fmla="*/ 450 w 1737"/>
              <a:gd name="T5" fmla="*/ 1313 h 1781"/>
              <a:gd name="T6" fmla="*/ 535 w 1737"/>
              <a:gd name="T7" fmla="*/ 1281 h 1781"/>
              <a:gd name="T8" fmla="*/ 683 w 1737"/>
              <a:gd name="T9" fmla="*/ 1080 h 1781"/>
              <a:gd name="T10" fmla="*/ 679 w 1737"/>
              <a:gd name="T11" fmla="*/ 1068 h 1781"/>
              <a:gd name="T12" fmla="*/ 835 w 1737"/>
              <a:gd name="T13" fmla="*/ 1131 h 1781"/>
              <a:gd name="T14" fmla="*/ 874 w 1737"/>
              <a:gd name="T15" fmla="*/ 1133 h 1781"/>
              <a:gd name="T16" fmla="*/ 995 w 1737"/>
              <a:gd name="T17" fmla="*/ 1105 h 1781"/>
              <a:gd name="T18" fmla="*/ 1045 w 1737"/>
              <a:gd name="T19" fmla="*/ 1072 h 1781"/>
              <a:gd name="T20" fmla="*/ 1047 w 1737"/>
              <a:gd name="T21" fmla="*/ 1085 h 1781"/>
              <a:gd name="T22" fmla="*/ 1192 w 1737"/>
              <a:gd name="T23" fmla="*/ 1281 h 1781"/>
              <a:gd name="T24" fmla="*/ 1275 w 1737"/>
              <a:gd name="T25" fmla="*/ 1312 h 1781"/>
              <a:gd name="T26" fmla="*/ 876 w 1737"/>
              <a:gd name="T27" fmla="*/ 1588 h 1781"/>
              <a:gd name="T28" fmla="*/ 493 w 1737"/>
              <a:gd name="T29" fmla="*/ 591 h 1781"/>
              <a:gd name="T30" fmla="*/ 664 w 1737"/>
              <a:gd name="T31" fmla="*/ 253 h 1781"/>
              <a:gd name="T32" fmla="*/ 1064 w 1737"/>
              <a:gd name="T33" fmla="*/ 692 h 1781"/>
              <a:gd name="T34" fmla="*/ 978 w 1737"/>
              <a:gd name="T35" fmla="*/ 506 h 1781"/>
              <a:gd name="T36" fmla="*/ 1122 w 1737"/>
              <a:gd name="T37" fmla="*/ 735 h 1781"/>
              <a:gd name="T38" fmla="*/ 1072 w 1737"/>
              <a:gd name="T39" fmla="*/ 1000 h 1781"/>
              <a:gd name="T40" fmla="*/ 1067 w 1737"/>
              <a:gd name="T41" fmla="*/ 1006 h 1781"/>
              <a:gd name="T42" fmla="*/ 982 w 1737"/>
              <a:gd name="T43" fmla="*/ 1074 h 1781"/>
              <a:gd name="T44" fmla="*/ 874 w 1737"/>
              <a:gd name="T45" fmla="*/ 1100 h 1781"/>
              <a:gd name="T46" fmla="*/ 839 w 1737"/>
              <a:gd name="T47" fmla="*/ 1097 h 1781"/>
              <a:gd name="T48" fmla="*/ 652 w 1737"/>
              <a:gd name="T49" fmla="*/ 999 h 1781"/>
              <a:gd name="T50" fmla="*/ 546 w 1737"/>
              <a:gd name="T51" fmla="*/ 802 h 1781"/>
              <a:gd name="T52" fmla="*/ 535 w 1737"/>
              <a:gd name="T53" fmla="*/ 804 h 1781"/>
              <a:gd name="T54" fmla="*/ 517 w 1737"/>
              <a:gd name="T55" fmla="*/ 800 h 1781"/>
              <a:gd name="T56" fmla="*/ 481 w 1737"/>
              <a:gd name="T57" fmla="*/ 589 h 1781"/>
              <a:gd name="T58" fmla="*/ 493 w 1737"/>
              <a:gd name="T59" fmla="*/ 591 h 1781"/>
              <a:gd name="T60" fmla="*/ 801 w 1737"/>
              <a:gd name="T61" fmla="*/ 0 h 1781"/>
              <a:gd name="T62" fmla="*/ 688 w 1737"/>
              <a:gd name="T63" fmla="*/ 12 h 1781"/>
              <a:gd name="T64" fmla="*/ 328 w 1737"/>
              <a:gd name="T65" fmla="*/ 528 h 1781"/>
              <a:gd name="T66" fmla="*/ 331 w 1737"/>
              <a:gd name="T67" fmla="*/ 595 h 1781"/>
              <a:gd name="T68" fmla="*/ 364 w 1737"/>
              <a:gd name="T69" fmla="*/ 1306 h 1781"/>
              <a:gd name="T70" fmla="*/ 0 w 1737"/>
              <a:gd name="T71" fmla="*/ 1781 h 1781"/>
              <a:gd name="T72" fmla="*/ 1737 w 1737"/>
              <a:gd name="T73" fmla="*/ 1781 h 1781"/>
              <a:gd name="T74" fmla="*/ 1373 w 1737"/>
              <a:gd name="T75" fmla="*/ 1308 h 1781"/>
              <a:gd name="T76" fmla="*/ 1322 w 1737"/>
              <a:gd name="T77" fmla="*/ 674 h 1781"/>
              <a:gd name="T78" fmla="*/ 1210 w 1737"/>
              <a:gd name="T79" fmla="*/ 149 h 1781"/>
              <a:gd name="T80" fmla="*/ 801 w 1737"/>
              <a:gd name="T81" fmla="*/ 0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37" h="1781">
                <a:moveTo>
                  <a:pt x="876" y="1588"/>
                </a:moveTo>
                <a:cubicBezTo>
                  <a:pt x="865" y="1581"/>
                  <a:pt x="528" y="1383"/>
                  <a:pt x="448" y="1313"/>
                </a:cubicBezTo>
                <a:cubicBezTo>
                  <a:pt x="450" y="1313"/>
                  <a:pt x="450" y="1313"/>
                  <a:pt x="450" y="1313"/>
                </a:cubicBezTo>
                <a:cubicBezTo>
                  <a:pt x="478" y="1303"/>
                  <a:pt x="506" y="1292"/>
                  <a:pt x="535" y="1281"/>
                </a:cubicBezTo>
                <a:cubicBezTo>
                  <a:pt x="643" y="1240"/>
                  <a:pt x="684" y="1187"/>
                  <a:pt x="683" y="1080"/>
                </a:cubicBezTo>
                <a:cubicBezTo>
                  <a:pt x="679" y="1068"/>
                  <a:pt x="679" y="1068"/>
                  <a:pt x="679" y="1068"/>
                </a:cubicBezTo>
                <a:cubicBezTo>
                  <a:pt x="724" y="1101"/>
                  <a:pt x="777" y="1123"/>
                  <a:pt x="835" y="1131"/>
                </a:cubicBezTo>
                <a:cubicBezTo>
                  <a:pt x="848" y="1132"/>
                  <a:pt x="861" y="1133"/>
                  <a:pt x="874" y="1133"/>
                </a:cubicBezTo>
                <a:cubicBezTo>
                  <a:pt x="919" y="1133"/>
                  <a:pt x="959" y="1123"/>
                  <a:pt x="995" y="1105"/>
                </a:cubicBezTo>
                <a:cubicBezTo>
                  <a:pt x="1013" y="1096"/>
                  <a:pt x="1029" y="1085"/>
                  <a:pt x="1045" y="1072"/>
                </a:cubicBezTo>
                <a:cubicBezTo>
                  <a:pt x="1047" y="1085"/>
                  <a:pt x="1047" y="1085"/>
                  <a:pt x="1047" y="1085"/>
                </a:cubicBezTo>
                <a:cubicBezTo>
                  <a:pt x="1058" y="1183"/>
                  <a:pt x="1105" y="1248"/>
                  <a:pt x="1192" y="1281"/>
                </a:cubicBezTo>
                <a:cubicBezTo>
                  <a:pt x="1220" y="1292"/>
                  <a:pt x="1248" y="1302"/>
                  <a:pt x="1275" y="1312"/>
                </a:cubicBezTo>
                <a:cubicBezTo>
                  <a:pt x="1260" y="1325"/>
                  <a:pt x="884" y="1588"/>
                  <a:pt x="876" y="1588"/>
                </a:cubicBezTo>
                <a:moveTo>
                  <a:pt x="493" y="591"/>
                </a:moveTo>
                <a:cubicBezTo>
                  <a:pt x="507" y="465"/>
                  <a:pt x="562" y="307"/>
                  <a:pt x="664" y="253"/>
                </a:cubicBezTo>
                <a:cubicBezTo>
                  <a:pt x="719" y="486"/>
                  <a:pt x="979" y="492"/>
                  <a:pt x="1064" y="692"/>
                </a:cubicBezTo>
                <a:cubicBezTo>
                  <a:pt x="1091" y="624"/>
                  <a:pt x="1039" y="576"/>
                  <a:pt x="978" y="506"/>
                </a:cubicBezTo>
                <a:cubicBezTo>
                  <a:pt x="1071" y="582"/>
                  <a:pt x="1113" y="610"/>
                  <a:pt x="1122" y="735"/>
                </a:cubicBezTo>
                <a:cubicBezTo>
                  <a:pt x="1129" y="831"/>
                  <a:pt x="1084" y="935"/>
                  <a:pt x="1072" y="1000"/>
                </a:cubicBezTo>
                <a:cubicBezTo>
                  <a:pt x="1071" y="1002"/>
                  <a:pt x="1069" y="1004"/>
                  <a:pt x="1067" y="1006"/>
                </a:cubicBezTo>
                <a:cubicBezTo>
                  <a:pt x="1042" y="1035"/>
                  <a:pt x="1014" y="1058"/>
                  <a:pt x="982" y="1074"/>
                </a:cubicBezTo>
                <a:cubicBezTo>
                  <a:pt x="950" y="1090"/>
                  <a:pt x="914" y="1099"/>
                  <a:pt x="874" y="1100"/>
                </a:cubicBezTo>
                <a:cubicBezTo>
                  <a:pt x="863" y="1100"/>
                  <a:pt x="851" y="1099"/>
                  <a:pt x="839" y="1097"/>
                </a:cubicBezTo>
                <a:cubicBezTo>
                  <a:pt x="764" y="1088"/>
                  <a:pt x="701" y="1052"/>
                  <a:pt x="652" y="999"/>
                </a:cubicBezTo>
                <a:cubicBezTo>
                  <a:pt x="603" y="947"/>
                  <a:pt x="567" y="879"/>
                  <a:pt x="546" y="802"/>
                </a:cubicBezTo>
                <a:cubicBezTo>
                  <a:pt x="542" y="804"/>
                  <a:pt x="539" y="804"/>
                  <a:pt x="535" y="804"/>
                </a:cubicBezTo>
                <a:cubicBezTo>
                  <a:pt x="530" y="804"/>
                  <a:pt x="524" y="803"/>
                  <a:pt x="517" y="800"/>
                </a:cubicBezTo>
                <a:cubicBezTo>
                  <a:pt x="454" y="776"/>
                  <a:pt x="421" y="589"/>
                  <a:pt x="481" y="589"/>
                </a:cubicBezTo>
                <a:cubicBezTo>
                  <a:pt x="485" y="589"/>
                  <a:pt x="489" y="589"/>
                  <a:pt x="493" y="591"/>
                </a:cubicBezTo>
                <a:moveTo>
                  <a:pt x="801" y="0"/>
                </a:moveTo>
                <a:cubicBezTo>
                  <a:pt x="762" y="0"/>
                  <a:pt x="724" y="4"/>
                  <a:pt x="688" y="12"/>
                </a:cubicBezTo>
                <a:cubicBezTo>
                  <a:pt x="451" y="63"/>
                  <a:pt x="327" y="271"/>
                  <a:pt x="328" y="528"/>
                </a:cubicBezTo>
                <a:cubicBezTo>
                  <a:pt x="328" y="550"/>
                  <a:pt x="329" y="572"/>
                  <a:pt x="331" y="595"/>
                </a:cubicBezTo>
                <a:cubicBezTo>
                  <a:pt x="354" y="836"/>
                  <a:pt x="502" y="1057"/>
                  <a:pt x="364" y="1306"/>
                </a:cubicBezTo>
                <a:cubicBezTo>
                  <a:pt x="200" y="1369"/>
                  <a:pt x="55" y="1466"/>
                  <a:pt x="0" y="1781"/>
                </a:cubicBezTo>
                <a:cubicBezTo>
                  <a:pt x="1737" y="1781"/>
                  <a:pt x="1737" y="1781"/>
                  <a:pt x="1737" y="1781"/>
                </a:cubicBezTo>
                <a:cubicBezTo>
                  <a:pt x="1685" y="1531"/>
                  <a:pt x="1535" y="1368"/>
                  <a:pt x="1373" y="1308"/>
                </a:cubicBezTo>
                <a:cubicBezTo>
                  <a:pt x="1235" y="1104"/>
                  <a:pt x="1285" y="910"/>
                  <a:pt x="1322" y="674"/>
                </a:cubicBezTo>
                <a:cubicBezTo>
                  <a:pt x="1351" y="493"/>
                  <a:pt x="1350" y="279"/>
                  <a:pt x="1210" y="149"/>
                </a:cubicBezTo>
                <a:cubicBezTo>
                  <a:pt x="1107" y="53"/>
                  <a:pt x="947" y="0"/>
                  <a:pt x="801" y="0"/>
                </a:cubicBezTo>
              </a:path>
            </a:pathLst>
          </a:custGeom>
          <a:solidFill>
            <a:srgbClr val="BD0A0D"/>
          </a:solidFill>
          <a:ln>
            <a:noFill/>
          </a:ln>
        </p:spPr>
        <p:txBody>
          <a:bodyPr vert="horz" wrap="square" lIns="91440" tIns="45720" rIns="91440" bIns="45720" numCol="1" anchor="t" anchorCtr="0" compatLnSpc="1"/>
          <a:lstStyle/>
          <a:p>
            <a:pPr algn="ctr"/>
            <a:endParaRPr lang="zh-CN" altLang="en-US"/>
          </a:p>
        </p:txBody>
      </p:sp>
      <p:sp>
        <p:nvSpPr>
          <p:cNvPr id="64" name="矩形 63"/>
          <p:cNvSpPr/>
          <p:nvPr/>
        </p:nvSpPr>
        <p:spPr>
          <a:xfrm>
            <a:off x="863503" y="2780178"/>
            <a:ext cx="2091663" cy="1724831"/>
          </a:xfrm>
          <a:prstGeom prst="rect">
            <a:avLst/>
          </a:prstGeom>
        </p:spPr>
        <p:txBody>
          <a:bodyPr wrap="none">
            <a:spAutoFit/>
          </a:bodyPr>
          <a:lstStyle/>
          <a:p>
            <a:pPr>
              <a:lnSpc>
                <a:spcPct val="150000"/>
              </a:lnSpc>
              <a:buFont typeface="Arial" panose="020B0604020202020204" pitchFamily="34" charset="0"/>
              <a:buChar char="•"/>
            </a:pPr>
            <a:r>
              <a:rPr lang="en-US" altLang="zh-CN" sz="1200">
                <a:solidFill>
                  <a:prstClr val="white">
                    <a:lumMod val="50000"/>
                  </a:prstClr>
                </a:solidFill>
              </a:rPr>
              <a:t>Lorem ipsum dolor sit </a:t>
            </a:r>
            <a:r>
              <a:rPr lang="en-US" altLang="zh-CN" sz="1200" smtClean="0">
                <a:solidFill>
                  <a:prstClr val="white">
                    <a:lumMod val="50000"/>
                  </a:prstClr>
                </a:solidFill>
              </a:rPr>
              <a:t>amet</a:t>
            </a:r>
            <a:r>
              <a:rPr lang="zh-CN" altLang="en-US" sz="1200" smtClean="0">
                <a:solidFill>
                  <a:prstClr val="white">
                    <a:lumMod val="50000"/>
                  </a:prstClr>
                </a:solidFill>
              </a:rPr>
              <a:t>；</a:t>
            </a:r>
            <a:endParaRPr lang="en-US" altLang="zh-CN" sz="1200" smtClean="0">
              <a:solidFill>
                <a:prstClr val="white">
                  <a:lumMod val="50000"/>
                </a:prst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zh-CN" altLang="en-US" sz="1200"/>
          </a:p>
        </p:txBody>
      </p:sp>
      <p:sp>
        <p:nvSpPr>
          <p:cNvPr id="65" name="矩形 64"/>
          <p:cNvSpPr/>
          <p:nvPr/>
        </p:nvSpPr>
        <p:spPr>
          <a:xfrm>
            <a:off x="3599891" y="2780178"/>
            <a:ext cx="2091663" cy="1724831"/>
          </a:xfrm>
          <a:prstGeom prst="rect">
            <a:avLst/>
          </a:prstGeom>
        </p:spPr>
        <p:txBody>
          <a:bodyPr wrap="none">
            <a:spAutoFit/>
          </a:bodyPr>
          <a:lstStyle/>
          <a:p>
            <a:pPr>
              <a:lnSpc>
                <a:spcPct val="150000"/>
              </a:lnSpc>
              <a:buFont typeface="Arial" panose="020B0604020202020204" pitchFamily="34" charset="0"/>
              <a:buChar char="•"/>
            </a:pPr>
            <a:r>
              <a:rPr lang="en-US" altLang="zh-CN" sz="1200">
                <a:solidFill>
                  <a:prstClr val="white">
                    <a:lumMod val="50000"/>
                  </a:prstClr>
                </a:solidFill>
              </a:rPr>
              <a:t>Lorem ipsum dolor sit </a:t>
            </a:r>
            <a:r>
              <a:rPr lang="en-US" altLang="zh-CN" sz="1200" smtClean="0">
                <a:solidFill>
                  <a:prstClr val="white">
                    <a:lumMod val="50000"/>
                  </a:prstClr>
                </a:solidFill>
              </a:rPr>
              <a:t>amet</a:t>
            </a:r>
            <a:r>
              <a:rPr lang="zh-CN" altLang="en-US" sz="1200" smtClean="0">
                <a:solidFill>
                  <a:prstClr val="white">
                    <a:lumMod val="50000"/>
                  </a:prstClr>
                </a:solidFill>
              </a:rPr>
              <a:t>；</a:t>
            </a:r>
            <a:endParaRPr lang="en-US" altLang="zh-CN" sz="1200" smtClean="0">
              <a:solidFill>
                <a:prstClr val="white">
                  <a:lumMod val="50000"/>
                </a:prst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zh-CN" altLang="en-US" sz="1200"/>
          </a:p>
        </p:txBody>
      </p:sp>
      <p:sp>
        <p:nvSpPr>
          <p:cNvPr id="66" name="矩形 65"/>
          <p:cNvSpPr/>
          <p:nvPr/>
        </p:nvSpPr>
        <p:spPr>
          <a:xfrm>
            <a:off x="6391638" y="2792209"/>
            <a:ext cx="2091663" cy="1724831"/>
          </a:xfrm>
          <a:prstGeom prst="rect">
            <a:avLst/>
          </a:prstGeom>
        </p:spPr>
        <p:txBody>
          <a:bodyPr wrap="none">
            <a:spAutoFit/>
          </a:bodyPr>
          <a:lstStyle/>
          <a:p>
            <a:pPr>
              <a:lnSpc>
                <a:spcPct val="150000"/>
              </a:lnSpc>
              <a:buFont typeface="Arial" panose="020B0604020202020204" pitchFamily="34" charset="0"/>
              <a:buChar char="•"/>
            </a:pPr>
            <a:r>
              <a:rPr lang="en-US" altLang="zh-CN" sz="1200">
                <a:solidFill>
                  <a:prstClr val="white">
                    <a:lumMod val="50000"/>
                  </a:prstClr>
                </a:solidFill>
              </a:rPr>
              <a:t>Lorem ipsum dolor sit </a:t>
            </a:r>
            <a:r>
              <a:rPr lang="en-US" altLang="zh-CN" sz="1200" smtClean="0">
                <a:solidFill>
                  <a:prstClr val="white">
                    <a:lumMod val="50000"/>
                  </a:prstClr>
                </a:solidFill>
              </a:rPr>
              <a:t>amet</a:t>
            </a:r>
            <a:r>
              <a:rPr lang="zh-CN" altLang="en-US" sz="1200" smtClean="0">
                <a:solidFill>
                  <a:prstClr val="white">
                    <a:lumMod val="50000"/>
                  </a:prstClr>
                </a:solidFill>
              </a:rPr>
              <a:t>；</a:t>
            </a:r>
            <a:endParaRPr lang="en-US" altLang="zh-CN" sz="1200" smtClean="0">
              <a:solidFill>
                <a:prstClr val="white">
                  <a:lumMod val="50000"/>
                </a:prst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zh-CN" altLang="en-US" sz="1200"/>
          </a:p>
        </p:txBody>
      </p:sp>
      <p:sp>
        <p:nvSpPr>
          <p:cNvPr id="67" name="矩形 66"/>
          <p:cNvSpPr/>
          <p:nvPr/>
        </p:nvSpPr>
        <p:spPr>
          <a:xfrm>
            <a:off x="9183385" y="2780920"/>
            <a:ext cx="2091663" cy="1724831"/>
          </a:xfrm>
          <a:prstGeom prst="rect">
            <a:avLst/>
          </a:prstGeom>
        </p:spPr>
        <p:txBody>
          <a:bodyPr wrap="none">
            <a:spAutoFit/>
          </a:bodyPr>
          <a:lstStyle/>
          <a:p>
            <a:pPr>
              <a:lnSpc>
                <a:spcPct val="150000"/>
              </a:lnSpc>
              <a:buFont typeface="Arial" panose="020B0604020202020204" pitchFamily="34" charset="0"/>
              <a:buChar char="•"/>
            </a:pPr>
            <a:r>
              <a:rPr lang="en-US" altLang="zh-CN" sz="1200">
                <a:solidFill>
                  <a:prstClr val="white">
                    <a:lumMod val="50000"/>
                  </a:prstClr>
                </a:solidFill>
              </a:rPr>
              <a:t>Lorem ipsum dolor sit </a:t>
            </a:r>
            <a:r>
              <a:rPr lang="en-US" altLang="zh-CN" sz="1200" smtClean="0">
                <a:solidFill>
                  <a:prstClr val="white">
                    <a:lumMod val="50000"/>
                  </a:prstClr>
                </a:solidFill>
              </a:rPr>
              <a:t>amet</a:t>
            </a:r>
            <a:r>
              <a:rPr lang="zh-CN" altLang="en-US" sz="1200" smtClean="0">
                <a:solidFill>
                  <a:prstClr val="white">
                    <a:lumMod val="50000"/>
                  </a:prstClr>
                </a:solidFill>
              </a:rPr>
              <a:t>；</a:t>
            </a:r>
            <a:endParaRPr lang="en-US" altLang="zh-CN" sz="1200" smtClean="0">
              <a:solidFill>
                <a:prstClr val="white">
                  <a:lumMod val="50000"/>
                </a:prst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en-US" altLang="zh-CN" sz="1200" smtClean="0">
              <a:solidFill>
                <a:schemeClr val="bg1">
                  <a:lumMod val="50000"/>
                </a:schemeClr>
              </a:solidFill>
            </a:endParaRPr>
          </a:p>
          <a:p>
            <a:pPr>
              <a:lnSpc>
                <a:spcPct val="150000"/>
              </a:lnSpc>
              <a:buFont typeface="Arial" panose="020B0604020202020204" pitchFamily="34" charset="0"/>
              <a:buChar char="•"/>
            </a:pPr>
            <a:r>
              <a:rPr lang="en-US" altLang="zh-CN" sz="1200">
                <a:solidFill>
                  <a:schemeClr val="bg1">
                    <a:lumMod val="50000"/>
                  </a:schemeClr>
                </a:solidFill>
              </a:rPr>
              <a:t>Lorem ipsum dolor sit </a:t>
            </a:r>
            <a:r>
              <a:rPr lang="en-US" altLang="zh-CN" sz="1200" smtClean="0">
                <a:solidFill>
                  <a:schemeClr val="bg1">
                    <a:lumMod val="50000"/>
                  </a:schemeClr>
                </a:solidFill>
              </a:rPr>
              <a:t>amet</a:t>
            </a:r>
            <a:r>
              <a:rPr lang="zh-CN" altLang="en-US" sz="1200" smtClean="0">
                <a:solidFill>
                  <a:schemeClr val="bg1">
                    <a:lumMod val="50000"/>
                  </a:schemeClr>
                </a:solidFill>
              </a:rPr>
              <a:t>；</a:t>
            </a:r>
            <a:endParaRPr lang="zh-CN" altLang="en-US" sz="1200"/>
          </a:p>
        </p:txBody>
      </p:sp>
    </p:spTree>
  </p:cSld>
  <p:clrMapOvr>
    <a:masterClrMapping/>
  </p:clrMapOvr>
  <p:transition spd="slow" advTm="2000">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80000"/>
          </a:schemeClr>
        </a:solidFill>
        <a:effectLst/>
      </p:bgPr>
    </p:bg>
    <p:spTree>
      <p:nvGrpSpPr>
        <p:cNvPr id="1" name=""/>
        <p:cNvGrpSpPr/>
        <p:nvPr/>
      </p:nvGrpSpPr>
      <p:grpSpPr>
        <a:xfrm>
          <a:off x="0" y="0"/>
          <a:ext cx="0" cy="0"/>
          <a:chOff x="0" y="0"/>
          <a:chExt cx="0" cy="0"/>
        </a:xfrm>
      </p:grpSpPr>
      <p:sp>
        <p:nvSpPr>
          <p:cNvPr id="10" name="文本框 9"/>
          <p:cNvSpPr txBox="1"/>
          <p:nvPr/>
        </p:nvSpPr>
        <p:spPr>
          <a:xfrm>
            <a:off x="466927" y="355031"/>
            <a:ext cx="1107996" cy="369332"/>
          </a:xfrm>
          <a:prstGeom prst="rect">
            <a:avLst/>
          </a:prstGeom>
          <a:noFill/>
        </p:spPr>
        <p:txBody>
          <a:bodyPr wrap="none" rtlCol="0">
            <a:spAutoFit/>
          </a:bodyPr>
          <a:lstStyle/>
          <a:p>
            <a:r>
              <a:rPr lang="zh-CN" altLang="en-US" b="1">
                <a:solidFill>
                  <a:srgbClr val="BD0A0D"/>
                </a:solidFill>
              </a:rPr>
              <a:t>流程安排</a:t>
            </a:r>
            <a:endParaRPr lang="zh-CN" altLang="en-US" b="1" smtClean="0">
              <a:solidFill>
                <a:srgbClr val="BD0A0D"/>
              </a:solidFill>
            </a:endParaRPr>
          </a:p>
        </p:txBody>
      </p:sp>
      <p:grpSp>
        <p:nvGrpSpPr>
          <p:cNvPr id="4" name="组合 3"/>
          <p:cNvGrpSpPr/>
          <p:nvPr/>
        </p:nvGrpSpPr>
        <p:grpSpPr>
          <a:xfrm>
            <a:off x="762000" y="1617814"/>
            <a:ext cx="10668000" cy="2936214"/>
            <a:chOff x="587022" y="1680013"/>
            <a:chExt cx="13456885" cy="3703814"/>
          </a:xfrm>
        </p:grpSpPr>
        <p:sp>
          <p:nvSpPr>
            <p:cNvPr id="2" name="椭圆 1"/>
            <p:cNvSpPr/>
            <p:nvPr/>
          </p:nvSpPr>
          <p:spPr>
            <a:xfrm>
              <a:off x="587022" y="1680013"/>
              <a:ext cx="3703814" cy="37038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400000">
              <a:off x="4504267" y="3204542"/>
              <a:ext cx="759517" cy="654756"/>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477215" y="1680013"/>
              <a:ext cx="3703814" cy="37038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5400000">
              <a:off x="9394460" y="3204542"/>
              <a:ext cx="759517" cy="654756"/>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0340093" y="1680013"/>
              <a:ext cx="3703814" cy="37038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676109" y="2221245"/>
            <a:ext cx="1107996" cy="369332"/>
          </a:xfrm>
          <a:prstGeom prst="rect">
            <a:avLst/>
          </a:prstGeom>
          <a:noFill/>
        </p:spPr>
        <p:txBody>
          <a:bodyPr wrap="none" rtlCol="0">
            <a:spAutoFit/>
          </a:bodyPr>
          <a:lstStyle/>
          <a:p>
            <a:r>
              <a:rPr lang="zh-CN" altLang="en-US" b="1" smtClean="0">
                <a:solidFill>
                  <a:schemeClr val="bg1"/>
                </a:solidFill>
              </a:rPr>
              <a:t>宣传阶段</a:t>
            </a:r>
          </a:p>
        </p:txBody>
      </p:sp>
      <p:sp>
        <p:nvSpPr>
          <p:cNvPr id="28" name="文本框 27"/>
          <p:cNvSpPr txBox="1"/>
          <p:nvPr/>
        </p:nvSpPr>
        <p:spPr>
          <a:xfrm>
            <a:off x="1361327" y="2705131"/>
            <a:ext cx="1635384" cy="369332"/>
          </a:xfrm>
          <a:prstGeom prst="rect">
            <a:avLst/>
          </a:prstGeom>
          <a:noFill/>
        </p:spPr>
        <p:txBody>
          <a:bodyPr wrap="none" rtlCol="0">
            <a:spAutoFit/>
          </a:bodyPr>
          <a:lstStyle/>
          <a:p>
            <a:r>
              <a:rPr lang="en-US" altLang="zh-CN" b="1" smtClean="0">
                <a:solidFill>
                  <a:schemeClr val="bg1"/>
                </a:solidFill>
              </a:rPr>
              <a:t>2015.10-2016.6</a:t>
            </a:r>
            <a:endParaRPr lang="zh-CN" altLang="en-US" b="1" smtClean="0">
              <a:solidFill>
                <a:schemeClr val="bg1"/>
              </a:solidFill>
            </a:endParaRPr>
          </a:p>
        </p:txBody>
      </p:sp>
      <p:sp>
        <p:nvSpPr>
          <p:cNvPr id="29" name="文本框 28"/>
          <p:cNvSpPr txBox="1"/>
          <p:nvPr/>
        </p:nvSpPr>
        <p:spPr>
          <a:xfrm>
            <a:off x="1778702" y="3145791"/>
            <a:ext cx="1005403" cy="338554"/>
          </a:xfrm>
          <a:prstGeom prst="rect">
            <a:avLst/>
          </a:prstGeom>
          <a:noFill/>
        </p:spPr>
        <p:txBody>
          <a:bodyPr wrap="none" rtlCol="0">
            <a:spAutoFit/>
          </a:bodyPr>
          <a:lstStyle/>
          <a:p>
            <a:r>
              <a:rPr lang="zh-CN" altLang="en-US" sz="1600" b="1" smtClean="0">
                <a:solidFill>
                  <a:schemeClr val="bg1"/>
                </a:solidFill>
              </a:rPr>
              <a:t>网络应聘</a:t>
            </a:r>
          </a:p>
        </p:txBody>
      </p:sp>
      <p:sp>
        <p:nvSpPr>
          <p:cNvPr id="30" name="文本框 29"/>
          <p:cNvSpPr txBox="1"/>
          <p:nvPr/>
        </p:nvSpPr>
        <p:spPr>
          <a:xfrm>
            <a:off x="1778702" y="3508617"/>
            <a:ext cx="1005403" cy="338554"/>
          </a:xfrm>
          <a:prstGeom prst="rect">
            <a:avLst/>
          </a:prstGeom>
          <a:noFill/>
        </p:spPr>
        <p:txBody>
          <a:bodyPr wrap="none" rtlCol="0">
            <a:spAutoFit/>
          </a:bodyPr>
          <a:lstStyle/>
          <a:p>
            <a:r>
              <a:rPr lang="zh-CN" altLang="en-US" sz="1600" b="1" smtClean="0">
                <a:solidFill>
                  <a:schemeClr val="bg1"/>
                </a:solidFill>
              </a:rPr>
              <a:t>现场应聘</a:t>
            </a:r>
          </a:p>
        </p:txBody>
      </p:sp>
      <p:sp>
        <p:nvSpPr>
          <p:cNvPr id="31" name="文本框 30"/>
          <p:cNvSpPr txBox="1"/>
          <p:nvPr/>
        </p:nvSpPr>
        <p:spPr>
          <a:xfrm>
            <a:off x="5552829" y="2196973"/>
            <a:ext cx="1107996" cy="369332"/>
          </a:xfrm>
          <a:prstGeom prst="rect">
            <a:avLst/>
          </a:prstGeom>
          <a:noFill/>
        </p:spPr>
        <p:txBody>
          <a:bodyPr wrap="none" rtlCol="0">
            <a:spAutoFit/>
          </a:bodyPr>
          <a:lstStyle/>
          <a:p>
            <a:r>
              <a:rPr lang="zh-CN" altLang="en-US" b="1" smtClean="0">
                <a:solidFill>
                  <a:schemeClr val="bg1"/>
                </a:solidFill>
              </a:rPr>
              <a:t>面试阶段</a:t>
            </a:r>
          </a:p>
        </p:txBody>
      </p:sp>
      <p:sp>
        <p:nvSpPr>
          <p:cNvPr id="32" name="文本框 31"/>
          <p:cNvSpPr txBox="1"/>
          <p:nvPr/>
        </p:nvSpPr>
        <p:spPr>
          <a:xfrm>
            <a:off x="5289135" y="2680859"/>
            <a:ext cx="1635384" cy="369332"/>
          </a:xfrm>
          <a:prstGeom prst="rect">
            <a:avLst/>
          </a:prstGeom>
          <a:noFill/>
        </p:spPr>
        <p:txBody>
          <a:bodyPr wrap="none" rtlCol="0">
            <a:spAutoFit/>
          </a:bodyPr>
          <a:lstStyle/>
          <a:p>
            <a:r>
              <a:rPr lang="en-US" altLang="zh-CN" b="1" smtClean="0">
                <a:solidFill>
                  <a:schemeClr val="bg1"/>
                </a:solidFill>
              </a:rPr>
              <a:t>2015.10-2016.6</a:t>
            </a:r>
            <a:endParaRPr lang="zh-CN" altLang="en-US" b="1" smtClean="0">
              <a:solidFill>
                <a:schemeClr val="bg1"/>
              </a:solidFill>
            </a:endParaRPr>
          </a:p>
        </p:txBody>
      </p:sp>
      <p:sp>
        <p:nvSpPr>
          <p:cNvPr id="33" name="文本框 32"/>
          <p:cNvSpPr txBox="1"/>
          <p:nvPr/>
        </p:nvSpPr>
        <p:spPr>
          <a:xfrm>
            <a:off x="5296349" y="3080520"/>
            <a:ext cx="1620957" cy="338554"/>
          </a:xfrm>
          <a:prstGeom prst="rect">
            <a:avLst/>
          </a:prstGeom>
          <a:noFill/>
        </p:spPr>
        <p:txBody>
          <a:bodyPr wrap="none" rtlCol="0">
            <a:spAutoFit/>
          </a:bodyPr>
          <a:lstStyle/>
          <a:p>
            <a:r>
              <a:rPr lang="zh-CN" altLang="en-US" sz="1600" b="1" smtClean="0">
                <a:solidFill>
                  <a:schemeClr val="bg1"/>
                </a:solidFill>
              </a:rPr>
              <a:t>电话、邮件通知</a:t>
            </a:r>
          </a:p>
        </p:txBody>
      </p:sp>
      <p:sp>
        <p:nvSpPr>
          <p:cNvPr id="34" name="文本框 33"/>
          <p:cNvSpPr txBox="1"/>
          <p:nvPr/>
        </p:nvSpPr>
        <p:spPr>
          <a:xfrm>
            <a:off x="4988572" y="3484345"/>
            <a:ext cx="2236510" cy="338554"/>
          </a:xfrm>
          <a:prstGeom prst="rect">
            <a:avLst/>
          </a:prstGeom>
          <a:noFill/>
        </p:spPr>
        <p:txBody>
          <a:bodyPr wrap="none" rtlCol="0">
            <a:spAutoFit/>
          </a:bodyPr>
          <a:lstStyle/>
          <a:p>
            <a:r>
              <a:rPr lang="zh-CN" altLang="en-US" sz="1600" b="1" smtClean="0">
                <a:solidFill>
                  <a:schemeClr val="bg1"/>
                </a:solidFill>
              </a:rPr>
              <a:t>面试地点：当地办事处</a:t>
            </a:r>
          </a:p>
        </p:txBody>
      </p:sp>
      <p:sp>
        <p:nvSpPr>
          <p:cNvPr id="35" name="文本框 34"/>
          <p:cNvSpPr txBox="1"/>
          <p:nvPr/>
        </p:nvSpPr>
        <p:spPr>
          <a:xfrm>
            <a:off x="9357185" y="2202374"/>
            <a:ext cx="1107996" cy="369332"/>
          </a:xfrm>
          <a:prstGeom prst="rect">
            <a:avLst/>
          </a:prstGeom>
          <a:noFill/>
        </p:spPr>
        <p:txBody>
          <a:bodyPr wrap="none" rtlCol="0">
            <a:spAutoFit/>
          </a:bodyPr>
          <a:lstStyle/>
          <a:p>
            <a:r>
              <a:rPr lang="zh-CN" altLang="en-US" b="1" smtClean="0">
                <a:solidFill>
                  <a:schemeClr val="bg1"/>
                </a:solidFill>
              </a:rPr>
              <a:t>签约实习</a:t>
            </a:r>
          </a:p>
        </p:txBody>
      </p:sp>
      <p:sp>
        <p:nvSpPr>
          <p:cNvPr id="36" name="文本框 35"/>
          <p:cNvSpPr txBox="1"/>
          <p:nvPr/>
        </p:nvSpPr>
        <p:spPr>
          <a:xfrm>
            <a:off x="9093491" y="2686260"/>
            <a:ext cx="1635384" cy="369332"/>
          </a:xfrm>
          <a:prstGeom prst="rect">
            <a:avLst/>
          </a:prstGeom>
          <a:noFill/>
        </p:spPr>
        <p:txBody>
          <a:bodyPr wrap="none" rtlCol="0">
            <a:spAutoFit/>
          </a:bodyPr>
          <a:lstStyle/>
          <a:p>
            <a:r>
              <a:rPr lang="en-US" altLang="zh-CN" b="1" smtClean="0">
                <a:solidFill>
                  <a:schemeClr val="bg1"/>
                </a:solidFill>
              </a:rPr>
              <a:t>2015.12-2016.6</a:t>
            </a:r>
            <a:endParaRPr lang="zh-CN" altLang="en-US" b="1" smtClean="0">
              <a:solidFill>
                <a:schemeClr val="bg1"/>
              </a:solidFill>
            </a:endParaRPr>
          </a:p>
        </p:txBody>
      </p:sp>
      <p:sp>
        <p:nvSpPr>
          <p:cNvPr id="37" name="文本框 36"/>
          <p:cNvSpPr txBox="1"/>
          <p:nvPr/>
        </p:nvSpPr>
        <p:spPr>
          <a:xfrm>
            <a:off x="9100705" y="3085921"/>
            <a:ext cx="1620957" cy="338554"/>
          </a:xfrm>
          <a:prstGeom prst="rect">
            <a:avLst/>
          </a:prstGeom>
          <a:noFill/>
        </p:spPr>
        <p:txBody>
          <a:bodyPr wrap="none" rtlCol="0">
            <a:spAutoFit/>
          </a:bodyPr>
          <a:lstStyle/>
          <a:p>
            <a:r>
              <a:rPr lang="zh-CN" altLang="en-US" sz="1600" b="1" smtClean="0">
                <a:solidFill>
                  <a:schemeClr val="bg1"/>
                </a:solidFill>
              </a:rPr>
              <a:t>电话、邮件通知</a:t>
            </a:r>
          </a:p>
        </p:txBody>
      </p:sp>
      <p:sp>
        <p:nvSpPr>
          <p:cNvPr id="38" name="文本框 37"/>
          <p:cNvSpPr txBox="1"/>
          <p:nvPr/>
        </p:nvSpPr>
        <p:spPr>
          <a:xfrm>
            <a:off x="8895520" y="3481420"/>
            <a:ext cx="2031325" cy="338554"/>
          </a:xfrm>
          <a:prstGeom prst="rect">
            <a:avLst/>
          </a:prstGeom>
          <a:noFill/>
        </p:spPr>
        <p:txBody>
          <a:bodyPr wrap="none" rtlCol="0">
            <a:spAutoFit/>
          </a:bodyPr>
          <a:lstStyle/>
          <a:p>
            <a:r>
              <a:rPr lang="zh-CN" altLang="en-US" sz="1600" b="1" smtClean="0">
                <a:solidFill>
                  <a:schemeClr val="bg1"/>
                </a:solidFill>
              </a:rPr>
              <a:t>实习地点：各个公司</a:t>
            </a:r>
          </a:p>
        </p:txBody>
      </p:sp>
      <p:sp>
        <p:nvSpPr>
          <p:cNvPr id="39" name="文本框 6"/>
          <p:cNvSpPr txBox="1">
            <a:spLocks noChangeArrowheads="1"/>
          </p:cNvSpPr>
          <p:nvPr/>
        </p:nvSpPr>
        <p:spPr bwMode="auto">
          <a:xfrm>
            <a:off x="762000" y="5133187"/>
            <a:ext cx="109449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685800" fontAlgn="base">
              <a:lnSpc>
                <a:spcPct val="150000"/>
              </a:lnSpc>
              <a:spcBef>
                <a:spcPct val="0"/>
              </a:spcBef>
              <a:spcAft>
                <a:spcPct val="0"/>
              </a:spcAft>
              <a:defRPr/>
            </a:pPr>
            <a:r>
              <a:rPr lang="en-US" altLang="zh-CN" sz="1200">
                <a:solidFill>
                  <a:schemeClr val="tx1">
                    <a:lumMod val="95000"/>
                    <a:lumOff val="5000"/>
                  </a:schemeClr>
                </a:solidFill>
                <a:latin typeface="+mn-lt"/>
                <a:ea typeface="+mn-ea"/>
              </a:rPr>
              <a:t>Lorem ipsum dolor sit amet, consectetur adipiscing elit. Donec luctus nibh sit amet sem vulputate venenatis bibendum orci pulvinar. Lorem ipsum dolor sit amet, consectetur adipiscing elit. Donec luctus nibh sit amet sem vulputate venenatis bibendum orci pulvinar. </a:t>
            </a:r>
            <a:r>
              <a:rPr lang="en-US" altLang="zh-CN" sz="1200">
                <a:solidFill>
                  <a:schemeClr val="tx1">
                    <a:lumMod val="95000"/>
                    <a:lumOff val="5000"/>
                  </a:schemeClr>
                </a:solidFill>
                <a:latin typeface="+mn-lt"/>
              </a:rPr>
              <a:t>em ipsum dolor sit amet, consectetur adipiscing elit. Donec luctus nibh sit amet sem vulputate venenatis bibendum orci pulvinar. Lorem ipsum dolor sit amet, consectetur adipiscing elit. </a:t>
            </a:r>
            <a:endParaRPr lang="en-US" altLang="zh-CN" sz="1200">
              <a:solidFill>
                <a:schemeClr val="tx1">
                  <a:lumMod val="95000"/>
                  <a:lumOff val="5000"/>
                </a:schemeClr>
              </a:solidFill>
              <a:latin typeface="+mn-lt"/>
              <a:ea typeface="+mn-ea"/>
            </a:endParaRPr>
          </a:p>
        </p:txBody>
      </p:sp>
    </p:spTree>
  </p:cSld>
  <p:clrMapOvr>
    <a:masterClrMapping/>
  </p:clrMapOvr>
  <p:transition spd="slow" advTm="2000">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318713" cy="6858000"/>
          </a:xfrm>
          <a:prstGeom prst="rect">
            <a:avLst/>
          </a:prstGeom>
        </p:spPr>
      </p:pic>
      <p:sp>
        <p:nvSpPr>
          <p:cNvPr id="6" name="矩形 5"/>
          <p:cNvSpPr/>
          <p:nvPr/>
        </p:nvSpPr>
        <p:spPr>
          <a:xfrm>
            <a:off x="0" y="0"/>
            <a:ext cx="5317067"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83822" y="237067"/>
            <a:ext cx="4628445" cy="6366933"/>
          </a:xfrm>
          <a:prstGeom prst="rect">
            <a:avLst/>
          </a:prstGeom>
          <a:noFill/>
          <a:ln w="76200">
            <a:solidFill>
              <a:schemeClr val="bg1">
                <a:alpha val="7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069585" y="1423458"/>
            <a:ext cx="3256917" cy="1200329"/>
          </a:xfrm>
          <a:prstGeom prst="rect">
            <a:avLst/>
          </a:prstGeom>
        </p:spPr>
        <p:txBody>
          <a:bodyPr wrap="none">
            <a:spAutoFit/>
          </a:bodyPr>
          <a:lstStyle/>
          <a:p>
            <a:pPr algn="ctr"/>
            <a:r>
              <a:rPr lang="en-US" altLang="zh-CN" sz="3600" b="1" smtClean="0">
                <a:solidFill>
                  <a:schemeClr val="bg1"/>
                </a:solidFill>
                <a:latin typeface="+mn-ea"/>
              </a:rPr>
              <a:t>NETWORK </a:t>
            </a:r>
          </a:p>
          <a:p>
            <a:pPr algn="ctr"/>
            <a:r>
              <a:rPr lang="en-US" altLang="zh-CN" sz="3600" b="1" smtClean="0">
                <a:solidFill>
                  <a:schemeClr val="bg1"/>
                </a:solidFill>
                <a:latin typeface="+mn-ea"/>
              </a:rPr>
              <a:t>CANDIDATES</a:t>
            </a:r>
            <a:endParaRPr lang="zh-CN" altLang="en-US" sz="3600" b="1">
              <a:solidFill>
                <a:schemeClr val="bg1"/>
              </a:solidFill>
              <a:latin typeface="+mn-ea"/>
            </a:endParaRPr>
          </a:p>
        </p:txBody>
      </p:sp>
      <p:sp>
        <p:nvSpPr>
          <p:cNvPr id="40" name="矩形 39"/>
          <p:cNvSpPr/>
          <p:nvPr/>
        </p:nvSpPr>
        <p:spPr>
          <a:xfrm>
            <a:off x="989883" y="2623787"/>
            <a:ext cx="3416321" cy="646331"/>
          </a:xfrm>
          <a:prstGeom prst="rect">
            <a:avLst/>
          </a:prstGeom>
        </p:spPr>
        <p:txBody>
          <a:bodyPr wrap="none">
            <a:spAutoFit/>
          </a:bodyPr>
          <a:lstStyle/>
          <a:p>
            <a:pPr algn="ctr"/>
            <a:r>
              <a:rPr lang="zh-CN" altLang="en-US" sz="3600" b="1" smtClean="0">
                <a:solidFill>
                  <a:schemeClr val="bg1"/>
                </a:solidFill>
                <a:latin typeface="+mn-ea"/>
              </a:rPr>
              <a:t>网络应聘直通车</a:t>
            </a:r>
            <a:endParaRPr lang="zh-CN" altLang="en-US" sz="3600" b="1">
              <a:solidFill>
                <a:schemeClr val="bg1"/>
              </a:solidFill>
              <a:latin typeface="+mn-ea"/>
            </a:endParaRPr>
          </a:p>
        </p:txBody>
      </p:sp>
      <p:grpSp>
        <p:nvGrpSpPr>
          <p:cNvPr id="41" name="组合 40"/>
          <p:cNvGrpSpPr/>
          <p:nvPr/>
        </p:nvGrpSpPr>
        <p:grpSpPr>
          <a:xfrm>
            <a:off x="2049116" y="777127"/>
            <a:ext cx="947899" cy="439104"/>
            <a:chOff x="3048368" y="2179703"/>
            <a:chExt cx="245394" cy="113676"/>
          </a:xfrm>
          <a:solidFill>
            <a:schemeClr val="bg1"/>
          </a:solidFill>
        </p:grpSpPr>
        <p:sp>
          <p:nvSpPr>
            <p:cNvPr id="42" name="Freeform 317"/>
            <p:cNvSpPr>
              <a:spLocks noEditPoints="1"/>
            </p:cNvSpPr>
            <p:nvPr/>
          </p:nvSpPr>
          <p:spPr bwMode="auto">
            <a:xfrm>
              <a:off x="3129564" y="2179703"/>
              <a:ext cx="164198" cy="113676"/>
            </a:xfrm>
            <a:custGeom>
              <a:avLst/>
              <a:gdLst>
                <a:gd name="T0" fmla="*/ 183 w 183"/>
                <a:gd name="T1" fmla="*/ 14 h 126"/>
                <a:gd name="T2" fmla="*/ 183 w 183"/>
                <a:gd name="T3" fmla="*/ 14 h 126"/>
                <a:gd name="T4" fmla="*/ 182 w 183"/>
                <a:gd name="T5" fmla="*/ 8 h 126"/>
                <a:gd name="T6" fmla="*/ 179 w 183"/>
                <a:gd name="T7" fmla="*/ 4 h 126"/>
                <a:gd name="T8" fmla="*/ 173 w 183"/>
                <a:gd name="T9" fmla="*/ 1 h 126"/>
                <a:gd name="T10" fmla="*/ 169 w 183"/>
                <a:gd name="T11" fmla="*/ 0 h 126"/>
                <a:gd name="T12" fmla="*/ 14 w 183"/>
                <a:gd name="T13" fmla="*/ 0 h 126"/>
                <a:gd name="T14" fmla="*/ 14 w 183"/>
                <a:gd name="T15" fmla="*/ 0 h 126"/>
                <a:gd name="T16" fmla="*/ 8 w 183"/>
                <a:gd name="T17" fmla="*/ 1 h 126"/>
                <a:gd name="T18" fmla="*/ 4 w 183"/>
                <a:gd name="T19" fmla="*/ 4 h 126"/>
                <a:gd name="T20" fmla="*/ 1 w 183"/>
                <a:gd name="T21" fmla="*/ 8 h 126"/>
                <a:gd name="T22" fmla="*/ 0 w 183"/>
                <a:gd name="T23" fmla="*/ 14 h 126"/>
                <a:gd name="T24" fmla="*/ 0 w 183"/>
                <a:gd name="T25" fmla="*/ 112 h 126"/>
                <a:gd name="T26" fmla="*/ 0 w 183"/>
                <a:gd name="T27" fmla="*/ 112 h 126"/>
                <a:gd name="T28" fmla="*/ 1 w 183"/>
                <a:gd name="T29" fmla="*/ 117 h 126"/>
                <a:gd name="T30" fmla="*/ 4 w 183"/>
                <a:gd name="T31" fmla="*/ 123 h 126"/>
                <a:gd name="T32" fmla="*/ 4 w 183"/>
                <a:gd name="T33" fmla="*/ 123 h 126"/>
                <a:gd name="T34" fmla="*/ 8 w 183"/>
                <a:gd name="T35" fmla="*/ 126 h 126"/>
                <a:gd name="T36" fmla="*/ 14 w 183"/>
                <a:gd name="T37" fmla="*/ 126 h 126"/>
                <a:gd name="T38" fmla="*/ 169 w 183"/>
                <a:gd name="T39" fmla="*/ 126 h 126"/>
                <a:gd name="T40" fmla="*/ 169 w 183"/>
                <a:gd name="T41" fmla="*/ 126 h 126"/>
                <a:gd name="T42" fmla="*/ 175 w 183"/>
                <a:gd name="T43" fmla="*/ 126 h 126"/>
                <a:gd name="T44" fmla="*/ 179 w 183"/>
                <a:gd name="T45" fmla="*/ 123 h 126"/>
                <a:gd name="T46" fmla="*/ 182 w 183"/>
                <a:gd name="T47" fmla="*/ 117 h 126"/>
                <a:gd name="T48" fmla="*/ 183 w 183"/>
                <a:gd name="T49" fmla="*/ 112 h 126"/>
                <a:gd name="T50" fmla="*/ 183 w 183"/>
                <a:gd name="T51" fmla="*/ 14 h 126"/>
                <a:gd name="T52" fmla="*/ 15 w 183"/>
                <a:gd name="T53" fmla="*/ 111 h 126"/>
                <a:gd name="T54" fmla="*/ 15 w 183"/>
                <a:gd name="T55" fmla="*/ 15 h 126"/>
                <a:gd name="T56" fmla="*/ 168 w 183"/>
                <a:gd name="T57" fmla="*/ 15 h 126"/>
                <a:gd name="T58" fmla="*/ 168 w 183"/>
                <a:gd name="T59" fmla="*/ 111 h 126"/>
                <a:gd name="T60" fmla="*/ 15 w 183"/>
                <a:gd name="T61"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3" h="126">
                  <a:moveTo>
                    <a:pt x="183" y="14"/>
                  </a:moveTo>
                  <a:lnTo>
                    <a:pt x="183" y="14"/>
                  </a:lnTo>
                  <a:lnTo>
                    <a:pt x="182" y="8"/>
                  </a:lnTo>
                  <a:lnTo>
                    <a:pt x="179" y="4"/>
                  </a:lnTo>
                  <a:lnTo>
                    <a:pt x="173" y="1"/>
                  </a:lnTo>
                  <a:lnTo>
                    <a:pt x="169" y="0"/>
                  </a:lnTo>
                  <a:lnTo>
                    <a:pt x="14" y="0"/>
                  </a:lnTo>
                  <a:lnTo>
                    <a:pt x="14" y="0"/>
                  </a:lnTo>
                  <a:lnTo>
                    <a:pt x="8" y="1"/>
                  </a:lnTo>
                  <a:lnTo>
                    <a:pt x="4" y="4"/>
                  </a:lnTo>
                  <a:lnTo>
                    <a:pt x="1" y="8"/>
                  </a:lnTo>
                  <a:lnTo>
                    <a:pt x="0" y="14"/>
                  </a:lnTo>
                  <a:lnTo>
                    <a:pt x="0" y="112"/>
                  </a:lnTo>
                  <a:lnTo>
                    <a:pt x="0" y="112"/>
                  </a:lnTo>
                  <a:lnTo>
                    <a:pt x="1" y="117"/>
                  </a:lnTo>
                  <a:lnTo>
                    <a:pt x="4" y="123"/>
                  </a:lnTo>
                  <a:lnTo>
                    <a:pt x="4" y="123"/>
                  </a:lnTo>
                  <a:lnTo>
                    <a:pt x="8" y="126"/>
                  </a:lnTo>
                  <a:lnTo>
                    <a:pt x="14" y="126"/>
                  </a:lnTo>
                  <a:lnTo>
                    <a:pt x="169" y="126"/>
                  </a:lnTo>
                  <a:lnTo>
                    <a:pt x="169" y="126"/>
                  </a:lnTo>
                  <a:lnTo>
                    <a:pt x="175" y="126"/>
                  </a:lnTo>
                  <a:lnTo>
                    <a:pt x="179" y="123"/>
                  </a:lnTo>
                  <a:lnTo>
                    <a:pt x="182" y="117"/>
                  </a:lnTo>
                  <a:lnTo>
                    <a:pt x="183" y="112"/>
                  </a:lnTo>
                  <a:lnTo>
                    <a:pt x="183" y="14"/>
                  </a:lnTo>
                  <a:close/>
                  <a:moveTo>
                    <a:pt x="15" y="111"/>
                  </a:moveTo>
                  <a:lnTo>
                    <a:pt x="15" y="15"/>
                  </a:lnTo>
                  <a:lnTo>
                    <a:pt x="168" y="15"/>
                  </a:lnTo>
                  <a:lnTo>
                    <a:pt x="168" y="111"/>
                  </a:lnTo>
                  <a:lnTo>
                    <a:pt x="15"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ndParaRPr>
            </a:p>
          </p:txBody>
        </p:sp>
        <p:sp>
          <p:nvSpPr>
            <p:cNvPr id="43" name="Freeform 318"/>
            <p:cNvSpPr>
              <a:spLocks noEditPoints="1"/>
            </p:cNvSpPr>
            <p:nvPr/>
          </p:nvSpPr>
          <p:spPr bwMode="auto">
            <a:xfrm>
              <a:off x="3156636" y="2204970"/>
              <a:ext cx="110067" cy="52327"/>
            </a:xfrm>
            <a:custGeom>
              <a:avLst/>
              <a:gdLst>
                <a:gd name="T0" fmla="*/ 111 w 123"/>
                <a:gd name="T1" fmla="*/ 1 h 57"/>
                <a:gd name="T2" fmla="*/ 60 w 123"/>
                <a:gd name="T3" fmla="*/ 41 h 57"/>
                <a:gd name="T4" fmla="*/ 11 w 123"/>
                <a:gd name="T5" fmla="*/ 1 h 57"/>
                <a:gd name="T6" fmla="*/ 11 w 123"/>
                <a:gd name="T7" fmla="*/ 1 h 57"/>
                <a:gd name="T8" fmla="*/ 10 w 123"/>
                <a:gd name="T9" fmla="*/ 0 h 57"/>
                <a:gd name="T10" fmla="*/ 7 w 123"/>
                <a:gd name="T11" fmla="*/ 0 h 57"/>
                <a:gd name="T12" fmla="*/ 7 w 123"/>
                <a:gd name="T13" fmla="*/ 0 h 57"/>
                <a:gd name="T14" fmla="*/ 4 w 123"/>
                <a:gd name="T15" fmla="*/ 1 h 57"/>
                <a:gd name="T16" fmla="*/ 1 w 123"/>
                <a:gd name="T17" fmla="*/ 2 h 57"/>
                <a:gd name="T18" fmla="*/ 1 w 123"/>
                <a:gd name="T19" fmla="*/ 2 h 57"/>
                <a:gd name="T20" fmla="*/ 0 w 123"/>
                <a:gd name="T21" fmla="*/ 5 h 57"/>
                <a:gd name="T22" fmla="*/ 0 w 123"/>
                <a:gd name="T23" fmla="*/ 8 h 57"/>
                <a:gd name="T24" fmla="*/ 0 w 123"/>
                <a:gd name="T25" fmla="*/ 9 h 57"/>
                <a:gd name="T26" fmla="*/ 1 w 123"/>
                <a:gd name="T27" fmla="*/ 12 h 57"/>
                <a:gd name="T28" fmla="*/ 56 w 123"/>
                <a:gd name="T29" fmla="*/ 56 h 57"/>
                <a:gd name="T30" fmla="*/ 56 w 123"/>
                <a:gd name="T31" fmla="*/ 56 h 57"/>
                <a:gd name="T32" fmla="*/ 60 w 123"/>
                <a:gd name="T33" fmla="*/ 57 h 57"/>
                <a:gd name="T34" fmla="*/ 60 w 123"/>
                <a:gd name="T35" fmla="*/ 57 h 57"/>
                <a:gd name="T36" fmla="*/ 66 w 123"/>
                <a:gd name="T37" fmla="*/ 56 h 57"/>
                <a:gd name="T38" fmla="*/ 120 w 123"/>
                <a:gd name="T39" fmla="*/ 13 h 57"/>
                <a:gd name="T40" fmla="*/ 120 w 123"/>
                <a:gd name="T41" fmla="*/ 13 h 57"/>
                <a:gd name="T42" fmla="*/ 122 w 123"/>
                <a:gd name="T43" fmla="*/ 11 h 57"/>
                <a:gd name="T44" fmla="*/ 123 w 123"/>
                <a:gd name="T45" fmla="*/ 8 h 57"/>
                <a:gd name="T46" fmla="*/ 123 w 123"/>
                <a:gd name="T47" fmla="*/ 8 h 57"/>
                <a:gd name="T48" fmla="*/ 123 w 123"/>
                <a:gd name="T49" fmla="*/ 5 h 57"/>
                <a:gd name="T50" fmla="*/ 122 w 123"/>
                <a:gd name="T51" fmla="*/ 2 h 57"/>
                <a:gd name="T52" fmla="*/ 122 w 123"/>
                <a:gd name="T53" fmla="*/ 2 h 57"/>
                <a:gd name="T54" fmla="*/ 119 w 123"/>
                <a:gd name="T55" fmla="*/ 1 h 57"/>
                <a:gd name="T56" fmla="*/ 116 w 123"/>
                <a:gd name="T57" fmla="*/ 0 h 57"/>
                <a:gd name="T58" fmla="*/ 113 w 123"/>
                <a:gd name="T59" fmla="*/ 0 h 57"/>
                <a:gd name="T60" fmla="*/ 111 w 123"/>
                <a:gd name="T61" fmla="*/ 1 h 57"/>
                <a:gd name="T62" fmla="*/ 111 w 123"/>
                <a:gd name="T63" fmla="*/ 1 h 57"/>
                <a:gd name="T64" fmla="*/ 4 w 123"/>
                <a:gd name="T65" fmla="*/ 11 h 57"/>
                <a:gd name="T66" fmla="*/ 4 w 123"/>
                <a:gd name="T67" fmla="*/ 11 h 57"/>
                <a:gd name="T68" fmla="*/ 4 w 123"/>
                <a:gd name="T69" fmla="*/ 11 h 57"/>
                <a:gd name="T70" fmla="*/ 4 w 123"/>
                <a:gd name="T71" fmla="*/ 1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3" h="57">
                  <a:moveTo>
                    <a:pt x="111" y="1"/>
                  </a:moveTo>
                  <a:lnTo>
                    <a:pt x="60" y="41"/>
                  </a:lnTo>
                  <a:lnTo>
                    <a:pt x="11" y="1"/>
                  </a:lnTo>
                  <a:lnTo>
                    <a:pt x="11" y="1"/>
                  </a:lnTo>
                  <a:lnTo>
                    <a:pt x="10" y="0"/>
                  </a:lnTo>
                  <a:lnTo>
                    <a:pt x="7" y="0"/>
                  </a:lnTo>
                  <a:lnTo>
                    <a:pt x="7" y="0"/>
                  </a:lnTo>
                  <a:lnTo>
                    <a:pt x="4" y="1"/>
                  </a:lnTo>
                  <a:lnTo>
                    <a:pt x="1" y="2"/>
                  </a:lnTo>
                  <a:lnTo>
                    <a:pt x="1" y="2"/>
                  </a:lnTo>
                  <a:lnTo>
                    <a:pt x="0" y="5"/>
                  </a:lnTo>
                  <a:lnTo>
                    <a:pt x="0" y="8"/>
                  </a:lnTo>
                  <a:lnTo>
                    <a:pt x="0" y="9"/>
                  </a:lnTo>
                  <a:lnTo>
                    <a:pt x="1" y="12"/>
                  </a:lnTo>
                  <a:lnTo>
                    <a:pt x="56" y="56"/>
                  </a:lnTo>
                  <a:lnTo>
                    <a:pt x="56" y="56"/>
                  </a:lnTo>
                  <a:lnTo>
                    <a:pt x="60" y="57"/>
                  </a:lnTo>
                  <a:lnTo>
                    <a:pt x="60" y="57"/>
                  </a:lnTo>
                  <a:lnTo>
                    <a:pt x="66" y="56"/>
                  </a:lnTo>
                  <a:lnTo>
                    <a:pt x="120" y="13"/>
                  </a:lnTo>
                  <a:lnTo>
                    <a:pt x="120" y="13"/>
                  </a:lnTo>
                  <a:lnTo>
                    <a:pt x="122" y="11"/>
                  </a:lnTo>
                  <a:lnTo>
                    <a:pt x="123" y="8"/>
                  </a:lnTo>
                  <a:lnTo>
                    <a:pt x="123" y="8"/>
                  </a:lnTo>
                  <a:lnTo>
                    <a:pt x="123" y="5"/>
                  </a:lnTo>
                  <a:lnTo>
                    <a:pt x="122" y="2"/>
                  </a:lnTo>
                  <a:lnTo>
                    <a:pt x="122" y="2"/>
                  </a:lnTo>
                  <a:lnTo>
                    <a:pt x="119" y="1"/>
                  </a:lnTo>
                  <a:lnTo>
                    <a:pt x="116" y="0"/>
                  </a:lnTo>
                  <a:lnTo>
                    <a:pt x="113" y="0"/>
                  </a:lnTo>
                  <a:lnTo>
                    <a:pt x="111" y="1"/>
                  </a:lnTo>
                  <a:lnTo>
                    <a:pt x="111" y="1"/>
                  </a:lnTo>
                  <a:close/>
                  <a:moveTo>
                    <a:pt x="4" y="11"/>
                  </a:moveTo>
                  <a:lnTo>
                    <a:pt x="4" y="11"/>
                  </a:lnTo>
                  <a:lnTo>
                    <a:pt x="4" y="11"/>
                  </a:lnTo>
                  <a:lnTo>
                    <a:pt x="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ndParaRPr>
            </a:p>
          </p:txBody>
        </p:sp>
        <p:sp>
          <p:nvSpPr>
            <p:cNvPr id="44" name="Freeform 319"/>
            <p:cNvSpPr/>
            <p:nvPr/>
          </p:nvSpPr>
          <p:spPr bwMode="auto">
            <a:xfrm>
              <a:off x="3048368" y="2185121"/>
              <a:ext cx="73979" cy="9023"/>
            </a:xfrm>
            <a:custGeom>
              <a:avLst/>
              <a:gdLst>
                <a:gd name="T0" fmla="*/ 82 w 82"/>
                <a:gd name="T1" fmla="*/ 6 h 11"/>
                <a:gd name="T2" fmla="*/ 82 w 82"/>
                <a:gd name="T3" fmla="*/ 6 h 11"/>
                <a:gd name="T4" fmla="*/ 80 w 82"/>
                <a:gd name="T5" fmla="*/ 3 h 11"/>
                <a:gd name="T6" fmla="*/ 79 w 82"/>
                <a:gd name="T7" fmla="*/ 2 h 11"/>
                <a:gd name="T8" fmla="*/ 78 w 82"/>
                <a:gd name="T9" fmla="*/ 0 h 11"/>
                <a:gd name="T10" fmla="*/ 76 w 82"/>
                <a:gd name="T11" fmla="*/ 0 h 11"/>
                <a:gd name="T12" fmla="*/ 5 w 82"/>
                <a:gd name="T13" fmla="*/ 0 h 11"/>
                <a:gd name="T14" fmla="*/ 5 w 82"/>
                <a:gd name="T15" fmla="*/ 0 h 11"/>
                <a:gd name="T16" fmla="*/ 3 w 82"/>
                <a:gd name="T17" fmla="*/ 0 h 11"/>
                <a:gd name="T18" fmla="*/ 1 w 82"/>
                <a:gd name="T19" fmla="*/ 2 h 11"/>
                <a:gd name="T20" fmla="*/ 0 w 82"/>
                <a:gd name="T21" fmla="*/ 3 h 11"/>
                <a:gd name="T22" fmla="*/ 0 w 82"/>
                <a:gd name="T23" fmla="*/ 6 h 11"/>
                <a:gd name="T24" fmla="*/ 0 w 82"/>
                <a:gd name="T25" fmla="*/ 6 h 11"/>
                <a:gd name="T26" fmla="*/ 0 w 82"/>
                <a:gd name="T27" fmla="*/ 7 h 11"/>
                <a:gd name="T28" fmla="*/ 1 w 82"/>
                <a:gd name="T29" fmla="*/ 10 h 11"/>
                <a:gd name="T30" fmla="*/ 1 w 82"/>
                <a:gd name="T31" fmla="*/ 10 h 11"/>
                <a:gd name="T32" fmla="*/ 3 w 82"/>
                <a:gd name="T33" fmla="*/ 11 h 11"/>
                <a:gd name="T34" fmla="*/ 5 w 82"/>
                <a:gd name="T35" fmla="*/ 11 h 11"/>
                <a:gd name="T36" fmla="*/ 76 w 82"/>
                <a:gd name="T37" fmla="*/ 11 h 11"/>
                <a:gd name="T38" fmla="*/ 76 w 82"/>
                <a:gd name="T39" fmla="*/ 11 h 11"/>
                <a:gd name="T40" fmla="*/ 78 w 82"/>
                <a:gd name="T41" fmla="*/ 11 h 11"/>
                <a:gd name="T42" fmla="*/ 79 w 82"/>
                <a:gd name="T43" fmla="*/ 10 h 11"/>
                <a:gd name="T44" fmla="*/ 80 w 82"/>
                <a:gd name="T45" fmla="*/ 7 h 11"/>
                <a:gd name="T46" fmla="*/ 82 w 82"/>
                <a:gd name="T47" fmla="*/ 6 h 11"/>
                <a:gd name="T48" fmla="*/ 82 w 82"/>
                <a:gd name="T4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1">
                  <a:moveTo>
                    <a:pt x="82" y="6"/>
                  </a:moveTo>
                  <a:lnTo>
                    <a:pt x="82" y="6"/>
                  </a:lnTo>
                  <a:lnTo>
                    <a:pt x="80" y="3"/>
                  </a:lnTo>
                  <a:lnTo>
                    <a:pt x="79" y="2"/>
                  </a:lnTo>
                  <a:lnTo>
                    <a:pt x="78" y="0"/>
                  </a:lnTo>
                  <a:lnTo>
                    <a:pt x="76" y="0"/>
                  </a:lnTo>
                  <a:lnTo>
                    <a:pt x="5" y="0"/>
                  </a:lnTo>
                  <a:lnTo>
                    <a:pt x="5" y="0"/>
                  </a:lnTo>
                  <a:lnTo>
                    <a:pt x="3" y="0"/>
                  </a:lnTo>
                  <a:lnTo>
                    <a:pt x="1" y="2"/>
                  </a:lnTo>
                  <a:lnTo>
                    <a:pt x="0" y="3"/>
                  </a:lnTo>
                  <a:lnTo>
                    <a:pt x="0" y="6"/>
                  </a:lnTo>
                  <a:lnTo>
                    <a:pt x="0" y="6"/>
                  </a:lnTo>
                  <a:lnTo>
                    <a:pt x="0" y="7"/>
                  </a:lnTo>
                  <a:lnTo>
                    <a:pt x="1" y="10"/>
                  </a:lnTo>
                  <a:lnTo>
                    <a:pt x="1" y="10"/>
                  </a:lnTo>
                  <a:lnTo>
                    <a:pt x="3" y="11"/>
                  </a:lnTo>
                  <a:lnTo>
                    <a:pt x="5" y="11"/>
                  </a:lnTo>
                  <a:lnTo>
                    <a:pt x="76" y="11"/>
                  </a:lnTo>
                  <a:lnTo>
                    <a:pt x="76" y="11"/>
                  </a:lnTo>
                  <a:lnTo>
                    <a:pt x="78" y="11"/>
                  </a:lnTo>
                  <a:lnTo>
                    <a:pt x="79" y="10"/>
                  </a:lnTo>
                  <a:lnTo>
                    <a:pt x="80" y="7"/>
                  </a:lnTo>
                  <a:lnTo>
                    <a:pt x="82" y="6"/>
                  </a:lnTo>
                  <a:lnTo>
                    <a:pt x="8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ndParaRPr>
            </a:p>
          </p:txBody>
        </p:sp>
        <p:sp>
          <p:nvSpPr>
            <p:cNvPr id="45" name="Freeform 320"/>
            <p:cNvSpPr/>
            <p:nvPr/>
          </p:nvSpPr>
          <p:spPr bwMode="auto">
            <a:xfrm>
              <a:off x="3073629" y="2213985"/>
              <a:ext cx="48718" cy="10827"/>
            </a:xfrm>
            <a:custGeom>
              <a:avLst/>
              <a:gdLst>
                <a:gd name="T0" fmla="*/ 53 w 53"/>
                <a:gd name="T1" fmla="*/ 6 h 11"/>
                <a:gd name="T2" fmla="*/ 53 w 53"/>
                <a:gd name="T3" fmla="*/ 6 h 11"/>
                <a:gd name="T4" fmla="*/ 51 w 53"/>
                <a:gd name="T5" fmla="*/ 3 h 11"/>
                <a:gd name="T6" fmla="*/ 50 w 53"/>
                <a:gd name="T7" fmla="*/ 2 h 11"/>
                <a:gd name="T8" fmla="*/ 49 w 53"/>
                <a:gd name="T9" fmla="*/ 0 h 11"/>
                <a:gd name="T10" fmla="*/ 47 w 53"/>
                <a:gd name="T11" fmla="*/ 0 h 11"/>
                <a:gd name="T12" fmla="*/ 4 w 53"/>
                <a:gd name="T13" fmla="*/ 0 h 11"/>
                <a:gd name="T14" fmla="*/ 4 w 53"/>
                <a:gd name="T15" fmla="*/ 0 h 11"/>
                <a:gd name="T16" fmla="*/ 2 w 53"/>
                <a:gd name="T17" fmla="*/ 0 h 11"/>
                <a:gd name="T18" fmla="*/ 1 w 53"/>
                <a:gd name="T19" fmla="*/ 2 h 11"/>
                <a:gd name="T20" fmla="*/ 0 w 53"/>
                <a:gd name="T21" fmla="*/ 3 h 11"/>
                <a:gd name="T22" fmla="*/ 0 w 53"/>
                <a:gd name="T23" fmla="*/ 6 h 11"/>
                <a:gd name="T24" fmla="*/ 0 w 53"/>
                <a:gd name="T25" fmla="*/ 6 h 11"/>
                <a:gd name="T26" fmla="*/ 0 w 53"/>
                <a:gd name="T27" fmla="*/ 7 h 11"/>
                <a:gd name="T28" fmla="*/ 1 w 53"/>
                <a:gd name="T29" fmla="*/ 10 h 11"/>
                <a:gd name="T30" fmla="*/ 1 w 53"/>
                <a:gd name="T31" fmla="*/ 10 h 11"/>
                <a:gd name="T32" fmla="*/ 2 w 53"/>
                <a:gd name="T33" fmla="*/ 10 h 11"/>
                <a:gd name="T34" fmla="*/ 4 w 53"/>
                <a:gd name="T35" fmla="*/ 11 h 11"/>
                <a:gd name="T36" fmla="*/ 47 w 53"/>
                <a:gd name="T37" fmla="*/ 11 h 11"/>
                <a:gd name="T38" fmla="*/ 47 w 53"/>
                <a:gd name="T39" fmla="*/ 11 h 11"/>
                <a:gd name="T40" fmla="*/ 49 w 53"/>
                <a:gd name="T41" fmla="*/ 11 h 11"/>
                <a:gd name="T42" fmla="*/ 50 w 53"/>
                <a:gd name="T43" fmla="*/ 10 h 11"/>
                <a:gd name="T44" fmla="*/ 51 w 53"/>
                <a:gd name="T45" fmla="*/ 7 h 11"/>
                <a:gd name="T46" fmla="*/ 53 w 53"/>
                <a:gd name="T47" fmla="*/ 6 h 11"/>
                <a:gd name="T48" fmla="*/ 53 w 53"/>
                <a:gd name="T4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11">
                  <a:moveTo>
                    <a:pt x="53" y="6"/>
                  </a:moveTo>
                  <a:lnTo>
                    <a:pt x="53" y="6"/>
                  </a:lnTo>
                  <a:lnTo>
                    <a:pt x="51" y="3"/>
                  </a:lnTo>
                  <a:lnTo>
                    <a:pt x="50" y="2"/>
                  </a:lnTo>
                  <a:lnTo>
                    <a:pt x="49" y="0"/>
                  </a:lnTo>
                  <a:lnTo>
                    <a:pt x="47" y="0"/>
                  </a:lnTo>
                  <a:lnTo>
                    <a:pt x="4" y="0"/>
                  </a:lnTo>
                  <a:lnTo>
                    <a:pt x="4" y="0"/>
                  </a:lnTo>
                  <a:lnTo>
                    <a:pt x="2" y="0"/>
                  </a:lnTo>
                  <a:lnTo>
                    <a:pt x="1" y="2"/>
                  </a:lnTo>
                  <a:lnTo>
                    <a:pt x="0" y="3"/>
                  </a:lnTo>
                  <a:lnTo>
                    <a:pt x="0" y="6"/>
                  </a:lnTo>
                  <a:lnTo>
                    <a:pt x="0" y="6"/>
                  </a:lnTo>
                  <a:lnTo>
                    <a:pt x="0" y="7"/>
                  </a:lnTo>
                  <a:lnTo>
                    <a:pt x="1" y="10"/>
                  </a:lnTo>
                  <a:lnTo>
                    <a:pt x="1" y="10"/>
                  </a:lnTo>
                  <a:lnTo>
                    <a:pt x="2" y="10"/>
                  </a:lnTo>
                  <a:lnTo>
                    <a:pt x="4" y="11"/>
                  </a:lnTo>
                  <a:lnTo>
                    <a:pt x="47" y="11"/>
                  </a:lnTo>
                  <a:lnTo>
                    <a:pt x="47" y="11"/>
                  </a:lnTo>
                  <a:lnTo>
                    <a:pt x="49" y="11"/>
                  </a:lnTo>
                  <a:lnTo>
                    <a:pt x="50" y="10"/>
                  </a:lnTo>
                  <a:lnTo>
                    <a:pt x="51" y="7"/>
                  </a:lnTo>
                  <a:lnTo>
                    <a:pt x="53" y="6"/>
                  </a:lnTo>
                  <a:lnTo>
                    <a:pt x="5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ndParaRPr>
            </a:p>
          </p:txBody>
        </p:sp>
        <p:sp>
          <p:nvSpPr>
            <p:cNvPr id="46" name="Freeform 321"/>
            <p:cNvSpPr/>
            <p:nvPr/>
          </p:nvSpPr>
          <p:spPr bwMode="auto">
            <a:xfrm>
              <a:off x="3091685" y="2242853"/>
              <a:ext cx="30675" cy="10827"/>
            </a:xfrm>
            <a:custGeom>
              <a:avLst/>
              <a:gdLst>
                <a:gd name="T0" fmla="*/ 28 w 34"/>
                <a:gd name="T1" fmla="*/ 0 h 11"/>
                <a:gd name="T2" fmla="*/ 5 w 34"/>
                <a:gd name="T3" fmla="*/ 0 h 11"/>
                <a:gd name="T4" fmla="*/ 5 w 34"/>
                <a:gd name="T5" fmla="*/ 0 h 11"/>
                <a:gd name="T6" fmla="*/ 4 w 34"/>
                <a:gd name="T7" fmla="*/ 0 h 11"/>
                <a:gd name="T8" fmla="*/ 1 w 34"/>
                <a:gd name="T9" fmla="*/ 1 h 11"/>
                <a:gd name="T10" fmla="*/ 1 w 34"/>
                <a:gd name="T11" fmla="*/ 3 h 11"/>
                <a:gd name="T12" fmla="*/ 0 w 34"/>
                <a:gd name="T13" fmla="*/ 5 h 11"/>
                <a:gd name="T14" fmla="*/ 0 w 34"/>
                <a:gd name="T15" fmla="*/ 5 h 11"/>
                <a:gd name="T16" fmla="*/ 1 w 34"/>
                <a:gd name="T17" fmla="*/ 7 h 11"/>
                <a:gd name="T18" fmla="*/ 1 w 34"/>
                <a:gd name="T19" fmla="*/ 9 h 11"/>
                <a:gd name="T20" fmla="*/ 1 w 34"/>
                <a:gd name="T21" fmla="*/ 9 h 11"/>
                <a:gd name="T22" fmla="*/ 4 w 34"/>
                <a:gd name="T23" fmla="*/ 9 h 11"/>
                <a:gd name="T24" fmla="*/ 5 w 34"/>
                <a:gd name="T25" fmla="*/ 11 h 11"/>
                <a:gd name="T26" fmla="*/ 28 w 34"/>
                <a:gd name="T27" fmla="*/ 11 h 11"/>
                <a:gd name="T28" fmla="*/ 28 w 34"/>
                <a:gd name="T29" fmla="*/ 11 h 11"/>
                <a:gd name="T30" fmla="*/ 30 w 34"/>
                <a:gd name="T31" fmla="*/ 9 h 11"/>
                <a:gd name="T32" fmla="*/ 31 w 34"/>
                <a:gd name="T33" fmla="*/ 9 h 11"/>
                <a:gd name="T34" fmla="*/ 32 w 34"/>
                <a:gd name="T35" fmla="*/ 7 h 11"/>
                <a:gd name="T36" fmla="*/ 34 w 34"/>
                <a:gd name="T37" fmla="*/ 5 h 11"/>
                <a:gd name="T38" fmla="*/ 34 w 34"/>
                <a:gd name="T39" fmla="*/ 5 h 11"/>
                <a:gd name="T40" fmla="*/ 32 w 34"/>
                <a:gd name="T41" fmla="*/ 3 h 11"/>
                <a:gd name="T42" fmla="*/ 31 w 34"/>
                <a:gd name="T43" fmla="*/ 1 h 11"/>
                <a:gd name="T44" fmla="*/ 30 w 34"/>
                <a:gd name="T45" fmla="*/ 0 h 11"/>
                <a:gd name="T46" fmla="*/ 28 w 34"/>
                <a:gd name="T47" fmla="*/ 0 h 11"/>
                <a:gd name="T48" fmla="*/ 28 w 34"/>
                <a:gd name="T4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1">
                  <a:moveTo>
                    <a:pt x="28" y="0"/>
                  </a:moveTo>
                  <a:lnTo>
                    <a:pt x="5" y="0"/>
                  </a:lnTo>
                  <a:lnTo>
                    <a:pt x="5" y="0"/>
                  </a:lnTo>
                  <a:lnTo>
                    <a:pt x="4" y="0"/>
                  </a:lnTo>
                  <a:lnTo>
                    <a:pt x="1" y="1"/>
                  </a:lnTo>
                  <a:lnTo>
                    <a:pt x="1" y="3"/>
                  </a:lnTo>
                  <a:lnTo>
                    <a:pt x="0" y="5"/>
                  </a:lnTo>
                  <a:lnTo>
                    <a:pt x="0" y="5"/>
                  </a:lnTo>
                  <a:lnTo>
                    <a:pt x="1" y="7"/>
                  </a:lnTo>
                  <a:lnTo>
                    <a:pt x="1" y="9"/>
                  </a:lnTo>
                  <a:lnTo>
                    <a:pt x="1" y="9"/>
                  </a:lnTo>
                  <a:lnTo>
                    <a:pt x="4" y="9"/>
                  </a:lnTo>
                  <a:lnTo>
                    <a:pt x="5" y="11"/>
                  </a:lnTo>
                  <a:lnTo>
                    <a:pt x="28" y="11"/>
                  </a:lnTo>
                  <a:lnTo>
                    <a:pt x="28" y="11"/>
                  </a:lnTo>
                  <a:lnTo>
                    <a:pt x="30" y="9"/>
                  </a:lnTo>
                  <a:lnTo>
                    <a:pt x="31" y="9"/>
                  </a:lnTo>
                  <a:lnTo>
                    <a:pt x="32" y="7"/>
                  </a:lnTo>
                  <a:lnTo>
                    <a:pt x="34" y="5"/>
                  </a:lnTo>
                  <a:lnTo>
                    <a:pt x="34" y="5"/>
                  </a:lnTo>
                  <a:lnTo>
                    <a:pt x="32" y="3"/>
                  </a:lnTo>
                  <a:lnTo>
                    <a:pt x="31" y="1"/>
                  </a:lnTo>
                  <a:lnTo>
                    <a:pt x="30" y="0"/>
                  </a:lnTo>
                  <a:lnTo>
                    <a:pt x="28" y="0"/>
                  </a:ln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ndParaRPr>
            </a:p>
          </p:txBody>
        </p:sp>
      </p:grpSp>
      <p:sp>
        <p:nvSpPr>
          <p:cNvPr id="53" name="矩形 52"/>
          <p:cNvSpPr/>
          <p:nvPr/>
        </p:nvSpPr>
        <p:spPr>
          <a:xfrm>
            <a:off x="605290" y="5588018"/>
            <a:ext cx="4185505" cy="461665"/>
          </a:xfrm>
          <a:prstGeom prst="rect">
            <a:avLst/>
          </a:prstGeom>
        </p:spPr>
        <p:txBody>
          <a:bodyPr wrap="none">
            <a:spAutoFit/>
          </a:bodyPr>
          <a:lstStyle/>
          <a:p>
            <a:pPr algn="ctr"/>
            <a:r>
              <a:rPr lang="en-US" altLang="zh-CN" sz="2400" b="1" smtClean="0">
                <a:solidFill>
                  <a:schemeClr val="bg1"/>
                </a:solidFill>
                <a:latin typeface="+mn-ea"/>
              </a:rPr>
              <a:t>HR-HANGPAN@163.COM</a:t>
            </a:r>
            <a:endParaRPr lang="zh-CN" altLang="en-US" sz="2400" b="1">
              <a:solidFill>
                <a:schemeClr val="bg1"/>
              </a:solidFill>
              <a:latin typeface="+mn-ea"/>
            </a:endParaRPr>
          </a:p>
        </p:txBody>
      </p:sp>
      <p:sp>
        <p:nvSpPr>
          <p:cNvPr id="54" name="矩形 53"/>
          <p:cNvSpPr/>
          <p:nvPr/>
        </p:nvSpPr>
        <p:spPr>
          <a:xfrm>
            <a:off x="1283797" y="6038680"/>
            <a:ext cx="2749471" cy="400110"/>
          </a:xfrm>
          <a:prstGeom prst="rect">
            <a:avLst/>
          </a:prstGeom>
        </p:spPr>
        <p:txBody>
          <a:bodyPr wrap="none">
            <a:spAutoFit/>
          </a:bodyPr>
          <a:lstStyle/>
          <a:p>
            <a:pPr algn="ctr"/>
            <a:r>
              <a:rPr lang="zh-CN" altLang="en-US" sz="2000" b="1" smtClean="0">
                <a:solidFill>
                  <a:schemeClr val="bg1"/>
                </a:solidFill>
                <a:latin typeface="+mn-ea"/>
              </a:rPr>
              <a:t>投稿电子版简历至邮箱</a:t>
            </a:r>
            <a:endParaRPr lang="zh-CN" altLang="en-US" sz="2000" b="1">
              <a:solidFill>
                <a:schemeClr val="bg1"/>
              </a:solidFill>
              <a:latin typeface="+mn-ea"/>
            </a:endParaRPr>
          </a:p>
        </p:txBody>
      </p:sp>
      <p:sp>
        <p:nvSpPr>
          <p:cNvPr id="93" name="矩形 92"/>
          <p:cNvSpPr/>
          <p:nvPr/>
        </p:nvSpPr>
        <p:spPr>
          <a:xfrm>
            <a:off x="7182133" y="857541"/>
            <a:ext cx="3381055" cy="707886"/>
          </a:xfrm>
          <a:prstGeom prst="rect">
            <a:avLst/>
          </a:prstGeom>
        </p:spPr>
        <p:txBody>
          <a:bodyPr wrap="none">
            <a:spAutoFit/>
          </a:bodyPr>
          <a:lstStyle/>
          <a:p>
            <a:pPr algn="ctr"/>
            <a:r>
              <a:rPr lang="zh-CN" altLang="en-US" sz="4000" b="1" smtClean="0">
                <a:solidFill>
                  <a:srgbClr val="BD0A0D"/>
                </a:solidFill>
                <a:latin typeface="+mn-ea"/>
              </a:rPr>
              <a:t>全国</a:t>
            </a:r>
            <a:r>
              <a:rPr lang="en-US" altLang="zh-CN" sz="4000" b="1" smtClean="0">
                <a:solidFill>
                  <a:srgbClr val="BD0A0D"/>
                </a:solidFill>
                <a:latin typeface="+mn-ea"/>
              </a:rPr>
              <a:t>11</a:t>
            </a:r>
            <a:r>
              <a:rPr lang="zh-CN" altLang="en-US" sz="4000" b="1" smtClean="0">
                <a:solidFill>
                  <a:srgbClr val="BD0A0D"/>
                </a:solidFill>
                <a:latin typeface="+mn-ea"/>
              </a:rPr>
              <a:t>座城市</a:t>
            </a:r>
            <a:endParaRPr lang="zh-CN" altLang="en-US" sz="4000" b="1">
              <a:solidFill>
                <a:srgbClr val="BD0A0D"/>
              </a:solidFill>
              <a:latin typeface="+mn-ea"/>
            </a:endParaRPr>
          </a:p>
        </p:txBody>
      </p:sp>
      <p:grpSp>
        <p:nvGrpSpPr>
          <p:cNvPr id="11" name="组合 10"/>
          <p:cNvGrpSpPr/>
          <p:nvPr/>
        </p:nvGrpSpPr>
        <p:grpSpPr>
          <a:xfrm>
            <a:off x="5912242" y="2046637"/>
            <a:ext cx="5715716" cy="4452872"/>
            <a:chOff x="5690770" y="2151128"/>
            <a:chExt cx="5715716" cy="4452872"/>
          </a:xfrm>
        </p:grpSpPr>
        <p:sp>
          <p:nvSpPr>
            <p:cNvPr id="94" name="Freeform 9"/>
            <p:cNvSpPr>
              <a:spLocks noChangeArrowheads="1"/>
            </p:cNvSpPr>
            <p:nvPr/>
          </p:nvSpPr>
          <p:spPr bwMode="auto">
            <a:xfrm>
              <a:off x="5690770" y="2151128"/>
              <a:ext cx="5715716" cy="4452872"/>
            </a:xfrm>
            <a:custGeom>
              <a:avLst/>
              <a:gdLst>
                <a:gd name="T0" fmla="*/ 2147483646 w 5024"/>
                <a:gd name="T1" fmla="*/ 2147483646 h 3914"/>
                <a:gd name="T2" fmla="*/ 2147483646 w 5024"/>
                <a:gd name="T3" fmla="*/ 2147483646 h 3914"/>
                <a:gd name="T4" fmla="*/ 2147483646 w 5024"/>
                <a:gd name="T5" fmla="*/ 2147483646 h 3914"/>
                <a:gd name="T6" fmla="*/ 2147483646 w 5024"/>
                <a:gd name="T7" fmla="*/ 2147483646 h 3914"/>
                <a:gd name="T8" fmla="*/ 2147483646 w 5024"/>
                <a:gd name="T9" fmla="*/ 2147483646 h 3914"/>
                <a:gd name="T10" fmla="*/ 2147483646 w 5024"/>
                <a:gd name="T11" fmla="*/ 2147483646 h 3914"/>
                <a:gd name="T12" fmla="*/ 2147483646 w 5024"/>
                <a:gd name="T13" fmla="*/ 2147483646 h 3914"/>
                <a:gd name="T14" fmla="*/ 2147483646 w 5024"/>
                <a:gd name="T15" fmla="*/ 2147483646 h 3914"/>
                <a:gd name="T16" fmla="*/ 2147483646 w 5024"/>
                <a:gd name="T17" fmla="*/ 2147483646 h 3914"/>
                <a:gd name="T18" fmla="*/ 2147483646 w 5024"/>
                <a:gd name="T19" fmla="*/ 2147483646 h 3914"/>
                <a:gd name="T20" fmla="*/ 2147483646 w 5024"/>
                <a:gd name="T21" fmla="*/ 2147483646 h 3914"/>
                <a:gd name="T22" fmla="*/ 2147483646 w 5024"/>
                <a:gd name="T23" fmla="*/ 2147483646 h 3914"/>
                <a:gd name="T24" fmla="*/ 2147483646 w 5024"/>
                <a:gd name="T25" fmla="*/ 2147483646 h 3914"/>
                <a:gd name="T26" fmla="*/ 2147483646 w 5024"/>
                <a:gd name="T27" fmla="*/ 2147483646 h 3914"/>
                <a:gd name="T28" fmla="*/ 2147483646 w 5024"/>
                <a:gd name="T29" fmla="*/ 2147483646 h 3914"/>
                <a:gd name="T30" fmla="*/ 2147483646 w 5024"/>
                <a:gd name="T31" fmla="*/ 2147483646 h 3914"/>
                <a:gd name="T32" fmla="*/ 2147483646 w 5024"/>
                <a:gd name="T33" fmla="*/ 2147483646 h 3914"/>
                <a:gd name="T34" fmla="*/ 2147483646 w 5024"/>
                <a:gd name="T35" fmla="*/ 2147483646 h 3914"/>
                <a:gd name="T36" fmla="*/ 2147483646 w 5024"/>
                <a:gd name="T37" fmla="*/ 2147483646 h 3914"/>
                <a:gd name="T38" fmla="*/ 2147483646 w 5024"/>
                <a:gd name="T39" fmla="*/ 2147483646 h 3914"/>
                <a:gd name="T40" fmla="*/ 2147483646 w 5024"/>
                <a:gd name="T41" fmla="*/ 2147483646 h 3914"/>
                <a:gd name="T42" fmla="*/ 2147483646 w 5024"/>
                <a:gd name="T43" fmla="*/ 2147483646 h 3914"/>
                <a:gd name="T44" fmla="*/ 2147483646 w 5024"/>
                <a:gd name="T45" fmla="*/ 2147483646 h 3914"/>
                <a:gd name="T46" fmla="*/ 2147483646 w 5024"/>
                <a:gd name="T47" fmla="*/ 2147483646 h 3914"/>
                <a:gd name="T48" fmla="*/ 2147483646 w 5024"/>
                <a:gd name="T49" fmla="*/ 2147483646 h 3914"/>
                <a:gd name="T50" fmla="*/ 2147483646 w 5024"/>
                <a:gd name="T51" fmla="*/ 2147483646 h 3914"/>
                <a:gd name="T52" fmla="*/ 2147483646 w 5024"/>
                <a:gd name="T53" fmla="*/ 2147483646 h 3914"/>
                <a:gd name="T54" fmla="*/ 2147483646 w 5024"/>
                <a:gd name="T55" fmla="*/ 2147483646 h 3914"/>
                <a:gd name="T56" fmla="*/ 2147483646 w 5024"/>
                <a:gd name="T57" fmla="*/ 2147483646 h 3914"/>
                <a:gd name="T58" fmla="*/ 2147483646 w 5024"/>
                <a:gd name="T59" fmla="*/ 2147483646 h 3914"/>
                <a:gd name="T60" fmla="*/ 2147483646 w 5024"/>
                <a:gd name="T61" fmla="*/ 2147483646 h 3914"/>
                <a:gd name="T62" fmla="*/ 2147483646 w 5024"/>
                <a:gd name="T63" fmla="*/ 2147483646 h 3914"/>
                <a:gd name="T64" fmla="*/ 2147483646 w 5024"/>
                <a:gd name="T65" fmla="*/ 2147483646 h 3914"/>
                <a:gd name="T66" fmla="*/ 2147483646 w 5024"/>
                <a:gd name="T67" fmla="*/ 2147483646 h 3914"/>
                <a:gd name="T68" fmla="*/ 2147483646 w 5024"/>
                <a:gd name="T69" fmla="*/ 2147483646 h 3914"/>
                <a:gd name="T70" fmla="*/ 2147483646 w 5024"/>
                <a:gd name="T71" fmla="*/ 2147483646 h 3914"/>
                <a:gd name="T72" fmla="*/ 2147483646 w 5024"/>
                <a:gd name="T73" fmla="*/ 2147483646 h 3914"/>
                <a:gd name="T74" fmla="*/ 2147483646 w 5024"/>
                <a:gd name="T75" fmla="*/ 2147483646 h 3914"/>
                <a:gd name="T76" fmla="*/ 2147483646 w 5024"/>
                <a:gd name="T77" fmla="*/ 2147483646 h 3914"/>
                <a:gd name="T78" fmla="*/ 2147483646 w 5024"/>
                <a:gd name="T79" fmla="*/ 2147483646 h 3914"/>
                <a:gd name="T80" fmla="*/ 2147483646 w 5024"/>
                <a:gd name="T81" fmla="*/ 2147483646 h 3914"/>
                <a:gd name="T82" fmla="*/ 2147483646 w 5024"/>
                <a:gd name="T83" fmla="*/ 2147483646 h 3914"/>
                <a:gd name="T84" fmla="*/ 2147483646 w 5024"/>
                <a:gd name="T85" fmla="*/ 2147483646 h 3914"/>
                <a:gd name="T86" fmla="*/ 2147483646 w 5024"/>
                <a:gd name="T87" fmla="*/ 2147483646 h 3914"/>
                <a:gd name="T88" fmla="*/ 2147483646 w 5024"/>
                <a:gd name="T89" fmla="*/ 2147483646 h 3914"/>
                <a:gd name="T90" fmla="*/ 2147483646 w 5024"/>
                <a:gd name="T91" fmla="*/ 2147483646 h 3914"/>
                <a:gd name="T92" fmla="*/ 2147483646 w 5024"/>
                <a:gd name="T93" fmla="*/ 2147483646 h 3914"/>
                <a:gd name="T94" fmla="*/ 2147483646 w 5024"/>
                <a:gd name="T95" fmla="*/ 2147483646 h 3914"/>
                <a:gd name="T96" fmla="*/ 2147483646 w 5024"/>
                <a:gd name="T97" fmla="*/ 2147483646 h 3914"/>
                <a:gd name="T98" fmla="*/ 2147483646 w 5024"/>
                <a:gd name="T99" fmla="*/ 2147483646 h 3914"/>
                <a:gd name="T100" fmla="*/ 2147483646 w 5024"/>
                <a:gd name="T101" fmla="*/ 2147483646 h 3914"/>
                <a:gd name="T102" fmla="*/ 2147483646 w 5024"/>
                <a:gd name="T103" fmla="*/ 2147483646 h 3914"/>
                <a:gd name="T104" fmla="*/ 2147483646 w 5024"/>
                <a:gd name="T105" fmla="*/ 2147483646 h 3914"/>
                <a:gd name="T106" fmla="*/ 2147483646 w 5024"/>
                <a:gd name="T107" fmla="*/ 2147483646 h 3914"/>
                <a:gd name="T108" fmla="*/ 2147483646 w 5024"/>
                <a:gd name="T109" fmla="*/ 2147483646 h 3914"/>
                <a:gd name="T110" fmla="*/ 2147483646 w 5024"/>
                <a:gd name="T111" fmla="*/ 2147483646 h 3914"/>
                <a:gd name="T112" fmla="*/ 2147483646 w 5024"/>
                <a:gd name="T113" fmla="*/ 2147483646 h 3914"/>
                <a:gd name="T114" fmla="*/ 2147483646 w 5024"/>
                <a:gd name="T115" fmla="*/ 2147483646 h 3914"/>
                <a:gd name="T116" fmla="*/ 2147483646 w 5024"/>
                <a:gd name="T117" fmla="*/ 2147483646 h 3914"/>
                <a:gd name="T118" fmla="*/ 2147483646 w 5024"/>
                <a:gd name="T119" fmla="*/ 2147483646 h 3914"/>
                <a:gd name="T120" fmla="*/ 2147483646 w 5024"/>
                <a:gd name="T121" fmla="*/ 2147483646 h 391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024" h="3914">
                  <a:moveTo>
                    <a:pt x="3272" y="3914"/>
                  </a:moveTo>
                  <a:lnTo>
                    <a:pt x="3272" y="3914"/>
                  </a:lnTo>
                  <a:lnTo>
                    <a:pt x="3258" y="3900"/>
                  </a:lnTo>
                  <a:lnTo>
                    <a:pt x="3250" y="3888"/>
                  </a:lnTo>
                  <a:lnTo>
                    <a:pt x="3246" y="3878"/>
                  </a:lnTo>
                  <a:lnTo>
                    <a:pt x="3242" y="3866"/>
                  </a:lnTo>
                  <a:lnTo>
                    <a:pt x="3216" y="3828"/>
                  </a:lnTo>
                  <a:lnTo>
                    <a:pt x="3216" y="3810"/>
                  </a:lnTo>
                  <a:lnTo>
                    <a:pt x="3216" y="3796"/>
                  </a:lnTo>
                  <a:lnTo>
                    <a:pt x="3218" y="3790"/>
                  </a:lnTo>
                  <a:lnTo>
                    <a:pt x="3222" y="3784"/>
                  </a:lnTo>
                  <a:lnTo>
                    <a:pt x="3226" y="3780"/>
                  </a:lnTo>
                  <a:lnTo>
                    <a:pt x="3234" y="3776"/>
                  </a:lnTo>
                  <a:lnTo>
                    <a:pt x="3236" y="3770"/>
                  </a:lnTo>
                  <a:lnTo>
                    <a:pt x="3226" y="3770"/>
                  </a:lnTo>
                  <a:lnTo>
                    <a:pt x="3218" y="3772"/>
                  </a:lnTo>
                  <a:lnTo>
                    <a:pt x="3208" y="3776"/>
                  </a:lnTo>
                  <a:lnTo>
                    <a:pt x="3198" y="3782"/>
                  </a:lnTo>
                  <a:lnTo>
                    <a:pt x="3188" y="3790"/>
                  </a:lnTo>
                  <a:lnTo>
                    <a:pt x="3156" y="3790"/>
                  </a:lnTo>
                  <a:lnTo>
                    <a:pt x="3152" y="3764"/>
                  </a:lnTo>
                  <a:lnTo>
                    <a:pt x="3138" y="3758"/>
                  </a:lnTo>
                  <a:lnTo>
                    <a:pt x="3132" y="3752"/>
                  </a:lnTo>
                  <a:lnTo>
                    <a:pt x="3130" y="3746"/>
                  </a:lnTo>
                  <a:lnTo>
                    <a:pt x="3126" y="3740"/>
                  </a:lnTo>
                  <a:lnTo>
                    <a:pt x="3122" y="3742"/>
                  </a:lnTo>
                  <a:lnTo>
                    <a:pt x="3120" y="3744"/>
                  </a:lnTo>
                  <a:lnTo>
                    <a:pt x="3118" y="3750"/>
                  </a:lnTo>
                  <a:lnTo>
                    <a:pt x="3116" y="3760"/>
                  </a:lnTo>
                  <a:lnTo>
                    <a:pt x="3114" y="3770"/>
                  </a:lnTo>
                  <a:lnTo>
                    <a:pt x="3102" y="3770"/>
                  </a:lnTo>
                  <a:lnTo>
                    <a:pt x="3100" y="3768"/>
                  </a:lnTo>
                  <a:lnTo>
                    <a:pt x="3094" y="3766"/>
                  </a:lnTo>
                  <a:lnTo>
                    <a:pt x="3086" y="3768"/>
                  </a:lnTo>
                  <a:lnTo>
                    <a:pt x="3076" y="3770"/>
                  </a:lnTo>
                  <a:lnTo>
                    <a:pt x="3070" y="3774"/>
                  </a:lnTo>
                  <a:lnTo>
                    <a:pt x="3040" y="3772"/>
                  </a:lnTo>
                  <a:lnTo>
                    <a:pt x="3012" y="3768"/>
                  </a:lnTo>
                  <a:lnTo>
                    <a:pt x="2986" y="3764"/>
                  </a:lnTo>
                  <a:lnTo>
                    <a:pt x="2962" y="3762"/>
                  </a:lnTo>
                  <a:lnTo>
                    <a:pt x="2952" y="3756"/>
                  </a:lnTo>
                  <a:lnTo>
                    <a:pt x="2944" y="3748"/>
                  </a:lnTo>
                  <a:lnTo>
                    <a:pt x="2928" y="3730"/>
                  </a:lnTo>
                  <a:lnTo>
                    <a:pt x="2904" y="3696"/>
                  </a:lnTo>
                  <a:lnTo>
                    <a:pt x="2904" y="3674"/>
                  </a:lnTo>
                  <a:lnTo>
                    <a:pt x="2914" y="3654"/>
                  </a:lnTo>
                  <a:lnTo>
                    <a:pt x="2918" y="3644"/>
                  </a:lnTo>
                  <a:lnTo>
                    <a:pt x="2920" y="3634"/>
                  </a:lnTo>
                  <a:lnTo>
                    <a:pt x="2898" y="3620"/>
                  </a:lnTo>
                  <a:lnTo>
                    <a:pt x="2868" y="3618"/>
                  </a:lnTo>
                  <a:lnTo>
                    <a:pt x="2834" y="3614"/>
                  </a:lnTo>
                  <a:lnTo>
                    <a:pt x="2818" y="3610"/>
                  </a:lnTo>
                  <a:lnTo>
                    <a:pt x="2804" y="3604"/>
                  </a:lnTo>
                  <a:lnTo>
                    <a:pt x="2792" y="3598"/>
                  </a:lnTo>
                  <a:lnTo>
                    <a:pt x="2786" y="3590"/>
                  </a:lnTo>
                  <a:lnTo>
                    <a:pt x="2780" y="3574"/>
                  </a:lnTo>
                  <a:lnTo>
                    <a:pt x="2774" y="3572"/>
                  </a:lnTo>
                  <a:lnTo>
                    <a:pt x="2764" y="3574"/>
                  </a:lnTo>
                  <a:lnTo>
                    <a:pt x="2756" y="3576"/>
                  </a:lnTo>
                  <a:lnTo>
                    <a:pt x="2748" y="3580"/>
                  </a:lnTo>
                  <a:lnTo>
                    <a:pt x="2740" y="3584"/>
                  </a:lnTo>
                  <a:lnTo>
                    <a:pt x="2734" y="3590"/>
                  </a:lnTo>
                  <a:lnTo>
                    <a:pt x="2728" y="3598"/>
                  </a:lnTo>
                  <a:lnTo>
                    <a:pt x="2720" y="3612"/>
                  </a:lnTo>
                  <a:lnTo>
                    <a:pt x="2708" y="3622"/>
                  </a:lnTo>
                  <a:lnTo>
                    <a:pt x="2698" y="3632"/>
                  </a:lnTo>
                  <a:lnTo>
                    <a:pt x="2660" y="3632"/>
                  </a:lnTo>
                  <a:lnTo>
                    <a:pt x="2656" y="3640"/>
                  </a:lnTo>
                  <a:lnTo>
                    <a:pt x="2646" y="3650"/>
                  </a:lnTo>
                  <a:lnTo>
                    <a:pt x="2630" y="3664"/>
                  </a:lnTo>
                  <a:lnTo>
                    <a:pt x="2606" y="3666"/>
                  </a:lnTo>
                  <a:lnTo>
                    <a:pt x="2590" y="3648"/>
                  </a:lnTo>
                  <a:lnTo>
                    <a:pt x="2586" y="3642"/>
                  </a:lnTo>
                  <a:lnTo>
                    <a:pt x="2580" y="3642"/>
                  </a:lnTo>
                  <a:lnTo>
                    <a:pt x="2574" y="3642"/>
                  </a:lnTo>
                  <a:lnTo>
                    <a:pt x="2566" y="3646"/>
                  </a:lnTo>
                  <a:lnTo>
                    <a:pt x="2550" y="3654"/>
                  </a:lnTo>
                  <a:lnTo>
                    <a:pt x="2540" y="3660"/>
                  </a:lnTo>
                  <a:lnTo>
                    <a:pt x="2516" y="3658"/>
                  </a:lnTo>
                  <a:lnTo>
                    <a:pt x="2504" y="3648"/>
                  </a:lnTo>
                  <a:lnTo>
                    <a:pt x="2494" y="3640"/>
                  </a:lnTo>
                  <a:lnTo>
                    <a:pt x="2484" y="3636"/>
                  </a:lnTo>
                  <a:lnTo>
                    <a:pt x="2474" y="3636"/>
                  </a:lnTo>
                  <a:lnTo>
                    <a:pt x="2446" y="3668"/>
                  </a:lnTo>
                  <a:lnTo>
                    <a:pt x="2420" y="3670"/>
                  </a:lnTo>
                  <a:lnTo>
                    <a:pt x="2404" y="3660"/>
                  </a:lnTo>
                  <a:lnTo>
                    <a:pt x="2398" y="3656"/>
                  </a:lnTo>
                  <a:lnTo>
                    <a:pt x="2392" y="3656"/>
                  </a:lnTo>
                  <a:lnTo>
                    <a:pt x="2384" y="3664"/>
                  </a:lnTo>
                  <a:lnTo>
                    <a:pt x="2382" y="3668"/>
                  </a:lnTo>
                  <a:lnTo>
                    <a:pt x="2380" y="3684"/>
                  </a:lnTo>
                  <a:lnTo>
                    <a:pt x="2388" y="3698"/>
                  </a:lnTo>
                  <a:lnTo>
                    <a:pt x="2394" y="3708"/>
                  </a:lnTo>
                  <a:lnTo>
                    <a:pt x="2396" y="3722"/>
                  </a:lnTo>
                  <a:lnTo>
                    <a:pt x="2396" y="3744"/>
                  </a:lnTo>
                  <a:lnTo>
                    <a:pt x="2396" y="3756"/>
                  </a:lnTo>
                  <a:lnTo>
                    <a:pt x="2396" y="3768"/>
                  </a:lnTo>
                  <a:lnTo>
                    <a:pt x="2404" y="3796"/>
                  </a:lnTo>
                  <a:lnTo>
                    <a:pt x="2404" y="3816"/>
                  </a:lnTo>
                  <a:lnTo>
                    <a:pt x="2394" y="3828"/>
                  </a:lnTo>
                  <a:lnTo>
                    <a:pt x="2372" y="3828"/>
                  </a:lnTo>
                  <a:lnTo>
                    <a:pt x="2320" y="3792"/>
                  </a:lnTo>
                  <a:lnTo>
                    <a:pt x="2320" y="3742"/>
                  </a:lnTo>
                  <a:lnTo>
                    <a:pt x="2316" y="3738"/>
                  </a:lnTo>
                  <a:lnTo>
                    <a:pt x="2310" y="3736"/>
                  </a:lnTo>
                  <a:lnTo>
                    <a:pt x="2302" y="3734"/>
                  </a:lnTo>
                  <a:lnTo>
                    <a:pt x="2280" y="3752"/>
                  </a:lnTo>
                  <a:lnTo>
                    <a:pt x="2268" y="3762"/>
                  </a:lnTo>
                  <a:lnTo>
                    <a:pt x="2258" y="3770"/>
                  </a:lnTo>
                  <a:lnTo>
                    <a:pt x="2250" y="3770"/>
                  </a:lnTo>
                  <a:lnTo>
                    <a:pt x="2244" y="3764"/>
                  </a:lnTo>
                  <a:lnTo>
                    <a:pt x="2238" y="3760"/>
                  </a:lnTo>
                  <a:lnTo>
                    <a:pt x="2228" y="3756"/>
                  </a:lnTo>
                  <a:lnTo>
                    <a:pt x="2214" y="3738"/>
                  </a:lnTo>
                  <a:lnTo>
                    <a:pt x="2208" y="3730"/>
                  </a:lnTo>
                  <a:lnTo>
                    <a:pt x="2202" y="3726"/>
                  </a:lnTo>
                  <a:lnTo>
                    <a:pt x="2182" y="3700"/>
                  </a:lnTo>
                  <a:lnTo>
                    <a:pt x="2160" y="3698"/>
                  </a:lnTo>
                  <a:lnTo>
                    <a:pt x="2144" y="3694"/>
                  </a:lnTo>
                  <a:lnTo>
                    <a:pt x="2134" y="3688"/>
                  </a:lnTo>
                  <a:lnTo>
                    <a:pt x="2128" y="3678"/>
                  </a:lnTo>
                  <a:lnTo>
                    <a:pt x="2124" y="3668"/>
                  </a:lnTo>
                  <a:lnTo>
                    <a:pt x="2124" y="3656"/>
                  </a:lnTo>
                  <a:lnTo>
                    <a:pt x="2124" y="3622"/>
                  </a:lnTo>
                  <a:lnTo>
                    <a:pt x="2132" y="3604"/>
                  </a:lnTo>
                  <a:lnTo>
                    <a:pt x="2130" y="3582"/>
                  </a:lnTo>
                  <a:lnTo>
                    <a:pt x="2094" y="3570"/>
                  </a:lnTo>
                  <a:lnTo>
                    <a:pt x="2088" y="3564"/>
                  </a:lnTo>
                  <a:lnTo>
                    <a:pt x="2088" y="3544"/>
                  </a:lnTo>
                  <a:lnTo>
                    <a:pt x="2086" y="3542"/>
                  </a:lnTo>
                  <a:lnTo>
                    <a:pt x="2084" y="3540"/>
                  </a:lnTo>
                  <a:lnTo>
                    <a:pt x="2082" y="3530"/>
                  </a:lnTo>
                  <a:lnTo>
                    <a:pt x="2078" y="3516"/>
                  </a:lnTo>
                  <a:lnTo>
                    <a:pt x="2064" y="3486"/>
                  </a:lnTo>
                  <a:lnTo>
                    <a:pt x="2060" y="3468"/>
                  </a:lnTo>
                  <a:lnTo>
                    <a:pt x="2054" y="3460"/>
                  </a:lnTo>
                  <a:lnTo>
                    <a:pt x="2050" y="3458"/>
                  </a:lnTo>
                  <a:lnTo>
                    <a:pt x="2046" y="3456"/>
                  </a:lnTo>
                  <a:lnTo>
                    <a:pt x="2036" y="3456"/>
                  </a:lnTo>
                  <a:lnTo>
                    <a:pt x="1994" y="3478"/>
                  </a:lnTo>
                  <a:lnTo>
                    <a:pt x="1982" y="3478"/>
                  </a:lnTo>
                  <a:lnTo>
                    <a:pt x="1974" y="3476"/>
                  </a:lnTo>
                  <a:lnTo>
                    <a:pt x="1968" y="3474"/>
                  </a:lnTo>
                  <a:lnTo>
                    <a:pt x="1964" y="3470"/>
                  </a:lnTo>
                  <a:lnTo>
                    <a:pt x="1964" y="3372"/>
                  </a:lnTo>
                  <a:lnTo>
                    <a:pt x="1972" y="3352"/>
                  </a:lnTo>
                  <a:lnTo>
                    <a:pt x="1980" y="3336"/>
                  </a:lnTo>
                  <a:lnTo>
                    <a:pt x="1992" y="3322"/>
                  </a:lnTo>
                  <a:lnTo>
                    <a:pt x="2002" y="3308"/>
                  </a:lnTo>
                  <a:lnTo>
                    <a:pt x="2016" y="3296"/>
                  </a:lnTo>
                  <a:lnTo>
                    <a:pt x="2030" y="3284"/>
                  </a:lnTo>
                  <a:lnTo>
                    <a:pt x="2064" y="3260"/>
                  </a:lnTo>
                  <a:lnTo>
                    <a:pt x="2068" y="3258"/>
                  </a:lnTo>
                  <a:lnTo>
                    <a:pt x="2070" y="3254"/>
                  </a:lnTo>
                  <a:lnTo>
                    <a:pt x="2074" y="3236"/>
                  </a:lnTo>
                  <a:lnTo>
                    <a:pt x="2074" y="3210"/>
                  </a:lnTo>
                  <a:lnTo>
                    <a:pt x="2080" y="3192"/>
                  </a:lnTo>
                  <a:lnTo>
                    <a:pt x="2084" y="3176"/>
                  </a:lnTo>
                  <a:lnTo>
                    <a:pt x="2084" y="3146"/>
                  </a:lnTo>
                  <a:lnTo>
                    <a:pt x="2088" y="3128"/>
                  </a:lnTo>
                  <a:lnTo>
                    <a:pt x="2092" y="3122"/>
                  </a:lnTo>
                  <a:lnTo>
                    <a:pt x="2096" y="3116"/>
                  </a:lnTo>
                  <a:lnTo>
                    <a:pt x="2098" y="3086"/>
                  </a:lnTo>
                  <a:lnTo>
                    <a:pt x="2092" y="3076"/>
                  </a:lnTo>
                  <a:lnTo>
                    <a:pt x="2086" y="3068"/>
                  </a:lnTo>
                  <a:lnTo>
                    <a:pt x="2070" y="3056"/>
                  </a:lnTo>
                  <a:lnTo>
                    <a:pt x="2058" y="3046"/>
                  </a:lnTo>
                  <a:lnTo>
                    <a:pt x="2052" y="3040"/>
                  </a:lnTo>
                  <a:lnTo>
                    <a:pt x="2048" y="3034"/>
                  </a:lnTo>
                  <a:lnTo>
                    <a:pt x="2048" y="2998"/>
                  </a:lnTo>
                  <a:lnTo>
                    <a:pt x="2044" y="2998"/>
                  </a:lnTo>
                  <a:lnTo>
                    <a:pt x="2036" y="2982"/>
                  </a:lnTo>
                  <a:lnTo>
                    <a:pt x="2026" y="2970"/>
                  </a:lnTo>
                  <a:lnTo>
                    <a:pt x="2010" y="2950"/>
                  </a:lnTo>
                  <a:lnTo>
                    <a:pt x="1990" y="2950"/>
                  </a:lnTo>
                  <a:lnTo>
                    <a:pt x="1974" y="2966"/>
                  </a:lnTo>
                  <a:lnTo>
                    <a:pt x="1974" y="2980"/>
                  </a:lnTo>
                  <a:lnTo>
                    <a:pt x="1972" y="2996"/>
                  </a:lnTo>
                  <a:lnTo>
                    <a:pt x="1968" y="3012"/>
                  </a:lnTo>
                  <a:lnTo>
                    <a:pt x="1964" y="3018"/>
                  </a:lnTo>
                  <a:lnTo>
                    <a:pt x="1960" y="3024"/>
                  </a:lnTo>
                  <a:lnTo>
                    <a:pt x="1936" y="3024"/>
                  </a:lnTo>
                  <a:lnTo>
                    <a:pt x="1918" y="3016"/>
                  </a:lnTo>
                  <a:lnTo>
                    <a:pt x="1906" y="3008"/>
                  </a:lnTo>
                  <a:lnTo>
                    <a:pt x="1902" y="3002"/>
                  </a:lnTo>
                  <a:lnTo>
                    <a:pt x="1898" y="2998"/>
                  </a:lnTo>
                  <a:lnTo>
                    <a:pt x="1896" y="2990"/>
                  </a:lnTo>
                  <a:lnTo>
                    <a:pt x="1896" y="2982"/>
                  </a:lnTo>
                  <a:lnTo>
                    <a:pt x="1878" y="2974"/>
                  </a:lnTo>
                  <a:lnTo>
                    <a:pt x="1862" y="2968"/>
                  </a:lnTo>
                  <a:lnTo>
                    <a:pt x="1838" y="2960"/>
                  </a:lnTo>
                  <a:lnTo>
                    <a:pt x="1826" y="2946"/>
                  </a:lnTo>
                  <a:lnTo>
                    <a:pt x="1810" y="2946"/>
                  </a:lnTo>
                  <a:lnTo>
                    <a:pt x="1792" y="2960"/>
                  </a:lnTo>
                  <a:lnTo>
                    <a:pt x="1774" y="2972"/>
                  </a:lnTo>
                  <a:lnTo>
                    <a:pt x="1738" y="2996"/>
                  </a:lnTo>
                  <a:lnTo>
                    <a:pt x="1726" y="2998"/>
                  </a:lnTo>
                  <a:lnTo>
                    <a:pt x="1718" y="3000"/>
                  </a:lnTo>
                  <a:lnTo>
                    <a:pt x="1712" y="3004"/>
                  </a:lnTo>
                  <a:lnTo>
                    <a:pt x="1706" y="3008"/>
                  </a:lnTo>
                  <a:lnTo>
                    <a:pt x="1698" y="3020"/>
                  </a:lnTo>
                  <a:lnTo>
                    <a:pt x="1688" y="3034"/>
                  </a:lnTo>
                  <a:lnTo>
                    <a:pt x="1664" y="3036"/>
                  </a:lnTo>
                  <a:lnTo>
                    <a:pt x="1656" y="3038"/>
                  </a:lnTo>
                  <a:lnTo>
                    <a:pt x="1650" y="3042"/>
                  </a:lnTo>
                  <a:lnTo>
                    <a:pt x="1640" y="3054"/>
                  </a:lnTo>
                  <a:lnTo>
                    <a:pt x="1624" y="3072"/>
                  </a:lnTo>
                  <a:lnTo>
                    <a:pt x="1614" y="3078"/>
                  </a:lnTo>
                  <a:lnTo>
                    <a:pt x="1600" y="3082"/>
                  </a:lnTo>
                  <a:lnTo>
                    <a:pt x="1576" y="3086"/>
                  </a:lnTo>
                  <a:lnTo>
                    <a:pt x="1574" y="3092"/>
                  </a:lnTo>
                  <a:lnTo>
                    <a:pt x="1472" y="3088"/>
                  </a:lnTo>
                  <a:lnTo>
                    <a:pt x="1454" y="3090"/>
                  </a:lnTo>
                  <a:lnTo>
                    <a:pt x="1436" y="3090"/>
                  </a:lnTo>
                  <a:lnTo>
                    <a:pt x="1428" y="3088"/>
                  </a:lnTo>
                  <a:lnTo>
                    <a:pt x="1422" y="3086"/>
                  </a:lnTo>
                  <a:lnTo>
                    <a:pt x="1416" y="3082"/>
                  </a:lnTo>
                  <a:lnTo>
                    <a:pt x="1410" y="3076"/>
                  </a:lnTo>
                  <a:lnTo>
                    <a:pt x="1410" y="3058"/>
                  </a:lnTo>
                  <a:lnTo>
                    <a:pt x="1430" y="3012"/>
                  </a:lnTo>
                  <a:lnTo>
                    <a:pt x="1416" y="3008"/>
                  </a:lnTo>
                  <a:lnTo>
                    <a:pt x="1406" y="3000"/>
                  </a:lnTo>
                  <a:lnTo>
                    <a:pt x="1390" y="2988"/>
                  </a:lnTo>
                  <a:lnTo>
                    <a:pt x="1382" y="2958"/>
                  </a:lnTo>
                  <a:lnTo>
                    <a:pt x="1354" y="2956"/>
                  </a:lnTo>
                  <a:lnTo>
                    <a:pt x="1330" y="2950"/>
                  </a:lnTo>
                  <a:lnTo>
                    <a:pt x="1312" y="2930"/>
                  </a:lnTo>
                  <a:lnTo>
                    <a:pt x="1274" y="2914"/>
                  </a:lnTo>
                  <a:lnTo>
                    <a:pt x="1252" y="2902"/>
                  </a:lnTo>
                  <a:lnTo>
                    <a:pt x="1244" y="2898"/>
                  </a:lnTo>
                  <a:lnTo>
                    <a:pt x="1234" y="2894"/>
                  </a:lnTo>
                  <a:lnTo>
                    <a:pt x="1224" y="2894"/>
                  </a:lnTo>
                  <a:lnTo>
                    <a:pt x="1216" y="2898"/>
                  </a:lnTo>
                  <a:lnTo>
                    <a:pt x="1208" y="2904"/>
                  </a:lnTo>
                  <a:lnTo>
                    <a:pt x="1202" y="2914"/>
                  </a:lnTo>
                  <a:lnTo>
                    <a:pt x="1172" y="2928"/>
                  </a:lnTo>
                  <a:lnTo>
                    <a:pt x="1160" y="2940"/>
                  </a:lnTo>
                  <a:lnTo>
                    <a:pt x="1144" y="2996"/>
                  </a:lnTo>
                  <a:lnTo>
                    <a:pt x="1122" y="2996"/>
                  </a:lnTo>
                  <a:lnTo>
                    <a:pt x="1110" y="2990"/>
                  </a:lnTo>
                  <a:lnTo>
                    <a:pt x="1102" y="2984"/>
                  </a:lnTo>
                  <a:lnTo>
                    <a:pt x="1098" y="2978"/>
                  </a:lnTo>
                  <a:lnTo>
                    <a:pt x="1096" y="2970"/>
                  </a:lnTo>
                  <a:lnTo>
                    <a:pt x="1094" y="2962"/>
                  </a:lnTo>
                  <a:lnTo>
                    <a:pt x="1094" y="2954"/>
                  </a:lnTo>
                  <a:lnTo>
                    <a:pt x="1094" y="2938"/>
                  </a:lnTo>
                  <a:lnTo>
                    <a:pt x="1106" y="2904"/>
                  </a:lnTo>
                  <a:lnTo>
                    <a:pt x="1100" y="2896"/>
                  </a:lnTo>
                  <a:lnTo>
                    <a:pt x="1098" y="2894"/>
                  </a:lnTo>
                  <a:lnTo>
                    <a:pt x="1094" y="2892"/>
                  </a:lnTo>
                  <a:lnTo>
                    <a:pt x="1068" y="2894"/>
                  </a:lnTo>
                  <a:lnTo>
                    <a:pt x="1046" y="2900"/>
                  </a:lnTo>
                  <a:lnTo>
                    <a:pt x="1024" y="2906"/>
                  </a:lnTo>
                  <a:lnTo>
                    <a:pt x="1004" y="2914"/>
                  </a:lnTo>
                  <a:lnTo>
                    <a:pt x="998" y="2918"/>
                  </a:lnTo>
                  <a:lnTo>
                    <a:pt x="992" y="2920"/>
                  </a:lnTo>
                  <a:lnTo>
                    <a:pt x="984" y="2920"/>
                  </a:lnTo>
                  <a:lnTo>
                    <a:pt x="976" y="2918"/>
                  </a:lnTo>
                  <a:lnTo>
                    <a:pt x="964" y="2914"/>
                  </a:lnTo>
                  <a:lnTo>
                    <a:pt x="956" y="2912"/>
                  </a:lnTo>
                  <a:lnTo>
                    <a:pt x="918" y="2866"/>
                  </a:lnTo>
                  <a:lnTo>
                    <a:pt x="840" y="2866"/>
                  </a:lnTo>
                  <a:lnTo>
                    <a:pt x="828" y="2860"/>
                  </a:lnTo>
                  <a:lnTo>
                    <a:pt x="820" y="2844"/>
                  </a:lnTo>
                  <a:lnTo>
                    <a:pt x="814" y="2830"/>
                  </a:lnTo>
                  <a:lnTo>
                    <a:pt x="808" y="2818"/>
                  </a:lnTo>
                  <a:lnTo>
                    <a:pt x="804" y="2808"/>
                  </a:lnTo>
                  <a:lnTo>
                    <a:pt x="792" y="2804"/>
                  </a:lnTo>
                  <a:lnTo>
                    <a:pt x="784" y="2800"/>
                  </a:lnTo>
                  <a:lnTo>
                    <a:pt x="778" y="2794"/>
                  </a:lnTo>
                  <a:lnTo>
                    <a:pt x="776" y="2788"/>
                  </a:lnTo>
                  <a:lnTo>
                    <a:pt x="750" y="2774"/>
                  </a:lnTo>
                  <a:lnTo>
                    <a:pt x="744" y="2772"/>
                  </a:lnTo>
                  <a:lnTo>
                    <a:pt x="736" y="2770"/>
                  </a:lnTo>
                  <a:lnTo>
                    <a:pt x="728" y="2772"/>
                  </a:lnTo>
                  <a:lnTo>
                    <a:pt x="700" y="2750"/>
                  </a:lnTo>
                  <a:lnTo>
                    <a:pt x="690" y="2740"/>
                  </a:lnTo>
                  <a:lnTo>
                    <a:pt x="684" y="2728"/>
                  </a:lnTo>
                  <a:lnTo>
                    <a:pt x="680" y="2716"/>
                  </a:lnTo>
                  <a:lnTo>
                    <a:pt x="678" y="2706"/>
                  </a:lnTo>
                  <a:lnTo>
                    <a:pt x="676" y="2684"/>
                  </a:lnTo>
                  <a:lnTo>
                    <a:pt x="674" y="2674"/>
                  </a:lnTo>
                  <a:lnTo>
                    <a:pt x="672" y="2664"/>
                  </a:lnTo>
                  <a:lnTo>
                    <a:pt x="628" y="2666"/>
                  </a:lnTo>
                  <a:lnTo>
                    <a:pt x="610" y="2658"/>
                  </a:lnTo>
                  <a:lnTo>
                    <a:pt x="600" y="2650"/>
                  </a:lnTo>
                  <a:lnTo>
                    <a:pt x="596" y="2642"/>
                  </a:lnTo>
                  <a:lnTo>
                    <a:pt x="592" y="2630"/>
                  </a:lnTo>
                  <a:lnTo>
                    <a:pt x="580" y="2610"/>
                  </a:lnTo>
                  <a:lnTo>
                    <a:pt x="520" y="2566"/>
                  </a:lnTo>
                  <a:lnTo>
                    <a:pt x="486" y="2510"/>
                  </a:lnTo>
                  <a:lnTo>
                    <a:pt x="470" y="2512"/>
                  </a:lnTo>
                  <a:lnTo>
                    <a:pt x="456" y="2516"/>
                  </a:lnTo>
                  <a:lnTo>
                    <a:pt x="444" y="2522"/>
                  </a:lnTo>
                  <a:lnTo>
                    <a:pt x="434" y="2530"/>
                  </a:lnTo>
                  <a:lnTo>
                    <a:pt x="386" y="2530"/>
                  </a:lnTo>
                  <a:lnTo>
                    <a:pt x="374" y="2520"/>
                  </a:lnTo>
                  <a:lnTo>
                    <a:pt x="366" y="2512"/>
                  </a:lnTo>
                  <a:lnTo>
                    <a:pt x="354" y="2496"/>
                  </a:lnTo>
                  <a:lnTo>
                    <a:pt x="346" y="2478"/>
                  </a:lnTo>
                  <a:lnTo>
                    <a:pt x="344" y="2464"/>
                  </a:lnTo>
                  <a:lnTo>
                    <a:pt x="342" y="2454"/>
                  </a:lnTo>
                  <a:lnTo>
                    <a:pt x="332" y="2434"/>
                  </a:lnTo>
                  <a:lnTo>
                    <a:pt x="312" y="2400"/>
                  </a:lnTo>
                  <a:lnTo>
                    <a:pt x="258" y="2368"/>
                  </a:lnTo>
                  <a:lnTo>
                    <a:pt x="226" y="2356"/>
                  </a:lnTo>
                  <a:lnTo>
                    <a:pt x="212" y="2350"/>
                  </a:lnTo>
                  <a:lnTo>
                    <a:pt x="202" y="2344"/>
                  </a:lnTo>
                  <a:lnTo>
                    <a:pt x="198" y="2334"/>
                  </a:lnTo>
                  <a:lnTo>
                    <a:pt x="198" y="2326"/>
                  </a:lnTo>
                  <a:lnTo>
                    <a:pt x="198" y="2318"/>
                  </a:lnTo>
                  <a:lnTo>
                    <a:pt x="200" y="2310"/>
                  </a:lnTo>
                  <a:lnTo>
                    <a:pt x="208" y="2296"/>
                  </a:lnTo>
                  <a:lnTo>
                    <a:pt x="220" y="2284"/>
                  </a:lnTo>
                  <a:lnTo>
                    <a:pt x="224" y="2210"/>
                  </a:lnTo>
                  <a:lnTo>
                    <a:pt x="214" y="2184"/>
                  </a:lnTo>
                  <a:lnTo>
                    <a:pt x="214" y="2174"/>
                  </a:lnTo>
                  <a:lnTo>
                    <a:pt x="214" y="2168"/>
                  </a:lnTo>
                  <a:lnTo>
                    <a:pt x="218" y="2164"/>
                  </a:lnTo>
                  <a:lnTo>
                    <a:pt x="224" y="2162"/>
                  </a:lnTo>
                  <a:lnTo>
                    <a:pt x="236" y="2160"/>
                  </a:lnTo>
                  <a:lnTo>
                    <a:pt x="252" y="2160"/>
                  </a:lnTo>
                  <a:lnTo>
                    <a:pt x="260" y="2166"/>
                  </a:lnTo>
                  <a:lnTo>
                    <a:pt x="264" y="2170"/>
                  </a:lnTo>
                  <a:lnTo>
                    <a:pt x="270" y="2178"/>
                  </a:lnTo>
                  <a:lnTo>
                    <a:pt x="278" y="2192"/>
                  </a:lnTo>
                  <a:lnTo>
                    <a:pt x="290" y="2196"/>
                  </a:lnTo>
                  <a:lnTo>
                    <a:pt x="296" y="2188"/>
                  </a:lnTo>
                  <a:lnTo>
                    <a:pt x="298" y="2180"/>
                  </a:lnTo>
                  <a:lnTo>
                    <a:pt x="300" y="2168"/>
                  </a:lnTo>
                  <a:lnTo>
                    <a:pt x="302" y="2158"/>
                  </a:lnTo>
                  <a:lnTo>
                    <a:pt x="300" y="2136"/>
                  </a:lnTo>
                  <a:lnTo>
                    <a:pt x="300" y="2118"/>
                  </a:lnTo>
                  <a:lnTo>
                    <a:pt x="278" y="2052"/>
                  </a:lnTo>
                  <a:lnTo>
                    <a:pt x="278" y="2024"/>
                  </a:lnTo>
                  <a:lnTo>
                    <a:pt x="280" y="2008"/>
                  </a:lnTo>
                  <a:lnTo>
                    <a:pt x="282" y="2000"/>
                  </a:lnTo>
                  <a:lnTo>
                    <a:pt x="286" y="1994"/>
                  </a:lnTo>
                  <a:lnTo>
                    <a:pt x="300" y="1978"/>
                  </a:lnTo>
                  <a:lnTo>
                    <a:pt x="308" y="1964"/>
                  </a:lnTo>
                  <a:lnTo>
                    <a:pt x="308" y="1956"/>
                  </a:lnTo>
                  <a:lnTo>
                    <a:pt x="272" y="1932"/>
                  </a:lnTo>
                  <a:lnTo>
                    <a:pt x="268" y="1930"/>
                  </a:lnTo>
                  <a:lnTo>
                    <a:pt x="266" y="1928"/>
                  </a:lnTo>
                  <a:lnTo>
                    <a:pt x="262" y="1920"/>
                  </a:lnTo>
                  <a:lnTo>
                    <a:pt x="256" y="1912"/>
                  </a:lnTo>
                  <a:lnTo>
                    <a:pt x="252" y="1906"/>
                  </a:lnTo>
                  <a:lnTo>
                    <a:pt x="250" y="1898"/>
                  </a:lnTo>
                  <a:lnTo>
                    <a:pt x="248" y="1890"/>
                  </a:lnTo>
                  <a:lnTo>
                    <a:pt x="250" y="1872"/>
                  </a:lnTo>
                  <a:lnTo>
                    <a:pt x="250" y="1860"/>
                  </a:lnTo>
                  <a:lnTo>
                    <a:pt x="254" y="1854"/>
                  </a:lnTo>
                  <a:lnTo>
                    <a:pt x="256" y="1848"/>
                  </a:lnTo>
                  <a:lnTo>
                    <a:pt x="254" y="1836"/>
                  </a:lnTo>
                  <a:lnTo>
                    <a:pt x="250" y="1828"/>
                  </a:lnTo>
                  <a:lnTo>
                    <a:pt x="244" y="1822"/>
                  </a:lnTo>
                  <a:lnTo>
                    <a:pt x="238" y="1818"/>
                  </a:lnTo>
                  <a:lnTo>
                    <a:pt x="230" y="1816"/>
                  </a:lnTo>
                  <a:lnTo>
                    <a:pt x="222" y="1816"/>
                  </a:lnTo>
                  <a:lnTo>
                    <a:pt x="206" y="1816"/>
                  </a:lnTo>
                  <a:lnTo>
                    <a:pt x="196" y="1810"/>
                  </a:lnTo>
                  <a:lnTo>
                    <a:pt x="186" y="1804"/>
                  </a:lnTo>
                  <a:lnTo>
                    <a:pt x="180" y="1796"/>
                  </a:lnTo>
                  <a:lnTo>
                    <a:pt x="172" y="1786"/>
                  </a:lnTo>
                  <a:lnTo>
                    <a:pt x="162" y="1768"/>
                  </a:lnTo>
                  <a:lnTo>
                    <a:pt x="154" y="1752"/>
                  </a:lnTo>
                  <a:lnTo>
                    <a:pt x="126" y="1744"/>
                  </a:lnTo>
                  <a:lnTo>
                    <a:pt x="118" y="1740"/>
                  </a:lnTo>
                  <a:lnTo>
                    <a:pt x="114" y="1734"/>
                  </a:lnTo>
                  <a:lnTo>
                    <a:pt x="112" y="1728"/>
                  </a:lnTo>
                  <a:lnTo>
                    <a:pt x="112" y="1720"/>
                  </a:lnTo>
                  <a:lnTo>
                    <a:pt x="112" y="1694"/>
                  </a:lnTo>
                  <a:lnTo>
                    <a:pt x="124" y="1660"/>
                  </a:lnTo>
                  <a:lnTo>
                    <a:pt x="122" y="1650"/>
                  </a:lnTo>
                  <a:lnTo>
                    <a:pt x="118" y="1640"/>
                  </a:lnTo>
                  <a:lnTo>
                    <a:pt x="112" y="1632"/>
                  </a:lnTo>
                  <a:lnTo>
                    <a:pt x="106" y="1624"/>
                  </a:lnTo>
                  <a:lnTo>
                    <a:pt x="92" y="1612"/>
                  </a:lnTo>
                  <a:lnTo>
                    <a:pt x="78" y="1602"/>
                  </a:lnTo>
                  <a:lnTo>
                    <a:pt x="36" y="1578"/>
                  </a:lnTo>
                  <a:lnTo>
                    <a:pt x="32" y="1572"/>
                  </a:lnTo>
                  <a:lnTo>
                    <a:pt x="32" y="1542"/>
                  </a:lnTo>
                  <a:lnTo>
                    <a:pt x="32" y="1534"/>
                  </a:lnTo>
                  <a:lnTo>
                    <a:pt x="34" y="1528"/>
                  </a:lnTo>
                  <a:lnTo>
                    <a:pt x="38" y="1524"/>
                  </a:lnTo>
                  <a:lnTo>
                    <a:pt x="46" y="1522"/>
                  </a:lnTo>
                  <a:lnTo>
                    <a:pt x="68" y="1510"/>
                  </a:lnTo>
                  <a:lnTo>
                    <a:pt x="84" y="1502"/>
                  </a:lnTo>
                  <a:lnTo>
                    <a:pt x="86" y="1440"/>
                  </a:lnTo>
                  <a:lnTo>
                    <a:pt x="86" y="1410"/>
                  </a:lnTo>
                  <a:lnTo>
                    <a:pt x="82" y="1396"/>
                  </a:lnTo>
                  <a:lnTo>
                    <a:pt x="78" y="1384"/>
                  </a:lnTo>
                  <a:lnTo>
                    <a:pt x="72" y="1380"/>
                  </a:lnTo>
                  <a:lnTo>
                    <a:pt x="66" y="1378"/>
                  </a:lnTo>
                  <a:lnTo>
                    <a:pt x="52" y="1376"/>
                  </a:lnTo>
                  <a:lnTo>
                    <a:pt x="40" y="1378"/>
                  </a:lnTo>
                  <a:lnTo>
                    <a:pt x="30" y="1380"/>
                  </a:lnTo>
                  <a:lnTo>
                    <a:pt x="28" y="1386"/>
                  </a:lnTo>
                  <a:lnTo>
                    <a:pt x="24" y="1388"/>
                  </a:lnTo>
                  <a:lnTo>
                    <a:pt x="20" y="1390"/>
                  </a:lnTo>
                  <a:lnTo>
                    <a:pt x="16" y="1388"/>
                  </a:lnTo>
                  <a:lnTo>
                    <a:pt x="10" y="1384"/>
                  </a:lnTo>
                  <a:lnTo>
                    <a:pt x="6" y="1380"/>
                  </a:lnTo>
                  <a:lnTo>
                    <a:pt x="0" y="1354"/>
                  </a:lnTo>
                  <a:lnTo>
                    <a:pt x="0" y="1330"/>
                  </a:lnTo>
                  <a:lnTo>
                    <a:pt x="26" y="1320"/>
                  </a:lnTo>
                  <a:lnTo>
                    <a:pt x="26" y="1312"/>
                  </a:lnTo>
                  <a:lnTo>
                    <a:pt x="24" y="1306"/>
                  </a:lnTo>
                  <a:lnTo>
                    <a:pt x="18" y="1300"/>
                  </a:lnTo>
                  <a:lnTo>
                    <a:pt x="12" y="1294"/>
                  </a:lnTo>
                  <a:lnTo>
                    <a:pt x="8" y="1290"/>
                  </a:lnTo>
                  <a:lnTo>
                    <a:pt x="8" y="1272"/>
                  </a:lnTo>
                  <a:lnTo>
                    <a:pt x="10" y="1268"/>
                  </a:lnTo>
                  <a:lnTo>
                    <a:pt x="12" y="1266"/>
                  </a:lnTo>
                  <a:lnTo>
                    <a:pt x="20" y="1262"/>
                  </a:lnTo>
                  <a:lnTo>
                    <a:pt x="36" y="1256"/>
                  </a:lnTo>
                  <a:lnTo>
                    <a:pt x="44" y="1248"/>
                  </a:lnTo>
                  <a:lnTo>
                    <a:pt x="50" y="1238"/>
                  </a:lnTo>
                  <a:lnTo>
                    <a:pt x="62" y="1218"/>
                  </a:lnTo>
                  <a:lnTo>
                    <a:pt x="74" y="1210"/>
                  </a:lnTo>
                  <a:lnTo>
                    <a:pt x="88" y="1204"/>
                  </a:lnTo>
                  <a:lnTo>
                    <a:pt x="110" y="1196"/>
                  </a:lnTo>
                  <a:lnTo>
                    <a:pt x="130" y="1196"/>
                  </a:lnTo>
                  <a:lnTo>
                    <a:pt x="162" y="1194"/>
                  </a:lnTo>
                  <a:lnTo>
                    <a:pt x="178" y="1192"/>
                  </a:lnTo>
                  <a:lnTo>
                    <a:pt x="194" y="1188"/>
                  </a:lnTo>
                  <a:lnTo>
                    <a:pt x="208" y="1182"/>
                  </a:lnTo>
                  <a:lnTo>
                    <a:pt x="218" y="1176"/>
                  </a:lnTo>
                  <a:lnTo>
                    <a:pt x="232" y="1174"/>
                  </a:lnTo>
                  <a:lnTo>
                    <a:pt x="244" y="1172"/>
                  </a:lnTo>
                  <a:lnTo>
                    <a:pt x="246" y="1174"/>
                  </a:lnTo>
                  <a:lnTo>
                    <a:pt x="250" y="1178"/>
                  </a:lnTo>
                  <a:lnTo>
                    <a:pt x="252" y="1186"/>
                  </a:lnTo>
                  <a:lnTo>
                    <a:pt x="254" y="1198"/>
                  </a:lnTo>
                  <a:lnTo>
                    <a:pt x="260" y="1212"/>
                  </a:lnTo>
                  <a:lnTo>
                    <a:pt x="264" y="1218"/>
                  </a:lnTo>
                  <a:lnTo>
                    <a:pt x="268" y="1222"/>
                  </a:lnTo>
                  <a:lnTo>
                    <a:pt x="274" y="1224"/>
                  </a:lnTo>
                  <a:lnTo>
                    <a:pt x="280" y="1226"/>
                  </a:lnTo>
                  <a:lnTo>
                    <a:pt x="302" y="1224"/>
                  </a:lnTo>
                  <a:lnTo>
                    <a:pt x="312" y="1214"/>
                  </a:lnTo>
                  <a:lnTo>
                    <a:pt x="322" y="1200"/>
                  </a:lnTo>
                  <a:lnTo>
                    <a:pt x="332" y="1188"/>
                  </a:lnTo>
                  <a:lnTo>
                    <a:pt x="342" y="1178"/>
                  </a:lnTo>
                  <a:lnTo>
                    <a:pt x="366" y="1180"/>
                  </a:lnTo>
                  <a:lnTo>
                    <a:pt x="378" y="1180"/>
                  </a:lnTo>
                  <a:lnTo>
                    <a:pt x="394" y="1178"/>
                  </a:lnTo>
                  <a:lnTo>
                    <a:pt x="398" y="1170"/>
                  </a:lnTo>
                  <a:lnTo>
                    <a:pt x="404" y="1164"/>
                  </a:lnTo>
                  <a:lnTo>
                    <a:pt x="410" y="1160"/>
                  </a:lnTo>
                  <a:lnTo>
                    <a:pt x="416" y="1158"/>
                  </a:lnTo>
                  <a:lnTo>
                    <a:pt x="432" y="1154"/>
                  </a:lnTo>
                  <a:lnTo>
                    <a:pt x="450" y="1154"/>
                  </a:lnTo>
                  <a:lnTo>
                    <a:pt x="492" y="1168"/>
                  </a:lnTo>
                  <a:lnTo>
                    <a:pt x="498" y="1164"/>
                  </a:lnTo>
                  <a:lnTo>
                    <a:pt x="506" y="1162"/>
                  </a:lnTo>
                  <a:lnTo>
                    <a:pt x="534" y="1158"/>
                  </a:lnTo>
                  <a:lnTo>
                    <a:pt x="564" y="1154"/>
                  </a:lnTo>
                  <a:lnTo>
                    <a:pt x="590" y="1148"/>
                  </a:lnTo>
                  <a:lnTo>
                    <a:pt x="608" y="1138"/>
                  </a:lnTo>
                  <a:lnTo>
                    <a:pt x="628" y="1128"/>
                  </a:lnTo>
                  <a:lnTo>
                    <a:pt x="632" y="1110"/>
                  </a:lnTo>
                  <a:lnTo>
                    <a:pt x="638" y="1098"/>
                  </a:lnTo>
                  <a:lnTo>
                    <a:pt x="646" y="1090"/>
                  </a:lnTo>
                  <a:lnTo>
                    <a:pt x="660" y="1078"/>
                  </a:lnTo>
                  <a:lnTo>
                    <a:pt x="684" y="1024"/>
                  </a:lnTo>
                  <a:lnTo>
                    <a:pt x="716" y="1006"/>
                  </a:lnTo>
                  <a:lnTo>
                    <a:pt x="728" y="972"/>
                  </a:lnTo>
                  <a:lnTo>
                    <a:pt x="732" y="926"/>
                  </a:lnTo>
                  <a:lnTo>
                    <a:pt x="724" y="902"/>
                  </a:lnTo>
                  <a:lnTo>
                    <a:pt x="724" y="878"/>
                  </a:lnTo>
                  <a:lnTo>
                    <a:pt x="728" y="866"/>
                  </a:lnTo>
                  <a:lnTo>
                    <a:pt x="732" y="854"/>
                  </a:lnTo>
                  <a:lnTo>
                    <a:pt x="732" y="830"/>
                  </a:lnTo>
                  <a:lnTo>
                    <a:pt x="724" y="820"/>
                  </a:lnTo>
                  <a:lnTo>
                    <a:pt x="722" y="812"/>
                  </a:lnTo>
                  <a:lnTo>
                    <a:pt x="722" y="800"/>
                  </a:lnTo>
                  <a:lnTo>
                    <a:pt x="726" y="798"/>
                  </a:lnTo>
                  <a:lnTo>
                    <a:pt x="734" y="796"/>
                  </a:lnTo>
                  <a:lnTo>
                    <a:pt x="760" y="796"/>
                  </a:lnTo>
                  <a:lnTo>
                    <a:pt x="808" y="798"/>
                  </a:lnTo>
                  <a:lnTo>
                    <a:pt x="826" y="800"/>
                  </a:lnTo>
                  <a:lnTo>
                    <a:pt x="844" y="804"/>
                  </a:lnTo>
                  <a:lnTo>
                    <a:pt x="864" y="808"/>
                  </a:lnTo>
                  <a:lnTo>
                    <a:pt x="886" y="812"/>
                  </a:lnTo>
                  <a:lnTo>
                    <a:pt x="924" y="828"/>
                  </a:lnTo>
                  <a:lnTo>
                    <a:pt x="932" y="818"/>
                  </a:lnTo>
                  <a:lnTo>
                    <a:pt x="926" y="806"/>
                  </a:lnTo>
                  <a:lnTo>
                    <a:pt x="926" y="772"/>
                  </a:lnTo>
                  <a:lnTo>
                    <a:pt x="936" y="756"/>
                  </a:lnTo>
                  <a:lnTo>
                    <a:pt x="948" y="740"/>
                  </a:lnTo>
                  <a:lnTo>
                    <a:pt x="972" y="712"/>
                  </a:lnTo>
                  <a:lnTo>
                    <a:pt x="976" y="690"/>
                  </a:lnTo>
                  <a:lnTo>
                    <a:pt x="984" y="676"/>
                  </a:lnTo>
                  <a:lnTo>
                    <a:pt x="994" y="664"/>
                  </a:lnTo>
                  <a:lnTo>
                    <a:pt x="1008" y="648"/>
                  </a:lnTo>
                  <a:lnTo>
                    <a:pt x="1014" y="632"/>
                  </a:lnTo>
                  <a:lnTo>
                    <a:pt x="1016" y="628"/>
                  </a:lnTo>
                  <a:lnTo>
                    <a:pt x="1020" y="624"/>
                  </a:lnTo>
                  <a:lnTo>
                    <a:pt x="1024" y="622"/>
                  </a:lnTo>
                  <a:lnTo>
                    <a:pt x="1030" y="622"/>
                  </a:lnTo>
                  <a:lnTo>
                    <a:pt x="1050" y="620"/>
                  </a:lnTo>
                  <a:lnTo>
                    <a:pt x="1062" y="630"/>
                  </a:lnTo>
                  <a:lnTo>
                    <a:pt x="1080" y="640"/>
                  </a:lnTo>
                  <a:lnTo>
                    <a:pt x="1098" y="652"/>
                  </a:lnTo>
                  <a:lnTo>
                    <a:pt x="1118" y="660"/>
                  </a:lnTo>
                  <a:lnTo>
                    <a:pt x="1128" y="660"/>
                  </a:lnTo>
                  <a:lnTo>
                    <a:pt x="1140" y="662"/>
                  </a:lnTo>
                  <a:lnTo>
                    <a:pt x="1152" y="666"/>
                  </a:lnTo>
                  <a:lnTo>
                    <a:pt x="1158" y="670"/>
                  </a:lnTo>
                  <a:lnTo>
                    <a:pt x="1164" y="676"/>
                  </a:lnTo>
                  <a:lnTo>
                    <a:pt x="1182" y="676"/>
                  </a:lnTo>
                  <a:lnTo>
                    <a:pt x="1202" y="674"/>
                  </a:lnTo>
                  <a:lnTo>
                    <a:pt x="1212" y="670"/>
                  </a:lnTo>
                  <a:lnTo>
                    <a:pt x="1220" y="666"/>
                  </a:lnTo>
                  <a:lnTo>
                    <a:pt x="1226" y="660"/>
                  </a:lnTo>
                  <a:lnTo>
                    <a:pt x="1230" y="652"/>
                  </a:lnTo>
                  <a:lnTo>
                    <a:pt x="1230" y="626"/>
                  </a:lnTo>
                  <a:lnTo>
                    <a:pt x="1228" y="608"/>
                  </a:lnTo>
                  <a:lnTo>
                    <a:pt x="1226" y="596"/>
                  </a:lnTo>
                  <a:lnTo>
                    <a:pt x="1228" y="586"/>
                  </a:lnTo>
                  <a:lnTo>
                    <a:pt x="1230" y="578"/>
                  </a:lnTo>
                  <a:lnTo>
                    <a:pt x="1234" y="570"/>
                  </a:lnTo>
                  <a:lnTo>
                    <a:pt x="1240" y="562"/>
                  </a:lnTo>
                  <a:lnTo>
                    <a:pt x="1256" y="542"/>
                  </a:lnTo>
                  <a:lnTo>
                    <a:pt x="1276" y="534"/>
                  </a:lnTo>
                  <a:lnTo>
                    <a:pt x="1294" y="530"/>
                  </a:lnTo>
                  <a:lnTo>
                    <a:pt x="1316" y="526"/>
                  </a:lnTo>
                  <a:lnTo>
                    <a:pt x="1340" y="524"/>
                  </a:lnTo>
                  <a:lnTo>
                    <a:pt x="1350" y="520"/>
                  </a:lnTo>
                  <a:lnTo>
                    <a:pt x="1360" y="490"/>
                  </a:lnTo>
                  <a:lnTo>
                    <a:pt x="1380" y="472"/>
                  </a:lnTo>
                  <a:lnTo>
                    <a:pt x="1434" y="470"/>
                  </a:lnTo>
                  <a:lnTo>
                    <a:pt x="1440" y="478"/>
                  </a:lnTo>
                  <a:lnTo>
                    <a:pt x="1444" y="488"/>
                  </a:lnTo>
                  <a:lnTo>
                    <a:pt x="1448" y="500"/>
                  </a:lnTo>
                  <a:lnTo>
                    <a:pt x="1450" y="514"/>
                  </a:lnTo>
                  <a:lnTo>
                    <a:pt x="1456" y="530"/>
                  </a:lnTo>
                  <a:lnTo>
                    <a:pt x="1466" y="548"/>
                  </a:lnTo>
                  <a:lnTo>
                    <a:pt x="1490" y="588"/>
                  </a:lnTo>
                  <a:lnTo>
                    <a:pt x="1496" y="592"/>
                  </a:lnTo>
                  <a:lnTo>
                    <a:pt x="1502" y="598"/>
                  </a:lnTo>
                  <a:lnTo>
                    <a:pt x="1516" y="604"/>
                  </a:lnTo>
                  <a:lnTo>
                    <a:pt x="1554" y="614"/>
                  </a:lnTo>
                  <a:lnTo>
                    <a:pt x="1592" y="644"/>
                  </a:lnTo>
                  <a:lnTo>
                    <a:pt x="1604" y="668"/>
                  </a:lnTo>
                  <a:lnTo>
                    <a:pt x="1610" y="718"/>
                  </a:lnTo>
                  <a:lnTo>
                    <a:pt x="1612" y="720"/>
                  </a:lnTo>
                  <a:lnTo>
                    <a:pt x="1630" y="756"/>
                  </a:lnTo>
                  <a:lnTo>
                    <a:pt x="1632" y="774"/>
                  </a:lnTo>
                  <a:lnTo>
                    <a:pt x="1634" y="798"/>
                  </a:lnTo>
                  <a:lnTo>
                    <a:pt x="1634" y="822"/>
                  </a:lnTo>
                  <a:lnTo>
                    <a:pt x="1632" y="834"/>
                  </a:lnTo>
                  <a:lnTo>
                    <a:pt x="1628" y="844"/>
                  </a:lnTo>
                  <a:lnTo>
                    <a:pt x="1588" y="878"/>
                  </a:lnTo>
                  <a:lnTo>
                    <a:pt x="1586" y="898"/>
                  </a:lnTo>
                  <a:lnTo>
                    <a:pt x="1588" y="912"/>
                  </a:lnTo>
                  <a:lnTo>
                    <a:pt x="1592" y="924"/>
                  </a:lnTo>
                  <a:lnTo>
                    <a:pt x="1598" y="938"/>
                  </a:lnTo>
                  <a:lnTo>
                    <a:pt x="1634" y="962"/>
                  </a:lnTo>
                  <a:lnTo>
                    <a:pt x="1672" y="970"/>
                  </a:lnTo>
                  <a:lnTo>
                    <a:pt x="1712" y="988"/>
                  </a:lnTo>
                  <a:lnTo>
                    <a:pt x="1792" y="998"/>
                  </a:lnTo>
                  <a:lnTo>
                    <a:pt x="1812" y="1010"/>
                  </a:lnTo>
                  <a:lnTo>
                    <a:pt x="1836" y="1036"/>
                  </a:lnTo>
                  <a:lnTo>
                    <a:pt x="1862" y="1060"/>
                  </a:lnTo>
                  <a:lnTo>
                    <a:pt x="1876" y="1070"/>
                  </a:lnTo>
                  <a:lnTo>
                    <a:pt x="1892" y="1080"/>
                  </a:lnTo>
                  <a:lnTo>
                    <a:pt x="1908" y="1088"/>
                  </a:lnTo>
                  <a:lnTo>
                    <a:pt x="1926" y="1094"/>
                  </a:lnTo>
                  <a:lnTo>
                    <a:pt x="1950" y="1116"/>
                  </a:lnTo>
                  <a:lnTo>
                    <a:pt x="1964" y="1168"/>
                  </a:lnTo>
                  <a:lnTo>
                    <a:pt x="1968" y="1176"/>
                  </a:lnTo>
                  <a:lnTo>
                    <a:pt x="1974" y="1184"/>
                  </a:lnTo>
                  <a:lnTo>
                    <a:pt x="1986" y="1198"/>
                  </a:lnTo>
                  <a:lnTo>
                    <a:pt x="1990" y="1206"/>
                  </a:lnTo>
                  <a:lnTo>
                    <a:pt x="1994" y="1216"/>
                  </a:lnTo>
                  <a:lnTo>
                    <a:pt x="1994" y="1228"/>
                  </a:lnTo>
                  <a:lnTo>
                    <a:pt x="1992" y="1242"/>
                  </a:lnTo>
                  <a:lnTo>
                    <a:pt x="1998" y="1256"/>
                  </a:lnTo>
                  <a:lnTo>
                    <a:pt x="2004" y="1266"/>
                  </a:lnTo>
                  <a:lnTo>
                    <a:pt x="2016" y="1274"/>
                  </a:lnTo>
                  <a:lnTo>
                    <a:pt x="2044" y="1278"/>
                  </a:lnTo>
                  <a:lnTo>
                    <a:pt x="2072" y="1282"/>
                  </a:lnTo>
                  <a:lnTo>
                    <a:pt x="2102" y="1288"/>
                  </a:lnTo>
                  <a:lnTo>
                    <a:pt x="2134" y="1298"/>
                  </a:lnTo>
                  <a:lnTo>
                    <a:pt x="2212" y="1316"/>
                  </a:lnTo>
                  <a:lnTo>
                    <a:pt x="2384" y="1318"/>
                  </a:lnTo>
                  <a:lnTo>
                    <a:pt x="2418" y="1326"/>
                  </a:lnTo>
                  <a:lnTo>
                    <a:pt x="2438" y="1330"/>
                  </a:lnTo>
                  <a:lnTo>
                    <a:pt x="2454" y="1338"/>
                  </a:lnTo>
                  <a:lnTo>
                    <a:pt x="2506" y="1380"/>
                  </a:lnTo>
                  <a:lnTo>
                    <a:pt x="2526" y="1390"/>
                  </a:lnTo>
                  <a:lnTo>
                    <a:pt x="2578" y="1398"/>
                  </a:lnTo>
                  <a:lnTo>
                    <a:pt x="2600" y="1414"/>
                  </a:lnTo>
                  <a:lnTo>
                    <a:pt x="2666" y="1436"/>
                  </a:lnTo>
                  <a:lnTo>
                    <a:pt x="2672" y="1440"/>
                  </a:lnTo>
                  <a:lnTo>
                    <a:pt x="2680" y="1446"/>
                  </a:lnTo>
                  <a:lnTo>
                    <a:pt x="2696" y="1460"/>
                  </a:lnTo>
                  <a:lnTo>
                    <a:pt x="2704" y="1464"/>
                  </a:lnTo>
                  <a:lnTo>
                    <a:pt x="2714" y="1466"/>
                  </a:lnTo>
                  <a:lnTo>
                    <a:pt x="2718" y="1466"/>
                  </a:lnTo>
                  <a:lnTo>
                    <a:pt x="2724" y="1462"/>
                  </a:lnTo>
                  <a:lnTo>
                    <a:pt x="2728" y="1458"/>
                  </a:lnTo>
                  <a:lnTo>
                    <a:pt x="2732" y="1452"/>
                  </a:lnTo>
                  <a:lnTo>
                    <a:pt x="2754" y="1438"/>
                  </a:lnTo>
                  <a:lnTo>
                    <a:pt x="2766" y="1434"/>
                  </a:lnTo>
                  <a:lnTo>
                    <a:pt x="2778" y="1426"/>
                  </a:lnTo>
                  <a:lnTo>
                    <a:pt x="2800" y="1410"/>
                  </a:lnTo>
                  <a:lnTo>
                    <a:pt x="2846" y="1396"/>
                  </a:lnTo>
                  <a:lnTo>
                    <a:pt x="2862" y="1386"/>
                  </a:lnTo>
                  <a:lnTo>
                    <a:pt x="2882" y="1378"/>
                  </a:lnTo>
                  <a:lnTo>
                    <a:pt x="2902" y="1370"/>
                  </a:lnTo>
                  <a:lnTo>
                    <a:pt x="2910" y="1366"/>
                  </a:lnTo>
                  <a:lnTo>
                    <a:pt x="2920" y="1360"/>
                  </a:lnTo>
                  <a:lnTo>
                    <a:pt x="2936" y="1354"/>
                  </a:lnTo>
                  <a:lnTo>
                    <a:pt x="2948" y="1348"/>
                  </a:lnTo>
                  <a:lnTo>
                    <a:pt x="2960" y="1344"/>
                  </a:lnTo>
                  <a:lnTo>
                    <a:pt x="2972" y="1342"/>
                  </a:lnTo>
                  <a:lnTo>
                    <a:pt x="2986" y="1342"/>
                  </a:lnTo>
                  <a:lnTo>
                    <a:pt x="3016" y="1346"/>
                  </a:lnTo>
                  <a:lnTo>
                    <a:pt x="3048" y="1354"/>
                  </a:lnTo>
                  <a:lnTo>
                    <a:pt x="3094" y="1354"/>
                  </a:lnTo>
                  <a:lnTo>
                    <a:pt x="3104" y="1348"/>
                  </a:lnTo>
                  <a:lnTo>
                    <a:pt x="3116" y="1344"/>
                  </a:lnTo>
                  <a:lnTo>
                    <a:pt x="3140" y="1338"/>
                  </a:lnTo>
                  <a:lnTo>
                    <a:pt x="3154" y="1330"/>
                  </a:lnTo>
                  <a:lnTo>
                    <a:pt x="3166" y="1322"/>
                  </a:lnTo>
                  <a:lnTo>
                    <a:pt x="3184" y="1302"/>
                  </a:lnTo>
                  <a:lnTo>
                    <a:pt x="3200" y="1282"/>
                  </a:lnTo>
                  <a:lnTo>
                    <a:pt x="3216" y="1264"/>
                  </a:lnTo>
                  <a:lnTo>
                    <a:pt x="3226" y="1256"/>
                  </a:lnTo>
                  <a:lnTo>
                    <a:pt x="3238" y="1250"/>
                  </a:lnTo>
                  <a:lnTo>
                    <a:pt x="3260" y="1228"/>
                  </a:lnTo>
                  <a:lnTo>
                    <a:pt x="3272" y="1216"/>
                  </a:lnTo>
                  <a:lnTo>
                    <a:pt x="3278" y="1214"/>
                  </a:lnTo>
                  <a:lnTo>
                    <a:pt x="3282" y="1212"/>
                  </a:lnTo>
                  <a:lnTo>
                    <a:pt x="3282" y="1210"/>
                  </a:lnTo>
                  <a:lnTo>
                    <a:pt x="3296" y="1200"/>
                  </a:lnTo>
                  <a:lnTo>
                    <a:pt x="3312" y="1192"/>
                  </a:lnTo>
                  <a:lnTo>
                    <a:pt x="3312" y="1176"/>
                  </a:lnTo>
                  <a:lnTo>
                    <a:pt x="3298" y="1166"/>
                  </a:lnTo>
                  <a:lnTo>
                    <a:pt x="3286" y="1150"/>
                  </a:lnTo>
                  <a:lnTo>
                    <a:pt x="3278" y="1138"/>
                  </a:lnTo>
                  <a:lnTo>
                    <a:pt x="3274" y="1126"/>
                  </a:lnTo>
                  <a:lnTo>
                    <a:pt x="3272" y="1114"/>
                  </a:lnTo>
                  <a:lnTo>
                    <a:pt x="3272" y="1102"/>
                  </a:lnTo>
                  <a:lnTo>
                    <a:pt x="3274" y="1090"/>
                  </a:lnTo>
                  <a:lnTo>
                    <a:pt x="3280" y="1062"/>
                  </a:lnTo>
                  <a:lnTo>
                    <a:pt x="3286" y="1052"/>
                  </a:lnTo>
                  <a:lnTo>
                    <a:pt x="3292" y="1042"/>
                  </a:lnTo>
                  <a:lnTo>
                    <a:pt x="3302" y="1028"/>
                  </a:lnTo>
                  <a:lnTo>
                    <a:pt x="3312" y="1022"/>
                  </a:lnTo>
                  <a:lnTo>
                    <a:pt x="3340" y="1028"/>
                  </a:lnTo>
                  <a:lnTo>
                    <a:pt x="3358" y="1044"/>
                  </a:lnTo>
                  <a:lnTo>
                    <a:pt x="3368" y="1050"/>
                  </a:lnTo>
                  <a:lnTo>
                    <a:pt x="3380" y="1056"/>
                  </a:lnTo>
                  <a:lnTo>
                    <a:pt x="3392" y="1060"/>
                  </a:lnTo>
                  <a:lnTo>
                    <a:pt x="3406" y="1062"/>
                  </a:lnTo>
                  <a:lnTo>
                    <a:pt x="3420" y="1060"/>
                  </a:lnTo>
                  <a:lnTo>
                    <a:pt x="3434" y="1054"/>
                  </a:lnTo>
                  <a:lnTo>
                    <a:pt x="3450" y="1034"/>
                  </a:lnTo>
                  <a:lnTo>
                    <a:pt x="3458" y="1026"/>
                  </a:lnTo>
                  <a:lnTo>
                    <a:pt x="3466" y="1022"/>
                  </a:lnTo>
                  <a:lnTo>
                    <a:pt x="3468" y="1014"/>
                  </a:lnTo>
                  <a:lnTo>
                    <a:pt x="3472" y="1008"/>
                  </a:lnTo>
                  <a:lnTo>
                    <a:pt x="3484" y="994"/>
                  </a:lnTo>
                  <a:lnTo>
                    <a:pt x="3498" y="980"/>
                  </a:lnTo>
                  <a:lnTo>
                    <a:pt x="3510" y="970"/>
                  </a:lnTo>
                  <a:lnTo>
                    <a:pt x="3556" y="972"/>
                  </a:lnTo>
                  <a:lnTo>
                    <a:pt x="3562" y="964"/>
                  </a:lnTo>
                  <a:lnTo>
                    <a:pt x="3578" y="958"/>
                  </a:lnTo>
                  <a:lnTo>
                    <a:pt x="3594" y="950"/>
                  </a:lnTo>
                  <a:lnTo>
                    <a:pt x="3608" y="940"/>
                  </a:lnTo>
                  <a:lnTo>
                    <a:pt x="3622" y="926"/>
                  </a:lnTo>
                  <a:lnTo>
                    <a:pt x="3628" y="902"/>
                  </a:lnTo>
                  <a:lnTo>
                    <a:pt x="3632" y="892"/>
                  </a:lnTo>
                  <a:lnTo>
                    <a:pt x="3636" y="882"/>
                  </a:lnTo>
                  <a:lnTo>
                    <a:pt x="3642" y="874"/>
                  </a:lnTo>
                  <a:lnTo>
                    <a:pt x="3650" y="866"/>
                  </a:lnTo>
                  <a:lnTo>
                    <a:pt x="3660" y="860"/>
                  </a:lnTo>
                  <a:lnTo>
                    <a:pt x="3672" y="854"/>
                  </a:lnTo>
                  <a:lnTo>
                    <a:pt x="3706" y="846"/>
                  </a:lnTo>
                  <a:lnTo>
                    <a:pt x="3724" y="828"/>
                  </a:lnTo>
                  <a:lnTo>
                    <a:pt x="3752" y="812"/>
                  </a:lnTo>
                  <a:lnTo>
                    <a:pt x="3764" y="804"/>
                  </a:lnTo>
                  <a:lnTo>
                    <a:pt x="3780" y="798"/>
                  </a:lnTo>
                  <a:lnTo>
                    <a:pt x="3878" y="802"/>
                  </a:lnTo>
                  <a:lnTo>
                    <a:pt x="3892" y="796"/>
                  </a:lnTo>
                  <a:lnTo>
                    <a:pt x="3896" y="788"/>
                  </a:lnTo>
                  <a:lnTo>
                    <a:pt x="3898" y="780"/>
                  </a:lnTo>
                  <a:lnTo>
                    <a:pt x="3900" y="772"/>
                  </a:lnTo>
                  <a:lnTo>
                    <a:pt x="3898" y="766"/>
                  </a:lnTo>
                  <a:lnTo>
                    <a:pt x="3892" y="754"/>
                  </a:lnTo>
                  <a:lnTo>
                    <a:pt x="3886" y="742"/>
                  </a:lnTo>
                  <a:lnTo>
                    <a:pt x="3814" y="690"/>
                  </a:lnTo>
                  <a:lnTo>
                    <a:pt x="3802" y="674"/>
                  </a:lnTo>
                  <a:lnTo>
                    <a:pt x="3792" y="664"/>
                  </a:lnTo>
                  <a:lnTo>
                    <a:pt x="3788" y="660"/>
                  </a:lnTo>
                  <a:lnTo>
                    <a:pt x="3782" y="658"/>
                  </a:lnTo>
                  <a:lnTo>
                    <a:pt x="3766" y="658"/>
                  </a:lnTo>
                  <a:lnTo>
                    <a:pt x="3754" y="676"/>
                  </a:lnTo>
                  <a:lnTo>
                    <a:pt x="3724" y="676"/>
                  </a:lnTo>
                  <a:lnTo>
                    <a:pt x="3722" y="702"/>
                  </a:lnTo>
                  <a:lnTo>
                    <a:pt x="3720" y="708"/>
                  </a:lnTo>
                  <a:lnTo>
                    <a:pt x="3716" y="712"/>
                  </a:lnTo>
                  <a:lnTo>
                    <a:pt x="3712" y="714"/>
                  </a:lnTo>
                  <a:lnTo>
                    <a:pt x="3708" y="716"/>
                  </a:lnTo>
                  <a:lnTo>
                    <a:pt x="3696" y="716"/>
                  </a:lnTo>
                  <a:lnTo>
                    <a:pt x="3684" y="714"/>
                  </a:lnTo>
                  <a:lnTo>
                    <a:pt x="3670" y="710"/>
                  </a:lnTo>
                  <a:lnTo>
                    <a:pt x="3660" y="704"/>
                  </a:lnTo>
                  <a:lnTo>
                    <a:pt x="3644" y="698"/>
                  </a:lnTo>
                  <a:lnTo>
                    <a:pt x="3628" y="698"/>
                  </a:lnTo>
                  <a:lnTo>
                    <a:pt x="3612" y="704"/>
                  </a:lnTo>
                  <a:lnTo>
                    <a:pt x="3600" y="710"/>
                  </a:lnTo>
                  <a:lnTo>
                    <a:pt x="3590" y="722"/>
                  </a:lnTo>
                  <a:lnTo>
                    <a:pt x="3566" y="722"/>
                  </a:lnTo>
                  <a:lnTo>
                    <a:pt x="3554" y="718"/>
                  </a:lnTo>
                  <a:lnTo>
                    <a:pt x="3546" y="712"/>
                  </a:lnTo>
                  <a:lnTo>
                    <a:pt x="3540" y="704"/>
                  </a:lnTo>
                  <a:lnTo>
                    <a:pt x="3536" y="698"/>
                  </a:lnTo>
                  <a:lnTo>
                    <a:pt x="3536" y="690"/>
                  </a:lnTo>
                  <a:lnTo>
                    <a:pt x="3534" y="682"/>
                  </a:lnTo>
                  <a:lnTo>
                    <a:pt x="3534" y="668"/>
                  </a:lnTo>
                  <a:lnTo>
                    <a:pt x="3550" y="656"/>
                  </a:lnTo>
                  <a:lnTo>
                    <a:pt x="3556" y="648"/>
                  </a:lnTo>
                  <a:lnTo>
                    <a:pt x="3564" y="640"/>
                  </a:lnTo>
                  <a:lnTo>
                    <a:pt x="3564" y="610"/>
                  </a:lnTo>
                  <a:lnTo>
                    <a:pt x="3566" y="586"/>
                  </a:lnTo>
                  <a:lnTo>
                    <a:pt x="3574" y="566"/>
                  </a:lnTo>
                  <a:lnTo>
                    <a:pt x="3584" y="546"/>
                  </a:lnTo>
                  <a:lnTo>
                    <a:pt x="3584" y="524"/>
                  </a:lnTo>
                  <a:lnTo>
                    <a:pt x="3586" y="506"/>
                  </a:lnTo>
                  <a:lnTo>
                    <a:pt x="3590" y="492"/>
                  </a:lnTo>
                  <a:lnTo>
                    <a:pt x="3598" y="476"/>
                  </a:lnTo>
                  <a:lnTo>
                    <a:pt x="3634" y="474"/>
                  </a:lnTo>
                  <a:lnTo>
                    <a:pt x="3658" y="478"/>
                  </a:lnTo>
                  <a:lnTo>
                    <a:pt x="3672" y="478"/>
                  </a:lnTo>
                  <a:lnTo>
                    <a:pt x="3686" y="478"/>
                  </a:lnTo>
                  <a:lnTo>
                    <a:pt x="3700" y="476"/>
                  </a:lnTo>
                  <a:lnTo>
                    <a:pt x="3714" y="470"/>
                  </a:lnTo>
                  <a:lnTo>
                    <a:pt x="3728" y="464"/>
                  </a:lnTo>
                  <a:lnTo>
                    <a:pt x="3738" y="452"/>
                  </a:lnTo>
                  <a:lnTo>
                    <a:pt x="3764" y="432"/>
                  </a:lnTo>
                  <a:lnTo>
                    <a:pt x="3780" y="414"/>
                  </a:lnTo>
                  <a:lnTo>
                    <a:pt x="3782" y="364"/>
                  </a:lnTo>
                  <a:lnTo>
                    <a:pt x="3784" y="342"/>
                  </a:lnTo>
                  <a:lnTo>
                    <a:pt x="3786" y="322"/>
                  </a:lnTo>
                  <a:lnTo>
                    <a:pt x="3796" y="304"/>
                  </a:lnTo>
                  <a:lnTo>
                    <a:pt x="3804" y="290"/>
                  </a:lnTo>
                  <a:lnTo>
                    <a:pt x="3814" y="274"/>
                  </a:lnTo>
                  <a:lnTo>
                    <a:pt x="3820" y="260"/>
                  </a:lnTo>
                  <a:lnTo>
                    <a:pt x="3822" y="244"/>
                  </a:lnTo>
                  <a:lnTo>
                    <a:pt x="3824" y="232"/>
                  </a:lnTo>
                  <a:lnTo>
                    <a:pt x="3830" y="220"/>
                  </a:lnTo>
                  <a:lnTo>
                    <a:pt x="3838" y="210"/>
                  </a:lnTo>
                  <a:lnTo>
                    <a:pt x="3838" y="180"/>
                  </a:lnTo>
                  <a:lnTo>
                    <a:pt x="3810" y="148"/>
                  </a:lnTo>
                  <a:lnTo>
                    <a:pt x="3798" y="144"/>
                  </a:lnTo>
                  <a:lnTo>
                    <a:pt x="3790" y="138"/>
                  </a:lnTo>
                  <a:lnTo>
                    <a:pt x="3792" y="122"/>
                  </a:lnTo>
                  <a:lnTo>
                    <a:pt x="3794" y="110"/>
                  </a:lnTo>
                  <a:lnTo>
                    <a:pt x="3796" y="100"/>
                  </a:lnTo>
                  <a:lnTo>
                    <a:pt x="3800" y="92"/>
                  </a:lnTo>
                  <a:lnTo>
                    <a:pt x="3806" y="86"/>
                  </a:lnTo>
                  <a:lnTo>
                    <a:pt x="3814" y="80"/>
                  </a:lnTo>
                  <a:lnTo>
                    <a:pt x="3838" y="68"/>
                  </a:lnTo>
                  <a:lnTo>
                    <a:pt x="3846" y="66"/>
                  </a:lnTo>
                  <a:lnTo>
                    <a:pt x="3856" y="64"/>
                  </a:lnTo>
                  <a:lnTo>
                    <a:pt x="3876" y="56"/>
                  </a:lnTo>
                  <a:lnTo>
                    <a:pt x="3896" y="46"/>
                  </a:lnTo>
                  <a:lnTo>
                    <a:pt x="3906" y="42"/>
                  </a:lnTo>
                  <a:lnTo>
                    <a:pt x="3918" y="40"/>
                  </a:lnTo>
                  <a:lnTo>
                    <a:pt x="3940" y="24"/>
                  </a:lnTo>
                  <a:lnTo>
                    <a:pt x="3966" y="10"/>
                  </a:lnTo>
                  <a:lnTo>
                    <a:pt x="3978" y="4"/>
                  </a:lnTo>
                  <a:lnTo>
                    <a:pt x="3992" y="0"/>
                  </a:lnTo>
                  <a:lnTo>
                    <a:pt x="4034" y="0"/>
                  </a:lnTo>
                  <a:lnTo>
                    <a:pt x="4054" y="6"/>
                  </a:lnTo>
                  <a:lnTo>
                    <a:pt x="4066" y="10"/>
                  </a:lnTo>
                  <a:lnTo>
                    <a:pt x="4078" y="20"/>
                  </a:lnTo>
                  <a:lnTo>
                    <a:pt x="4096" y="18"/>
                  </a:lnTo>
                  <a:lnTo>
                    <a:pt x="4116" y="16"/>
                  </a:lnTo>
                  <a:lnTo>
                    <a:pt x="4136" y="14"/>
                  </a:lnTo>
                  <a:lnTo>
                    <a:pt x="4158" y="14"/>
                  </a:lnTo>
                  <a:lnTo>
                    <a:pt x="4190" y="30"/>
                  </a:lnTo>
                  <a:lnTo>
                    <a:pt x="4206" y="48"/>
                  </a:lnTo>
                  <a:lnTo>
                    <a:pt x="4224" y="66"/>
                  </a:lnTo>
                  <a:lnTo>
                    <a:pt x="4240" y="88"/>
                  </a:lnTo>
                  <a:lnTo>
                    <a:pt x="4258" y="114"/>
                  </a:lnTo>
                  <a:lnTo>
                    <a:pt x="4270" y="126"/>
                  </a:lnTo>
                  <a:lnTo>
                    <a:pt x="4284" y="144"/>
                  </a:lnTo>
                  <a:lnTo>
                    <a:pt x="4294" y="166"/>
                  </a:lnTo>
                  <a:lnTo>
                    <a:pt x="4298" y="178"/>
                  </a:lnTo>
                  <a:lnTo>
                    <a:pt x="4302" y="190"/>
                  </a:lnTo>
                  <a:lnTo>
                    <a:pt x="4328" y="212"/>
                  </a:lnTo>
                  <a:lnTo>
                    <a:pt x="4344" y="228"/>
                  </a:lnTo>
                  <a:lnTo>
                    <a:pt x="4360" y="246"/>
                  </a:lnTo>
                  <a:lnTo>
                    <a:pt x="4362" y="252"/>
                  </a:lnTo>
                  <a:lnTo>
                    <a:pt x="4362" y="258"/>
                  </a:lnTo>
                  <a:lnTo>
                    <a:pt x="4362" y="270"/>
                  </a:lnTo>
                  <a:lnTo>
                    <a:pt x="4362" y="276"/>
                  </a:lnTo>
                  <a:lnTo>
                    <a:pt x="4366" y="282"/>
                  </a:lnTo>
                  <a:lnTo>
                    <a:pt x="4372" y="288"/>
                  </a:lnTo>
                  <a:lnTo>
                    <a:pt x="4382" y="294"/>
                  </a:lnTo>
                  <a:lnTo>
                    <a:pt x="4406" y="318"/>
                  </a:lnTo>
                  <a:lnTo>
                    <a:pt x="4406" y="334"/>
                  </a:lnTo>
                  <a:lnTo>
                    <a:pt x="4408" y="344"/>
                  </a:lnTo>
                  <a:lnTo>
                    <a:pt x="4412" y="356"/>
                  </a:lnTo>
                  <a:lnTo>
                    <a:pt x="4438" y="356"/>
                  </a:lnTo>
                  <a:lnTo>
                    <a:pt x="4450" y="356"/>
                  </a:lnTo>
                  <a:lnTo>
                    <a:pt x="4462" y="354"/>
                  </a:lnTo>
                  <a:lnTo>
                    <a:pt x="4498" y="354"/>
                  </a:lnTo>
                  <a:lnTo>
                    <a:pt x="4512" y="362"/>
                  </a:lnTo>
                  <a:lnTo>
                    <a:pt x="4520" y="364"/>
                  </a:lnTo>
                  <a:lnTo>
                    <a:pt x="4532" y="366"/>
                  </a:lnTo>
                  <a:lnTo>
                    <a:pt x="4532" y="362"/>
                  </a:lnTo>
                  <a:lnTo>
                    <a:pt x="4538" y="360"/>
                  </a:lnTo>
                  <a:lnTo>
                    <a:pt x="4548" y="358"/>
                  </a:lnTo>
                  <a:lnTo>
                    <a:pt x="4568" y="358"/>
                  </a:lnTo>
                  <a:lnTo>
                    <a:pt x="4584" y="374"/>
                  </a:lnTo>
                  <a:lnTo>
                    <a:pt x="4608" y="396"/>
                  </a:lnTo>
                  <a:lnTo>
                    <a:pt x="4626" y="396"/>
                  </a:lnTo>
                  <a:lnTo>
                    <a:pt x="4640" y="400"/>
                  </a:lnTo>
                  <a:lnTo>
                    <a:pt x="4652" y="406"/>
                  </a:lnTo>
                  <a:lnTo>
                    <a:pt x="4660" y="414"/>
                  </a:lnTo>
                  <a:lnTo>
                    <a:pt x="4668" y="426"/>
                  </a:lnTo>
                  <a:lnTo>
                    <a:pt x="4674" y="440"/>
                  </a:lnTo>
                  <a:lnTo>
                    <a:pt x="4684" y="478"/>
                  </a:lnTo>
                  <a:lnTo>
                    <a:pt x="4714" y="512"/>
                  </a:lnTo>
                  <a:lnTo>
                    <a:pt x="4722" y="512"/>
                  </a:lnTo>
                  <a:lnTo>
                    <a:pt x="4744" y="506"/>
                  </a:lnTo>
                  <a:lnTo>
                    <a:pt x="4770" y="500"/>
                  </a:lnTo>
                  <a:lnTo>
                    <a:pt x="4796" y="490"/>
                  </a:lnTo>
                  <a:lnTo>
                    <a:pt x="4806" y="486"/>
                  </a:lnTo>
                  <a:lnTo>
                    <a:pt x="4814" y="480"/>
                  </a:lnTo>
                  <a:lnTo>
                    <a:pt x="4828" y="458"/>
                  </a:lnTo>
                  <a:lnTo>
                    <a:pt x="4840" y="442"/>
                  </a:lnTo>
                  <a:lnTo>
                    <a:pt x="4856" y="426"/>
                  </a:lnTo>
                  <a:lnTo>
                    <a:pt x="4874" y="412"/>
                  </a:lnTo>
                  <a:lnTo>
                    <a:pt x="4888" y="394"/>
                  </a:lnTo>
                  <a:lnTo>
                    <a:pt x="4906" y="378"/>
                  </a:lnTo>
                  <a:lnTo>
                    <a:pt x="4942" y="346"/>
                  </a:lnTo>
                  <a:lnTo>
                    <a:pt x="4946" y="346"/>
                  </a:lnTo>
                  <a:lnTo>
                    <a:pt x="4950" y="342"/>
                  </a:lnTo>
                  <a:lnTo>
                    <a:pt x="4956" y="336"/>
                  </a:lnTo>
                  <a:lnTo>
                    <a:pt x="4972" y="336"/>
                  </a:lnTo>
                  <a:lnTo>
                    <a:pt x="4982" y="338"/>
                  </a:lnTo>
                  <a:lnTo>
                    <a:pt x="4994" y="342"/>
                  </a:lnTo>
                  <a:lnTo>
                    <a:pt x="4996" y="350"/>
                  </a:lnTo>
                  <a:lnTo>
                    <a:pt x="4996" y="362"/>
                  </a:lnTo>
                  <a:lnTo>
                    <a:pt x="4992" y="384"/>
                  </a:lnTo>
                  <a:lnTo>
                    <a:pt x="4992" y="418"/>
                  </a:lnTo>
                  <a:lnTo>
                    <a:pt x="5010" y="434"/>
                  </a:lnTo>
                  <a:lnTo>
                    <a:pt x="5018" y="446"/>
                  </a:lnTo>
                  <a:lnTo>
                    <a:pt x="5024" y="462"/>
                  </a:lnTo>
                  <a:lnTo>
                    <a:pt x="5020" y="514"/>
                  </a:lnTo>
                  <a:lnTo>
                    <a:pt x="5010" y="540"/>
                  </a:lnTo>
                  <a:lnTo>
                    <a:pt x="5004" y="550"/>
                  </a:lnTo>
                  <a:lnTo>
                    <a:pt x="5002" y="560"/>
                  </a:lnTo>
                  <a:lnTo>
                    <a:pt x="5002" y="574"/>
                  </a:lnTo>
                  <a:lnTo>
                    <a:pt x="5006" y="588"/>
                  </a:lnTo>
                  <a:lnTo>
                    <a:pt x="5004" y="666"/>
                  </a:lnTo>
                  <a:lnTo>
                    <a:pt x="4994" y="714"/>
                  </a:lnTo>
                  <a:lnTo>
                    <a:pt x="4996" y="748"/>
                  </a:lnTo>
                  <a:lnTo>
                    <a:pt x="4984" y="764"/>
                  </a:lnTo>
                  <a:lnTo>
                    <a:pt x="4974" y="770"/>
                  </a:lnTo>
                  <a:lnTo>
                    <a:pt x="4966" y="772"/>
                  </a:lnTo>
                  <a:lnTo>
                    <a:pt x="4956" y="772"/>
                  </a:lnTo>
                  <a:lnTo>
                    <a:pt x="4946" y="772"/>
                  </a:lnTo>
                  <a:lnTo>
                    <a:pt x="4930" y="770"/>
                  </a:lnTo>
                  <a:lnTo>
                    <a:pt x="4918" y="766"/>
                  </a:lnTo>
                  <a:lnTo>
                    <a:pt x="4896" y="764"/>
                  </a:lnTo>
                  <a:lnTo>
                    <a:pt x="4890" y="772"/>
                  </a:lnTo>
                  <a:lnTo>
                    <a:pt x="4886" y="782"/>
                  </a:lnTo>
                  <a:lnTo>
                    <a:pt x="4876" y="790"/>
                  </a:lnTo>
                  <a:lnTo>
                    <a:pt x="4866" y="798"/>
                  </a:lnTo>
                  <a:lnTo>
                    <a:pt x="4858" y="802"/>
                  </a:lnTo>
                  <a:lnTo>
                    <a:pt x="4852" y="808"/>
                  </a:lnTo>
                  <a:lnTo>
                    <a:pt x="4850" y="816"/>
                  </a:lnTo>
                  <a:lnTo>
                    <a:pt x="4850" y="824"/>
                  </a:lnTo>
                  <a:lnTo>
                    <a:pt x="4858" y="836"/>
                  </a:lnTo>
                  <a:lnTo>
                    <a:pt x="4870" y="854"/>
                  </a:lnTo>
                  <a:lnTo>
                    <a:pt x="4876" y="874"/>
                  </a:lnTo>
                  <a:lnTo>
                    <a:pt x="4884" y="896"/>
                  </a:lnTo>
                  <a:lnTo>
                    <a:pt x="4894" y="920"/>
                  </a:lnTo>
                  <a:lnTo>
                    <a:pt x="4906" y="944"/>
                  </a:lnTo>
                  <a:lnTo>
                    <a:pt x="4910" y="970"/>
                  </a:lnTo>
                  <a:lnTo>
                    <a:pt x="4914" y="984"/>
                  </a:lnTo>
                  <a:lnTo>
                    <a:pt x="4920" y="1000"/>
                  </a:lnTo>
                  <a:lnTo>
                    <a:pt x="4920" y="1012"/>
                  </a:lnTo>
                  <a:lnTo>
                    <a:pt x="4922" y="1030"/>
                  </a:lnTo>
                  <a:lnTo>
                    <a:pt x="4920" y="1040"/>
                  </a:lnTo>
                  <a:lnTo>
                    <a:pt x="4918" y="1048"/>
                  </a:lnTo>
                  <a:lnTo>
                    <a:pt x="4916" y="1054"/>
                  </a:lnTo>
                  <a:lnTo>
                    <a:pt x="4910" y="1060"/>
                  </a:lnTo>
                  <a:lnTo>
                    <a:pt x="4900" y="1086"/>
                  </a:lnTo>
                  <a:lnTo>
                    <a:pt x="4894" y="1122"/>
                  </a:lnTo>
                  <a:lnTo>
                    <a:pt x="4884" y="1128"/>
                  </a:lnTo>
                  <a:lnTo>
                    <a:pt x="4876" y="1126"/>
                  </a:lnTo>
                  <a:lnTo>
                    <a:pt x="4870" y="1126"/>
                  </a:lnTo>
                  <a:lnTo>
                    <a:pt x="4866" y="1122"/>
                  </a:lnTo>
                  <a:lnTo>
                    <a:pt x="4860" y="1116"/>
                  </a:lnTo>
                  <a:lnTo>
                    <a:pt x="4852" y="1120"/>
                  </a:lnTo>
                  <a:lnTo>
                    <a:pt x="4844" y="1120"/>
                  </a:lnTo>
                  <a:lnTo>
                    <a:pt x="4832" y="1116"/>
                  </a:lnTo>
                  <a:lnTo>
                    <a:pt x="4830" y="1070"/>
                  </a:lnTo>
                  <a:lnTo>
                    <a:pt x="4824" y="1062"/>
                  </a:lnTo>
                  <a:lnTo>
                    <a:pt x="4820" y="1060"/>
                  </a:lnTo>
                  <a:lnTo>
                    <a:pt x="4818" y="1060"/>
                  </a:lnTo>
                  <a:lnTo>
                    <a:pt x="4812" y="1064"/>
                  </a:lnTo>
                  <a:lnTo>
                    <a:pt x="4808" y="1072"/>
                  </a:lnTo>
                  <a:lnTo>
                    <a:pt x="4800" y="1092"/>
                  </a:lnTo>
                  <a:lnTo>
                    <a:pt x="4798" y="1106"/>
                  </a:lnTo>
                  <a:lnTo>
                    <a:pt x="4786" y="1124"/>
                  </a:lnTo>
                  <a:lnTo>
                    <a:pt x="4776" y="1142"/>
                  </a:lnTo>
                  <a:lnTo>
                    <a:pt x="4766" y="1160"/>
                  </a:lnTo>
                  <a:lnTo>
                    <a:pt x="4754" y="1176"/>
                  </a:lnTo>
                  <a:lnTo>
                    <a:pt x="4740" y="1182"/>
                  </a:lnTo>
                  <a:lnTo>
                    <a:pt x="4728" y="1184"/>
                  </a:lnTo>
                  <a:lnTo>
                    <a:pt x="4704" y="1188"/>
                  </a:lnTo>
                  <a:lnTo>
                    <a:pt x="4700" y="1194"/>
                  </a:lnTo>
                  <a:lnTo>
                    <a:pt x="4700" y="1208"/>
                  </a:lnTo>
                  <a:lnTo>
                    <a:pt x="4704" y="1214"/>
                  </a:lnTo>
                  <a:lnTo>
                    <a:pt x="4712" y="1218"/>
                  </a:lnTo>
                  <a:lnTo>
                    <a:pt x="4720" y="1226"/>
                  </a:lnTo>
                  <a:lnTo>
                    <a:pt x="4722" y="1230"/>
                  </a:lnTo>
                  <a:lnTo>
                    <a:pt x="4724" y="1236"/>
                  </a:lnTo>
                  <a:lnTo>
                    <a:pt x="4726" y="1244"/>
                  </a:lnTo>
                  <a:lnTo>
                    <a:pt x="4724" y="1252"/>
                  </a:lnTo>
                  <a:lnTo>
                    <a:pt x="4712" y="1266"/>
                  </a:lnTo>
                  <a:lnTo>
                    <a:pt x="4704" y="1272"/>
                  </a:lnTo>
                  <a:lnTo>
                    <a:pt x="4696" y="1276"/>
                  </a:lnTo>
                  <a:lnTo>
                    <a:pt x="4640" y="1274"/>
                  </a:lnTo>
                  <a:lnTo>
                    <a:pt x="4628" y="1268"/>
                  </a:lnTo>
                  <a:lnTo>
                    <a:pt x="4616" y="1260"/>
                  </a:lnTo>
                  <a:lnTo>
                    <a:pt x="4610" y="1258"/>
                  </a:lnTo>
                  <a:lnTo>
                    <a:pt x="4604" y="1258"/>
                  </a:lnTo>
                  <a:lnTo>
                    <a:pt x="4598" y="1258"/>
                  </a:lnTo>
                  <a:lnTo>
                    <a:pt x="4594" y="1260"/>
                  </a:lnTo>
                  <a:lnTo>
                    <a:pt x="4584" y="1276"/>
                  </a:lnTo>
                  <a:lnTo>
                    <a:pt x="4576" y="1294"/>
                  </a:lnTo>
                  <a:lnTo>
                    <a:pt x="4564" y="1334"/>
                  </a:lnTo>
                  <a:lnTo>
                    <a:pt x="4552" y="1348"/>
                  </a:lnTo>
                  <a:lnTo>
                    <a:pt x="4544" y="1364"/>
                  </a:lnTo>
                  <a:lnTo>
                    <a:pt x="4522" y="1386"/>
                  </a:lnTo>
                  <a:lnTo>
                    <a:pt x="4494" y="1402"/>
                  </a:lnTo>
                  <a:lnTo>
                    <a:pt x="4482" y="1412"/>
                  </a:lnTo>
                  <a:lnTo>
                    <a:pt x="4476" y="1416"/>
                  </a:lnTo>
                  <a:lnTo>
                    <a:pt x="4474" y="1422"/>
                  </a:lnTo>
                  <a:lnTo>
                    <a:pt x="4462" y="1430"/>
                  </a:lnTo>
                  <a:lnTo>
                    <a:pt x="4450" y="1442"/>
                  </a:lnTo>
                  <a:lnTo>
                    <a:pt x="4428" y="1468"/>
                  </a:lnTo>
                  <a:lnTo>
                    <a:pt x="4426" y="1506"/>
                  </a:lnTo>
                  <a:lnTo>
                    <a:pt x="4386" y="1524"/>
                  </a:lnTo>
                  <a:lnTo>
                    <a:pt x="4366" y="1528"/>
                  </a:lnTo>
                  <a:lnTo>
                    <a:pt x="4350" y="1534"/>
                  </a:lnTo>
                  <a:lnTo>
                    <a:pt x="4336" y="1540"/>
                  </a:lnTo>
                  <a:lnTo>
                    <a:pt x="4322" y="1548"/>
                  </a:lnTo>
                  <a:lnTo>
                    <a:pt x="4310" y="1556"/>
                  </a:lnTo>
                  <a:lnTo>
                    <a:pt x="4298" y="1566"/>
                  </a:lnTo>
                  <a:lnTo>
                    <a:pt x="4274" y="1592"/>
                  </a:lnTo>
                  <a:lnTo>
                    <a:pt x="4266" y="1604"/>
                  </a:lnTo>
                  <a:lnTo>
                    <a:pt x="4260" y="1616"/>
                  </a:lnTo>
                  <a:lnTo>
                    <a:pt x="4256" y="1642"/>
                  </a:lnTo>
                  <a:lnTo>
                    <a:pt x="4244" y="1668"/>
                  </a:lnTo>
                  <a:lnTo>
                    <a:pt x="4238" y="1670"/>
                  </a:lnTo>
                  <a:lnTo>
                    <a:pt x="4228" y="1674"/>
                  </a:lnTo>
                  <a:lnTo>
                    <a:pt x="4206" y="1678"/>
                  </a:lnTo>
                  <a:lnTo>
                    <a:pt x="4184" y="1678"/>
                  </a:lnTo>
                  <a:lnTo>
                    <a:pt x="4176" y="1676"/>
                  </a:lnTo>
                  <a:lnTo>
                    <a:pt x="4172" y="1674"/>
                  </a:lnTo>
                  <a:lnTo>
                    <a:pt x="4172" y="1664"/>
                  </a:lnTo>
                  <a:lnTo>
                    <a:pt x="4176" y="1656"/>
                  </a:lnTo>
                  <a:lnTo>
                    <a:pt x="4178" y="1648"/>
                  </a:lnTo>
                  <a:lnTo>
                    <a:pt x="4182" y="1644"/>
                  </a:lnTo>
                  <a:lnTo>
                    <a:pt x="4194" y="1632"/>
                  </a:lnTo>
                  <a:lnTo>
                    <a:pt x="4206" y="1620"/>
                  </a:lnTo>
                  <a:lnTo>
                    <a:pt x="4212" y="1606"/>
                  </a:lnTo>
                  <a:lnTo>
                    <a:pt x="4202" y="1600"/>
                  </a:lnTo>
                  <a:lnTo>
                    <a:pt x="4194" y="1594"/>
                  </a:lnTo>
                  <a:lnTo>
                    <a:pt x="4190" y="1586"/>
                  </a:lnTo>
                  <a:lnTo>
                    <a:pt x="4186" y="1580"/>
                  </a:lnTo>
                  <a:lnTo>
                    <a:pt x="4186" y="1572"/>
                  </a:lnTo>
                  <a:lnTo>
                    <a:pt x="4186" y="1564"/>
                  </a:lnTo>
                  <a:lnTo>
                    <a:pt x="4190" y="1548"/>
                  </a:lnTo>
                  <a:lnTo>
                    <a:pt x="4224" y="1502"/>
                  </a:lnTo>
                  <a:lnTo>
                    <a:pt x="4228" y="1462"/>
                  </a:lnTo>
                  <a:lnTo>
                    <a:pt x="4216" y="1448"/>
                  </a:lnTo>
                  <a:lnTo>
                    <a:pt x="4206" y="1438"/>
                  </a:lnTo>
                  <a:lnTo>
                    <a:pt x="4196" y="1430"/>
                  </a:lnTo>
                  <a:lnTo>
                    <a:pt x="4188" y="1424"/>
                  </a:lnTo>
                  <a:lnTo>
                    <a:pt x="4154" y="1430"/>
                  </a:lnTo>
                  <a:lnTo>
                    <a:pt x="4142" y="1440"/>
                  </a:lnTo>
                  <a:lnTo>
                    <a:pt x="4130" y="1452"/>
                  </a:lnTo>
                  <a:lnTo>
                    <a:pt x="4112" y="1476"/>
                  </a:lnTo>
                  <a:lnTo>
                    <a:pt x="4092" y="1506"/>
                  </a:lnTo>
                  <a:lnTo>
                    <a:pt x="4082" y="1522"/>
                  </a:lnTo>
                  <a:lnTo>
                    <a:pt x="4070" y="1536"/>
                  </a:lnTo>
                  <a:lnTo>
                    <a:pt x="4060" y="1544"/>
                  </a:lnTo>
                  <a:lnTo>
                    <a:pt x="4050" y="1552"/>
                  </a:lnTo>
                  <a:lnTo>
                    <a:pt x="4036" y="1570"/>
                  </a:lnTo>
                  <a:lnTo>
                    <a:pt x="4006" y="1610"/>
                  </a:lnTo>
                  <a:lnTo>
                    <a:pt x="4002" y="1626"/>
                  </a:lnTo>
                  <a:lnTo>
                    <a:pt x="3992" y="1634"/>
                  </a:lnTo>
                  <a:lnTo>
                    <a:pt x="3984" y="1644"/>
                  </a:lnTo>
                  <a:lnTo>
                    <a:pt x="3948" y="1664"/>
                  </a:lnTo>
                  <a:lnTo>
                    <a:pt x="3906" y="1674"/>
                  </a:lnTo>
                  <a:lnTo>
                    <a:pt x="3886" y="1680"/>
                  </a:lnTo>
                  <a:lnTo>
                    <a:pt x="3866" y="1690"/>
                  </a:lnTo>
                  <a:lnTo>
                    <a:pt x="3864" y="1698"/>
                  </a:lnTo>
                  <a:lnTo>
                    <a:pt x="3862" y="1708"/>
                  </a:lnTo>
                  <a:lnTo>
                    <a:pt x="3864" y="1718"/>
                  </a:lnTo>
                  <a:lnTo>
                    <a:pt x="3866" y="1726"/>
                  </a:lnTo>
                  <a:lnTo>
                    <a:pt x="3874" y="1746"/>
                  </a:lnTo>
                  <a:lnTo>
                    <a:pt x="3886" y="1768"/>
                  </a:lnTo>
                  <a:lnTo>
                    <a:pt x="3888" y="1768"/>
                  </a:lnTo>
                  <a:lnTo>
                    <a:pt x="3890" y="1772"/>
                  </a:lnTo>
                  <a:lnTo>
                    <a:pt x="3894" y="1780"/>
                  </a:lnTo>
                  <a:lnTo>
                    <a:pt x="3900" y="1806"/>
                  </a:lnTo>
                  <a:lnTo>
                    <a:pt x="3902" y="1812"/>
                  </a:lnTo>
                  <a:lnTo>
                    <a:pt x="3912" y="1812"/>
                  </a:lnTo>
                  <a:lnTo>
                    <a:pt x="3920" y="1794"/>
                  </a:lnTo>
                  <a:lnTo>
                    <a:pt x="3922" y="1790"/>
                  </a:lnTo>
                  <a:lnTo>
                    <a:pt x="3926" y="1788"/>
                  </a:lnTo>
                  <a:lnTo>
                    <a:pt x="3938" y="1788"/>
                  </a:lnTo>
                  <a:lnTo>
                    <a:pt x="3960" y="1790"/>
                  </a:lnTo>
                  <a:lnTo>
                    <a:pt x="3962" y="1786"/>
                  </a:lnTo>
                  <a:lnTo>
                    <a:pt x="3968" y="1786"/>
                  </a:lnTo>
                  <a:lnTo>
                    <a:pt x="3984" y="1786"/>
                  </a:lnTo>
                  <a:lnTo>
                    <a:pt x="3986" y="1792"/>
                  </a:lnTo>
                  <a:lnTo>
                    <a:pt x="3988" y="1796"/>
                  </a:lnTo>
                  <a:lnTo>
                    <a:pt x="4000" y="1814"/>
                  </a:lnTo>
                  <a:lnTo>
                    <a:pt x="4000" y="1856"/>
                  </a:lnTo>
                  <a:lnTo>
                    <a:pt x="4010" y="1864"/>
                  </a:lnTo>
                  <a:lnTo>
                    <a:pt x="4024" y="1872"/>
                  </a:lnTo>
                  <a:lnTo>
                    <a:pt x="4042" y="1880"/>
                  </a:lnTo>
                  <a:lnTo>
                    <a:pt x="4060" y="1884"/>
                  </a:lnTo>
                  <a:lnTo>
                    <a:pt x="4086" y="1838"/>
                  </a:lnTo>
                  <a:lnTo>
                    <a:pt x="4108" y="1814"/>
                  </a:lnTo>
                  <a:lnTo>
                    <a:pt x="4116" y="1804"/>
                  </a:lnTo>
                  <a:lnTo>
                    <a:pt x="4126" y="1798"/>
                  </a:lnTo>
                  <a:lnTo>
                    <a:pt x="4138" y="1792"/>
                  </a:lnTo>
                  <a:lnTo>
                    <a:pt x="4150" y="1790"/>
                  </a:lnTo>
                  <a:lnTo>
                    <a:pt x="4166" y="1790"/>
                  </a:lnTo>
                  <a:lnTo>
                    <a:pt x="4184" y="1792"/>
                  </a:lnTo>
                  <a:lnTo>
                    <a:pt x="4222" y="1808"/>
                  </a:lnTo>
                  <a:lnTo>
                    <a:pt x="4320" y="1806"/>
                  </a:lnTo>
                  <a:lnTo>
                    <a:pt x="4334" y="1814"/>
                  </a:lnTo>
                  <a:lnTo>
                    <a:pt x="4330" y="1824"/>
                  </a:lnTo>
                  <a:lnTo>
                    <a:pt x="4328" y="1834"/>
                  </a:lnTo>
                  <a:lnTo>
                    <a:pt x="4328" y="1844"/>
                  </a:lnTo>
                  <a:lnTo>
                    <a:pt x="4328" y="1854"/>
                  </a:lnTo>
                  <a:lnTo>
                    <a:pt x="4324" y="1864"/>
                  </a:lnTo>
                  <a:lnTo>
                    <a:pt x="4322" y="1868"/>
                  </a:lnTo>
                  <a:lnTo>
                    <a:pt x="4316" y="1874"/>
                  </a:lnTo>
                  <a:lnTo>
                    <a:pt x="4284" y="1874"/>
                  </a:lnTo>
                  <a:lnTo>
                    <a:pt x="4254" y="1890"/>
                  </a:lnTo>
                  <a:lnTo>
                    <a:pt x="4218" y="1916"/>
                  </a:lnTo>
                  <a:lnTo>
                    <a:pt x="4210" y="1924"/>
                  </a:lnTo>
                  <a:lnTo>
                    <a:pt x="4202" y="1932"/>
                  </a:lnTo>
                  <a:lnTo>
                    <a:pt x="4196" y="1940"/>
                  </a:lnTo>
                  <a:lnTo>
                    <a:pt x="4194" y="1950"/>
                  </a:lnTo>
                  <a:lnTo>
                    <a:pt x="4188" y="1954"/>
                  </a:lnTo>
                  <a:lnTo>
                    <a:pt x="4180" y="1958"/>
                  </a:lnTo>
                  <a:lnTo>
                    <a:pt x="4168" y="1964"/>
                  </a:lnTo>
                  <a:lnTo>
                    <a:pt x="4160" y="1972"/>
                  </a:lnTo>
                  <a:lnTo>
                    <a:pt x="4150" y="1976"/>
                  </a:lnTo>
                  <a:lnTo>
                    <a:pt x="4134" y="1982"/>
                  </a:lnTo>
                  <a:lnTo>
                    <a:pt x="4130" y="2018"/>
                  </a:lnTo>
                  <a:lnTo>
                    <a:pt x="4110" y="2042"/>
                  </a:lnTo>
                  <a:lnTo>
                    <a:pt x="4100" y="2054"/>
                  </a:lnTo>
                  <a:lnTo>
                    <a:pt x="4094" y="2066"/>
                  </a:lnTo>
                  <a:lnTo>
                    <a:pt x="4090" y="2102"/>
                  </a:lnTo>
                  <a:lnTo>
                    <a:pt x="4078" y="2122"/>
                  </a:lnTo>
                  <a:lnTo>
                    <a:pt x="4076" y="2140"/>
                  </a:lnTo>
                  <a:lnTo>
                    <a:pt x="4094" y="2152"/>
                  </a:lnTo>
                  <a:lnTo>
                    <a:pt x="4108" y="2160"/>
                  </a:lnTo>
                  <a:lnTo>
                    <a:pt x="4126" y="2168"/>
                  </a:lnTo>
                  <a:lnTo>
                    <a:pt x="4130" y="2174"/>
                  </a:lnTo>
                  <a:lnTo>
                    <a:pt x="4142" y="2182"/>
                  </a:lnTo>
                  <a:lnTo>
                    <a:pt x="4154" y="2190"/>
                  </a:lnTo>
                  <a:lnTo>
                    <a:pt x="4170" y="2194"/>
                  </a:lnTo>
                  <a:lnTo>
                    <a:pt x="4176" y="2200"/>
                  </a:lnTo>
                  <a:lnTo>
                    <a:pt x="4182" y="2210"/>
                  </a:lnTo>
                  <a:lnTo>
                    <a:pt x="4196" y="2232"/>
                  </a:lnTo>
                  <a:lnTo>
                    <a:pt x="4222" y="2284"/>
                  </a:lnTo>
                  <a:lnTo>
                    <a:pt x="4254" y="2332"/>
                  </a:lnTo>
                  <a:lnTo>
                    <a:pt x="4256" y="2348"/>
                  </a:lnTo>
                  <a:lnTo>
                    <a:pt x="4258" y="2358"/>
                  </a:lnTo>
                  <a:lnTo>
                    <a:pt x="4262" y="2368"/>
                  </a:lnTo>
                  <a:lnTo>
                    <a:pt x="4268" y="2378"/>
                  </a:lnTo>
                  <a:lnTo>
                    <a:pt x="4274" y="2386"/>
                  </a:lnTo>
                  <a:lnTo>
                    <a:pt x="4282" y="2392"/>
                  </a:lnTo>
                  <a:lnTo>
                    <a:pt x="4294" y="2394"/>
                  </a:lnTo>
                  <a:lnTo>
                    <a:pt x="4362" y="2438"/>
                  </a:lnTo>
                  <a:lnTo>
                    <a:pt x="4366" y="2448"/>
                  </a:lnTo>
                  <a:lnTo>
                    <a:pt x="4366" y="2462"/>
                  </a:lnTo>
                  <a:lnTo>
                    <a:pt x="4352" y="2472"/>
                  </a:lnTo>
                  <a:lnTo>
                    <a:pt x="4308" y="2470"/>
                  </a:lnTo>
                  <a:lnTo>
                    <a:pt x="4310" y="2476"/>
                  </a:lnTo>
                  <a:lnTo>
                    <a:pt x="4320" y="2476"/>
                  </a:lnTo>
                  <a:lnTo>
                    <a:pt x="4332" y="2480"/>
                  </a:lnTo>
                  <a:lnTo>
                    <a:pt x="4338" y="2482"/>
                  </a:lnTo>
                  <a:lnTo>
                    <a:pt x="4342" y="2486"/>
                  </a:lnTo>
                  <a:lnTo>
                    <a:pt x="4344" y="2494"/>
                  </a:lnTo>
                  <a:lnTo>
                    <a:pt x="4346" y="2502"/>
                  </a:lnTo>
                  <a:lnTo>
                    <a:pt x="4340" y="2512"/>
                  </a:lnTo>
                  <a:lnTo>
                    <a:pt x="4360" y="2522"/>
                  </a:lnTo>
                  <a:lnTo>
                    <a:pt x="4372" y="2528"/>
                  </a:lnTo>
                  <a:lnTo>
                    <a:pt x="4384" y="2538"/>
                  </a:lnTo>
                  <a:lnTo>
                    <a:pt x="4384" y="2564"/>
                  </a:lnTo>
                  <a:lnTo>
                    <a:pt x="4366" y="2582"/>
                  </a:lnTo>
                  <a:lnTo>
                    <a:pt x="4354" y="2588"/>
                  </a:lnTo>
                  <a:lnTo>
                    <a:pt x="4344" y="2594"/>
                  </a:lnTo>
                  <a:lnTo>
                    <a:pt x="4326" y="2610"/>
                  </a:lnTo>
                  <a:lnTo>
                    <a:pt x="4306" y="2628"/>
                  </a:lnTo>
                  <a:lnTo>
                    <a:pt x="4286" y="2646"/>
                  </a:lnTo>
                  <a:lnTo>
                    <a:pt x="4262" y="2652"/>
                  </a:lnTo>
                  <a:lnTo>
                    <a:pt x="4262" y="2660"/>
                  </a:lnTo>
                  <a:lnTo>
                    <a:pt x="4266" y="2664"/>
                  </a:lnTo>
                  <a:lnTo>
                    <a:pt x="4272" y="2668"/>
                  </a:lnTo>
                  <a:lnTo>
                    <a:pt x="4280" y="2670"/>
                  </a:lnTo>
                  <a:lnTo>
                    <a:pt x="4290" y="2670"/>
                  </a:lnTo>
                  <a:lnTo>
                    <a:pt x="4304" y="2660"/>
                  </a:lnTo>
                  <a:lnTo>
                    <a:pt x="4312" y="2652"/>
                  </a:lnTo>
                  <a:lnTo>
                    <a:pt x="4324" y="2648"/>
                  </a:lnTo>
                  <a:lnTo>
                    <a:pt x="4342" y="2646"/>
                  </a:lnTo>
                  <a:lnTo>
                    <a:pt x="4360" y="2656"/>
                  </a:lnTo>
                  <a:lnTo>
                    <a:pt x="4378" y="2662"/>
                  </a:lnTo>
                  <a:lnTo>
                    <a:pt x="4400" y="2666"/>
                  </a:lnTo>
                  <a:lnTo>
                    <a:pt x="4424" y="2668"/>
                  </a:lnTo>
                  <a:lnTo>
                    <a:pt x="4426" y="2670"/>
                  </a:lnTo>
                  <a:lnTo>
                    <a:pt x="4428" y="2674"/>
                  </a:lnTo>
                  <a:lnTo>
                    <a:pt x="4426" y="2680"/>
                  </a:lnTo>
                  <a:lnTo>
                    <a:pt x="4420" y="2686"/>
                  </a:lnTo>
                  <a:lnTo>
                    <a:pt x="4414" y="2694"/>
                  </a:lnTo>
                  <a:lnTo>
                    <a:pt x="4398" y="2708"/>
                  </a:lnTo>
                  <a:lnTo>
                    <a:pt x="4384" y="2716"/>
                  </a:lnTo>
                  <a:lnTo>
                    <a:pt x="4376" y="2722"/>
                  </a:lnTo>
                  <a:lnTo>
                    <a:pt x="4374" y="2726"/>
                  </a:lnTo>
                  <a:lnTo>
                    <a:pt x="4376" y="2730"/>
                  </a:lnTo>
                  <a:lnTo>
                    <a:pt x="4390" y="2730"/>
                  </a:lnTo>
                  <a:lnTo>
                    <a:pt x="4402" y="2714"/>
                  </a:lnTo>
                  <a:lnTo>
                    <a:pt x="4414" y="2716"/>
                  </a:lnTo>
                  <a:lnTo>
                    <a:pt x="4420" y="2728"/>
                  </a:lnTo>
                  <a:lnTo>
                    <a:pt x="4420" y="2738"/>
                  </a:lnTo>
                  <a:lnTo>
                    <a:pt x="4422" y="2752"/>
                  </a:lnTo>
                  <a:lnTo>
                    <a:pt x="4412" y="2762"/>
                  </a:lnTo>
                  <a:lnTo>
                    <a:pt x="4392" y="2766"/>
                  </a:lnTo>
                  <a:lnTo>
                    <a:pt x="4382" y="2770"/>
                  </a:lnTo>
                  <a:lnTo>
                    <a:pt x="4380" y="2774"/>
                  </a:lnTo>
                  <a:lnTo>
                    <a:pt x="4378" y="2778"/>
                  </a:lnTo>
                  <a:lnTo>
                    <a:pt x="4400" y="2790"/>
                  </a:lnTo>
                  <a:lnTo>
                    <a:pt x="4396" y="2846"/>
                  </a:lnTo>
                  <a:lnTo>
                    <a:pt x="4404" y="2860"/>
                  </a:lnTo>
                  <a:lnTo>
                    <a:pt x="4402" y="2870"/>
                  </a:lnTo>
                  <a:lnTo>
                    <a:pt x="4400" y="2882"/>
                  </a:lnTo>
                  <a:lnTo>
                    <a:pt x="4396" y="2894"/>
                  </a:lnTo>
                  <a:lnTo>
                    <a:pt x="4392" y="2900"/>
                  </a:lnTo>
                  <a:lnTo>
                    <a:pt x="4388" y="2904"/>
                  </a:lnTo>
                  <a:lnTo>
                    <a:pt x="4368" y="2904"/>
                  </a:lnTo>
                  <a:lnTo>
                    <a:pt x="4364" y="2892"/>
                  </a:lnTo>
                  <a:lnTo>
                    <a:pt x="4336" y="2920"/>
                  </a:lnTo>
                  <a:lnTo>
                    <a:pt x="4328" y="2930"/>
                  </a:lnTo>
                  <a:lnTo>
                    <a:pt x="4322" y="2942"/>
                  </a:lnTo>
                  <a:lnTo>
                    <a:pt x="4318" y="2954"/>
                  </a:lnTo>
                  <a:lnTo>
                    <a:pt x="4316" y="2968"/>
                  </a:lnTo>
                  <a:lnTo>
                    <a:pt x="4316" y="3008"/>
                  </a:lnTo>
                  <a:lnTo>
                    <a:pt x="4310" y="3018"/>
                  </a:lnTo>
                  <a:lnTo>
                    <a:pt x="4302" y="3028"/>
                  </a:lnTo>
                  <a:lnTo>
                    <a:pt x="4282" y="3048"/>
                  </a:lnTo>
                  <a:lnTo>
                    <a:pt x="4280" y="3084"/>
                  </a:lnTo>
                  <a:lnTo>
                    <a:pt x="4272" y="3088"/>
                  </a:lnTo>
                  <a:lnTo>
                    <a:pt x="4264" y="3090"/>
                  </a:lnTo>
                  <a:lnTo>
                    <a:pt x="4250" y="3092"/>
                  </a:lnTo>
                  <a:lnTo>
                    <a:pt x="4238" y="3090"/>
                  </a:lnTo>
                  <a:lnTo>
                    <a:pt x="4230" y="3092"/>
                  </a:lnTo>
                  <a:lnTo>
                    <a:pt x="4224" y="3094"/>
                  </a:lnTo>
                  <a:lnTo>
                    <a:pt x="4240" y="3108"/>
                  </a:lnTo>
                  <a:lnTo>
                    <a:pt x="4244" y="3116"/>
                  </a:lnTo>
                  <a:lnTo>
                    <a:pt x="4268" y="3126"/>
                  </a:lnTo>
                  <a:lnTo>
                    <a:pt x="4268" y="3134"/>
                  </a:lnTo>
                  <a:lnTo>
                    <a:pt x="4256" y="3142"/>
                  </a:lnTo>
                  <a:lnTo>
                    <a:pt x="4250" y="3146"/>
                  </a:lnTo>
                  <a:lnTo>
                    <a:pt x="4246" y="3154"/>
                  </a:lnTo>
                  <a:lnTo>
                    <a:pt x="4246" y="3170"/>
                  </a:lnTo>
                  <a:lnTo>
                    <a:pt x="4242" y="3176"/>
                  </a:lnTo>
                  <a:lnTo>
                    <a:pt x="4240" y="3184"/>
                  </a:lnTo>
                  <a:lnTo>
                    <a:pt x="4238" y="3206"/>
                  </a:lnTo>
                  <a:lnTo>
                    <a:pt x="4242" y="3212"/>
                  </a:lnTo>
                  <a:lnTo>
                    <a:pt x="4248" y="3218"/>
                  </a:lnTo>
                  <a:lnTo>
                    <a:pt x="4252" y="3226"/>
                  </a:lnTo>
                  <a:lnTo>
                    <a:pt x="4254" y="3238"/>
                  </a:lnTo>
                  <a:lnTo>
                    <a:pt x="4214" y="3240"/>
                  </a:lnTo>
                  <a:lnTo>
                    <a:pt x="4216" y="3248"/>
                  </a:lnTo>
                  <a:lnTo>
                    <a:pt x="4218" y="3250"/>
                  </a:lnTo>
                  <a:lnTo>
                    <a:pt x="4222" y="3254"/>
                  </a:lnTo>
                  <a:lnTo>
                    <a:pt x="4222" y="3260"/>
                  </a:lnTo>
                  <a:lnTo>
                    <a:pt x="4192" y="3282"/>
                  </a:lnTo>
                  <a:lnTo>
                    <a:pt x="4190" y="3292"/>
                  </a:lnTo>
                  <a:lnTo>
                    <a:pt x="4188" y="3304"/>
                  </a:lnTo>
                  <a:lnTo>
                    <a:pt x="4182" y="3316"/>
                  </a:lnTo>
                  <a:lnTo>
                    <a:pt x="4174" y="3328"/>
                  </a:lnTo>
                  <a:lnTo>
                    <a:pt x="4158" y="3342"/>
                  </a:lnTo>
                  <a:lnTo>
                    <a:pt x="4126" y="3344"/>
                  </a:lnTo>
                  <a:lnTo>
                    <a:pt x="4126" y="3348"/>
                  </a:lnTo>
                  <a:lnTo>
                    <a:pt x="4128" y="3352"/>
                  </a:lnTo>
                  <a:lnTo>
                    <a:pt x="4136" y="3356"/>
                  </a:lnTo>
                  <a:lnTo>
                    <a:pt x="4136" y="3370"/>
                  </a:lnTo>
                  <a:lnTo>
                    <a:pt x="4130" y="3374"/>
                  </a:lnTo>
                  <a:lnTo>
                    <a:pt x="4124" y="3376"/>
                  </a:lnTo>
                  <a:lnTo>
                    <a:pt x="4116" y="3378"/>
                  </a:lnTo>
                  <a:lnTo>
                    <a:pt x="4102" y="3388"/>
                  </a:lnTo>
                  <a:lnTo>
                    <a:pt x="4088" y="3400"/>
                  </a:lnTo>
                  <a:lnTo>
                    <a:pt x="4076" y="3414"/>
                  </a:lnTo>
                  <a:lnTo>
                    <a:pt x="4066" y="3428"/>
                  </a:lnTo>
                  <a:lnTo>
                    <a:pt x="4062" y="3444"/>
                  </a:lnTo>
                  <a:lnTo>
                    <a:pt x="4044" y="3460"/>
                  </a:lnTo>
                  <a:lnTo>
                    <a:pt x="4028" y="3470"/>
                  </a:lnTo>
                  <a:lnTo>
                    <a:pt x="4010" y="3478"/>
                  </a:lnTo>
                  <a:lnTo>
                    <a:pt x="3990" y="3482"/>
                  </a:lnTo>
                  <a:lnTo>
                    <a:pt x="3974" y="3496"/>
                  </a:lnTo>
                  <a:lnTo>
                    <a:pt x="3960" y="3508"/>
                  </a:lnTo>
                  <a:lnTo>
                    <a:pt x="3960" y="3514"/>
                  </a:lnTo>
                  <a:lnTo>
                    <a:pt x="3962" y="3518"/>
                  </a:lnTo>
                  <a:lnTo>
                    <a:pt x="3964" y="3526"/>
                  </a:lnTo>
                  <a:lnTo>
                    <a:pt x="3964" y="3534"/>
                  </a:lnTo>
                  <a:lnTo>
                    <a:pt x="3960" y="3544"/>
                  </a:lnTo>
                  <a:lnTo>
                    <a:pt x="3930" y="3558"/>
                  </a:lnTo>
                  <a:lnTo>
                    <a:pt x="3908" y="3572"/>
                  </a:lnTo>
                  <a:lnTo>
                    <a:pt x="3888" y="3584"/>
                  </a:lnTo>
                  <a:lnTo>
                    <a:pt x="3868" y="3596"/>
                  </a:lnTo>
                  <a:lnTo>
                    <a:pt x="3848" y="3612"/>
                  </a:lnTo>
                  <a:lnTo>
                    <a:pt x="3836" y="3610"/>
                  </a:lnTo>
                  <a:lnTo>
                    <a:pt x="3826" y="3606"/>
                  </a:lnTo>
                  <a:lnTo>
                    <a:pt x="3820" y="3602"/>
                  </a:lnTo>
                  <a:lnTo>
                    <a:pt x="3814" y="3602"/>
                  </a:lnTo>
                  <a:lnTo>
                    <a:pt x="3802" y="3616"/>
                  </a:lnTo>
                  <a:lnTo>
                    <a:pt x="3778" y="3616"/>
                  </a:lnTo>
                  <a:lnTo>
                    <a:pt x="3764" y="3606"/>
                  </a:lnTo>
                  <a:lnTo>
                    <a:pt x="3764" y="3620"/>
                  </a:lnTo>
                  <a:lnTo>
                    <a:pt x="3760" y="3628"/>
                  </a:lnTo>
                  <a:lnTo>
                    <a:pt x="3758" y="3630"/>
                  </a:lnTo>
                  <a:lnTo>
                    <a:pt x="3754" y="3634"/>
                  </a:lnTo>
                  <a:lnTo>
                    <a:pt x="3742" y="3636"/>
                  </a:lnTo>
                  <a:lnTo>
                    <a:pt x="3736" y="3638"/>
                  </a:lnTo>
                  <a:lnTo>
                    <a:pt x="3734" y="3644"/>
                  </a:lnTo>
                  <a:lnTo>
                    <a:pt x="3732" y="3654"/>
                  </a:lnTo>
                  <a:lnTo>
                    <a:pt x="3726" y="3658"/>
                  </a:lnTo>
                  <a:lnTo>
                    <a:pt x="3720" y="3658"/>
                  </a:lnTo>
                  <a:lnTo>
                    <a:pt x="3708" y="3658"/>
                  </a:lnTo>
                  <a:lnTo>
                    <a:pt x="3698" y="3654"/>
                  </a:lnTo>
                  <a:lnTo>
                    <a:pt x="3692" y="3652"/>
                  </a:lnTo>
                  <a:lnTo>
                    <a:pt x="3688" y="3638"/>
                  </a:lnTo>
                  <a:lnTo>
                    <a:pt x="3682" y="3638"/>
                  </a:lnTo>
                  <a:lnTo>
                    <a:pt x="3652" y="3612"/>
                  </a:lnTo>
                  <a:lnTo>
                    <a:pt x="3648" y="3624"/>
                  </a:lnTo>
                  <a:lnTo>
                    <a:pt x="3644" y="3636"/>
                  </a:lnTo>
                  <a:lnTo>
                    <a:pt x="3630" y="3658"/>
                  </a:lnTo>
                  <a:lnTo>
                    <a:pt x="3612" y="3680"/>
                  </a:lnTo>
                  <a:lnTo>
                    <a:pt x="3600" y="3686"/>
                  </a:lnTo>
                  <a:lnTo>
                    <a:pt x="3592" y="3694"/>
                  </a:lnTo>
                  <a:lnTo>
                    <a:pt x="3584" y="3702"/>
                  </a:lnTo>
                  <a:lnTo>
                    <a:pt x="3576" y="3710"/>
                  </a:lnTo>
                  <a:lnTo>
                    <a:pt x="3562" y="3712"/>
                  </a:lnTo>
                  <a:lnTo>
                    <a:pt x="3552" y="3716"/>
                  </a:lnTo>
                  <a:lnTo>
                    <a:pt x="3544" y="3724"/>
                  </a:lnTo>
                  <a:lnTo>
                    <a:pt x="3536" y="3730"/>
                  </a:lnTo>
                  <a:lnTo>
                    <a:pt x="3512" y="3730"/>
                  </a:lnTo>
                  <a:lnTo>
                    <a:pt x="3504" y="3732"/>
                  </a:lnTo>
                  <a:lnTo>
                    <a:pt x="3498" y="3734"/>
                  </a:lnTo>
                  <a:lnTo>
                    <a:pt x="3494" y="3742"/>
                  </a:lnTo>
                  <a:lnTo>
                    <a:pt x="3488" y="3748"/>
                  </a:lnTo>
                  <a:lnTo>
                    <a:pt x="3482" y="3750"/>
                  </a:lnTo>
                  <a:lnTo>
                    <a:pt x="3476" y="3752"/>
                  </a:lnTo>
                  <a:lnTo>
                    <a:pt x="3470" y="3752"/>
                  </a:lnTo>
                  <a:lnTo>
                    <a:pt x="3464" y="3750"/>
                  </a:lnTo>
                  <a:lnTo>
                    <a:pt x="3452" y="3744"/>
                  </a:lnTo>
                  <a:lnTo>
                    <a:pt x="3430" y="3750"/>
                  </a:lnTo>
                  <a:lnTo>
                    <a:pt x="3410" y="3758"/>
                  </a:lnTo>
                  <a:lnTo>
                    <a:pt x="3390" y="3768"/>
                  </a:lnTo>
                  <a:lnTo>
                    <a:pt x="3370" y="3774"/>
                  </a:lnTo>
                  <a:lnTo>
                    <a:pt x="3344" y="3776"/>
                  </a:lnTo>
                  <a:lnTo>
                    <a:pt x="3336" y="3778"/>
                  </a:lnTo>
                  <a:lnTo>
                    <a:pt x="3328" y="3780"/>
                  </a:lnTo>
                  <a:lnTo>
                    <a:pt x="3324" y="3786"/>
                  </a:lnTo>
                  <a:lnTo>
                    <a:pt x="3320" y="3792"/>
                  </a:lnTo>
                  <a:lnTo>
                    <a:pt x="3316" y="3804"/>
                  </a:lnTo>
                  <a:lnTo>
                    <a:pt x="3312" y="3816"/>
                  </a:lnTo>
                  <a:lnTo>
                    <a:pt x="3306" y="3822"/>
                  </a:lnTo>
                  <a:lnTo>
                    <a:pt x="3298" y="3824"/>
                  </a:lnTo>
                  <a:lnTo>
                    <a:pt x="3292" y="3828"/>
                  </a:lnTo>
                  <a:lnTo>
                    <a:pt x="3288" y="3834"/>
                  </a:lnTo>
                  <a:lnTo>
                    <a:pt x="3324" y="3876"/>
                  </a:lnTo>
                  <a:lnTo>
                    <a:pt x="3324" y="3898"/>
                  </a:lnTo>
                  <a:lnTo>
                    <a:pt x="3310" y="3906"/>
                  </a:lnTo>
                  <a:lnTo>
                    <a:pt x="3298" y="3912"/>
                  </a:lnTo>
                  <a:lnTo>
                    <a:pt x="3284" y="3914"/>
                  </a:lnTo>
                  <a:lnTo>
                    <a:pt x="3272" y="3914"/>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0" fontAlgn="base" hangingPunct="0">
                <a:spcBef>
                  <a:spcPct val="0"/>
                </a:spcBef>
                <a:spcAft>
                  <a:spcPct val="0"/>
                </a:spcAft>
              </a:pPr>
              <a:endParaRPr lang="zh-CN" altLang="en-US" sz="1300" smtClean="0">
                <a:solidFill>
                  <a:srgbClr val="FFFFFF"/>
                </a:solidFill>
                <a:ea typeface="微软雅黑 Light" panose="020B0502040204020203" pitchFamily="34" charset="-122"/>
              </a:endParaRPr>
            </a:p>
          </p:txBody>
        </p:sp>
        <p:sp>
          <p:nvSpPr>
            <p:cNvPr id="95" name="Freeform 10"/>
            <p:cNvSpPr/>
            <p:nvPr/>
          </p:nvSpPr>
          <p:spPr bwMode="auto">
            <a:xfrm>
              <a:off x="9359601" y="5907739"/>
              <a:ext cx="891772" cy="684291"/>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96" name="Freeform 11"/>
            <p:cNvSpPr/>
            <p:nvPr/>
          </p:nvSpPr>
          <p:spPr bwMode="auto">
            <a:xfrm>
              <a:off x="7935161" y="5436916"/>
              <a:ext cx="1003493" cy="1059353"/>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97" name="Freeform 12"/>
            <p:cNvSpPr/>
            <p:nvPr/>
          </p:nvSpPr>
          <p:spPr bwMode="auto">
            <a:xfrm>
              <a:off x="8781047" y="5815969"/>
              <a:ext cx="849876" cy="63441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98" name="Freeform 13"/>
            <p:cNvSpPr/>
            <p:nvPr/>
          </p:nvSpPr>
          <p:spPr bwMode="auto">
            <a:xfrm>
              <a:off x="10592520" y="5817964"/>
              <a:ext cx="203491" cy="468828"/>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8" h="412">
                  <a:moveTo>
                    <a:pt x="82" y="412"/>
                  </a:moveTo>
                  <a:lnTo>
                    <a:pt x="82" y="412"/>
                  </a:lnTo>
                  <a:lnTo>
                    <a:pt x="50" y="364"/>
                  </a:lnTo>
                  <a:lnTo>
                    <a:pt x="50" y="364"/>
                  </a:lnTo>
                  <a:lnTo>
                    <a:pt x="40" y="360"/>
                  </a:lnTo>
                  <a:lnTo>
                    <a:pt x="34" y="356"/>
                  </a:lnTo>
                  <a:lnTo>
                    <a:pt x="28" y="350"/>
                  </a:lnTo>
                  <a:lnTo>
                    <a:pt x="26" y="346"/>
                  </a:lnTo>
                  <a:lnTo>
                    <a:pt x="20" y="336"/>
                  </a:lnTo>
                  <a:lnTo>
                    <a:pt x="16" y="324"/>
                  </a:lnTo>
                  <a:lnTo>
                    <a:pt x="16" y="324"/>
                  </a:lnTo>
                  <a:lnTo>
                    <a:pt x="0" y="304"/>
                  </a:lnTo>
                  <a:lnTo>
                    <a:pt x="0" y="304"/>
                  </a:lnTo>
                  <a:lnTo>
                    <a:pt x="2" y="280"/>
                  </a:lnTo>
                  <a:lnTo>
                    <a:pt x="6" y="258"/>
                  </a:lnTo>
                  <a:lnTo>
                    <a:pt x="8" y="238"/>
                  </a:lnTo>
                  <a:lnTo>
                    <a:pt x="8" y="228"/>
                  </a:lnTo>
                  <a:lnTo>
                    <a:pt x="6" y="220"/>
                  </a:lnTo>
                  <a:lnTo>
                    <a:pt x="6" y="220"/>
                  </a:lnTo>
                  <a:lnTo>
                    <a:pt x="6" y="196"/>
                  </a:lnTo>
                  <a:lnTo>
                    <a:pt x="10" y="180"/>
                  </a:lnTo>
                  <a:lnTo>
                    <a:pt x="16" y="166"/>
                  </a:lnTo>
                  <a:lnTo>
                    <a:pt x="30" y="150"/>
                  </a:lnTo>
                  <a:lnTo>
                    <a:pt x="30" y="150"/>
                  </a:lnTo>
                  <a:lnTo>
                    <a:pt x="38" y="112"/>
                  </a:lnTo>
                  <a:lnTo>
                    <a:pt x="38" y="112"/>
                  </a:lnTo>
                  <a:lnTo>
                    <a:pt x="60" y="64"/>
                  </a:lnTo>
                  <a:lnTo>
                    <a:pt x="60" y="64"/>
                  </a:lnTo>
                  <a:lnTo>
                    <a:pt x="76" y="44"/>
                  </a:lnTo>
                  <a:lnTo>
                    <a:pt x="90" y="28"/>
                  </a:lnTo>
                  <a:lnTo>
                    <a:pt x="104" y="14"/>
                  </a:lnTo>
                  <a:lnTo>
                    <a:pt x="122" y="0"/>
                  </a:lnTo>
                  <a:lnTo>
                    <a:pt x="122" y="0"/>
                  </a:lnTo>
                  <a:lnTo>
                    <a:pt x="164" y="2"/>
                  </a:lnTo>
                  <a:lnTo>
                    <a:pt x="164" y="2"/>
                  </a:lnTo>
                  <a:lnTo>
                    <a:pt x="170" y="6"/>
                  </a:lnTo>
                  <a:lnTo>
                    <a:pt x="170" y="6"/>
                  </a:lnTo>
                  <a:lnTo>
                    <a:pt x="176" y="30"/>
                  </a:lnTo>
                  <a:lnTo>
                    <a:pt x="178" y="44"/>
                  </a:lnTo>
                  <a:lnTo>
                    <a:pt x="178" y="58"/>
                  </a:lnTo>
                  <a:lnTo>
                    <a:pt x="178" y="58"/>
                  </a:lnTo>
                  <a:lnTo>
                    <a:pt x="172" y="72"/>
                  </a:lnTo>
                  <a:lnTo>
                    <a:pt x="168" y="86"/>
                  </a:lnTo>
                  <a:lnTo>
                    <a:pt x="166" y="102"/>
                  </a:lnTo>
                  <a:lnTo>
                    <a:pt x="166" y="118"/>
                  </a:lnTo>
                  <a:lnTo>
                    <a:pt x="168" y="154"/>
                  </a:lnTo>
                  <a:lnTo>
                    <a:pt x="170" y="188"/>
                  </a:lnTo>
                  <a:lnTo>
                    <a:pt x="170" y="188"/>
                  </a:lnTo>
                  <a:lnTo>
                    <a:pt x="164" y="202"/>
                  </a:lnTo>
                  <a:lnTo>
                    <a:pt x="158" y="218"/>
                  </a:lnTo>
                  <a:lnTo>
                    <a:pt x="158" y="218"/>
                  </a:lnTo>
                  <a:lnTo>
                    <a:pt x="118" y="304"/>
                  </a:lnTo>
                  <a:lnTo>
                    <a:pt x="118" y="304"/>
                  </a:lnTo>
                  <a:lnTo>
                    <a:pt x="108" y="398"/>
                  </a:lnTo>
                  <a:lnTo>
                    <a:pt x="108" y="398"/>
                  </a:lnTo>
                  <a:lnTo>
                    <a:pt x="98" y="408"/>
                  </a:lnTo>
                  <a:lnTo>
                    <a:pt x="98" y="408"/>
                  </a:lnTo>
                  <a:lnTo>
                    <a:pt x="90" y="410"/>
                  </a:lnTo>
                  <a:lnTo>
                    <a:pt x="82" y="412"/>
                  </a:lnTo>
                  <a:lnTo>
                    <a:pt x="82" y="412"/>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99" name="Freeform 14"/>
            <p:cNvSpPr/>
            <p:nvPr/>
          </p:nvSpPr>
          <p:spPr bwMode="auto">
            <a:xfrm>
              <a:off x="10606486" y="5829934"/>
              <a:ext cx="177556" cy="442893"/>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00" name="Freeform 15"/>
            <p:cNvSpPr/>
            <p:nvPr/>
          </p:nvSpPr>
          <p:spPr bwMode="auto">
            <a:xfrm>
              <a:off x="10111722" y="5476816"/>
              <a:ext cx="470823" cy="612470"/>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01" name="Freeform 16"/>
            <p:cNvSpPr/>
            <p:nvPr/>
          </p:nvSpPr>
          <p:spPr bwMode="auto">
            <a:xfrm>
              <a:off x="8663342" y="5418961"/>
              <a:ext cx="690275" cy="604489"/>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02" name="Freeform 17"/>
            <p:cNvSpPr/>
            <p:nvPr/>
          </p:nvSpPr>
          <p:spPr bwMode="auto">
            <a:xfrm>
              <a:off x="9251870" y="5293275"/>
              <a:ext cx="610474" cy="72618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03" name="Freeform 18"/>
            <p:cNvSpPr/>
            <p:nvPr/>
          </p:nvSpPr>
          <p:spPr bwMode="auto">
            <a:xfrm>
              <a:off x="9808480" y="5251380"/>
              <a:ext cx="530674" cy="75810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04" name="Freeform 19"/>
            <p:cNvSpPr/>
            <p:nvPr/>
          </p:nvSpPr>
          <p:spPr bwMode="auto">
            <a:xfrm>
              <a:off x="7989027" y="4772577"/>
              <a:ext cx="1105238" cy="1087282"/>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05" name="Freeform 20"/>
            <p:cNvSpPr/>
            <p:nvPr/>
          </p:nvSpPr>
          <p:spPr bwMode="auto">
            <a:xfrm>
              <a:off x="5930172" y="4301753"/>
              <a:ext cx="2218456" cy="1358604"/>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solidFill>
              <a:sysClr val="window" lastClr="FFFFFF">
                <a:lumMod val="95000"/>
              </a:sysClr>
            </a:solidFill>
            <a:ln w="3175">
              <a:noFill/>
            </a:ln>
          </p:spPr>
          <p:txBody>
            <a:bodyPr/>
            <a:lstStyle/>
            <a:p>
              <a:pPr>
                <a:defRPr/>
              </a:pPr>
              <a:endParaRPr lang="zh-CN" altLang="en-US" kern="0">
                <a:solidFill>
                  <a:srgbClr val="000000"/>
                </a:solidFill>
                <a:latin typeface="Arial" panose="020B0604020202020204" pitchFamily="34" charset="0"/>
                <a:ea typeface="宋体" panose="02010600030101010101" pitchFamily="2" charset="-122"/>
              </a:endParaRPr>
            </a:p>
          </p:txBody>
        </p:sp>
        <p:sp>
          <p:nvSpPr>
            <p:cNvPr id="106" name="Freeform 21"/>
            <p:cNvSpPr/>
            <p:nvPr/>
          </p:nvSpPr>
          <p:spPr bwMode="auto">
            <a:xfrm>
              <a:off x="10293268" y="5171580"/>
              <a:ext cx="412969" cy="410973"/>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07" name="Freeform 22"/>
            <p:cNvSpPr/>
            <p:nvPr/>
          </p:nvSpPr>
          <p:spPr bwMode="auto">
            <a:xfrm>
              <a:off x="8868828" y="5019959"/>
              <a:ext cx="524689" cy="546634"/>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08" name="Freeform 23"/>
            <p:cNvSpPr/>
            <p:nvPr/>
          </p:nvSpPr>
          <p:spPr bwMode="auto">
            <a:xfrm>
              <a:off x="9201996" y="4900258"/>
              <a:ext cx="855861" cy="528678"/>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09" name="Freeform 24"/>
            <p:cNvSpPr/>
            <p:nvPr/>
          </p:nvSpPr>
          <p:spPr bwMode="auto">
            <a:xfrm>
              <a:off x="9906235" y="4650880"/>
              <a:ext cx="530674" cy="65436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10" name="Freeform 25"/>
            <p:cNvSpPr/>
            <p:nvPr/>
          </p:nvSpPr>
          <p:spPr bwMode="auto">
            <a:xfrm>
              <a:off x="10047882" y="4563100"/>
              <a:ext cx="618455" cy="612470"/>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11" name="Freeform 26"/>
            <p:cNvSpPr/>
            <p:nvPr/>
          </p:nvSpPr>
          <p:spPr bwMode="auto">
            <a:xfrm>
              <a:off x="9407481" y="4457365"/>
              <a:ext cx="638405" cy="616459"/>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12" name="Freeform 27"/>
            <p:cNvSpPr/>
            <p:nvPr/>
          </p:nvSpPr>
          <p:spPr bwMode="auto">
            <a:xfrm>
              <a:off x="8904738" y="4060356"/>
              <a:ext cx="558604" cy="1009477"/>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13" name="Freeform 28"/>
            <p:cNvSpPr/>
            <p:nvPr/>
          </p:nvSpPr>
          <p:spPr bwMode="auto">
            <a:xfrm>
              <a:off x="7183041" y="4044396"/>
              <a:ext cx="1406485" cy="1023443"/>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14" name="Freeform 29"/>
            <p:cNvSpPr/>
            <p:nvPr/>
          </p:nvSpPr>
          <p:spPr bwMode="auto">
            <a:xfrm>
              <a:off x="9371571" y="3904745"/>
              <a:ext cx="387033" cy="778056"/>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15" name="Freeform 30"/>
            <p:cNvSpPr/>
            <p:nvPr/>
          </p:nvSpPr>
          <p:spPr bwMode="auto">
            <a:xfrm>
              <a:off x="9878305" y="4180057"/>
              <a:ext cx="728181" cy="486783"/>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16" name="Freeform 31"/>
            <p:cNvSpPr/>
            <p:nvPr/>
          </p:nvSpPr>
          <p:spPr bwMode="auto">
            <a:xfrm>
              <a:off x="8749127" y="4108236"/>
              <a:ext cx="313218" cy="488779"/>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17" name="Freeform 32"/>
            <p:cNvSpPr/>
            <p:nvPr/>
          </p:nvSpPr>
          <p:spPr bwMode="auto">
            <a:xfrm>
              <a:off x="9680799" y="3603498"/>
              <a:ext cx="610474" cy="871821"/>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18" name="Freeform 33"/>
            <p:cNvSpPr/>
            <p:nvPr/>
          </p:nvSpPr>
          <p:spPr bwMode="auto">
            <a:xfrm>
              <a:off x="5702740" y="2699756"/>
              <a:ext cx="2252371" cy="1723692"/>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solidFill>
              <a:sysClr val="window" lastClr="FFFFFF">
                <a:lumMod val="95000"/>
              </a:sysClr>
            </a:solidFill>
            <a:ln w="3175">
              <a:noFill/>
            </a:ln>
          </p:spPr>
          <p:txBody>
            <a:bodyPr/>
            <a:lstStyle/>
            <a:p>
              <a:pPr>
                <a:defRPr/>
              </a:pPr>
              <a:endParaRPr lang="zh-CN" altLang="en-US" kern="0">
                <a:solidFill>
                  <a:srgbClr val="000000"/>
                </a:solidFill>
                <a:latin typeface="Arial" panose="020B0604020202020204" pitchFamily="34" charset="0"/>
                <a:ea typeface="宋体" panose="02010600030101010101" pitchFamily="2" charset="-122"/>
              </a:endParaRPr>
            </a:p>
          </p:txBody>
        </p:sp>
        <p:sp>
          <p:nvSpPr>
            <p:cNvPr id="119" name="Freeform 34"/>
            <p:cNvSpPr/>
            <p:nvPr/>
          </p:nvSpPr>
          <p:spPr bwMode="auto">
            <a:xfrm>
              <a:off x="8086782" y="2216963"/>
              <a:ext cx="2481798" cy="2124691"/>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20" name="Freeform 35"/>
            <p:cNvSpPr/>
            <p:nvPr/>
          </p:nvSpPr>
          <p:spPr bwMode="auto">
            <a:xfrm>
              <a:off x="9852370" y="3820954"/>
              <a:ext cx="263342" cy="301248"/>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21" name="Freeform 36"/>
            <p:cNvSpPr/>
            <p:nvPr/>
          </p:nvSpPr>
          <p:spPr bwMode="auto">
            <a:xfrm>
              <a:off x="10181547" y="3419957"/>
              <a:ext cx="668330" cy="63042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22" name="Freeform 37"/>
            <p:cNvSpPr/>
            <p:nvPr/>
          </p:nvSpPr>
          <p:spPr bwMode="auto">
            <a:xfrm>
              <a:off x="10323194" y="3070829"/>
              <a:ext cx="953617" cy="60449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23" name="Freeform 38"/>
            <p:cNvSpPr/>
            <p:nvPr/>
          </p:nvSpPr>
          <p:spPr bwMode="auto">
            <a:xfrm>
              <a:off x="10125687" y="2163098"/>
              <a:ext cx="1266835" cy="1133168"/>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sp>
          <p:nvSpPr>
            <p:cNvPr id="124" name="Freeform 39"/>
            <p:cNvSpPr/>
            <p:nvPr/>
          </p:nvSpPr>
          <p:spPr bwMode="auto">
            <a:xfrm>
              <a:off x="7584038" y="3607488"/>
              <a:ext cx="1603992" cy="136459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solidFill>
              <a:sysClr val="window" lastClr="FFFFFF">
                <a:lumMod val="95000"/>
              </a:sysClr>
            </a:solidFill>
            <a:ln w="3175">
              <a:noFill/>
            </a:ln>
          </p:spPr>
          <p:txBody>
            <a:bodyPr/>
            <a:lstStyle/>
            <a:p>
              <a:pPr>
                <a:defRPr/>
              </a:pPr>
              <a:endParaRPr lang="zh-CN" altLang="en-US" kern="0">
                <a:solidFill>
                  <a:srgbClr val="BD0A0D"/>
                </a:solidFill>
                <a:latin typeface="Arial" panose="020B0604020202020204" pitchFamily="34" charset="0"/>
                <a:ea typeface="宋体" panose="02010600030101010101" pitchFamily="2" charset="-122"/>
              </a:endParaRPr>
            </a:p>
          </p:txBody>
        </p:sp>
        <p:grpSp>
          <p:nvGrpSpPr>
            <p:cNvPr id="125" name="组合 124"/>
            <p:cNvGrpSpPr/>
            <p:nvPr/>
          </p:nvGrpSpPr>
          <p:grpSpPr>
            <a:xfrm>
              <a:off x="10540001" y="3360909"/>
              <a:ext cx="159669" cy="212267"/>
              <a:chOff x="361950" y="3582988"/>
              <a:chExt cx="269875" cy="358775"/>
            </a:xfrm>
            <a:solidFill>
              <a:srgbClr val="BD0A0D"/>
            </a:solidFill>
          </p:grpSpPr>
          <p:sp>
            <p:nvSpPr>
              <p:cNvPr id="126" name="AutoShape 108"/>
              <p:cNvSpPr/>
              <p:nvPr/>
            </p:nvSpPr>
            <p:spPr bwMode="auto">
              <a:xfrm>
                <a:off x="428626" y="3649663"/>
                <a:ext cx="134938" cy="134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27"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28" name="组合 127"/>
            <p:cNvGrpSpPr/>
            <p:nvPr/>
          </p:nvGrpSpPr>
          <p:grpSpPr>
            <a:xfrm>
              <a:off x="10304065" y="4801964"/>
              <a:ext cx="159669" cy="212266"/>
              <a:chOff x="361950" y="3582988"/>
              <a:chExt cx="269875" cy="358775"/>
            </a:xfrm>
            <a:solidFill>
              <a:srgbClr val="BD0A0D"/>
            </a:solidFill>
          </p:grpSpPr>
          <p:sp>
            <p:nvSpPr>
              <p:cNvPr id="129" name="AutoShape 108"/>
              <p:cNvSpPr/>
              <p:nvPr/>
            </p:nvSpPr>
            <p:spPr bwMode="auto">
              <a:xfrm>
                <a:off x="428626" y="3649664"/>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0"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31" name="组合 130"/>
            <p:cNvGrpSpPr/>
            <p:nvPr/>
          </p:nvGrpSpPr>
          <p:grpSpPr>
            <a:xfrm>
              <a:off x="9879026" y="3746104"/>
              <a:ext cx="159669" cy="212266"/>
              <a:chOff x="361950" y="3582988"/>
              <a:chExt cx="269875" cy="358775"/>
            </a:xfrm>
            <a:solidFill>
              <a:srgbClr val="BD0A0D"/>
            </a:solidFill>
          </p:grpSpPr>
          <p:sp>
            <p:nvSpPr>
              <p:cNvPr id="132" name="AutoShape 108"/>
              <p:cNvSpPr/>
              <p:nvPr/>
            </p:nvSpPr>
            <p:spPr bwMode="auto">
              <a:xfrm>
                <a:off x="428626" y="3649664"/>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3"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34" name="组合 133"/>
            <p:cNvGrpSpPr/>
            <p:nvPr/>
          </p:nvGrpSpPr>
          <p:grpSpPr>
            <a:xfrm>
              <a:off x="9650873" y="4565085"/>
              <a:ext cx="159669" cy="212266"/>
              <a:chOff x="361950" y="3582988"/>
              <a:chExt cx="269875" cy="358775"/>
            </a:xfrm>
            <a:solidFill>
              <a:srgbClr val="BD0A0D"/>
            </a:solidFill>
          </p:grpSpPr>
          <p:sp>
            <p:nvSpPr>
              <p:cNvPr id="135" name="AutoShape 108"/>
              <p:cNvSpPr/>
              <p:nvPr/>
            </p:nvSpPr>
            <p:spPr bwMode="auto">
              <a:xfrm>
                <a:off x="428626" y="3649664"/>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6"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37" name="组合 136"/>
            <p:cNvGrpSpPr/>
            <p:nvPr/>
          </p:nvGrpSpPr>
          <p:grpSpPr>
            <a:xfrm>
              <a:off x="9192604" y="4555931"/>
              <a:ext cx="159669" cy="212266"/>
              <a:chOff x="361950" y="3582988"/>
              <a:chExt cx="269875" cy="358775"/>
            </a:xfrm>
            <a:solidFill>
              <a:srgbClr val="BD0A0D"/>
            </a:solidFill>
          </p:grpSpPr>
          <p:sp>
            <p:nvSpPr>
              <p:cNvPr id="138" name="AutoShape 108"/>
              <p:cNvSpPr/>
              <p:nvPr/>
            </p:nvSpPr>
            <p:spPr bwMode="auto">
              <a:xfrm>
                <a:off x="428626" y="3649664"/>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9"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40" name="组合 139"/>
            <p:cNvGrpSpPr/>
            <p:nvPr/>
          </p:nvGrpSpPr>
          <p:grpSpPr>
            <a:xfrm>
              <a:off x="9798722" y="5045882"/>
              <a:ext cx="159668" cy="212266"/>
              <a:chOff x="361950" y="3582988"/>
              <a:chExt cx="269875" cy="358775"/>
            </a:xfrm>
            <a:solidFill>
              <a:srgbClr val="BD0A0D"/>
            </a:solidFill>
          </p:grpSpPr>
          <p:sp>
            <p:nvSpPr>
              <p:cNvPr id="141" name="AutoShape 108"/>
              <p:cNvSpPr/>
              <p:nvPr/>
            </p:nvSpPr>
            <p:spPr bwMode="auto">
              <a:xfrm>
                <a:off x="428624" y="3649664"/>
                <a:ext cx="134937"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2"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43" name="组合 142"/>
            <p:cNvGrpSpPr/>
            <p:nvPr/>
          </p:nvGrpSpPr>
          <p:grpSpPr>
            <a:xfrm>
              <a:off x="9776234" y="5957246"/>
              <a:ext cx="159668" cy="212266"/>
              <a:chOff x="361950" y="3582988"/>
              <a:chExt cx="269875" cy="358775"/>
            </a:xfrm>
            <a:solidFill>
              <a:srgbClr val="BD0A0D"/>
            </a:solidFill>
          </p:grpSpPr>
          <p:sp>
            <p:nvSpPr>
              <p:cNvPr id="144" name="AutoShape 108"/>
              <p:cNvSpPr/>
              <p:nvPr/>
            </p:nvSpPr>
            <p:spPr bwMode="auto">
              <a:xfrm>
                <a:off x="428624" y="3649664"/>
                <a:ext cx="134937"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5"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46" name="组合 145"/>
            <p:cNvGrpSpPr/>
            <p:nvPr/>
          </p:nvGrpSpPr>
          <p:grpSpPr>
            <a:xfrm>
              <a:off x="8983356" y="5134928"/>
              <a:ext cx="159669" cy="212266"/>
              <a:chOff x="361950" y="3582988"/>
              <a:chExt cx="269875" cy="358775"/>
            </a:xfrm>
            <a:solidFill>
              <a:srgbClr val="BD0A0D"/>
            </a:solidFill>
          </p:grpSpPr>
          <p:sp>
            <p:nvSpPr>
              <p:cNvPr id="147" name="AutoShape 108"/>
              <p:cNvSpPr/>
              <p:nvPr/>
            </p:nvSpPr>
            <p:spPr bwMode="auto">
              <a:xfrm>
                <a:off x="428626" y="3649664"/>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8"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49" name="组合 148"/>
            <p:cNvGrpSpPr/>
            <p:nvPr/>
          </p:nvGrpSpPr>
          <p:grpSpPr>
            <a:xfrm>
              <a:off x="8635842" y="5022634"/>
              <a:ext cx="159669" cy="212267"/>
              <a:chOff x="361950" y="3582988"/>
              <a:chExt cx="269875" cy="358775"/>
            </a:xfrm>
            <a:solidFill>
              <a:srgbClr val="BD0A0D"/>
            </a:solidFill>
          </p:grpSpPr>
          <p:sp>
            <p:nvSpPr>
              <p:cNvPr id="150" name="AutoShape 108"/>
              <p:cNvSpPr/>
              <p:nvPr/>
            </p:nvSpPr>
            <p:spPr bwMode="auto">
              <a:xfrm>
                <a:off x="428626" y="3649663"/>
                <a:ext cx="134938" cy="134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1"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52" name="矩形 82"/>
            <p:cNvSpPr>
              <a:spLocks noChangeArrowheads="1"/>
            </p:cNvSpPr>
            <p:nvPr/>
          </p:nvSpPr>
          <p:spPr bwMode="auto">
            <a:xfrm>
              <a:off x="9779850" y="3892775"/>
              <a:ext cx="3385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1pPr>
              <a:lvl2pPr marL="514350" indent="-171450">
                <a:lnSpc>
                  <a:spcPct val="90000"/>
                </a:lnSpc>
                <a:spcBef>
                  <a:spcPts val="375"/>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Light" panose="020F0302020204030204" pitchFamily="34" charset="0"/>
                  <a:ea typeface="微软雅黑 Light" panose="020B0502040204020203" pitchFamily="34"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9pPr>
            </a:lstStyle>
            <a:p>
              <a:pPr algn="ctr" fontAlgn="base">
                <a:lnSpc>
                  <a:spcPct val="100000"/>
                </a:lnSpc>
                <a:spcBef>
                  <a:spcPct val="0"/>
                </a:spcBef>
                <a:spcAft>
                  <a:spcPct val="0"/>
                </a:spcAft>
                <a:buFont typeface="Arial" panose="020B0604020202020204" pitchFamily="34" charset="0"/>
                <a:buNone/>
              </a:pPr>
              <a:r>
                <a:rPr lang="zh-CN" altLang="en-US" sz="600" smtClean="0">
                  <a:solidFill>
                    <a:srgbClr val="BD0A0D"/>
                  </a:solidFill>
                  <a:latin typeface="微软雅黑" panose="020B0503020204020204" charset="-122"/>
                  <a:ea typeface="微软雅黑" panose="020B0503020204020204" charset="-122"/>
                </a:rPr>
                <a:t>北京</a:t>
              </a:r>
            </a:p>
          </p:txBody>
        </p:sp>
        <p:sp>
          <p:nvSpPr>
            <p:cNvPr id="153" name="矩形 83"/>
            <p:cNvSpPr>
              <a:spLocks noChangeArrowheads="1"/>
            </p:cNvSpPr>
            <p:nvPr/>
          </p:nvSpPr>
          <p:spPr bwMode="auto">
            <a:xfrm>
              <a:off x="10461148" y="3537662"/>
              <a:ext cx="3385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1pPr>
              <a:lvl2pPr marL="514350" indent="-171450">
                <a:lnSpc>
                  <a:spcPct val="90000"/>
                </a:lnSpc>
                <a:spcBef>
                  <a:spcPts val="375"/>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Light" panose="020F0302020204030204" pitchFamily="34" charset="0"/>
                  <a:ea typeface="微软雅黑 Light" panose="020B0502040204020203" pitchFamily="34"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9pPr>
            </a:lstStyle>
            <a:p>
              <a:pPr algn="ctr" fontAlgn="base">
                <a:lnSpc>
                  <a:spcPct val="100000"/>
                </a:lnSpc>
                <a:spcBef>
                  <a:spcPct val="0"/>
                </a:spcBef>
                <a:spcAft>
                  <a:spcPct val="0"/>
                </a:spcAft>
                <a:buFont typeface="Arial" panose="020B0604020202020204" pitchFamily="34" charset="0"/>
                <a:buNone/>
              </a:pPr>
              <a:r>
                <a:rPr lang="zh-CN" altLang="en-US" sz="600" smtClean="0">
                  <a:solidFill>
                    <a:srgbClr val="BD0A0D"/>
                  </a:solidFill>
                  <a:latin typeface="微软雅黑" panose="020B0503020204020204" charset="-122"/>
                  <a:ea typeface="微软雅黑" panose="020B0503020204020204" charset="-122"/>
                </a:rPr>
                <a:t>沈阳</a:t>
              </a:r>
            </a:p>
          </p:txBody>
        </p:sp>
        <p:sp>
          <p:nvSpPr>
            <p:cNvPr id="154" name="矩形 85"/>
            <p:cNvSpPr>
              <a:spLocks noChangeArrowheads="1"/>
            </p:cNvSpPr>
            <p:nvPr/>
          </p:nvSpPr>
          <p:spPr bwMode="auto">
            <a:xfrm>
              <a:off x="10216759" y="5003999"/>
              <a:ext cx="3385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1pPr>
              <a:lvl2pPr marL="514350" indent="-171450">
                <a:lnSpc>
                  <a:spcPct val="90000"/>
                </a:lnSpc>
                <a:spcBef>
                  <a:spcPts val="375"/>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Light" panose="020F0302020204030204" pitchFamily="34" charset="0"/>
                  <a:ea typeface="微软雅黑 Light" panose="020B0502040204020203" pitchFamily="34"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9pPr>
            </a:lstStyle>
            <a:p>
              <a:pPr algn="ctr" fontAlgn="base">
                <a:lnSpc>
                  <a:spcPct val="100000"/>
                </a:lnSpc>
                <a:spcBef>
                  <a:spcPct val="0"/>
                </a:spcBef>
                <a:spcAft>
                  <a:spcPct val="0"/>
                </a:spcAft>
                <a:buFont typeface="Arial" panose="020B0604020202020204" pitchFamily="34" charset="0"/>
                <a:buNone/>
              </a:pPr>
              <a:r>
                <a:rPr lang="zh-CN" altLang="en-US" sz="600" smtClean="0">
                  <a:solidFill>
                    <a:srgbClr val="BD0A0D"/>
                  </a:solidFill>
                  <a:latin typeface="微软雅黑" panose="020B0503020204020204" charset="-122"/>
                  <a:ea typeface="微软雅黑" panose="020B0503020204020204" charset="-122"/>
                </a:rPr>
                <a:t>南京</a:t>
              </a:r>
            </a:p>
          </p:txBody>
        </p:sp>
        <p:sp>
          <p:nvSpPr>
            <p:cNvPr id="155" name="矩形 86"/>
            <p:cNvSpPr>
              <a:spLocks noChangeArrowheads="1"/>
            </p:cNvSpPr>
            <p:nvPr/>
          </p:nvSpPr>
          <p:spPr bwMode="auto">
            <a:xfrm>
              <a:off x="9688080" y="6133177"/>
              <a:ext cx="3385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1pPr>
              <a:lvl2pPr marL="514350" indent="-171450">
                <a:lnSpc>
                  <a:spcPct val="90000"/>
                </a:lnSpc>
                <a:spcBef>
                  <a:spcPts val="375"/>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Light" panose="020F0302020204030204" pitchFamily="34" charset="0"/>
                  <a:ea typeface="微软雅黑 Light" panose="020B0502040204020203" pitchFamily="34"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9pPr>
            </a:lstStyle>
            <a:p>
              <a:pPr algn="ctr" fontAlgn="base">
                <a:lnSpc>
                  <a:spcPct val="100000"/>
                </a:lnSpc>
                <a:spcBef>
                  <a:spcPct val="0"/>
                </a:spcBef>
                <a:spcAft>
                  <a:spcPct val="0"/>
                </a:spcAft>
                <a:buFont typeface="Arial" panose="020B0604020202020204" pitchFamily="34" charset="0"/>
                <a:buNone/>
              </a:pPr>
              <a:r>
                <a:rPr lang="zh-CN" altLang="en-US" sz="600" smtClean="0">
                  <a:solidFill>
                    <a:srgbClr val="BD0A0D"/>
                  </a:solidFill>
                  <a:latin typeface="微软雅黑" panose="020B0503020204020204" charset="-122"/>
                  <a:ea typeface="微软雅黑" panose="020B0503020204020204" charset="-122"/>
                </a:rPr>
                <a:t>广州</a:t>
              </a:r>
            </a:p>
          </p:txBody>
        </p:sp>
        <p:sp>
          <p:nvSpPr>
            <p:cNvPr id="156" name="矩形 87"/>
            <p:cNvSpPr>
              <a:spLocks noChangeArrowheads="1"/>
            </p:cNvSpPr>
            <p:nvPr/>
          </p:nvSpPr>
          <p:spPr bwMode="auto">
            <a:xfrm>
              <a:off x="9704040" y="5221454"/>
              <a:ext cx="3385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1pPr>
              <a:lvl2pPr marL="514350" indent="-171450">
                <a:lnSpc>
                  <a:spcPct val="90000"/>
                </a:lnSpc>
                <a:spcBef>
                  <a:spcPts val="375"/>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Light" panose="020F0302020204030204" pitchFamily="34" charset="0"/>
                  <a:ea typeface="微软雅黑 Light" panose="020B0502040204020203" pitchFamily="34"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9pPr>
            </a:lstStyle>
            <a:p>
              <a:pPr algn="ctr" fontAlgn="base">
                <a:lnSpc>
                  <a:spcPct val="100000"/>
                </a:lnSpc>
                <a:spcBef>
                  <a:spcPct val="0"/>
                </a:spcBef>
                <a:spcAft>
                  <a:spcPct val="0"/>
                </a:spcAft>
                <a:buFont typeface="Arial" panose="020B0604020202020204" pitchFamily="34" charset="0"/>
                <a:buNone/>
              </a:pPr>
              <a:r>
                <a:rPr lang="zh-CN" altLang="en-US" sz="600" smtClean="0">
                  <a:solidFill>
                    <a:srgbClr val="BD0A0D"/>
                  </a:solidFill>
                  <a:latin typeface="微软雅黑" panose="020B0503020204020204" charset="-122"/>
                  <a:ea typeface="微软雅黑" panose="020B0503020204020204" charset="-122"/>
                </a:rPr>
                <a:t>武汉</a:t>
              </a:r>
            </a:p>
          </p:txBody>
        </p:sp>
        <p:sp>
          <p:nvSpPr>
            <p:cNvPr id="157" name="矩形 88"/>
            <p:cNvSpPr>
              <a:spLocks noChangeArrowheads="1"/>
            </p:cNvSpPr>
            <p:nvPr/>
          </p:nvSpPr>
          <p:spPr bwMode="auto">
            <a:xfrm>
              <a:off x="8901046" y="5299261"/>
              <a:ext cx="3385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1pPr>
              <a:lvl2pPr marL="514350" indent="-171450">
                <a:lnSpc>
                  <a:spcPct val="90000"/>
                </a:lnSpc>
                <a:spcBef>
                  <a:spcPts val="375"/>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Light" panose="020F0302020204030204" pitchFamily="34" charset="0"/>
                  <a:ea typeface="微软雅黑 Light" panose="020B0502040204020203" pitchFamily="34"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9pPr>
            </a:lstStyle>
            <a:p>
              <a:pPr algn="ctr" fontAlgn="base">
                <a:lnSpc>
                  <a:spcPct val="100000"/>
                </a:lnSpc>
                <a:spcBef>
                  <a:spcPct val="0"/>
                </a:spcBef>
                <a:spcAft>
                  <a:spcPct val="0"/>
                </a:spcAft>
                <a:buFont typeface="Arial" panose="020B0604020202020204" pitchFamily="34" charset="0"/>
                <a:buNone/>
              </a:pPr>
              <a:r>
                <a:rPr lang="zh-CN" altLang="en-US" sz="600" smtClean="0">
                  <a:solidFill>
                    <a:srgbClr val="BD0A0D"/>
                  </a:solidFill>
                  <a:latin typeface="微软雅黑" panose="020B0503020204020204" charset="-122"/>
                  <a:ea typeface="微软雅黑" panose="020B0503020204020204" charset="-122"/>
                </a:rPr>
                <a:t>重庆</a:t>
              </a:r>
            </a:p>
          </p:txBody>
        </p:sp>
        <p:sp>
          <p:nvSpPr>
            <p:cNvPr id="158" name="矩形 89"/>
            <p:cNvSpPr>
              <a:spLocks noChangeArrowheads="1"/>
            </p:cNvSpPr>
            <p:nvPr/>
          </p:nvSpPr>
          <p:spPr bwMode="auto">
            <a:xfrm>
              <a:off x="8568877" y="5183550"/>
              <a:ext cx="3385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1pPr>
              <a:lvl2pPr marL="514350" indent="-171450">
                <a:lnSpc>
                  <a:spcPct val="90000"/>
                </a:lnSpc>
                <a:spcBef>
                  <a:spcPts val="375"/>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Light" panose="020F0302020204030204" pitchFamily="34" charset="0"/>
                  <a:ea typeface="微软雅黑 Light" panose="020B0502040204020203" pitchFamily="34"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9pPr>
            </a:lstStyle>
            <a:p>
              <a:pPr algn="ctr" fontAlgn="base">
                <a:lnSpc>
                  <a:spcPct val="100000"/>
                </a:lnSpc>
                <a:spcBef>
                  <a:spcPct val="0"/>
                </a:spcBef>
                <a:spcAft>
                  <a:spcPct val="0"/>
                </a:spcAft>
                <a:buFont typeface="Arial" panose="020B0604020202020204" pitchFamily="34" charset="0"/>
                <a:buNone/>
              </a:pPr>
              <a:r>
                <a:rPr lang="zh-CN" altLang="en-US" sz="600" smtClean="0">
                  <a:solidFill>
                    <a:srgbClr val="BD0A0D"/>
                  </a:solidFill>
                  <a:latin typeface="微软雅黑" panose="020B0503020204020204" charset="-122"/>
                  <a:ea typeface="微软雅黑" panose="020B0503020204020204" charset="-122"/>
                </a:rPr>
                <a:t>成都</a:t>
              </a:r>
            </a:p>
          </p:txBody>
        </p:sp>
        <p:sp>
          <p:nvSpPr>
            <p:cNvPr id="159" name="矩形 90"/>
            <p:cNvSpPr>
              <a:spLocks noChangeArrowheads="1"/>
            </p:cNvSpPr>
            <p:nvPr/>
          </p:nvSpPr>
          <p:spPr bwMode="auto">
            <a:xfrm>
              <a:off x="9113516" y="4724696"/>
              <a:ext cx="3385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1pPr>
              <a:lvl2pPr marL="514350" indent="-171450">
                <a:lnSpc>
                  <a:spcPct val="90000"/>
                </a:lnSpc>
                <a:spcBef>
                  <a:spcPts val="375"/>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Light" panose="020F0302020204030204" pitchFamily="34" charset="0"/>
                  <a:ea typeface="微软雅黑 Light" panose="020B0502040204020203" pitchFamily="34"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9pPr>
            </a:lstStyle>
            <a:p>
              <a:pPr algn="ctr" fontAlgn="base">
                <a:lnSpc>
                  <a:spcPct val="100000"/>
                </a:lnSpc>
                <a:spcBef>
                  <a:spcPct val="0"/>
                </a:spcBef>
                <a:spcAft>
                  <a:spcPct val="0"/>
                </a:spcAft>
                <a:buFont typeface="Arial" panose="020B0604020202020204" pitchFamily="34" charset="0"/>
                <a:buNone/>
              </a:pPr>
              <a:r>
                <a:rPr lang="zh-CN" altLang="en-US" sz="600" smtClean="0">
                  <a:solidFill>
                    <a:srgbClr val="BD0A0D"/>
                  </a:solidFill>
                  <a:latin typeface="微软雅黑" panose="020B0503020204020204" charset="-122"/>
                  <a:ea typeface="微软雅黑" panose="020B0503020204020204" charset="-122"/>
                </a:rPr>
                <a:t>西安</a:t>
              </a:r>
            </a:p>
          </p:txBody>
        </p:sp>
        <p:sp>
          <p:nvSpPr>
            <p:cNvPr id="160" name="矩形 91"/>
            <p:cNvSpPr>
              <a:spLocks noChangeArrowheads="1"/>
            </p:cNvSpPr>
            <p:nvPr/>
          </p:nvSpPr>
          <p:spPr bwMode="auto">
            <a:xfrm>
              <a:off x="9555411" y="4732677"/>
              <a:ext cx="3385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1pPr>
              <a:lvl2pPr marL="514350" indent="-171450">
                <a:lnSpc>
                  <a:spcPct val="90000"/>
                </a:lnSpc>
                <a:spcBef>
                  <a:spcPts val="375"/>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Light" panose="020F0302020204030204" pitchFamily="34" charset="0"/>
                  <a:ea typeface="微软雅黑 Light" panose="020B0502040204020203" pitchFamily="34"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9pPr>
            </a:lstStyle>
            <a:p>
              <a:pPr algn="ctr" fontAlgn="base">
                <a:lnSpc>
                  <a:spcPct val="100000"/>
                </a:lnSpc>
                <a:spcBef>
                  <a:spcPct val="0"/>
                </a:spcBef>
                <a:spcAft>
                  <a:spcPct val="0"/>
                </a:spcAft>
                <a:buFont typeface="Arial" panose="020B0604020202020204" pitchFamily="34" charset="0"/>
                <a:buNone/>
              </a:pPr>
              <a:r>
                <a:rPr lang="zh-CN" altLang="en-US" sz="600" smtClean="0">
                  <a:solidFill>
                    <a:srgbClr val="BD0A0D"/>
                  </a:solidFill>
                  <a:latin typeface="微软雅黑" panose="020B0503020204020204" charset="-122"/>
                  <a:ea typeface="微软雅黑" panose="020B0503020204020204" charset="-122"/>
                </a:rPr>
                <a:t>郑州</a:t>
              </a:r>
            </a:p>
          </p:txBody>
        </p:sp>
        <p:grpSp>
          <p:nvGrpSpPr>
            <p:cNvPr id="161" name="组合 160"/>
            <p:cNvGrpSpPr/>
            <p:nvPr/>
          </p:nvGrpSpPr>
          <p:grpSpPr>
            <a:xfrm>
              <a:off x="10631984" y="4880639"/>
              <a:ext cx="159669" cy="212266"/>
              <a:chOff x="361950" y="3582988"/>
              <a:chExt cx="269875" cy="358775"/>
            </a:xfrm>
            <a:solidFill>
              <a:srgbClr val="BD0A0D"/>
            </a:solidFill>
          </p:grpSpPr>
          <p:sp>
            <p:nvSpPr>
              <p:cNvPr id="162" name="AutoShape 108"/>
              <p:cNvSpPr/>
              <p:nvPr/>
            </p:nvSpPr>
            <p:spPr bwMode="auto">
              <a:xfrm>
                <a:off x="428626" y="3649664"/>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63"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64" name="矩形 85"/>
            <p:cNvSpPr>
              <a:spLocks noChangeArrowheads="1"/>
            </p:cNvSpPr>
            <p:nvPr/>
          </p:nvSpPr>
          <p:spPr bwMode="auto">
            <a:xfrm>
              <a:off x="10540549" y="5038209"/>
              <a:ext cx="3385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1pPr>
              <a:lvl2pPr marL="514350" indent="-171450">
                <a:lnSpc>
                  <a:spcPct val="90000"/>
                </a:lnSpc>
                <a:spcBef>
                  <a:spcPts val="375"/>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Light" panose="020F0302020204030204" pitchFamily="34" charset="0"/>
                  <a:ea typeface="微软雅黑 Light" panose="020B0502040204020203" pitchFamily="34"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9pPr>
            </a:lstStyle>
            <a:p>
              <a:pPr algn="ctr" fontAlgn="base">
                <a:lnSpc>
                  <a:spcPct val="100000"/>
                </a:lnSpc>
                <a:spcBef>
                  <a:spcPct val="0"/>
                </a:spcBef>
                <a:spcAft>
                  <a:spcPct val="0"/>
                </a:spcAft>
                <a:buFont typeface="Arial" panose="020B0604020202020204" pitchFamily="34" charset="0"/>
                <a:buNone/>
              </a:pPr>
              <a:r>
                <a:rPr lang="zh-CN" altLang="en-US" sz="600">
                  <a:solidFill>
                    <a:srgbClr val="BD0A0D"/>
                  </a:solidFill>
                  <a:latin typeface="微软雅黑" panose="020B0503020204020204" charset="-122"/>
                  <a:ea typeface="微软雅黑" panose="020B0503020204020204" charset="-122"/>
                </a:rPr>
                <a:t>上海</a:t>
              </a:r>
              <a:endParaRPr lang="zh-CN" altLang="en-US" sz="600" smtClean="0">
                <a:solidFill>
                  <a:srgbClr val="BD0A0D"/>
                </a:solidFill>
                <a:latin typeface="微软雅黑" panose="020B0503020204020204" charset="-122"/>
                <a:ea typeface="微软雅黑" panose="020B0503020204020204" charset="-122"/>
              </a:endParaRPr>
            </a:p>
          </p:txBody>
        </p:sp>
        <p:grpSp>
          <p:nvGrpSpPr>
            <p:cNvPr id="165" name="组合 164"/>
            <p:cNvGrpSpPr/>
            <p:nvPr/>
          </p:nvGrpSpPr>
          <p:grpSpPr>
            <a:xfrm>
              <a:off x="10502961" y="5156975"/>
              <a:ext cx="159669" cy="212266"/>
              <a:chOff x="361950" y="3582988"/>
              <a:chExt cx="269875" cy="358775"/>
            </a:xfrm>
            <a:solidFill>
              <a:srgbClr val="BD0A0D"/>
            </a:solidFill>
          </p:grpSpPr>
          <p:sp>
            <p:nvSpPr>
              <p:cNvPr id="166" name="AutoShape 108"/>
              <p:cNvSpPr/>
              <p:nvPr/>
            </p:nvSpPr>
            <p:spPr bwMode="auto">
              <a:xfrm>
                <a:off x="428626" y="3649664"/>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67"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BD0A0D"/>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68" name="矩形 85"/>
            <p:cNvSpPr>
              <a:spLocks noChangeArrowheads="1"/>
            </p:cNvSpPr>
            <p:nvPr/>
          </p:nvSpPr>
          <p:spPr bwMode="auto">
            <a:xfrm>
              <a:off x="10412518" y="5322614"/>
              <a:ext cx="3385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1pPr>
              <a:lvl2pPr marL="514350" indent="-171450">
                <a:lnSpc>
                  <a:spcPct val="90000"/>
                </a:lnSpc>
                <a:spcBef>
                  <a:spcPts val="375"/>
                </a:spcBef>
                <a:buFont typeface="Arial" panose="020B0604020202020204" pitchFamily="34" charset="0"/>
                <a:buChar char="•"/>
                <a:defRPr sz="2100">
                  <a:solidFill>
                    <a:schemeClr val="tx1"/>
                  </a:solidFill>
                  <a:latin typeface="Calibri Light" panose="020F0302020204030204" pitchFamily="34" charset="0"/>
                  <a:ea typeface="微软雅黑 Light" panose="020B0502040204020203" pitchFamily="34"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Light" panose="020F0302020204030204" pitchFamily="34" charset="0"/>
                  <a:ea typeface="微软雅黑 Light" panose="020B0502040204020203" pitchFamily="34"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Light" panose="020F0302020204030204" pitchFamily="34" charset="0"/>
                  <a:ea typeface="微软雅黑 Light" panose="020B0502040204020203" pitchFamily="34" charset="-122"/>
                </a:defRPr>
              </a:lvl9pPr>
            </a:lstStyle>
            <a:p>
              <a:pPr algn="ctr" fontAlgn="base">
                <a:lnSpc>
                  <a:spcPct val="100000"/>
                </a:lnSpc>
                <a:spcBef>
                  <a:spcPct val="0"/>
                </a:spcBef>
                <a:spcAft>
                  <a:spcPct val="0"/>
                </a:spcAft>
                <a:buFont typeface="Arial" panose="020B0604020202020204" pitchFamily="34" charset="0"/>
                <a:buNone/>
              </a:pPr>
              <a:r>
                <a:rPr lang="zh-CN" altLang="en-US" sz="600">
                  <a:solidFill>
                    <a:srgbClr val="BD0A0D"/>
                  </a:solidFill>
                  <a:latin typeface="微软雅黑" panose="020B0503020204020204" charset="-122"/>
                  <a:ea typeface="微软雅黑" panose="020B0503020204020204" charset="-122"/>
                </a:rPr>
                <a:t>杭州</a:t>
              </a:r>
              <a:endParaRPr lang="zh-CN" altLang="en-US" sz="600" smtClean="0">
                <a:solidFill>
                  <a:srgbClr val="BD0A0D"/>
                </a:solidFill>
                <a:latin typeface="微软雅黑" panose="020B0503020204020204" charset="-122"/>
                <a:ea typeface="微软雅黑" panose="020B0503020204020204" charset="-122"/>
              </a:endParaRPr>
            </a:p>
          </p:txBody>
        </p:sp>
      </p:grpSp>
      <p:sp>
        <p:nvSpPr>
          <p:cNvPr id="169" name="矩形 168"/>
          <p:cNvSpPr/>
          <p:nvPr/>
        </p:nvSpPr>
        <p:spPr>
          <a:xfrm>
            <a:off x="7765055" y="1614469"/>
            <a:ext cx="2236510" cy="707886"/>
          </a:xfrm>
          <a:prstGeom prst="rect">
            <a:avLst/>
          </a:prstGeom>
        </p:spPr>
        <p:txBody>
          <a:bodyPr wrap="none">
            <a:spAutoFit/>
          </a:bodyPr>
          <a:lstStyle/>
          <a:p>
            <a:pPr algn="ctr"/>
            <a:r>
              <a:rPr lang="zh-CN" altLang="en-US" sz="4000" b="1" smtClean="0">
                <a:solidFill>
                  <a:srgbClr val="BD0A0D"/>
                </a:solidFill>
                <a:latin typeface="+mn-ea"/>
              </a:rPr>
              <a:t>全面启动</a:t>
            </a:r>
            <a:endParaRPr lang="zh-CN" altLang="en-US" sz="4000" b="1">
              <a:solidFill>
                <a:srgbClr val="BD0A0D"/>
              </a:solidFill>
              <a:latin typeface="+mn-ea"/>
            </a:endParaRPr>
          </a:p>
        </p:txBody>
      </p:sp>
    </p:spTree>
  </p:cSld>
  <p:clrMapOvr>
    <a:masterClrMapping/>
  </p:clrMapOvr>
  <p:transition spd="slow" advTm="2000">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3" r="-55"/>
          <a:stretch>
            <a:fillRect/>
          </a:stretch>
        </p:blipFill>
        <p:spPr>
          <a:xfrm>
            <a:off x="19527" y="1686750"/>
            <a:ext cx="12187713" cy="5201730"/>
          </a:xfrm>
          <a:prstGeom prst="rect">
            <a:avLst/>
          </a:prstGeom>
        </p:spPr>
      </p:pic>
      <p:sp>
        <p:nvSpPr>
          <p:cNvPr id="4" name="文本框 3"/>
          <p:cNvSpPr txBox="1"/>
          <p:nvPr/>
        </p:nvSpPr>
        <p:spPr>
          <a:xfrm>
            <a:off x="3229337" y="1686750"/>
            <a:ext cx="6340197" cy="1323439"/>
          </a:xfrm>
          <a:prstGeom prst="rect">
            <a:avLst/>
          </a:prstGeom>
          <a:noFill/>
        </p:spPr>
        <p:txBody>
          <a:bodyPr wrap="none" rtlCol="0">
            <a:spAutoFit/>
          </a:bodyPr>
          <a:lstStyle/>
          <a:p>
            <a:r>
              <a:rPr lang="zh-CN" altLang="en-US" sz="8000" b="1" smtClean="0">
                <a:solidFill>
                  <a:srgbClr val="BD0A0D"/>
                </a:solidFill>
              </a:rPr>
              <a:t>期待你的加入</a:t>
            </a:r>
            <a:endParaRPr lang="zh-CN" altLang="en-US" sz="8000" b="1">
              <a:solidFill>
                <a:srgbClr val="BD0A0D"/>
              </a:solidFill>
            </a:endParaRPr>
          </a:p>
        </p:txBody>
      </p:sp>
      <p:sp>
        <p:nvSpPr>
          <p:cNvPr id="11" name="文本框 10"/>
          <p:cNvSpPr txBox="1"/>
          <p:nvPr/>
        </p:nvSpPr>
        <p:spPr>
          <a:xfrm>
            <a:off x="3518390" y="2972836"/>
            <a:ext cx="5762090" cy="461665"/>
          </a:xfrm>
          <a:prstGeom prst="rect">
            <a:avLst/>
          </a:prstGeom>
          <a:noFill/>
        </p:spPr>
        <p:txBody>
          <a:bodyPr wrap="none" rtlCol="0">
            <a:spAutoFit/>
          </a:bodyPr>
          <a:lstStyle/>
          <a:p>
            <a:r>
              <a:rPr lang="en-US" altLang="zh-CN" sz="2400" b="1" smtClean="0">
                <a:solidFill>
                  <a:srgbClr val="BD0A0D"/>
                </a:solidFill>
                <a:latin typeface="+mn-ea"/>
              </a:rPr>
              <a:t>LOOK FORWARD TO YOUR JOINING</a:t>
            </a:r>
            <a:endParaRPr lang="zh-CN" altLang="en-US" sz="2400" b="1">
              <a:solidFill>
                <a:srgbClr val="BD0A0D"/>
              </a:solidFill>
              <a:latin typeface="+mn-ea"/>
            </a:endParaRPr>
          </a:p>
        </p:txBody>
      </p:sp>
      <p:sp>
        <p:nvSpPr>
          <p:cNvPr id="13" name="文本框 12"/>
          <p:cNvSpPr txBox="1"/>
          <p:nvPr/>
        </p:nvSpPr>
        <p:spPr>
          <a:xfrm>
            <a:off x="5080337" y="3571661"/>
            <a:ext cx="2031325" cy="369332"/>
          </a:xfrm>
          <a:prstGeom prst="rect">
            <a:avLst/>
          </a:prstGeom>
          <a:noFill/>
        </p:spPr>
        <p:txBody>
          <a:bodyPr wrap="none" rtlCol="0">
            <a:spAutoFit/>
          </a:bodyPr>
          <a:lstStyle/>
          <a:p>
            <a:r>
              <a:rPr lang="zh-CN" altLang="en-US" smtClean="0">
                <a:solidFill>
                  <a:srgbClr val="BD0A0D"/>
                </a:solidFill>
                <a:latin typeface="+mn-ea"/>
              </a:rPr>
              <a:t>某某科技有限公司</a:t>
            </a:r>
            <a:endParaRPr lang="zh-CN" altLang="en-US">
              <a:solidFill>
                <a:srgbClr val="BD0A0D"/>
              </a:solidFill>
              <a:latin typeface="+mn-ea"/>
            </a:endParaRPr>
          </a:p>
        </p:txBody>
      </p:sp>
    </p:spTree>
  </p:cSld>
  <p:clrMapOvr>
    <a:masterClrMapping/>
  </p:clrMapOvr>
  <p:transition spd="slow" advTm="2000">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8c9fc1e4e110"/>
</p:tagLst>
</file>

<file path=ppt/theme/theme1.xml><?xml version="1.0" encoding="utf-8"?>
<a:theme xmlns:a="http://schemas.openxmlformats.org/drawingml/2006/main" name="Office 主题">
  <a:themeElements>
    <a:clrScheme name="自定义 61">
      <a:dk1>
        <a:sysClr val="windowText" lastClr="000000"/>
      </a:dk1>
      <a:lt1>
        <a:sysClr val="window" lastClr="FFFFFF"/>
      </a:lt1>
      <a:dk2>
        <a:srgbClr val="44546A"/>
      </a:dk2>
      <a:lt2>
        <a:srgbClr val="E7E6E6"/>
      </a:lt2>
      <a:accent1>
        <a:srgbClr val="BD0A0D"/>
      </a:accent1>
      <a:accent2>
        <a:srgbClr val="ED7D31"/>
      </a:accent2>
      <a:accent3>
        <a:srgbClr val="A5A5A5"/>
      </a:accent3>
      <a:accent4>
        <a:srgbClr val="FFC000"/>
      </a:accent4>
      <a:accent5>
        <a:srgbClr val="4472C4"/>
      </a:accent5>
      <a:accent6>
        <a:srgbClr val="70AD47"/>
      </a:accent6>
      <a:hlink>
        <a:srgbClr val="BD0A0D"/>
      </a:hlink>
      <a:folHlink>
        <a:srgbClr val="954F72"/>
      </a:folHlink>
    </a:clrScheme>
    <a:fontScheme name="常用1">
      <a:majorFont>
        <a:latin typeface="Calibri"/>
        <a:ea typeface="微软雅黑"/>
        <a:cs typeface=""/>
      </a:majorFont>
      <a:minorFont>
        <a:latin typeface="Calibri Ligh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常用1">
      <a:majorFont>
        <a:latin typeface="Calibri"/>
        <a:ea typeface="微软雅黑"/>
        <a:cs typeface=""/>
      </a:majorFont>
      <a:minorFont>
        <a:latin typeface="Calibri Ligh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1636</Words>
  <Application>Microsoft Office PowerPoint</Application>
  <PresentationFormat>宽屏</PresentationFormat>
  <Paragraphs>215</Paragraphs>
  <Slides>19</Slides>
  <Notes>19</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19</vt:i4>
      </vt:variant>
    </vt:vector>
  </HeadingPairs>
  <TitlesOfParts>
    <vt:vector size="29" baseType="lpstr">
      <vt:lpstr>Gill Sans</vt:lpstr>
      <vt:lpstr>方正宋刻本秀楷简体</vt:lpstr>
      <vt:lpstr>宋体</vt:lpstr>
      <vt:lpstr>微软雅黑</vt:lpstr>
      <vt:lpstr>微软雅黑 Light</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58c9fc1e4e110</dc:title>
  <dc:creator/>
  <cp:lastModifiedBy/>
  <cp:revision>1</cp:revision>
  <dcterms:created xsi:type="dcterms:W3CDTF">2017-03-29T10:51:47Z</dcterms:created>
  <dcterms:modified xsi:type="dcterms:W3CDTF">2018-11-28T05:20:58Z</dcterms:modified>
</cp:coreProperties>
</file>