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dp" ContentType="image/vnd.ms-photo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3"/>
    <p:sldId id="257" r:id="rId4"/>
    <p:sldId id="258" r:id="rId5"/>
    <p:sldId id="265" r:id="rId6"/>
    <p:sldId id="271" r:id="rId7"/>
    <p:sldId id="266" r:id="rId8"/>
    <p:sldId id="267" r:id="rId9"/>
    <p:sldId id="260" r:id="rId10"/>
    <p:sldId id="276" r:id="rId11"/>
    <p:sldId id="268" r:id="rId12"/>
    <p:sldId id="269" r:id="rId13"/>
    <p:sldId id="270" r:id="rId14"/>
    <p:sldId id="272" r:id="rId15"/>
    <p:sldId id="264" r:id="rId16"/>
    <p:sldId id="277" r:id="rId17"/>
    <p:sldId id="263" r:id="rId18"/>
    <p:sldId id="262" r:id="rId19"/>
    <p:sldId id="275" r:id="rId20"/>
    <p:sldId id="261" r:id="rId21"/>
    <p:sldId id="273" r:id="rId22"/>
    <p:sldId id="278" r:id="rId23"/>
    <p:sldId id="285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0" autoAdjust="0"/>
    <p:restoredTop sz="94660"/>
  </p:normalViewPr>
  <p:slideViewPr>
    <p:cSldViewPr snapToGrid="0">
      <p:cViewPr>
        <p:scale>
          <a:sx n="59" d="100"/>
          <a:sy n="59" d="100"/>
        </p:scale>
        <p:origin x="768" y="3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4" d="100"/>
        <a:sy n="6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F920-67E3-4819-B2F3-0AEFDDB0FF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A24F-F1B3-4E4F-BE18-C92E9C60C9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F920-67E3-4819-B2F3-0AEFDDB0FF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A24F-F1B3-4E4F-BE18-C92E9C60C9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F920-67E3-4819-B2F3-0AEFDDB0FF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A24F-F1B3-4E4F-BE18-C92E9C60C9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F920-67E3-4819-B2F3-0AEFDDB0FF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A24F-F1B3-4E4F-BE18-C92E9C60C9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F920-67E3-4819-B2F3-0AEFDDB0FF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A24F-F1B3-4E4F-BE18-C92E9C60C9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F920-67E3-4819-B2F3-0AEFDDB0FF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A24F-F1B3-4E4F-BE18-C92E9C60C9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F920-67E3-4819-B2F3-0AEFDDB0FF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A24F-F1B3-4E4F-BE18-C92E9C60C9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F920-67E3-4819-B2F3-0AEFDDB0FF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A24F-F1B3-4E4F-BE18-C92E9C60C9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F920-67E3-4819-B2F3-0AEFDDB0FF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A24F-F1B3-4E4F-BE18-C92E9C60C9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F920-67E3-4819-B2F3-0AEFDDB0FF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A24F-F1B3-4E4F-BE18-C92E9C60C9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7F920-67E3-4819-B2F3-0AEFDDB0FF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5A24F-F1B3-4E4F-BE18-C92E9C60C9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7F920-67E3-4819-B2F3-0AEFDDB0FF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5A24F-F1B3-4E4F-BE18-C92E9C60C95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media" Target="file:///C:\Users\Administrator\Desktop\&#32972;&#26223;&#38899;&#20048;\&#26368;&#28843;&#20013;&#22269;&#39118;\&#35768;&#23913;-&#28165;&#26126;&#38632;&#19978;.mp3" TargetMode="External"/><Relationship Id="rId3" Type="http://schemas.openxmlformats.org/officeDocument/2006/relationships/audio" Target="file:///C:\Users\Administrator\Desktop\&#32972;&#26223;&#38899;&#20048;\&#26368;&#28843;&#20013;&#22269;&#39118;\&#35768;&#23913;-&#28165;&#26126;&#38632;&#19978;.mp3" TargetMode="Externa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microsoft.com/office/2007/relationships/hdphoto" Target="../media/hdphoto1.wdp"/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microsoft.com/office/2007/relationships/hdphoto" Target="../media/hdphoto1.wdp"/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5.pn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6.png"/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1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3" Type="http://schemas.openxmlformats.org/officeDocument/2006/relationships/image" Target="../media/image23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61"/>
          <a:stretch>
            <a:fillRect/>
          </a:stretch>
        </p:blipFill>
        <p:spPr>
          <a:xfrm flipH="1">
            <a:off x="5896372" y="0"/>
            <a:ext cx="6295627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61"/>
          <a:stretch>
            <a:fillRect/>
          </a:stretch>
        </p:blipFill>
        <p:spPr>
          <a:xfrm>
            <a:off x="-1" y="-2"/>
            <a:ext cx="6384835" cy="68580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491" y="3642112"/>
            <a:ext cx="1436633" cy="129242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102291" y="2484223"/>
            <a:ext cx="3657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凌寒独自开，为有暗香来。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81089" y="1684004"/>
            <a:ext cx="6922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商务</a:t>
            </a: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古风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44706" y="2792000"/>
            <a:ext cx="5831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汇</a:t>
            </a: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报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" name="许嵩-清明雨上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link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86120" y="3119120"/>
            <a:ext cx="619125" cy="619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20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" y="-2"/>
            <a:ext cx="12191999" cy="6858002"/>
            <a:chOff x="1" y="-2"/>
            <a:chExt cx="12191999" cy="685800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70" r="17261" b="56698"/>
            <a:stretch>
              <a:fillRect/>
            </a:stretch>
          </p:blipFill>
          <p:spPr>
            <a:xfrm flipH="1">
              <a:off x="5896370" y="0"/>
              <a:ext cx="6295630" cy="68580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3" r="17261" b="49968"/>
            <a:stretch>
              <a:fillRect/>
            </a:stretch>
          </p:blipFill>
          <p:spPr>
            <a:xfrm>
              <a:off x="1" y="-2"/>
              <a:ext cx="6384834" cy="6858002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429" y="1973549"/>
            <a:ext cx="3545278" cy="318941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672090" y="3078914"/>
            <a:ext cx="15602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目录</a:t>
            </a:r>
            <a:endParaRPr kumimoji="0" lang="zh-CN" altLang="en-US" sz="4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031129" y="2797633"/>
            <a:ext cx="328663" cy="369332"/>
            <a:chOff x="6337410" y="3766703"/>
            <a:chExt cx="328663" cy="369332"/>
          </a:xfrm>
        </p:grpSpPr>
        <p:sp>
          <p:nvSpPr>
            <p:cNvPr id="14" name="椭圆 13"/>
            <p:cNvSpPr/>
            <p:nvPr/>
          </p:nvSpPr>
          <p:spPr>
            <a:xfrm>
              <a:off x="6352090" y="3794378"/>
              <a:ext cx="313983" cy="31398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337410" y="3766703"/>
              <a:ext cx="2997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031129" y="3540579"/>
            <a:ext cx="328663" cy="369332"/>
            <a:chOff x="6337410" y="3766703"/>
            <a:chExt cx="328663" cy="369332"/>
          </a:xfrm>
        </p:grpSpPr>
        <p:sp>
          <p:nvSpPr>
            <p:cNvPr id="17" name="椭圆 16"/>
            <p:cNvSpPr/>
            <p:nvPr/>
          </p:nvSpPr>
          <p:spPr>
            <a:xfrm>
              <a:off x="6352090" y="3794378"/>
              <a:ext cx="313983" cy="31398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337410" y="3766703"/>
              <a:ext cx="2997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031129" y="4283525"/>
            <a:ext cx="328663" cy="369332"/>
            <a:chOff x="6337410" y="3766703"/>
            <a:chExt cx="328663" cy="369332"/>
          </a:xfrm>
        </p:grpSpPr>
        <p:sp>
          <p:nvSpPr>
            <p:cNvPr id="20" name="椭圆 19"/>
            <p:cNvSpPr/>
            <p:nvPr/>
          </p:nvSpPr>
          <p:spPr>
            <a:xfrm>
              <a:off x="6352090" y="3794378"/>
              <a:ext cx="313983" cy="31398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337410" y="3766703"/>
              <a:ext cx="2997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6374472" y="2788429"/>
            <a:ext cx="3129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22A35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单击这里添加标题文字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222A35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374472" y="3530686"/>
            <a:ext cx="3129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单击这里添加标题文字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374472" y="4272943"/>
            <a:ext cx="3129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单击这里添加标题文字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50000"/>
                </a:srgbClr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" y="-2"/>
            <a:ext cx="12191999" cy="6858002"/>
            <a:chOff x="1" y="-2"/>
            <a:chExt cx="12191999" cy="685800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70" r="17261" b="56698"/>
            <a:stretch>
              <a:fillRect/>
            </a:stretch>
          </p:blipFill>
          <p:spPr>
            <a:xfrm flipH="1">
              <a:off x="5896370" y="0"/>
              <a:ext cx="6295630" cy="68580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3" r="17261" b="49968"/>
            <a:stretch>
              <a:fillRect/>
            </a:stretch>
          </p:blipFill>
          <p:spPr>
            <a:xfrm>
              <a:off x="1" y="-2"/>
              <a:ext cx="6384834" cy="6858002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538" y="1602924"/>
            <a:ext cx="3102523" cy="2791098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5297174" y="2497573"/>
            <a:ext cx="1276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壹</a:t>
            </a:r>
            <a:endParaRPr kumimoji="0" lang="zh-CN" altLang="en-U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67268" y="4394022"/>
            <a:ext cx="48703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请在此输入您的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标题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文字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572323" y="4978797"/>
            <a:ext cx="5085676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请在此处添加您的文字内容，添加您的解释和内容，中国风PPT，专注于创新。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C00000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158" y="1978978"/>
            <a:ext cx="3094892" cy="4174690"/>
          </a:xfrm>
          <a:prstGeom prst="rect">
            <a:avLst/>
          </a:prstGeom>
        </p:spPr>
      </p:pic>
      <p:sp>
        <p:nvSpPr>
          <p:cNvPr id="4" name="TextBox 35"/>
          <p:cNvSpPr txBox="1"/>
          <p:nvPr/>
        </p:nvSpPr>
        <p:spPr>
          <a:xfrm>
            <a:off x="897001" y="3850825"/>
            <a:ext cx="3666766" cy="177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defRPr/>
            </a:pPr>
            <a:endParaRPr lang="en-US" altLang="zh-CN" sz="1050" kern="0" dirty="0">
              <a:solidFill>
                <a:prstClr val="black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02939" y="3355889"/>
            <a:ext cx="151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6" name="TextBox 35"/>
          <p:cNvSpPr txBox="1"/>
          <p:nvPr/>
        </p:nvSpPr>
        <p:spPr>
          <a:xfrm>
            <a:off x="7566849" y="3844901"/>
            <a:ext cx="3609474" cy="177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defRPr/>
            </a:pPr>
            <a:endParaRPr lang="en-US" altLang="zh-CN" sz="1050" kern="0" dirty="0">
              <a:solidFill>
                <a:prstClr val="black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472787" y="3349965"/>
            <a:ext cx="151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C00000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6" b="98587" l="699" r="97203">
                        <a14:foregroundMark x1="26474" y1="76207" x2="43257" y2="93404"/>
                        <a14:foregroundMark x1="97203" y1="45347" x2="84715" y2="81508"/>
                        <a14:foregroundMark x1="90909" y1="14134" x2="94605" y2="57008"/>
                        <a14:foregroundMark x1="8492" y1="76207" x2="4196" y2="69965"/>
                        <a14:foregroundMark x1="91908" y1="8716" x2="88811" y2="3416"/>
                        <a14:foregroundMark x1="7892" y1="17903" x2="7493" y2="20377"/>
                        <a14:foregroundMark x1="3197" y1="66549" x2="699" y2="59717"/>
                        <a14:foregroundMark x1="8292" y1="22850" x2="7493" y2="26031"/>
                        <a14:backgroundMark x1="43257" y1="5771" x2="44156" y2="78210"/>
                        <a14:backgroundMark x1="78721" y1="43227" x2="79520" y2="62426"/>
                        <a14:backgroundMark x1="89411" y1="46879" x2="88412" y2="53121"/>
                        <a14:backgroundMark x1="87812" y1="54181" x2="86913" y2="58304"/>
                        <a14:backgroundMark x1="86314" y1="59717" x2="84116" y2="63840"/>
                        <a14:backgroundMark x1="4396" y1="52886" x2="5395" y2="56537"/>
                        <a14:backgroundMark x1="6494" y1="54888" x2="6893" y2="57715"/>
                        <a14:backgroundMark x1="4595" y1="61720" x2="5994" y2="63840"/>
                        <a14:backgroundMark x1="6893" y1="62662" x2="8492" y2="66078"/>
                        <a14:backgroundMark x1="14885" y1="83039" x2="12887" y2="80565"/>
                        <a14:backgroundMark x1="10589" y1="18728" x2="9990" y2="20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225" y="2079725"/>
            <a:ext cx="582109" cy="49371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6" b="98587" l="699" r="97203">
                        <a14:foregroundMark x1="26474" y1="76207" x2="43257" y2="93404"/>
                        <a14:foregroundMark x1="97203" y1="45347" x2="84715" y2="81508"/>
                        <a14:foregroundMark x1="90909" y1="14134" x2="94605" y2="57008"/>
                        <a14:foregroundMark x1="8492" y1="76207" x2="4196" y2="69965"/>
                        <a14:foregroundMark x1="91908" y1="8716" x2="88811" y2="3416"/>
                        <a14:foregroundMark x1="7892" y1="17903" x2="7493" y2="20377"/>
                        <a14:foregroundMark x1="3197" y1="66549" x2="699" y2="59717"/>
                        <a14:foregroundMark x1="8292" y1="22850" x2="7493" y2="26031"/>
                        <a14:backgroundMark x1="43257" y1="5771" x2="44156" y2="78210"/>
                        <a14:backgroundMark x1="78721" y1="43227" x2="79520" y2="62426"/>
                        <a14:backgroundMark x1="89411" y1="46879" x2="88412" y2="53121"/>
                        <a14:backgroundMark x1="87812" y1="54181" x2="86913" y2="58304"/>
                        <a14:backgroundMark x1="86314" y1="59717" x2="84116" y2="63840"/>
                        <a14:backgroundMark x1="4396" y1="52886" x2="5395" y2="56537"/>
                        <a14:backgroundMark x1="6494" y1="54888" x2="6893" y2="57715"/>
                        <a14:backgroundMark x1="4595" y1="61720" x2="5994" y2="63840"/>
                        <a14:backgroundMark x1="6893" y1="62662" x2="8492" y2="66078"/>
                        <a14:backgroundMark x1="14885" y1="83039" x2="12887" y2="80565"/>
                        <a14:backgroundMark x1="10589" y1="18728" x2="9990" y2="20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224" y="2835189"/>
            <a:ext cx="582109" cy="493717"/>
          </a:xfrm>
          <a:prstGeom prst="rect">
            <a:avLst/>
          </a:prstGeom>
        </p:spPr>
      </p:pic>
      <p:sp>
        <p:nvSpPr>
          <p:cNvPr id="5" name="TextBox 35"/>
          <p:cNvSpPr txBox="1"/>
          <p:nvPr/>
        </p:nvSpPr>
        <p:spPr>
          <a:xfrm>
            <a:off x="2608849" y="2166378"/>
            <a:ext cx="5021500" cy="342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47857" y="2079725"/>
            <a:ext cx="517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一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47857" y="2835189"/>
            <a:ext cx="517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二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8" name="TextBox 35"/>
          <p:cNvSpPr txBox="1"/>
          <p:nvPr/>
        </p:nvSpPr>
        <p:spPr>
          <a:xfrm>
            <a:off x="2608849" y="2921842"/>
            <a:ext cx="5021500" cy="342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6" b="98587" l="699" r="97203">
                        <a14:foregroundMark x1="26474" y1="76207" x2="43257" y2="93404"/>
                        <a14:foregroundMark x1="97203" y1="45347" x2="84715" y2="81508"/>
                        <a14:foregroundMark x1="90909" y1="14134" x2="94605" y2="57008"/>
                        <a14:foregroundMark x1="8492" y1="76207" x2="4196" y2="69965"/>
                        <a14:foregroundMark x1="91908" y1="8716" x2="88811" y2="3416"/>
                        <a14:foregroundMark x1="7892" y1="17903" x2="7493" y2="20377"/>
                        <a14:foregroundMark x1="3197" y1="66549" x2="699" y2="59717"/>
                        <a14:foregroundMark x1="8292" y1="22850" x2="7493" y2="26031"/>
                        <a14:backgroundMark x1="43257" y1="5771" x2="44156" y2="78210"/>
                        <a14:backgroundMark x1="78721" y1="43227" x2="79520" y2="62426"/>
                        <a14:backgroundMark x1="89411" y1="46879" x2="88412" y2="53121"/>
                        <a14:backgroundMark x1="87812" y1="54181" x2="86913" y2="58304"/>
                        <a14:backgroundMark x1="86314" y1="59717" x2="84116" y2="63840"/>
                        <a14:backgroundMark x1="4396" y1="52886" x2="5395" y2="56537"/>
                        <a14:backgroundMark x1="6494" y1="54888" x2="6893" y2="57715"/>
                        <a14:backgroundMark x1="4595" y1="61720" x2="5994" y2="63840"/>
                        <a14:backgroundMark x1="6893" y1="62662" x2="8492" y2="66078"/>
                        <a14:backgroundMark x1="14885" y1="83039" x2="12887" y2="80565"/>
                        <a14:backgroundMark x1="10589" y1="18728" x2="9990" y2="20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225" y="3677306"/>
            <a:ext cx="582109" cy="49371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6" b="98587" l="699" r="97203">
                        <a14:foregroundMark x1="26474" y1="76207" x2="43257" y2="93404"/>
                        <a14:foregroundMark x1="97203" y1="45347" x2="84715" y2="81508"/>
                        <a14:foregroundMark x1="90909" y1="14134" x2="94605" y2="57008"/>
                        <a14:foregroundMark x1="8492" y1="76207" x2="4196" y2="69965"/>
                        <a14:foregroundMark x1="91908" y1="8716" x2="88811" y2="3416"/>
                        <a14:foregroundMark x1="7892" y1="17903" x2="7493" y2="20377"/>
                        <a14:foregroundMark x1="3197" y1="66549" x2="699" y2="59717"/>
                        <a14:foregroundMark x1="8292" y1="22850" x2="7493" y2="26031"/>
                        <a14:backgroundMark x1="43257" y1="5771" x2="44156" y2="78210"/>
                        <a14:backgroundMark x1="78721" y1="43227" x2="79520" y2="62426"/>
                        <a14:backgroundMark x1="89411" y1="46879" x2="88412" y2="53121"/>
                        <a14:backgroundMark x1="87812" y1="54181" x2="86913" y2="58304"/>
                        <a14:backgroundMark x1="86314" y1="59717" x2="84116" y2="63840"/>
                        <a14:backgroundMark x1="4396" y1="52886" x2="5395" y2="56537"/>
                        <a14:backgroundMark x1="6494" y1="54888" x2="6893" y2="57715"/>
                        <a14:backgroundMark x1="4595" y1="61720" x2="5994" y2="63840"/>
                        <a14:backgroundMark x1="6893" y1="62662" x2="8492" y2="66078"/>
                        <a14:backgroundMark x1="14885" y1="83039" x2="12887" y2="80565"/>
                        <a14:backgroundMark x1="10589" y1="18728" x2="9990" y2="20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224" y="4432770"/>
            <a:ext cx="582109" cy="493717"/>
          </a:xfrm>
          <a:prstGeom prst="rect">
            <a:avLst/>
          </a:prstGeom>
        </p:spPr>
      </p:pic>
      <p:sp>
        <p:nvSpPr>
          <p:cNvPr id="12" name="TextBox 35"/>
          <p:cNvSpPr txBox="1"/>
          <p:nvPr/>
        </p:nvSpPr>
        <p:spPr>
          <a:xfrm>
            <a:off x="2608849" y="3763959"/>
            <a:ext cx="5021500" cy="342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847857" y="3677306"/>
            <a:ext cx="517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三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847857" y="4432770"/>
            <a:ext cx="517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四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15" name="TextBox 35"/>
          <p:cNvSpPr txBox="1"/>
          <p:nvPr/>
        </p:nvSpPr>
        <p:spPr>
          <a:xfrm>
            <a:off x="2608849" y="4519423"/>
            <a:ext cx="5021500" cy="342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中国风PPT更专业的模板。中国风PPT，不止创新。请在此处填入你需要的内容。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582" y="3242385"/>
            <a:ext cx="4150805" cy="36689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6" grpId="0"/>
      <p:bldP spid="7" grpId="0"/>
      <p:bldP spid="8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C00000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84" b="7790"/>
          <a:stretch>
            <a:fillRect/>
          </a:stretch>
        </p:blipFill>
        <p:spPr>
          <a:xfrm>
            <a:off x="-267382" y="1778602"/>
            <a:ext cx="7757279" cy="4783755"/>
          </a:xfrm>
          <a:prstGeom prst="rect">
            <a:avLst/>
          </a:prstGeom>
        </p:spPr>
      </p:pic>
      <p:sp>
        <p:nvSpPr>
          <p:cNvPr id="4" name="TextBox 35"/>
          <p:cNvSpPr txBox="1"/>
          <p:nvPr/>
        </p:nvSpPr>
        <p:spPr>
          <a:xfrm>
            <a:off x="6237417" y="4549910"/>
            <a:ext cx="4706754" cy="160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10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100" kern="0" dirty="0">
              <a:solidFill>
                <a:prstClr val="black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843006" y="2970151"/>
            <a:ext cx="20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6" b="98587" l="699" r="97203">
                        <a14:foregroundMark x1="26474" y1="76207" x2="43257" y2="93404"/>
                        <a14:foregroundMark x1="97203" y1="45347" x2="84715" y2="81508"/>
                        <a14:foregroundMark x1="90909" y1="14134" x2="94605" y2="57008"/>
                        <a14:foregroundMark x1="8492" y1="76207" x2="4196" y2="69965"/>
                        <a14:foregroundMark x1="91908" y1="8716" x2="88811" y2="3416"/>
                        <a14:foregroundMark x1="7892" y1="17903" x2="7493" y2="20377"/>
                        <a14:foregroundMark x1="3197" y1="66549" x2="699" y2="59717"/>
                        <a14:foregroundMark x1="8292" y1="22850" x2="7493" y2="26031"/>
                        <a14:backgroundMark x1="43257" y1="5771" x2="44156" y2="78210"/>
                        <a14:backgroundMark x1="78721" y1="43227" x2="79520" y2="62426"/>
                        <a14:backgroundMark x1="89411" y1="46879" x2="88412" y2="53121"/>
                        <a14:backgroundMark x1="87812" y1="54181" x2="86913" y2="58304"/>
                        <a14:backgroundMark x1="86314" y1="59717" x2="84116" y2="63840"/>
                        <a14:backgroundMark x1="4396" y1="52886" x2="5395" y2="56537"/>
                        <a14:backgroundMark x1="6494" y1="54888" x2="6893" y2="57715"/>
                        <a14:backgroundMark x1="4595" y1="61720" x2="5994" y2="63840"/>
                        <a14:backgroundMark x1="6893" y1="62662" x2="8492" y2="66078"/>
                        <a14:backgroundMark x1="14885" y1="83039" x2="12887" y2="80565"/>
                        <a14:backgroundMark x1="10589" y1="18728" x2="9990" y2="20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3006" y="4011204"/>
            <a:ext cx="375583" cy="3185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C00000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917" y="2064032"/>
            <a:ext cx="7902341" cy="1852111"/>
          </a:xfrm>
          <a:prstGeom prst="rect">
            <a:avLst/>
          </a:prstGeom>
        </p:spPr>
      </p:pic>
      <p:sp>
        <p:nvSpPr>
          <p:cNvPr id="4" name="TextBox 35"/>
          <p:cNvSpPr txBox="1"/>
          <p:nvPr/>
        </p:nvSpPr>
        <p:spPr>
          <a:xfrm>
            <a:off x="2557305" y="4368530"/>
            <a:ext cx="7517330" cy="1851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10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10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100" kern="0" dirty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defRPr/>
            </a:pPr>
            <a:endParaRPr lang="en-US" altLang="zh-CN" sz="1100" kern="0" dirty="0">
              <a:solidFill>
                <a:prstClr val="black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69062" y="3065223"/>
            <a:ext cx="1511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sz="20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C00000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80160"/>
            <a:ext cx="6926126" cy="5577840"/>
          </a:xfrm>
          <a:prstGeom prst="rect">
            <a:avLst/>
          </a:prstGeom>
        </p:spPr>
      </p:pic>
      <p:sp>
        <p:nvSpPr>
          <p:cNvPr id="13" name="TextBox 35"/>
          <p:cNvSpPr txBox="1"/>
          <p:nvPr/>
        </p:nvSpPr>
        <p:spPr>
          <a:xfrm>
            <a:off x="5472664" y="2854081"/>
            <a:ext cx="5039789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defRPr/>
            </a:pPr>
            <a:endParaRPr lang="en-US" altLang="zh-CN" sz="1050" kern="0" dirty="0">
              <a:solidFill>
                <a:prstClr val="black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730167" y="1766963"/>
            <a:ext cx="4903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6" b="98587" l="699" r="97203">
                        <a14:foregroundMark x1="26474" y1="76207" x2="43257" y2="93404"/>
                        <a14:foregroundMark x1="97203" y1="45347" x2="84715" y2="81508"/>
                        <a14:foregroundMark x1="90909" y1="14134" x2="94605" y2="57008"/>
                        <a14:foregroundMark x1="8492" y1="76207" x2="4196" y2="69965"/>
                        <a14:foregroundMark x1="91908" y1="8716" x2="88811" y2="3416"/>
                        <a14:foregroundMark x1="7892" y1="17903" x2="7493" y2="20377"/>
                        <a14:foregroundMark x1="3197" y1="66549" x2="699" y2="59717"/>
                        <a14:foregroundMark x1="8292" y1="22850" x2="7493" y2="26031"/>
                        <a14:backgroundMark x1="43257" y1="5771" x2="44156" y2="78210"/>
                        <a14:backgroundMark x1="78721" y1="43227" x2="79520" y2="62426"/>
                        <a14:backgroundMark x1="89411" y1="46879" x2="88412" y2="53121"/>
                        <a14:backgroundMark x1="87812" y1="54181" x2="86913" y2="58304"/>
                        <a14:backgroundMark x1="86314" y1="59717" x2="84116" y2="63840"/>
                        <a14:backgroundMark x1="4396" y1="52886" x2="5395" y2="56537"/>
                        <a14:backgroundMark x1="6494" y1="54888" x2="6893" y2="57715"/>
                        <a14:backgroundMark x1="4595" y1="61720" x2="5994" y2="63840"/>
                        <a14:backgroundMark x1="6893" y1="62662" x2="8492" y2="66078"/>
                        <a14:backgroundMark x1="14885" y1="83039" x2="12887" y2="80565"/>
                        <a14:backgroundMark x1="10589" y1="18728" x2="9990" y2="20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128" y="2721122"/>
            <a:ext cx="510236" cy="4327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" y="-2"/>
            <a:ext cx="12191999" cy="6858002"/>
            <a:chOff x="1" y="-2"/>
            <a:chExt cx="12191999" cy="685800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70" r="17261" b="56698"/>
            <a:stretch>
              <a:fillRect/>
            </a:stretch>
          </p:blipFill>
          <p:spPr>
            <a:xfrm flipH="1">
              <a:off x="5896370" y="0"/>
              <a:ext cx="6295630" cy="68580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3" r="17261" b="49968"/>
            <a:stretch>
              <a:fillRect/>
            </a:stretch>
          </p:blipFill>
          <p:spPr>
            <a:xfrm>
              <a:off x="1" y="-2"/>
              <a:ext cx="6384834" cy="6858002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538" y="1602924"/>
            <a:ext cx="3102523" cy="2791098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5297174" y="2497573"/>
            <a:ext cx="1276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贰</a:t>
            </a:r>
            <a:endParaRPr kumimoji="0" lang="zh-CN" altLang="en-U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67268" y="4394022"/>
            <a:ext cx="48703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请在此输入您的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标题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文字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572323" y="4978797"/>
            <a:ext cx="5085676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请在此处添加您的文字内容，添加您的解释和内容，中国风PPT，专注于创新。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C00000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 flipH="1">
            <a:off x="1577153" y="2033619"/>
            <a:ext cx="298385" cy="1364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sz="2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58561" y="1166895"/>
            <a:ext cx="683396" cy="3022334"/>
          </a:xfrm>
          <a:prstGeom prst="rect">
            <a:avLst/>
          </a:prstGeom>
        </p:spPr>
      </p:pic>
      <p:sp>
        <p:nvSpPr>
          <p:cNvPr id="5" name="TextBox 35"/>
          <p:cNvSpPr txBox="1"/>
          <p:nvPr/>
        </p:nvSpPr>
        <p:spPr>
          <a:xfrm>
            <a:off x="3091772" y="2988332"/>
            <a:ext cx="7138492" cy="81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</a:t>
            </a:r>
            <a:endParaRPr lang="en-US" altLang="zh-CN" sz="1050" kern="0" dirty="0">
              <a:solidFill>
                <a:prstClr val="black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97934" y="2493396"/>
            <a:ext cx="151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7" name="TextBox 35"/>
          <p:cNvSpPr txBox="1"/>
          <p:nvPr/>
        </p:nvSpPr>
        <p:spPr>
          <a:xfrm>
            <a:off x="3094980" y="3939237"/>
            <a:ext cx="7138492" cy="81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</a:t>
            </a:r>
            <a:endParaRPr lang="en-US" altLang="zh-CN" sz="1050" kern="0" dirty="0">
              <a:solidFill>
                <a:prstClr val="black"/>
              </a:solidFill>
            </a:endParaRPr>
          </a:p>
        </p:txBody>
      </p:sp>
      <p:sp>
        <p:nvSpPr>
          <p:cNvPr id="8" name="TextBox 35"/>
          <p:cNvSpPr txBox="1"/>
          <p:nvPr/>
        </p:nvSpPr>
        <p:spPr>
          <a:xfrm>
            <a:off x="3091772" y="4890142"/>
            <a:ext cx="7138492" cy="811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</a:t>
            </a:r>
            <a:endParaRPr lang="en-US" altLang="zh-CN" sz="1050" kern="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C00000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499" y="2090132"/>
            <a:ext cx="2283630" cy="205440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387067" y="2932668"/>
            <a:ext cx="173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28793" y="4179158"/>
            <a:ext cx="2111042" cy="16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100" kern="0" dirty="0">
              <a:solidFill>
                <a:prstClr val="black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85" y="2090132"/>
            <a:ext cx="2283630" cy="205440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498753" y="2932668"/>
            <a:ext cx="173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40479" y="4179158"/>
            <a:ext cx="2111042" cy="16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100" kern="0" dirty="0">
              <a:solidFill>
                <a:prstClr val="black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165" y="2090132"/>
            <a:ext cx="2283630" cy="205440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696733" y="2932668"/>
            <a:ext cx="1739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238459" y="4179158"/>
            <a:ext cx="2111042" cy="16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100" kern="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7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C00000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3" name="TextBox 35"/>
          <p:cNvSpPr txBox="1"/>
          <p:nvPr/>
        </p:nvSpPr>
        <p:spPr>
          <a:xfrm>
            <a:off x="1591192" y="5047221"/>
            <a:ext cx="7040143" cy="59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100" kern="0" dirty="0">
              <a:solidFill>
                <a:prstClr val="black"/>
              </a:solidFill>
            </a:endParaRPr>
          </a:p>
        </p:txBody>
      </p:sp>
      <p:sp>
        <p:nvSpPr>
          <p:cNvPr id="4" name="TextBox 35"/>
          <p:cNvSpPr txBox="1"/>
          <p:nvPr/>
        </p:nvSpPr>
        <p:spPr>
          <a:xfrm>
            <a:off x="2753377" y="3082484"/>
            <a:ext cx="5877958" cy="160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10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10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</a:t>
            </a:r>
            <a:endParaRPr lang="en-US" altLang="zh-CN" sz="1100" kern="0" dirty="0">
              <a:solidFill>
                <a:prstClr val="black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28" b="25807"/>
          <a:stretch>
            <a:fillRect/>
          </a:stretch>
        </p:blipFill>
        <p:spPr>
          <a:xfrm>
            <a:off x="9083091" y="1443156"/>
            <a:ext cx="3108909" cy="374613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 flipH="1">
            <a:off x="1826944" y="2178881"/>
            <a:ext cx="298385" cy="1364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sz="2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C00000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86" y="4860984"/>
            <a:ext cx="6855430" cy="199701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0" b="33695"/>
          <a:stretch>
            <a:fillRect/>
          </a:stretch>
        </p:blipFill>
        <p:spPr>
          <a:xfrm>
            <a:off x="7623320" y="5249958"/>
            <a:ext cx="1319676" cy="107574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32" y="4764943"/>
            <a:ext cx="1240986" cy="1094549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3340946" y="2398515"/>
            <a:ext cx="6612951" cy="246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latin typeface="+mj-ea"/>
                <a:ea typeface="+mj-ea"/>
              </a:rPr>
              <a:t>中国风PPT更专业的模板。中国风PPT，不止创新。请在此处填入你需要的内容。请在此处填入你需要的内容。请在此处填入你需要的内容。中国风PPT更专业的模板。中国风PPT，不止创新。请在此处填入你需要的内容。请在此处填入你需要的内容。请在此处填入你需要的内容。</a:t>
            </a:r>
            <a:endParaRPr lang="en-US" altLang="zh-CN" sz="13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latin typeface="+mj-ea"/>
                <a:ea typeface="+mj-ea"/>
              </a:rPr>
              <a:t>中国风PPT更专业的模板。中国风PPT，不止创新。请在此处填入你需要的内容。请在此处填入你需要的内容。请在此处填入你需要的内容。中国风PPT更专业的模板。中国风PPT，不止创新。请在此处填入你需要的内容。请在此处填入你需要的内容。请在此处填入你需要的内容。</a:t>
            </a:r>
            <a:endParaRPr lang="en-US" altLang="zh-CN" sz="1300" dirty="0">
              <a:latin typeface="+mj-ea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328464" y="1899418"/>
            <a:ext cx="2024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单击输入标题文字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3404242" y="2380369"/>
            <a:ext cx="4138059" cy="0"/>
          </a:xfrm>
          <a:prstGeom prst="line">
            <a:avLst/>
          </a:prstGeom>
          <a:solidFill>
            <a:srgbClr val="070606"/>
          </a:solidFill>
          <a:ln w="15875">
            <a:solidFill>
              <a:schemeClr val="tx1"/>
            </a:solidFill>
            <a:rou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C00000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3" name="TextBox 35"/>
          <p:cNvSpPr txBox="1"/>
          <p:nvPr/>
        </p:nvSpPr>
        <p:spPr>
          <a:xfrm>
            <a:off x="2862980" y="2247690"/>
            <a:ext cx="7739017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defRPr/>
            </a:pPr>
            <a:endParaRPr lang="en-US" altLang="zh-CN" sz="1050" kern="0" dirty="0">
              <a:solidFill>
                <a:prstClr val="black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34532" y="1293531"/>
            <a:ext cx="4903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6" b="98587" l="699" r="97203">
                        <a14:foregroundMark x1="26474" y1="76207" x2="43257" y2="93404"/>
                        <a14:foregroundMark x1="97203" y1="45347" x2="84715" y2="81508"/>
                        <a14:foregroundMark x1="90909" y1="14134" x2="94605" y2="57008"/>
                        <a14:foregroundMark x1="8492" y1="76207" x2="4196" y2="69965"/>
                        <a14:foregroundMark x1="91908" y1="8716" x2="88811" y2="3416"/>
                        <a14:foregroundMark x1="7892" y1="17903" x2="7493" y2="20377"/>
                        <a14:foregroundMark x1="3197" y1="66549" x2="699" y2="59717"/>
                        <a14:foregroundMark x1="8292" y1="22850" x2="7493" y2="26031"/>
                        <a14:backgroundMark x1="43257" y1="5771" x2="44156" y2="78210"/>
                        <a14:backgroundMark x1="78721" y1="43227" x2="79520" y2="62426"/>
                        <a14:backgroundMark x1="89411" y1="46879" x2="88412" y2="53121"/>
                        <a14:backgroundMark x1="87812" y1="54181" x2="86913" y2="58304"/>
                        <a14:backgroundMark x1="86314" y1="59717" x2="84116" y2="63840"/>
                        <a14:backgroundMark x1="4396" y1="52886" x2="5395" y2="56537"/>
                        <a14:backgroundMark x1="6494" y1="54888" x2="6893" y2="57715"/>
                        <a14:backgroundMark x1="4595" y1="61720" x2="5994" y2="63840"/>
                        <a14:backgroundMark x1="6893" y1="62662" x2="8492" y2="66078"/>
                        <a14:backgroundMark x1="14885" y1="83039" x2="12887" y2="80565"/>
                        <a14:backgroundMark x1="10589" y1="18728" x2="9990" y2="20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93" y="2247690"/>
            <a:ext cx="510236" cy="432758"/>
          </a:xfrm>
          <a:prstGeom prst="rect">
            <a:avLst/>
          </a:prstGeom>
        </p:spPr>
      </p:pic>
      <p:sp>
        <p:nvSpPr>
          <p:cNvPr id="6" name="TextBox 35"/>
          <p:cNvSpPr txBox="1"/>
          <p:nvPr/>
        </p:nvSpPr>
        <p:spPr>
          <a:xfrm>
            <a:off x="2862980" y="3945601"/>
            <a:ext cx="7739017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defRPr/>
            </a:pPr>
            <a:endParaRPr lang="en-US" altLang="zh-CN" sz="1050" kern="0" dirty="0">
              <a:solidFill>
                <a:prstClr val="black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34532" y="3397374"/>
            <a:ext cx="4903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6" b="98587" l="699" r="97203">
                        <a14:foregroundMark x1="26474" y1="76207" x2="43257" y2="93404"/>
                        <a14:foregroundMark x1="97203" y1="45347" x2="84715" y2="81508"/>
                        <a14:foregroundMark x1="90909" y1="14134" x2="94605" y2="57008"/>
                        <a14:foregroundMark x1="8492" y1="76207" x2="4196" y2="69965"/>
                        <a14:foregroundMark x1="91908" y1="8716" x2="88811" y2="3416"/>
                        <a14:foregroundMark x1="7892" y1="17903" x2="7493" y2="20377"/>
                        <a14:foregroundMark x1="3197" y1="66549" x2="699" y2="59717"/>
                        <a14:foregroundMark x1="8292" y1="22850" x2="7493" y2="26031"/>
                        <a14:backgroundMark x1="43257" y1="5771" x2="44156" y2="78210"/>
                        <a14:backgroundMark x1="78721" y1="43227" x2="79520" y2="62426"/>
                        <a14:backgroundMark x1="89411" y1="46879" x2="88412" y2="53121"/>
                        <a14:backgroundMark x1="87812" y1="54181" x2="86913" y2="58304"/>
                        <a14:backgroundMark x1="86314" y1="59717" x2="84116" y2="63840"/>
                        <a14:backgroundMark x1="4396" y1="52886" x2="5395" y2="56537"/>
                        <a14:backgroundMark x1="6494" y1="54888" x2="6893" y2="57715"/>
                        <a14:backgroundMark x1="4595" y1="61720" x2="5994" y2="63840"/>
                        <a14:backgroundMark x1="6893" y1="62662" x2="8492" y2="66078"/>
                        <a14:backgroundMark x1="14885" y1="83039" x2="12887" y2="80565"/>
                        <a14:backgroundMark x1="10589" y1="18728" x2="9990" y2="20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93" y="4351533"/>
            <a:ext cx="510236" cy="43275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6774" y="4707555"/>
            <a:ext cx="2150445" cy="2150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4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" y="-2"/>
            <a:ext cx="12191999" cy="6858002"/>
            <a:chOff x="1" y="-2"/>
            <a:chExt cx="12191999" cy="685800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70" r="17261" b="56698"/>
            <a:stretch>
              <a:fillRect/>
            </a:stretch>
          </p:blipFill>
          <p:spPr>
            <a:xfrm flipH="1">
              <a:off x="5896370" y="0"/>
              <a:ext cx="6295630" cy="68580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23" r="17261" b="49968"/>
            <a:stretch>
              <a:fillRect/>
            </a:stretch>
          </p:blipFill>
          <p:spPr>
            <a:xfrm>
              <a:off x="1" y="-2"/>
              <a:ext cx="6384834" cy="6858002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538" y="1602924"/>
            <a:ext cx="3102523" cy="2791098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5297174" y="2497573"/>
            <a:ext cx="1276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叁</a:t>
            </a:r>
            <a:endParaRPr kumimoji="0" lang="zh-CN" altLang="en-U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67268" y="4394022"/>
            <a:ext cx="48703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请在此输入您的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标题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文字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572323" y="4978797"/>
            <a:ext cx="5085676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请在此处添加您的文字内容，添加您的解释和内容，中国风PPT，专注于创新。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C00000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8" t="9716"/>
          <a:stretch>
            <a:fillRect/>
          </a:stretch>
        </p:blipFill>
        <p:spPr>
          <a:xfrm>
            <a:off x="4801452" y="1355075"/>
            <a:ext cx="5927277" cy="5183054"/>
          </a:xfrm>
          <a:prstGeom prst="rect">
            <a:avLst/>
          </a:prstGeom>
        </p:spPr>
      </p:pic>
      <p:sp>
        <p:nvSpPr>
          <p:cNvPr id="4" name="TextBox 35"/>
          <p:cNvSpPr txBox="1"/>
          <p:nvPr/>
        </p:nvSpPr>
        <p:spPr>
          <a:xfrm>
            <a:off x="6621755" y="2836980"/>
            <a:ext cx="2286673" cy="2731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defRPr/>
            </a:pPr>
            <a:endParaRPr lang="en-US" altLang="zh-CN" sz="1050" kern="0" dirty="0">
              <a:solidFill>
                <a:prstClr val="black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27694" y="2342044"/>
            <a:ext cx="151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4" y="934826"/>
            <a:ext cx="4801306" cy="4801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C00000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278" y="1738591"/>
            <a:ext cx="4458639" cy="4458639"/>
          </a:xfrm>
          <a:prstGeom prst="rect">
            <a:avLst/>
          </a:prstGeom>
        </p:spPr>
      </p:pic>
      <p:sp>
        <p:nvSpPr>
          <p:cNvPr id="4" name="TextBox 35"/>
          <p:cNvSpPr txBox="1"/>
          <p:nvPr/>
        </p:nvSpPr>
        <p:spPr>
          <a:xfrm>
            <a:off x="6448225" y="3419195"/>
            <a:ext cx="4127863" cy="177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defRPr/>
            </a:pPr>
            <a:endParaRPr lang="en-US" altLang="zh-CN" sz="1050" kern="0" dirty="0">
              <a:solidFill>
                <a:prstClr val="black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54164" y="2924259"/>
            <a:ext cx="151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6" name="TextBox 35"/>
          <p:cNvSpPr txBox="1"/>
          <p:nvPr/>
        </p:nvSpPr>
        <p:spPr>
          <a:xfrm>
            <a:off x="2189061" y="3544799"/>
            <a:ext cx="3065417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</a:t>
            </a:r>
            <a:endParaRPr lang="en-US" altLang="zh-CN" sz="1050" kern="0" dirty="0">
              <a:solidFill>
                <a:prstClr val="black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95000" y="3049863"/>
            <a:ext cx="151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C00000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4F0ED"/>
              </a:clrFrom>
              <a:clrTo>
                <a:srgbClr val="F4F0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982" y="4259762"/>
            <a:ext cx="3675017" cy="259823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004260" y="2583672"/>
            <a:ext cx="6669475" cy="91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latin typeface="等线 Light" charset="-122"/>
                <a:ea typeface="等线 Light" charset="-122"/>
              </a:rPr>
              <a:t>中国风PPT更专业的模板。中国风PPT，不止创新。请在此处填入你需要的内容。请在此处填入你需要的内容。请在此处填入你需要的内容。中国风PPT更专业的模板。中国风PPT，不止创新。请在此处填入你需要的内容。请在此处填入你需要的内容。请在此处填入你需要的内容。</a:t>
            </a:r>
            <a:endParaRPr lang="en-US" altLang="zh-CN" sz="1200" dirty="0">
              <a:latin typeface="等线 Light" charset="-122"/>
              <a:ea typeface="等线 Light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04260" y="4052142"/>
            <a:ext cx="6669475" cy="91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dirty="0">
                <a:latin typeface="等线 Light" charset="-122"/>
                <a:ea typeface="等线 Light" charset="-122"/>
              </a:rPr>
              <a:t>中国风PPT更专业的模板。中国风PPT，不止创新。请在此处填入你需要的内容。请在此处填入你需要的内容。请在此处填入你需要的内容。中国风PPT更专业的模板。中国风PPT，不止创新。请在此处填入你需要的内容。请在此处填入你需要的内容。请在此处填入你需要的内容。</a:t>
            </a:r>
            <a:endParaRPr lang="en-US" altLang="zh-CN" sz="1200" dirty="0">
              <a:latin typeface="等线 Light" charset="-122"/>
              <a:ea typeface="等线 Light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21850" y="2245118"/>
            <a:ext cx="1816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单击输入标题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21850" y="3713588"/>
            <a:ext cx="1816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单击输入标题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C00000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255" y="1472666"/>
            <a:ext cx="3673892" cy="4578830"/>
          </a:xfrm>
          <a:prstGeom prst="rect">
            <a:avLst/>
          </a:prstGeom>
        </p:spPr>
      </p:pic>
      <p:sp>
        <p:nvSpPr>
          <p:cNvPr id="4" name="TextBox 35"/>
          <p:cNvSpPr txBox="1"/>
          <p:nvPr/>
        </p:nvSpPr>
        <p:spPr>
          <a:xfrm>
            <a:off x="6295381" y="3142381"/>
            <a:ext cx="4127863" cy="177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defRPr/>
            </a:pPr>
            <a:endParaRPr lang="en-US" altLang="zh-CN" sz="1050" kern="0" dirty="0">
              <a:solidFill>
                <a:prstClr val="black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01320" y="2647445"/>
            <a:ext cx="151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4880270" y="216740"/>
            <a:ext cx="2565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在此输入您的</a:t>
            </a:r>
            <a:r>
              <a:rPr lang="zh-CN" altLang="en-US" dirty="0">
                <a:solidFill>
                  <a:srgbClr val="C00000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标题</a:t>
            </a:r>
            <a:r>
              <a:rPr lang="zh-CN" altLang="en-US" dirty="0"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文字</a:t>
            </a:r>
            <a:endParaRPr lang="zh-CN" altLang="en-US" dirty="0"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187" y="2704699"/>
            <a:ext cx="2185654" cy="4153301"/>
          </a:xfrm>
          <a:prstGeom prst="rect">
            <a:avLst/>
          </a:prstGeom>
        </p:spPr>
      </p:pic>
      <p:sp>
        <p:nvSpPr>
          <p:cNvPr id="4" name="TextBox 35"/>
          <p:cNvSpPr txBox="1"/>
          <p:nvPr/>
        </p:nvSpPr>
        <p:spPr>
          <a:xfrm>
            <a:off x="899436" y="3806525"/>
            <a:ext cx="3666766" cy="177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defRPr/>
            </a:pPr>
            <a:endParaRPr lang="en-US" altLang="zh-CN" sz="1050" kern="0" dirty="0">
              <a:solidFill>
                <a:prstClr val="black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05374" y="3311589"/>
            <a:ext cx="151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  <p:sp>
        <p:nvSpPr>
          <p:cNvPr id="6" name="TextBox 35"/>
          <p:cNvSpPr txBox="1"/>
          <p:nvPr/>
        </p:nvSpPr>
        <p:spPr>
          <a:xfrm>
            <a:off x="7569284" y="3800601"/>
            <a:ext cx="3609474" cy="177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050" kern="0" dirty="0">
                <a:solidFill>
                  <a:prstClr val="black"/>
                </a:solidFill>
              </a:rPr>
              <a:t>中国风PPT更专业的模板。中国风PPT，不止创新。请在此处填入你需要的内容。中国风PPT更专业的模板。中国风PPT，不止创新。请在此处填入你需要的内容。</a:t>
            </a:r>
            <a:endParaRPr lang="en-US" altLang="zh-CN" sz="1050" kern="0" dirty="0">
              <a:solidFill>
                <a:prstClr val="black"/>
              </a:solidFill>
            </a:endParaRPr>
          </a:p>
          <a:p>
            <a:pPr lvl="0" algn="just">
              <a:lnSpc>
                <a:spcPct val="150000"/>
              </a:lnSpc>
              <a:defRPr/>
            </a:pPr>
            <a:endParaRPr lang="en-US" altLang="zh-CN" sz="1050" kern="0" dirty="0">
              <a:solidFill>
                <a:prstClr val="black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475222" y="3305665"/>
            <a:ext cx="151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添加文字</a:t>
            </a:r>
            <a:endParaRPr kumimoji="0" lang="zh-CN" altLang="en-US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61"/>
          <a:stretch>
            <a:fillRect/>
          </a:stretch>
        </p:blipFill>
        <p:spPr>
          <a:xfrm flipH="1">
            <a:off x="5896372" y="0"/>
            <a:ext cx="6295627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61"/>
          <a:stretch>
            <a:fillRect/>
          </a:stretch>
        </p:blipFill>
        <p:spPr>
          <a:xfrm>
            <a:off x="-1" y="-2"/>
            <a:ext cx="6384835" cy="68580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491" y="3642112"/>
            <a:ext cx="1436633" cy="129242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102291" y="2484223"/>
            <a:ext cx="3657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凌寒独自开，为有暗香来。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81089" y="1684004"/>
            <a:ext cx="6922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感谢</a:t>
            </a: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聆听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44706" y="2792000"/>
            <a:ext cx="5831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汇</a:t>
            </a: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cs"/>
              </a:rPr>
              <a:t>报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654" y="4279986"/>
            <a:ext cx="5256212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1614961" y="4487888"/>
          <a:ext cx="13970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包装程序外壳对象" showAsIcon="1" r:id="rId2" imgW="1403985" imgH="708025" progId="Package">
                  <p:embed/>
                </p:oleObj>
              </mc:Choice>
              <mc:Fallback>
                <p:oleObj name="包装程序外壳对象" showAsIcon="1" r:id="rId2" imgW="1403985" imgH="708025" progId="Package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4961" y="4487888"/>
                        <a:ext cx="139700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6654" y="4833219"/>
            <a:ext cx="2121592" cy="5913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3940</Words>
  <Application>WPS 演示</Application>
  <PresentationFormat>宽屏</PresentationFormat>
  <Paragraphs>213</Paragraphs>
  <Slides>22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Arial</vt:lpstr>
      <vt:lpstr>宋体</vt:lpstr>
      <vt:lpstr>Wingdings</vt:lpstr>
      <vt:lpstr>叶根友毛笔行书简体</vt:lpstr>
      <vt:lpstr>等线</vt:lpstr>
      <vt:lpstr>等线</vt:lpstr>
      <vt:lpstr>微软雅黑</vt:lpstr>
      <vt:lpstr>Calibri</vt:lpstr>
      <vt:lpstr>等线 Light</vt:lpstr>
      <vt:lpstr>等线 Light</vt:lpstr>
      <vt:lpstr>Courier New</vt:lpstr>
      <vt:lpstr>等线</vt:lpstr>
      <vt:lpstr>MT Extra</vt:lpstr>
      <vt:lpstr>Office 主题​​</vt:lpstr>
      <vt:lpstr>Package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洪慧蓉</dc:creator>
  <cp:lastModifiedBy>Administrator</cp:lastModifiedBy>
  <cp:revision>19</cp:revision>
  <dcterms:created xsi:type="dcterms:W3CDTF">2017-02-16T09:01:00Z</dcterms:created>
  <dcterms:modified xsi:type="dcterms:W3CDTF">2017-03-10T14:30:53Z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