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3"/>
  </p:notesMasterIdLst>
  <p:sldIdLst>
    <p:sldId id="256" r:id="rId2"/>
    <p:sldId id="260" r:id="rId3"/>
    <p:sldId id="261" r:id="rId4"/>
    <p:sldId id="258" r:id="rId5"/>
    <p:sldId id="267" r:id="rId6"/>
    <p:sldId id="279" r:id="rId7"/>
    <p:sldId id="268" r:id="rId8"/>
    <p:sldId id="262" r:id="rId9"/>
    <p:sldId id="269" r:id="rId10"/>
    <p:sldId id="266" r:id="rId11"/>
    <p:sldId id="270" r:id="rId12"/>
    <p:sldId id="259" r:id="rId13"/>
    <p:sldId id="263" r:id="rId14"/>
    <p:sldId id="272" r:id="rId15"/>
    <p:sldId id="273" r:id="rId16"/>
    <p:sldId id="274" r:id="rId17"/>
    <p:sldId id="264" r:id="rId18"/>
    <p:sldId id="275" r:id="rId19"/>
    <p:sldId id="276" r:id="rId20"/>
    <p:sldId id="271" r:id="rId21"/>
    <p:sldId id="277"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6E4F"/>
    <a:srgbClr val="FF8DDF"/>
    <a:srgbClr val="FFA1A1"/>
    <a:srgbClr val="FFD17A"/>
    <a:srgbClr val="FFE5C4"/>
    <a:srgbClr val="CC7385"/>
    <a:srgbClr val="FF91A9"/>
    <a:srgbClr val="FFE0DF"/>
    <a:srgbClr val="BA5B6C"/>
    <a:srgbClr val="FF94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53"/>
    <p:restoredTop sz="94660"/>
  </p:normalViewPr>
  <p:slideViewPr>
    <p:cSldViewPr snapToGrid="0" snapToObjects="1">
      <p:cViewPr varScale="1">
        <p:scale>
          <a:sx n="72" d="100"/>
          <a:sy n="72" d="100"/>
        </p:scale>
        <p:origin x="23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03B94C-951B-A34B-8C8E-00090C1F060C}" type="datetimeFigureOut">
              <a:rPr kumimoji="1" lang="zh-CN" altLang="en-US" smtClean="0"/>
              <a:t>2018/2/27</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832989-9F37-DA4E-AC50-9B9781C2E9ED}" type="slidenum">
              <a:rPr kumimoji="1" lang="zh-CN" altLang="en-US" smtClean="0"/>
              <a:t>‹#›</a:t>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69832989-9F37-DA4E-AC50-9B9781C2E9ED}" type="slidenum">
              <a:rPr kumimoji="1" lang="zh-CN" altLang="en-US" smtClean="0"/>
              <a:t>3</a:t>
            </a:fld>
            <a:endParaRPr kumimoji="1" lang="zh-CN" altLang="en-US"/>
          </a:p>
        </p:txBody>
      </p:sp>
    </p:spTree>
    <p:extLst>
      <p:ext uri="{BB962C8B-B14F-4D97-AF65-F5344CB8AC3E}">
        <p14:creationId xmlns:p14="http://schemas.microsoft.com/office/powerpoint/2010/main" val="31482521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69832989-9F37-DA4E-AC50-9B9781C2E9ED}" type="slidenum">
              <a:rPr kumimoji="1" lang="zh-CN" altLang="en-US" smtClean="0"/>
              <a:t>11</a:t>
            </a:fld>
            <a:endParaRPr kumimoji="1" lang="zh-CN" altLang="en-US"/>
          </a:p>
        </p:txBody>
      </p:sp>
    </p:spTree>
    <p:extLst>
      <p:ext uri="{BB962C8B-B14F-4D97-AF65-F5344CB8AC3E}">
        <p14:creationId xmlns:p14="http://schemas.microsoft.com/office/powerpoint/2010/main" val="3045877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69832989-9F37-DA4E-AC50-9B9781C2E9ED}" type="slidenum">
              <a:rPr kumimoji="1" lang="zh-CN" altLang="en-US" smtClean="0"/>
              <a:t>16</a:t>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p:cNvSpPr>
            <a:spLocks noGrp="1"/>
          </p:cNvSpPr>
          <p:nvPr>
            <p:ph type="dt" sz="half" idx="10"/>
          </p:nvPr>
        </p:nvSpPr>
        <p:spPr/>
        <p:txBody>
          <a:bodyPr/>
          <a:lstStyle/>
          <a:p>
            <a:fld id="{E61B9B5D-AE9B-314B-A44A-C864E6490E7B}" type="datetimeFigureOut">
              <a:rPr kumimoji="1" lang="zh-CN" altLang="en-US" smtClean="0"/>
              <a:t>2018/2/27</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1EF494F0-5D26-0E43-A1D0-0F6F04051FF1}" type="slidenum">
              <a:rPr kumimoji="1" lang="zh-CN" altLang="en-US" smtClean="0"/>
              <a:t>‹#›</a:t>
            </a:fld>
            <a:endParaRPr kumimoji="1"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E61B9B5D-AE9B-314B-A44A-C864E6490E7B}" type="datetimeFigureOut">
              <a:rPr kumimoji="1" lang="zh-CN" altLang="en-US" smtClean="0"/>
              <a:t>2018/2/27</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1EF494F0-5D26-0E43-A1D0-0F6F04051FF1}" type="slidenum">
              <a:rPr kumimoji="1" lang="zh-CN" altLang="en-US" smtClean="0"/>
              <a:t>‹#›</a:t>
            </a:fld>
            <a:endParaRPr kumimoji="1"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p>
        </p:txBody>
      </p:sp>
      <p:sp>
        <p:nvSpPr>
          <p:cNvPr id="4" name="日期占位符 3"/>
          <p:cNvSpPr>
            <a:spLocks noGrp="1"/>
          </p:cNvSpPr>
          <p:nvPr>
            <p:ph type="dt" sz="half" idx="10"/>
          </p:nvPr>
        </p:nvSpPr>
        <p:spPr/>
        <p:txBody>
          <a:bodyPr/>
          <a:lstStyle/>
          <a:p>
            <a:fld id="{E61B9B5D-AE9B-314B-A44A-C864E6490E7B}" type="datetimeFigureOut">
              <a:rPr kumimoji="1" lang="zh-CN" altLang="en-US" smtClean="0"/>
              <a:t>2018/2/27</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1EF494F0-5D26-0E43-A1D0-0F6F04051FF1}" type="slidenum">
              <a:rPr kumimoji="1" lang="zh-CN" altLang="en-US" smtClean="0"/>
              <a:t>‹#›</a:t>
            </a:fld>
            <a:endParaRPr kumimoji="1"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p:cNvSpPr>
            <a:spLocks noGrp="1"/>
          </p:cNvSpPr>
          <p:nvPr>
            <p:ph type="dt" sz="half" idx="10"/>
          </p:nvPr>
        </p:nvSpPr>
        <p:spPr/>
        <p:txBody>
          <a:bodyPr/>
          <a:lstStyle/>
          <a:p>
            <a:fld id="{E61B9B5D-AE9B-314B-A44A-C864E6490E7B}" type="datetimeFigureOut">
              <a:rPr kumimoji="1" lang="zh-CN" altLang="en-US" smtClean="0"/>
              <a:t>2018/2/27</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1EF494F0-5D26-0E43-A1D0-0F6F04051FF1}" type="slidenum">
              <a:rPr kumimoji="1" lang="zh-CN" altLang="en-US" smtClean="0"/>
              <a:t>‹#›</a:t>
            </a:fld>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p:cNvSpPr>
            <a:spLocks noGrp="1"/>
          </p:cNvSpPr>
          <p:nvPr>
            <p:ph type="dt" sz="half" idx="10"/>
          </p:nvPr>
        </p:nvSpPr>
        <p:spPr/>
        <p:txBody>
          <a:bodyPr/>
          <a:lstStyle/>
          <a:p>
            <a:fld id="{E61B9B5D-AE9B-314B-A44A-C864E6490E7B}" type="datetimeFigureOut">
              <a:rPr kumimoji="1" lang="zh-CN" altLang="en-US" smtClean="0"/>
              <a:t>2018/2/27</a:t>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幻灯片编号占位符 8"/>
          <p:cNvSpPr>
            <a:spLocks noGrp="1"/>
          </p:cNvSpPr>
          <p:nvPr>
            <p:ph type="sldNum" sz="quarter" idx="12"/>
          </p:nvPr>
        </p:nvSpPr>
        <p:spPr/>
        <p:txBody>
          <a:bodyPr/>
          <a:lstStyle/>
          <a:p>
            <a:fld id="{1EF494F0-5D26-0E43-A1D0-0F6F04051FF1}" type="slidenum">
              <a:rPr kumimoji="1" lang="zh-CN" altLang="en-US" smtClean="0"/>
              <a:t>‹#›</a:t>
            </a:fld>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日期占位符 2"/>
          <p:cNvSpPr>
            <a:spLocks noGrp="1"/>
          </p:cNvSpPr>
          <p:nvPr>
            <p:ph type="dt" sz="half" idx="10"/>
          </p:nvPr>
        </p:nvSpPr>
        <p:spPr/>
        <p:txBody>
          <a:bodyPr/>
          <a:lstStyle/>
          <a:p>
            <a:fld id="{E61B9B5D-AE9B-314B-A44A-C864E6490E7B}" type="datetimeFigureOut">
              <a:rPr kumimoji="1" lang="zh-CN" altLang="en-US" smtClean="0"/>
              <a:t>2018/2/27</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1EF494F0-5D26-0E43-A1D0-0F6F04051FF1}" type="slidenum">
              <a:rPr kumimoji="1" lang="zh-CN" altLang="en-US" smtClean="0"/>
              <a:t>‹#›</a:t>
            </a:fld>
            <a:endParaRPr kumimoji="1"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61B9B5D-AE9B-314B-A44A-C864E6490E7B}" type="datetimeFigureOut">
              <a:rPr kumimoji="1" lang="zh-CN" altLang="en-US" smtClean="0"/>
              <a:t>2018/2/27</a:t>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1EF494F0-5D26-0E43-A1D0-0F6F04051FF1}" type="slidenum">
              <a:rPr kumimoji="1" lang="zh-CN" altLang="en-US" smtClean="0"/>
              <a:t>‹#›</a:t>
            </a:fld>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E61B9B5D-AE9B-314B-A44A-C864E6490E7B}" type="datetimeFigureOut">
              <a:rPr kumimoji="1" lang="zh-CN" altLang="en-US" smtClean="0"/>
              <a:t>2018/2/27</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1EF494F0-5D26-0E43-A1D0-0F6F04051FF1}" type="slidenum">
              <a:rPr kumimoji="1" lang="zh-CN" altLang="en-US" smtClean="0"/>
              <a:t>‹#›</a:t>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E61B9B5D-AE9B-314B-A44A-C864E6490E7B}" type="datetimeFigureOut">
              <a:rPr kumimoji="1" lang="zh-CN" altLang="en-US" smtClean="0"/>
              <a:t>2018/2/27</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1EF494F0-5D26-0E43-A1D0-0F6F04051FF1}" type="slidenum">
              <a:rPr kumimoji="1" lang="zh-CN" altLang="en-US" smtClean="0"/>
              <a:t>‹#›</a:t>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竖排文本占位符 2"/>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E61B9B5D-AE9B-314B-A44A-C864E6490E7B}" type="datetimeFigureOut">
              <a:rPr kumimoji="1" lang="zh-CN" altLang="en-US" smtClean="0"/>
              <a:t>2018/2/27</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1EF494F0-5D26-0E43-A1D0-0F6F04051FF1}" type="slidenum">
              <a:rPr kumimoji="1" lang="zh-CN" altLang="en-US" smtClean="0"/>
              <a:t>‹#›</a:t>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本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E61B9B5D-AE9B-314B-A44A-C864E6490E7B}" type="datetimeFigureOut">
              <a:rPr kumimoji="1" lang="zh-CN" altLang="en-US" smtClean="0"/>
              <a:t>2018/2/27</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1EF494F0-5D26-0E43-A1D0-0F6F04051FF1}" type="slidenum">
              <a:rPr kumimoji="1" lang="zh-CN" altLang="en-US" smtClean="0"/>
              <a:t>‹#›</a:t>
            </a:fld>
            <a:endParaRPr kumimoji="1"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1B9B5D-AE9B-314B-A44A-C864E6490E7B}" type="datetimeFigureOut">
              <a:rPr kumimoji="1" lang="zh-CN" altLang="en-US" smtClean="0"/>
              <a:t>2018/2/27</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494F0-5D26-0E43-A1D0-0F6F04051FF1}" type="slidenum">
              <a:rPr kumimoji="1" lang="zh-CN" altLang="en-US" smtClean="0"/>
              <a:t>‹#›</a:t>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image" Target="../media/image6.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image" Target="../media/image4.png"/><Relationship Id="rId2" Type="http://schemas.openxmlformats.org/officeDocument/2006/relationships/tags" Target="../tags/tag2.xml"/><Relationship Id="rId16" Type="http://schemas.openxmlformats.org/officeDocument/2006/relationships/image" Target="../media/image1.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notesSlide" Target="../notesSlides/notesSlide2.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tags" Target="../tags/tag26.xml"/><Relationship Id="rId18" Type="http://schemas.openxmlformats.org/officeDocument/2006/relationships/tags" Target="../tags/tag31.xml"/><Relationship Id="rId3" Type="http://schemas.openxmlformats.org/officeDocument/2006/relationships/tags" Target="../tags/tag16.xml"/><Relationship Id="rId21" Type="http://schemas.openxmlformats.org/officeDocument/2006/relationships/image" Target="../media/image4.png"/><Relationship Id="rId7" Type="http://schemas.openxmlformats.org/officeDocument/2006/relationships/tags" Target="../tags/tag20.xml"/><Relationship Id="rId12" Type="http://schemas.openxmlformats.org/officeDocument/2006/relationships/tags" Target="../tags/tag25.xml"/><Relationship Id="rId17" Type="http://schemas.openxmlformats.org/officeDocument/2006/relationships/tags" Target="../tags/tag30.xml"/><Relationship Id="rId2" Type="http://schemas.openxmlformats.org/officeDocument/2006/relationships/tags" Target="../tags/tag15.xml"/><Relationship Id="rId16" Type="http://schemas.openxmlformats.org/officeDocument/2006/relationships/tags" Target="../tags/tag29.xml"/><Relationship Id="rId20" Type="http://schemas.openxmlformats.org/officeDocument/2006/relationships/image" Target="../media/image1.png"/><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tags" Target="../tags/tag24.xml"/><Relationship Id="rId5" Type="http://schemas.openxmlformats.org/officeDocument/2006/relationships/tags" Target="../tags/tag18.xml"/><Relationship Id="rId15" Type="http://schemas.openxmlformats.org/officeDocument/2006/relationships/tags" Target="../tags/tag28.xml"/><Relationship Id="rId10" Type="http://schemas.openxmlformats.org/officeDocument/2006/relationships/tags" Target="../tags/tag23.xml"/><Relationship Id="rId19" Type="http://schemas.openxmlformats.org/officeDocument/2006/relationships/slideLayout" Target="../slideLayouts/slideLayout1.xml"/><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tags" Target="../tags/tag27.xml"/><Relationship Id="rId22"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 y="0"/>
            <a:ext cx="12188952" cy="6858000"/>
          </a:xfrm>
          <a:prstGeom prst="rect">
            <a:avLst/>
          </a:prstGeom>
        </p:spPr>
      </p:pic>
      <p:grpSp>
        <p:nvGrpSpPr>
          <p:cNvPr id="13" name="组 12"/>
          <p:cNvGrpSpPr/>
          <p:nvPr/>
        </p:nvGrpSpPr>
        <p:grpSpPr>
          <a:xfrm>
            <a:off x="3445192" y="1104127"/>
            <a:ext cx="5298568" cy="2142026"/>
            <a:chOff x="3445192" y="1104127"/>
            <a:chExt cx="5298568" cy="2142026"/>
          </a:xfrm>
        </p:grpSpPr>
        <p:sp>
          <p:nvSpPr>
            <p:cNvPr id="9" name="文本框 8"/>
            <p:cNvSpPr txBox="1"/>
            <p:nvPr/>
          </p:nvSpPr>
          <p:spPr>
            <a:xfrm>
              <a:off x="3659507" y="2547344"/>
              <a:ext cx="5013007" cy="646331"/>
            </a:xfrm>
            <a:prstGeom prst="rect">
              <a:avLst/>
            </a:prstGeom>
            <a:noFill/>
            <a:effectLst>
              <a:outerShdw blurRad="50800" dist="76200" dir="2700000" algn="tl" rotWithShape="0">
                <a:srgbClr val="B86175"/>
              </a:outerShdw>
            </a:effectLst>
          </p:spPr>
          <p:txBody>
            <a:bodyPr wrap="square" rtlCol="0">
              <a:spAutoFit/>
            </a:bodyPr>
            <a:lstStyle/>
            <a:p>
              <a:pPr algn="dist"/>
              <a:r>
                <a:rPr kumimoji="1" lang="zh-CN" altLang="en-US" sz="3600" dirty="0">
                  <a:solidFill>
                    <a:schemeClr val="bg1"/>
                  </a:solidFill>
                  <a:latin typeface="+mj-ea"/>
                  <a:ea typeface="+mj-ea"/>
                  <a:cs typeface="Lantinghei SC Demibold" charset="-122"/>
                </a:rPr>
                <a:t>大型活动宣讲</a:t>
              </a:r>
              <a:r>
                <a:rPr kumimoji="1" lang="en-US" altLang="zh-CN" sz="3600" dirty="0">
                  <a:solidFill>
                    <a:schemeClr val="bg1"/>
                  </a:solidFill>
                  <a:latin typeface="+mj-ea"/>
                  <a:ea typeface="+mj-ea"/>
                  <a:cs typeface="Lantinghei SC Demibold" charset="-122"/>
                </a:rPr>
                <a:t>PTT</a:t>
              </a:r>
              <a:r>
                <a:rPr kumimoji="1" lang="zh-CN" altLang="en-US" sz="3600" dirty="0">
                  <a:solidFill>
                    <a:schemeClr val="bg1"/>
                  </a:solidFill>
                  <a:latin typeface="+mj-ea"/>
                  <a:ea typeface="+mj-ea"/>
                  <a:cs typeface="Lantinghei SC Demibold" charset="-122"/>
                </a:rPr>
                <a:t>模板</a:t>
              </a:r>
            </a:p>
          </p:txBody>
        </p:sp>
        <p:sp>
          <p:nvSpPr>
            <p:cNvPr id="10" name="文本框 9"/>
            <p:cNvSpPr txBox="1"/>
            <p:nvPr/>
          </p:nvSpPr>
          <p:spPr>
            <a:xfrm>
              <a:off x="3445192" y="1104127"/>
              <a:ext cx="5298568" cy="1200329"/>
            </a:xfrm>
            <a:prstGeom prst="rect">
              <a:avLst/>
            </a:prstGeom>
            <a:noFill/>
            <a:effectLst>
              <a:outerShdw blurRad="50800" dist="76200" dir="2700000" algn="tl" rotWithShape="0">
                <a:srgbClr val="B86175"/>
              </a:outerShdw>
            </a:effectLst>
          </p:spPr>
          <p:txBody>
            <a:bodyPr wrap="square" rtlCol="0">
              <a:spAutoFit/>
            </a:bodyPr>
            <a:lstStyle/>
            <a:p>
              <a:pPr algn="dist"/>
              <a:r>
                <a:rPr kumimoji="1" lang="zh-CN" altLang="en-US" sz="7200" dirty="0">
                  <a:solidFill>
                    <a:schemeClr val="bg1"/>
                  </a:solidFill>
                  <a:latin typeface="Lantinghei SC Demibold" charset="-122"/>
                  <a:ea typeface="Lantinghei SC Demibold" charset="-122"/>
                  <a:cs typeface="Lantinghei SC Demibold" charset="-122"/>
                </a:rPr>
                <a:t>感恩母亲节</a:t>
              </a:r>
            </a:p>
          </p:txBody>
        </p:sp>
        <p:sp>
          <p:nvSpPr>
            <p:cNvPr id="11" name="矩形 10"/>
            <p:cNvSpPr/>
            <p:nvPr/>
          </p:nvSpPr>
          <p:spPr>
            <a:xfrm>
              <a:off x="3659506" y="2478797"/>
              <a:ext cx="5013008" cy="767356"/>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6" presetClass="entr" presetSubtype="16"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ircle(in)">
                                      <p:cBhvr>
                                        <p:cTn id="10" dur="2000"/>
                                        <p:tgtEl>
                                          <p:spTgt spid="4"/>
                                        </p:tgtEl>
                                      </p:cBhvr>
                                    </p:animEffect>
                                  </p:childTnLst>
                                </p:cTn>
                              </p:par>
                              <p:par>
                                <p:cTn id="11" presetID="12" presetClass="entr" presetSubtype="4"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2000"/>
                                        <p:tgtEl>
                                          <p:spTgt spid="13"/>
                                        </p:tgtEl>
                                        <p:attrNameLst>
                                          <p:attrName>ppt_y</p:attrName>
                                        </p:attrNameLst>
                                      </p:cBhvr>
                                      <p:tavLst>
                                        <p:tav tm="0">
                                          <p:val>
                                            <p:strVal val="#ppt_y+#ppt_h*1.125000"/>
                                          </p:val>
                                        </p:tav>
                                        <p:tav tm="100000">
                                          <p:val>
                                            <p:strVal val="#ppt_y"/>
                                          </p:val>
                                        </p:tav>
                                      </p:tavLst>
                                    </p:anim>
                                    <p:animEffect transition="in" filter="wipe(up)">
                                      <p:cBhvr>
                                        <p:cTn id="14"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736635">
            <a:off x="-766890" y="3343803"/>
            <a:ext cx="3894895" cy="4024150"/>
          </a:xfrm>
          <a:prstGeom prst="rect">
            <a:avLst/>
          </a:prstGeom>
        </p:spPr>
      </p:pic>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890176" flipH="1">
            <a:off x="9067411" y="3159970"/>
            <a:ext cx="3894895" cy="4024150"/>
          </a:xfrm>
          <a:prstGeom prst="rect">
            <a:avLst/>
          </a:prstGeom>
        </p:spPr>
      </p:pic>
      <p:grpSp>
        <p:nvGrpSpPr>
          <p:cNvPr id="15" name="组 14"/>
          <p:cNvGrpSpPr/>
          <p:nvPr/>
        </p:nvGrpSpPr>
        <p:grpSpPr>
          <a:xfrm>
            <a:off x="6561202" y="726916"/>
            <a:ext cx="2637790" cy="631369"/>
            <a:chOff x="6589237" y="726916"/>
            <a:chExt cx="2637790" cy="631369"/>
          </a:xfrm>
        </p:grpSpPr>
        <p:sp>
          <p:nvSpPr>
            <p:cNvPr id="16" name="文本框 15"/>
            <p:cNvSpPr txBox="1"/>
            <p:nvPr/>
          </p:nvSpPr>
          <p:spPr>
            <a:xfrm>
              <a:off x="6589237" y="726916"/>
              <a:ext cx="2443162" cy="461665"/>
            </a:xfrm>
            <a:prstGeom prst="rect">
              <a:avLst/>
            </a:prstGeom>
            <a:noFill/>
          </p:spPr>
          <p:txBody>
            <a:bodyPr wrap="square" rtlCol="0">
              <a:spAutoFit/>
            </a:bodyPr>
            <a:lstStyle/>
            <a:p>
              <a:pPr algn="dist"/>
              <a:r>
                <a:rPr kumimoji="1" lang="zh-CN" altLang="en-US" sz="2400" dirty="0">
                  <a:solidFill>
                    <a:schemeClr val="bg1"/>
                  </a:solidFill>
                </a:rPr>
                <a:t>第一章节标题</a:t>
              </a:r>
            </a:p>
          </p:txBody>
        </p:sp>
        <p:sp>
          <p:nvSpPr>
            <p:cNvPr id="17" name="文本框 16"/>
            <p:cNvSpPr txBox="1"/>
            <p:nvPr/>
          </p:nvSpPr>
          <p:spPr>
            <a:xfrm>
              <a:off x="6589237" y="1100137"/>
              <a:ext cx="2637790" cy="258148"/>
            </a:xfrm>
            <a:prstGeom prst="rect">
              <a:avLst/>
            </a:prstGeom>
            <a:noFill/>
          </p:spPr>
          <p:txBody>
            <a:bodyPr wrap="square" rtlCol="0" anchor="t">
              <a:spAutoFit/>
            </a:bodyPr>
            <a:lstStyle/>
            <a:p>
              <a:pPr marL="0" marR="0" lvl="0" algn="dist" defTabSz="914400" rtl="0" eaLnBrk="1" latinLnBrk="0" hangingPunct="1">
                <a:lnSpc>
                  <a:spcPct val="130000"/>
                </a:lnSpc>
                <a:spcBef>
                  <a:spcPts val="0"/>
                </a:spcBef>
                <a:spcAft>
                  <a:spcPts val="0"/>
                </a:spcAft>
                <a:buClrTx/>
                <a:buSzTx/>
                <a:buFontTx/>
                <a:buNone/>
                <a:defRPr/>
              </a:pPr>
              <a:r>
                <a:rPr lang="en-US" altLang="zh-CN" sz="900" b="1" dirty="0">
                  <a:solidFill>
                    <a:schemeClr val="bg1"/>
                  </a:solidFill>
                  <a:latin typeface="+mn-ea"/>
                  <a:sym typeface="+mn-ea"/>
                </a:rPr>
                <a:t>CLICK TO ADD YOUR TITLE HERE.</a:t>
              </a:r>
            </a:p>
          </p:txBody>
        </p:sp>
      </p:grpSp>
      <p:grpSp>
        <p:nvGrpSpPr>
          <p:cNvPr id="18" name="组 17"/>
          <p:cNvGrpSpPr/>
          <p:nvPr/>
        </p:nvGrpSpPr>
        <p:grpSpPr>
          <a:xfrm>
            <a:off x="6561202" y="3932024"/>
            <a:ext cx="2637790" cy="631369"/>
            <a:chOff x="6589237" y="726916"/>
            <a:chExt cx="2637790" cy="631369"/>
          </a:xfrm>
        </p:grpSpPr>
        <p:sp>
          <p:nvSpPr>
            <p:cNvPr id="19" name="文本框 18"/>
            <p:cNvSpPr txBox="1"/>
            <p:nvPr/>
          </p:nvSpPr>
          <p:spPr>
            <a:xfrm>
              <a:off x="6589237" y="726916"/>
              <a:ext cx="2443162" cy="461665"/>
            </a:xfrm>
            <a:prstGeom prst="rect">
              <a:avLst/>
            </a:prstGeom>
            <a:noFill/>
          </p:spPr>
          <p:txBody>
            <a:bodyPr wrap="square" rtlCol="0">
              <a:spAutoFit/>
            </a:bodyPr>
            <a:lstStyle/>
            <a:p>
              <a:pPr algn="dist"/>
              <a:r>
                <a:rPr kumimoji="1" lang="zh-CN" altLang="en-US" sz="2400" dirty="0">
                  <a:solidFill>
                    <a:schemeClr val="bg1"/>
                  </a:solidFill>
                </a:rPr>
                <a:t>第三章节标题</a:t>
              </a:r>
            </a:p>
          </p:txBody>
        </p:sp>
        <p:sp>
          <p:nvSpPr>
            <p:cNvPr id="20" name="文本框 19"/>
            <p:cNvSpPr txBox="1"/>
            <p:nvPr/>
          </p:nvSpPr>
          <p:spPr>
            <a:xfrm>
              <a:off x="6589237" y="1100137"/>
              <a:ext cx="2637790" cy="258148"/>
            </a:xfrm>
            <a:prstGeom prst="rect">
              <a:avLst/>
            </a:prstGeom>
            <a:noFill/>
          </p:spPr>
          <p:txBody>
            <a:bodyPr wrap="square" rtlCol="0" anchor="t">
              <a:spAutoFit/>
            </a:bodyPr>
            <a:lstStyle/>
            <a:p>
              <a:pPr marL="0" marR="0" lvl="0" algn="dist" defTabSz="914400" rtl="0" eaLnBrk="1" latinLnBrk="0" hangingPunct="1">
                <a:lnSpc>
                  <a:spcPct val="130000"/>
                </a:lnSpc>
                <a:spcBef>
                  <a:spcPts val="0"/>
                </a:spcBef>
                <a:spcAft>
                  <a:spcPts val="0"/>
                </a:spcAft>
                <a:buClrTx/>
                <a:buSzTx/>
                <a:buFontTx/>
                <a:buNone/>
                <a:defRPr/>
              </a:pPr>
              <a:r>
                <a:rPr lang="en-US" altLang="zh-CN" sz="900" b="1" dirty="0">
                  <a:solidFill>
                    <a:schemeClr val="bg1"/>
                  </a:solidFill>
                  <a:latin typeface="+mn-ea"/>
                  <a:sym typeface="+mn-ea"/>
                </a:rPr>
                <a:t>CLICK TO ADD YOUR TITLE HERE.</a:t>
              </a:r>
            </a:p>
          </p:txBody>
        </p:sp>
      </p:grpSp>
      <p:grpSp>
        <p:nvGrpSpPr>
          <p:cNvPr id="21" name="组 20"/>
          <p:cNvGrpSpPr/>
          <p:nvPr/>
        </p:nvGrpSpPr>
        <p:grpSpPr>
          <a:xfrm>
            <a:off x="6561202" y="2329470"/>
            <a:ext cx="2637790" cy="631369"/>
            <a:chOff x="6589237" y="726916"/>
            <a:chExt cx="2637790" cy="631369"/>
          </a:xfrm>
        </p:grpSpPr>
        <p:sp>
          <p:nvSpPr>
            <p:cNvPr id="22" name="文本框 21"/>
            <p:cNvSpPr txBox="1"/>
            <p:nvPr/>
          </p:nvSpPr>
          <p:spPr>
            <a:xfrm>
              <a:off x="6589237" y="726916"/>
              <a:ext cx="2443162" cy="461665"/>
            </a:xfrm>
            <a:prstGeom prst="rect">
              <a:avLst/>
            </a:prstGeom>
            <a:noFill/>
          </p:spPr>
          <p:txBody>
            <a:bodyPr wrap="square" rtlCol="0">
              <a:spAutoFit/>
            </a:bodyPr>
            <a:lstStyle/>
            <a:p>
              <a:pPr algn="dist"/>
              <a:r>
                <a:rPr kumimoji="1" lang="zh-CN" altLang="en-US" sz="2400" dirty="0">
                  <a:solidFill>
                    <a:schemeClr val="bg1"/>
                  </a:solidFill>
                </a:rPr>
                <a:t>第二章节标题</a:t>
              </a:r>
            </a:p>
          </p:txBody>
        </p:sp>
        <p:sp>
          <p:nvSpPr>
            <p:cNvPr id="23" name="文本框 22"/>
            <p:cNvSpPr txBox="1"/>
            <p:nvPr/>
          </p:nvSpPr>
          <p:spPr>
            <a:xfrm>
              <a:off x="6589237" y="1100137"/>
              <a:ext cx="2637790" cy="258148"/>
            </a:xfrm>
            <a:prstGeom prst="rect">
              <a:avLst/>
            </a:prstGeom>
            <a:noFill/>
          </p:spPr>
          <p:txBody>
            <a:bodyPr wrap="square" rtlCol="0" anchor="t">
              <a:spAutoFit/>
            </a:bodyPr>
            <a:lstStyle/>
            <a:p>
              <a:pPr marL="0" marR="0" lvl="0" algn="dist" defTabSz="914400" rtl="0" eaLnBrk="1" latinLnBrk="0" hangingPunct="1">
                <a:lnSpc>
                  <a:spcPct val="130000"/>
                </a:lnSpc>
                <a:spcBef>
                  <a:spcPts val="0"/>
                </a:spcBef>
                <a:spcAft>
                  <a:spcPts val="0"/>
                </a:spcAft>
                <a:buClrTx/>
                <a:buSzTx/>
                <a:buFontTx/>
                <a:buNone/>
                <a:defRPr/>
              </a:pPr>
              <a:r>
                <a:rPr lang="en-US" altLang="zh-CN" sz="900" b="1" dirty="0">
                  <a:solidFill>
                    <a:schemeClr val="bg1"/>
                  </a:solidFill>
                  <a:latin typeface="+mn-ea"/>
                  <a:sym typeface="+mn-ea"/>
                </a:rPr>
                <a:t>CLICK TO ADD YOUR TITLE HERE.</a:t>
              </a:r>
            </a:p>
          </p:txBody>
        </p:sp>
      </p:grpSp>
      <p:grpSp>
        <p:nvGrpSpPr>
          <p:cNvPr id="24" name="组 23"/>
          <p:cNvGrpSpPr/>
          <p:nvPr/>
        </p:nvGrpSpPr>
        <p:grpSpPr>
          <a:xfrm>
            <a:off x="6561202" y="5534577"/>
            <a:ext cx="2637790" cy="631369"/>
            <a:chOff x="6589237" y="726916"/>
            <a:chExt cx="2637790" cy="631369"/>
          </a:xfrm>
        </p:grpSpPr>
        <p:sp>
          <p:nvSpPr>
            <p:cNvPr id="25" name="文本框 24"/>
            <p:cNvSpPr txBox="1"/>
            <p:nvPr/>
          </p:nvSpPr>
          <p:spPr>
            <a:xfrm>
              <a:off x="6589237" y="726916"/>
              <a:ext cx="2443162" cy="461665"/>
            </a:xfrm>
            <a:prstGeom prst="rect">
              <a:avLst/>
            </a:prstGeom>
            <a:noFill/>
          </p:spPr>
          <p:txBody>
            <a:bodyPr wrap="square" rtlCol="0">
              <a:spAutoFit/>
            </a:bodyPr>
            <a:lstStyle/>
            <a:p>
              <a:pPr algn="dist"/>
              <a:r>
                <a:rPr kumimoji="1" lang="zh-CN" altLang="en-US" sz="2400" dirty="0">
                  <a:solidFill>
                    <a:schemeClr val="bg1"/>
                  </a:solidFill>
                </a:rPr>
                <a:t>第四章节标题</a:t>
              </a:r>
            </a:p>
          </p:txBody>
        </p:sp>
        <p:sp>
          <p:nvSpPr>
            <p:cNvPr id="26" name="文本框 25"/>
            <p:cNvSpPr txBox="1"/>
            <p:nvPr/>
          </p:nvSpPr>
          <p:spPr>
            <a:xfrm>
              <a:off x="6589237" y="1100137"/>
              <a:ext cx="2637790" cy="258148"/>
            </a:xfrm>
            <a:prstGeom prst="rect">
              <a:avLst/>
            </a:prstGeom>
            <a:noFill/>
          </p:spPr>
          <p:txBody>
            <a:bodyPr wrap="square" rtlCol="0" anchor="t">
              <a:spAutoFit/>
            </a:bodyPr>
            <a:lstStyle/>
            <a:p>
              <a:pPr marL="0" marR="0" lvl="0" algn="dist" defTabSz="914400" rtl="0" eaLnBrk="1" latinLnBrk="0" hangingPunct="1">
                <a:lnSpc>
                  <a:spcPct val="130000"/>
                </a:lnSpc>
                <a:spcBef>
                  <a:spcPts val="0"/>
                </a:spcBef>
                <a:spcAft>
                  <a:spcPts val="0"/>
                </a:spcAft>
                <a:buClrTx/>
                <a:buSzTx/>
                <a:buFontTx/>
                <a:buNone/>
                <a:defRPr/>
              </a:pPr>
              <a:r>
                <a:rPr lang="en-US" altLang="zh-CN" sz="900" b="1" dirty="0">
                  <a:solidFill>
                    <a:schemeClr val="bg1"/>
                  </a:solidFill>
                  <a:latin typeface="+mn-ea"/>
                  <a:sym typeface="+mn-ea"/>
                </a:rPr>
                <a:t>CLICK TO ADD YOUR TITLE HERE.</a:t>
              </a:r>
            </a:p>
          </p:txBody>
        </p:sp>
      </p:grpSp>
      <p:sp>
        <p:nvSpPr>
          <p:cNvPr id="3" name="心形 2"/>
          <p:cNvSpPr/>
          <p:nvPr/>
        </p:nvSpPr>
        <p:spPr>
          <a:xfrm>
            <a:off x="2727071" y="1991538"/>
            <a:ext cx="3043237" cy="2748880"/>
          </a:xfrm>
          <a:prstGeom prst="hear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endParaRPr>
          </a:p>
        </p:txBody>
      </p:sp>
      <p:sp>
        <p:nvSpPr>
          <p:cNvPr id="27" name="文本框 26"/>
          <p:cNvSpPr txBox="1"/>
          <p:nvPr/>
        </p:nvSpPr>
        <p:spPr>
          <a:xfrm>
            <a:off x="3296435" y="2575215"/>
            <a:ext cx="1872553" cy="923330"/>
          </a:xfrm>
          <a:prstGeom prst="rect">
            <a:avLst/>
          </a:prstGeom>
          <a:noFill/>
          <a:effectLst>
            <a:outerShdw blurRad="50800" dist="76200" dir="2700000" algn="tl" rotWithShape="0">
              <a:prstClr val="black">
                <a:alpha val="0"/>
              </a:prstClr>
            </a:outerShdw>
          </a:effectLst>
        </p:spPr>
        <p:txBody>
          <a:bodyPr wrap="square" rtlCol="0">
            <a:spAutoFit/>
          </a:bodyPr>
          <a:lstStyle/>
          <a:p>
            <a:pPr algn="dist"/>
            <a:r>
              <a:rPr kumimoji="1" lang="zh-CN" altLang="en-US" sz="5400" dirty="0">
                <a:solidFill>
                  <a:srgbClr val="FF91A9"/>
                </a:solidFill>
                <a:latin typeface="+mj-ea"/>
                <a:ea typeface="+mj-ea"/>
              </a:rPr>
              <a:t>目录</a:t>
            </a:r>
          </a:p>
        </p:txBody>
      </p:sp>
      <p:sp>
        <p:nvSpPr>
          <p:cNvPr id="28" name="文本框 27"/>
          <p:cNvSpPr txBox="1"/>
          <p:nvPr/>
        </p:nvSpPr>
        <p:spPr>
          <a:xfrm>
            <a:off x="3296435" y="3495297"/>
            <a:ext cx="1872553" cy="461665"/>
          </a:xfrm>
          <a:prstGeom prst="rect">
            <a:avLst/>
          </a:prstGeom>
          <a:noFill/>
          <a:effectLst>
            <a:outerShdw blurRad="50800" dist="76200" dir="2700000" algn="tl" rotWithShape="0">
              <a:prstClr val="black">
                <a:alpha val="0"/>
              </a:prstClr>
            </a:outerShdw>
          </a:effectLst>
        </p:spPr>
        <p:txBody>
          <a:bodyPr wrap="square" rtlCol="0">
            <a:spAutoFit/>
          </a:bodyPr>
          <a:lstStyle/>
          <a:p>
            <a:pPr algn="dist"/>
            <a:r>
              <a:rPr kumimoji="1" lang="en-US" altLang="zh-CN" sz="2400" dirty="0">
                <a:solidFill>
                  <a:srgbClr val="FF91A9"/>
                </a:solidFill>
                <a:latin typeface="+mj-ea"/>
                <a:ea typeface="+mj-ea"/>
              </a:rPr>
              <a:t>CONTENTS</a:t>
            </a:r>
            <a:endParaRPr kumimoji="1" lang="zh-CN" altLang="en-US" sz="2400" dirty="0">
              <a:solidFill>
                <a:srgbClr val="FF91A9"/>
              </a:solidFill>
              <a:latin typeface="+mj-ea"/>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par>
                                <p:cTn id="11" presetID="3" presetClass="entr" presetSubtype="1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linds(horizontal)">
                                      <p:cBhvr>
                                        <p:cTn id="13" dur="500"/>
                                        <p:tgtEl>
                                          <p:spTgt spid="7"/>
                                        </p:tgtEl>
                                      </p:cBhvr>
                                    </p:animEffect>
                                  </p:childTnLst>
                                </p:cTn>
                              </p:par>
                              <p:par>
                                <p:cTn id="14" presetID="5" presetClass="entr" presetSubtype="1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checkerboard(across)">
                                      <p:cBhvr>
                                        <p:cTn id="16" dur="500"/>
                                        <p:tgtEl>
                                          <p:spTgt spid="2"/>
                                        </p:tgtEl>
                                      </p:cBhvr>
                                    </p:animEffect>
                                  </p:childTnLst>
                                </p:cTn>
                              </p:par>
                              <p:par>
                                <p:cTn id="17" presetID="5" presetClass="entr" presetSubtype="1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checkerboard(across)">
                                      <p:cBhvr>
                                        <p:cTn id="19" dur="500"/>
                                        <p:tgtEl>
                                          <p:spTgt spid="12"/>
                                        </p:tgtEl>
                                      </p:cBhvr>
                                    </p:animEffect>
                                  </p:childTnLst>
                                </p:cTn>
                              </p:par>
                              <p:par>
                                <p:cTn id="20" presetID="18" presetClass="entr" presetSubtype="12"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strips(downLeft)">
                                      <p:cBhvr>
                                        <p:cTn id="22" dur="500"/>
                                        <p:tgtEl>
                                          <p:spTgt spid="3"/>
                                        </p:tgtEl>
                                      </p:cBhvr>
                                    </p:animEffect>
                                  </p:childTnLst>
                                </p:cTn>
                              </p:par>
                              <p:par>
                                <p:cTn id="23" presetID="55"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1000" fill="hold"/>
                                        <p:tgtEl>
                                          <p:spTgt spid="27"/>
                                        </p:tgtEl>
                                        <p:attrNameLst>
                                          <p:attrName>ppt_w</p:attrName>
                                        </p:attrNameLst>
                                      </p:cBhvr>
                                      <p:tavLst>
                                        <p:tav tm="0">
                                          <p:val>
                                            <p:strVal val="#ppt_w*0.70"/>
                                          </p:val>
                                        </p:tav>
                                        <p:tav tm="100000">
                                          <p:val>
                                            <p:strVal val="#ppt_w"/>
                                          </p:val>
                                        </p:tav>
                                      </p:tavLst>
                                    </p:anim>
                                    <p:anim calcmode="lin" valueType="num">
                                      <p:cBhvr>
                                        <p:cTn id="26" dur="1000" fill="hold"/>
                                        <p:tgtEl>
                                          <p:spTgt spid="27"/>
                                        </p:tgtEl>
                                        <p:attrNameLst>
                                          <p:attrName>ppt_h</p:attrName>
                                        </p:attrNameLst>
                                      </p:cBhvr>
                                      <p:tavLst>
                                        <p:tav tm="0">
                                          <p:val>
                                            <p:strVal val="#ppt_h"/>
                                          </p:val>
                                        </p:tav>
                                        <p:tav tm="100000">
                                          <p:val>
                                            <p:strVal val="#ppt_h"/>
                                          </p:val>
                                        </p:tav>
                                      </p:tavLst>
                                    </p:anim>
                                    <p:animEffect transition="in" filter="fade">
                                      <p:cBhvr>
                                        <p:cTn id="27" dur="1000"/>
                                        <p:tgtEl>
                                          <p:spTgt spid="27"/>
                                        </p:tgtEl>
                                      </p:cBhvr>
                                    </p:animEffect>
                                  </p:childTnLst>
                                </p:cTn>
                              </p:par>
                              <p:par>
                                <p:cTn id="28" presetID="55" presetClass="entr" presetSubtype="0" fill="hold" grpId="0" nodeType="with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p:cTn id="30" dur="1000" fill="hold"/>
                                        <p:tgtEl>
                                          <p:spTgt spid="28"/>
                                        </p:tgtEl>
                                        <p:attrNameLst>
                                          <p:attrName>ppt_w</p:attrName>
                                        </p:attrNameLst>
                                      </p:cBhvr>
                                      <p:tavLst>
                                        <p:tav tm="0">
                                          <p:val>
                                            <p:strVal val="#ppt_w*0.70"/>
                                          </p:val>
                                        </p:tav>
                                        <p:tav tm="100000">
                                          <p:val>
                                            <p:strVal val="#ppt_w"/>
                                          </p:val>
                                        </p:tav>
                                      </p:tavLst>
                                    </p:anim>
                                    <p:anim calcmode="lin" valueType="num">
                                      <p:cBhvr>
                                        <p:cTn id="31" dur="1000" fill="hold"/>
                                        <p:tgtEl>
                                          <p:spTgt spid="28"/>
                                        </p:tgtEl>
                                        <p:attrNameLst>
                                          <p:attrName>ppt_h</p:attrName>
                                        </p:attrNameLst>
                                      </p:cBhvr>
                                      <p:tavLst>
                                        <p:tav tm="0">
                                          <p:val>
                                            <p:strVal val="#ppt_h"/>
                                          </p:val>
                                        </p:tav>
                                        <p:tav tm="100000">
                                          <p:val>
                                            <p:strVal val="#ppt_h"/>
                                          </p:val>
                                        </p:tav>
                                      </p:tavLst>
                                    </p:anim>
                                    <p:animEffect transition="in" filter="fade">
                                      <p:cBhvr>
                                        <p:cTn id="32" dur="1000"/>
                                        <p:tgtEl>
                                          <p:spTgt spid="28"/>
                                        </p:tgtEl>
                                      </p:cBhvr>
                                    </p:animEffect>
                                  </p:childTnLst>
                                </p:cTn>
                              </p:par>
                              <p:par>
                                <p:cTn id="33" presetID="5" presetClass="entr" presetSubtype="1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checkerboard(across)">
                                      <p:cBhvr>
                                        <p:cTn id="35" dur="500"/>
                                        <p:tgtEl>
                                          <p:spTgt spid="15"/>
                                        </p:tgtEl>
                                      </p:cBhvr>
                                    </p:animEffect>
                                  </p:childTnLst>
                                </p:cTn>
                              </p:par>
                              <p:par>
                                <p:cTn id="36" presetID="5" presetClass="entr" presetSubtype="10"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checkerboard(across)">
                                      <p:cBhvr>
                                        <p:cTn id="38" dur="500"/>
                                        <p:tgtEl>
                                          <p:spTgt spid="21"/>
                                        </p:tgtEl>
                                      </p:cBhvr>
                                    </p:animEffect>
                                  </p:childTnLst>
                                </p:cTn>
                              </p:par>
                              <p:par>
                                <p:cTn id="39" presetID="5" presetClass="entr" presetSubtype="1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checkerboard(across)">
                                      <p:cBhvr>
                                        <p:cTn id="41" dur="500"/>
                                        <p:tgtEl>
                                          <p:spTgt spid="18"/>
                                        </p:tgtEl>
                                      </p:cBhvr>
                                    </p:animEffect>
                                  </p:childTnLst>
                                </p:cTn>
                              </p:par>
                              <p:par>
                                <p:cTn id="42" presetID="5" presetClass="entr" presetSubtype="10" fill="hold"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checkerboard(across)">
                                      <p:cBhvr>
                                        <p:cTn id="4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7" grpId="0"/>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pic>
        <p:nvPicPr>
          <p:cNvPr id="29" name="图片 28"/>
          <p:cNvPicPr>
            <a:picLocks noChangeAspect="1"/>
          </p:cNvPicPr>
          <p:nvPr/>
        </p:nvPicPr>
        <p:blipFill>
          <a:blip r:embed="rId4">
            <a:alphaModFix amt="29000"/>
            <a:extLst>
              <a:ext uri="{28A0092B-C50C-407E-A947-70E740481C1C}">
                <a14:useLocalDpi xmlns:a14="http://schemas.microsoft.com/office/drawing/2010/main" val="0"/>
              </a:ext>
            </a:extLst>
          </a:blip>
          <a:stretch>
            <a:fillRect/>
          </a:stretch>
        </p:blipFill>
        <p:spPr>
          <a:xfrm>
            <a:off x="2137134" y="0"/>
            <a:ext cx="7914684" cy="8177339"/>
          </a:xfrm>
          <a:prstGeom prst="rect">
            <a:avLst/>
          </a:prstGeom>
        </p:spPr>
      </p:pic>
      <p:grpSp>
        <p:nvGrpSpPr>
          <p:cNvPr id="15" name="组 14"/>
          <p:cNvGrpSpPr/>
          <p:nvPr/>
        </p:nvGrpSpPr>
        <p:grpSpPr>
          <a:xfrm>
            <a:off x="4346405" y="2721113"/>
            <a:ext cx="4683296" cy="1415773"/>
            <a:chOff x="6046312" y="443305"/>
            <a:chExt cx="4683296" cy="1415773"/>
          </a:xfrm>
          <a:effectLst>
            <a:outerShdw blurRad="50800" dist="50800" dir="5400000" algn="ctr" rotWithShape="0">
              <a:srgbClr val="B86175"/>
            </a:outerShdw>
          </a:effectLst>
        </p:grpSpPr>
        <p:sp>
          <p:nvSpPr>
            <p:cNvPr id="16" name="文本框 15"/>
            <p:cNvSpPr txBox="1"/>
            <p:nvPr/>
          </p:nvSpPr>
          <p:spPr>
            <a:xfrm>
              <a:off x="6046312" y="443305"/>
              <a:ext cx="4683296" cy="923330"/>
            </a:xfrm>
            <a:prstGeom prst="rect">
              <a:avLst/>
            </a:prstGeom>
            <a:noFill/>
          </p:spPr>
          <p:txBody>
            <a:bodyPr wrap="square" rtlCol="0">
              <a:spAutoFit/>
            </a:bodyPr>
            <a:lstStyle/>
            <a:p>
              <a:pPr algn="dist"/>
              <a:r>
                <a:rPr kumimoji="1" lang="zh-CN" altLang="en-US" sz="5400" dirty="0">
                  <a:solidFill>
                    <a:schemeClr val="bg1"/>
                  </a:solidFill>
                </a:rPr>
                <a:t>第一章节标题</a:t>
              </a:r>
            </a:p>
          </p:txBody>
        </p:sp>
        <p:sp>
          <p:nvSpPr>
            <p:cNvPr id="17" name="文本框 16"/>
            <p:cNvSpPr txBox="1"/>
            <p:nvPr/>
          </p:nvSpPr>
          <p:spPr>
            <a:xfrm>
              <a:off x="6329058" y="1366635"/>
              <a:ext cx="4257675" cy="492443"/>
            </a:xfrm>
            <a:prstGeom prst="rect">
              <a:avLst/>
            </a:prstGeom>
            <a:noFill/>
          </p:spPr>
          <p:txBody>
            <a:bodyPr wrap="square" rtlCol="0" anchor="t">
              <a:spAutoFit/>
            </a:bodyPr>
            <a:lstStyle/>
            <a:p>
              <a:pPr marL="0" marR="0" lvl="0" algn="dist" defTabSz="914400" rtl="0" eaLnBrk="1" latinLnBrk="0" hangingPunct="1">
                <a:lnSpc>
                  <a:spcPct val="130000"/>
                </a:lnSpc>
                <a:spcBef>
                  <a:spcPts val="0"/>
                </a:spcBef>
                <a:spcAft>
                  <a:spcPts val="0"/>
                </a:spcAft>
                <a:buClrTx/>
                <a:buSzTx/>
                <a:buFontTx/>
                <a:buNone/>
                <a:defRPr/>
              </a:pPr>
              <a:r>
                <a:rPr lang="en-US" altLang="zh-CN" sz="2000" b="1" dirty="0">
                  <a:solidFill>
                    <a:schemeClr val="bg1"/>
                  </a:solidFill>
                  <a:latin typeface="+mn-ea"/>
                  <a:sym typeface="+mn-ea"/>
                </a:rPr>
                <a:t>CLICK TO ADD YOUR TITLE HERE.</a:t>
              </a:r>
            </a:p>
          </p:txBody>
        </p:sp>
      </p:grpSp>
      <p:sp>
        <p:nvSpPr>
          <p:cNvPr id="3" name="心形 2"/>
          <p:cNvSpPr/>
          <p:nvPr/>
        </p:nvSpPr>
        <p:spPr>
          <a:xfrm>
            <a:off x="2708638" y="3004724"/>
            <a:ext cx="1074839" cy="970876"/>
          </a:xfrm>
          <a:prstGeom prst="heart">
            <a:avLst/>
          </a:prstGeom>
          <a:solidFill>
            <a:schemeClr val="bg1"/>
          </a:solidFill>
          <a:ln>
            <a:noFill/>
          </a:ln>
          <a:effectLst>
            <a:outerShdw blurRad="50800" dist="50800" dir="5400000" algn="ctr" rotWithShape="0">
              <a:srgbClr val="B8617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decel="100000"/>
                                        <p:tgtEl>
                                          <p:spTgt spid="7"/>
                                        </p:tgtEl>
                                      </p:cBhvr>
                                    </p:animEffect>
                                    <p:anim calcmode="lin" valueType="num">
                                      <p:cBhvr>
                                        <p:cTn id="8" dur="800" decel="100000" fill="hold"/>
                                        <p:tgtEl>
                                          <p:spTgt spid="7"/>
                                        </p:tgtEl>
                                        <p:attrNameLst>
                                          <p:attrName>style.rotation</p:attrName>
                                        </p:attrNameLst>
                                      </p:cBhvr>
                                      <p:tavLst>
                                        <p:tav tm="0">
                                          <p:val>
                                            <p:fltVal val="-90"/>
                                          </p:val>
                                        </p:tav>
                                        <p:tav tm="100000">
                                          <p:val>
                                            <p:fltVal val="0"/>
                                          </p:val>
                                        </p:tav>
                                      </p:tavLst>
                                    </p:anim>
                                    <p:anim calcmode="lin" valueType="num">
                                      <p:cBhvr>
                                        <p:cTn id="9" dur="800" decel="100000" fill="hold"/>
                                        <p:tgtEl>
                                          <p:spTgt spid="7"/>
                                        </p:tgtEl>
                                        <p:attrNameLst>
                                          <p:attrName>ppt_x</p:attrName>
                                        </p:attrNameLst>
                                      </p:cBhvr>
                                      <p:tavLst>
                                        <p:tav tm="0">
                                          <p:val>
                                            <p:strVal val="#ppt_x+0.4"/>
                                          </p:val>
                                        </p:tav>
                                        <p:tav tm="100000">
                                          <p:val>
                                            <p:strVal val="#ppt_x-0.05"/>
                                          </p:val>
                                        </p:tav>
                                      </p:tavLst>
                                    </p:anim>
                                    <p:anim calcmode="lin" valueType="num">
                                      <p:cBhvr>
                                        <p:cTn id="10" dur="800" decel="100000" fill="hold"/>
                                        <p:tgtEl>
                                          <p:spTgt spid="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par>
                                <p:cTn id="13" presetID="3" presetClass="entr" presetSubtype="1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par>
                                <p:cTn id="16" presetID="18" presetClass="entr" presetSubtype="12"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strips(downLeft)">
                                      <p:cBhvr>
                                        <p:cTn id="18" dur="500"/>
                                        <p:tgtEl>
                                          <p:spTgt spid="3"/>
                                        </p:tgtEl>
                                      </p:cBhvr>
                                    </p:animEffect>
                                  </p:childTnLst>
                                </p:cTn>
                              </p:par>
                              <p:par>
                                <p:cTn id="19" presetID="5" presetClass="entr" presetSubtype="1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checkerboard(across)">
                                      <p:cBhvr>
                                        <p:cTn id="21" dur="500"/>
                                        <p:tgtEl>
                                          <p:spTgt spid="15"/>
                                        </p:tgtEl>
                                      </p:cBhvr>
                                    </p:animEffect>
                                  </p:childTnLst>
                                </p:cTn>
                              </p:par>
                              <p:par>
                                <p:cTn id="22" presetID="5" presetClass="entr" presetSubtype="10" fill="hold"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checkerboard(across)">
                                      <p:cBhvr>
                                        <p:cTn id="2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587" y="0"/>
            <a:ext cx="12188952" cy="6858000"/>
          </a:xfrm>
          <a:prstGeom prst="rect">
            <a:avLst/>
          </a:prstGeom>
        </p:spPr>
      </p:pic>
      <p:pic>
        <p:nvPicPr>
          <p:cNvPr id="5" name="图片 4"/>
          <p:cNvPicPr>
            <a:picLocks noChangeAspect="1"/>
          </p:cNvPicPr>
          <p:nvPr/>
        </p:nvPicPr>
        <p:blipFill>
          <a:blip r:embed="rId4"/>
          <a:stretch>
            <a:fillRect/>
          </a:stretch>
        </p:blipFill>
        <p:spPr>
          <a:xfrm>
            <a:off x="1071563" y="1195387"/>
            <a:ext cx="9815512" cy="4619626"/>
          </a:xfrm>
          <a:prstGeom prst="rect">
            <a:avLst/>
          </a:prstGeom>
        </p:spPr>
      </p:pic>
      <p:sp>
        <p:nvSpPr>
          <p:cNvPr id="8" name="文本框 7"/>
          <p:cNvSpPr txBox="1"/>
          <p:nvPr/>
        </p:nvSpPr>
        <p:spPr>
          <a:xfrm>
            <a:off x="5123344" y="182195"/>
            <a:ext cx="1942263" cy="276999"/>
          </a:xfrm>
          <a:prstGeom prst="rect">
            <a:avLst/>
          </a:prstGeom>
          <a:noFill/>
        </p:spPr>
        <p:txBody>
          <a:bodyPr wrap="square" rtlCol="0">
            <a:spAutoFit/>
          </a:bodyPr>
          <a:lstStyle/>
          <a:p>
            <a:pPr algn="dist"/>
            <a:r>
              <a:rPr kumimoji="1" lang="zh-CN" altLang="en-US" sz="1200" dirty="0">
                <a:solidFill>
                  <a:srgbClr val="FFE0DF"/>
                </a:solidFill>
              </a:rPr>
              <a:t>本章节小标题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par>
                          <p:cTn id="13" fill="hold">
                            <p:stCondLst>
                              <p:cond delay="1000"/>
                            </p:stCondLst>
                            <p:childTnLst>
                              <p:par>
                                <p:cTn id="14" presetID="16" presetClass="entr" presetSubtype="21"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587" y="0"/>
            <a:ext cx="12188952" cy="6858000"/>
          </a:xfrm>
          <a:prstGeom prst="rect">
            <a:avLst/>
          </a:prstGeom>
        </p:spPr>
      </p:pic>
      <p:sp>
        <p:nvSpPr>
          <p:cNvPr id="8" name="文本框 7"/>
          <p:cNvSpPr txBox="1"/>
          <p:nvPr/>
        </p:nvSpPr>
        <p:spPr>
          <a:xfrm>
            <a:off x="5123344" y="182195"/>
            <a:ext cx="1942263" cy="276999"/>
          </a:xfrm>
          <a:prstGeom prst="rect">
            <a:avLst/>
          </a:prstGeom>
          <a:noFill/>
        </p:spPr>
        <p:txBody>
          <a:bodyPr wrap="square" rtlCol="0">
            <a:spAutoFit/>
          </a:bodyPr>
          <a:lstStyle/>
          <a:p>
            <a:pPr algn="dist"/>
            <a:r>
              <a:rPr kumimoji="1" lang="zh-CN" altLang="en-US" sz="1200" dirty="0">
                <a:solidFill>
                  <a:srgbClr val="FFE0DF"/>
                </a:solidFill>
              </a:rPr>
              <a:t>本章节小标题</a:t>
            </a:r>
          </a:p>
        </p:txBody>
      </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2500" y="2846020"/>
            <a:ext cx="4507992" cy="786384"/>
          </a:xfrm>
          <a:prstGeom prst="rect">
            <a:avLst/>
          </a:prstGeom>
        </p:spPr>
      </p:pic>
      <p:grpSp>
        <p:nvGrpSpPr>
          <p:cNvPr id="10" name="Group 3"/>
          <p:cNvGrpSpPr/>
          <p:nvPr/>
        </p:nvGrpSpPr>
        <p:grpSpPr>
          <a:xfrm>
            <a:off x="1314929" y="1590244"/>
            <a:ext cx="9521415" cy="4332902"/>
            <a:chOff x="1044491" y="1551735"/>
            <a:chExt cx="10185925" cy="4399344"/>
          </a:xfrm>
        </p:grpSpPr>
        <p:sp>
          <p:nvSpPr>
            <p:cNvPr id="11" name="Freeform 21"/>
            <p:cNvSpPr/>
            <p:nvPr/>
          </p:nvSpPr>
          <p:spPr>
            <a:xfrm rot="19805282">
              <a:off x="1456384" y="1551735"/>
              <a:ext cx="9350488" cy="4399344"/>
            </a:xfrm>
            <a:custGeom>
              <a:avLst/>
              <a:gdLst>
                <a:gd name="connsiteX0" fmla="*/ 9210674 w 9350488"/>
                <a:gd name="connsiteY0" fmla="*/ 3819266 h 4399344"/>
                <a:gd name="connsiteX1" fmla="*/ 9350488 w 9350488"/>
                <a:gd name="connsiteY1" fmla="*/ 4082226 h 4399344"/>
                <a:gd name="connsiteX2" fmla="*/ 9033370 w 9350488"/>
                <a:gd name="connsiteY2" fmla="*/ 4399344 h 4399344"/>
                <a:gd name="connsiteX3" fmla="*/ 6852320 w 9350488"/>
                <a:gd name="connsiteY3" fmla="*/ 4399344 h 4399344"/>
                <a:gd name="connsiteX4" fmla="*/ 6844759 w 9350488"/>
                <a:gd name="connsiteY4" fmla="*/ 4398581 h 4399344"/>
                <a:gd name="connsiteX5" fmla="*/ 6831730 w 9350488"/>
                <a:gd name="connsiteY5" fmla="*/ 4398964 h 4399344"/>
                <a:gd name="connsiteX6" fmla="*/ 6805150 w 9350488"/>
                <a:gd name="connsiteY6" fmla="*/ 4394589 h 4399344"/>
                <a:gd name="connsiteX7" fmla="*/ 6788410 w 9350488"/>
                <a:gd name="connsiteY7" fmla="*/ 4392901 h 4399344"/>
                <a:gd name="connsiteX8" fmla="*/ 6781081 w 9350488"/>
                <a:gd name="connsiteY8" fmla="*/ 4390626 h 4399344"/>
                <a:gd name="connsiteX9" fmla="*/ 6771692 w 9350488"/>
                <a:gd name="connsiteY9" fmla="*/ 4389080 h 4399344"/>
                <a:gd name="connsiteX10" fmla="*/ 6748678 w 9350488"/>
                <a:gd name="connsiteY10" fmla="*/ 4380567 h 4399344"/>
                <a:gd name="connsiteX11" fmla="*/ 6728884 w 9350488"/>
                <a:gd name="connsiteY11" fmla="*/ 4374423 h 4399344"/>
                <a:gd name="connsiteX12" fmla="*/ 6722076 w 9350488"/>
                <a:gd name="connsiteY12" fmla="*/ 4370728 h 4399344"/>
                <a:gd name="connsiteX13" fmla="*/ 6714626 w 9350488"/>
                <a:gd name="connsiteY13" fmla="*/ 4367972 h 4399344"/>
                <a:gd name="connsiteX14" fmla="*/ 6695104 w 9350488"/>
                <a:gd name="connsiteY14" fmla="*/ 4356088 h 4399344"/>
                <a:gd name="connsiteX15" fmla="*/ 6675017 w 9350488"/>
                <a:gd name="connsiteY15" fmla="*/ 4345185 h 4399344"/>
                <a:gd name="connsiteX16" fmla="*/ 6668890 w 9350488"/>
                <a:gd name="connsiteY16" fmla="*/ 4340130 h 4399344"/>
                <a:gd name="connsiteX17" fmla="*/ 6662274 w 9350488"/>
                <a:gd name="connsiteY17" fmla="*/ 4336102 h 4399344"/>
                <a:gd name="connsiteX18" fmla="*/ 6647012 w 9350488"/>
                <a:gd name="connsiteY18" fmla="*/ 4322079 h 4399344"/>
                <a:gd name="connsiteX19" fmla="*/ 6628085 w 9350488"/>
                <a:gd name="connsiteY19" fmla="*/ 4306462 h 4399344"/>
                <a:gd name="connsiteX20" fmla="*/ 6622029 w 9350488"/>
                <a:gd name="connsiteY20" fmla="*/ 4299122 h 4399344"/>
                <a:gd name="connsiteX21" fmla="*/ 6616378 w 9350488"/>
                <a:gd name="connsiteY21" fmla="*/ 4293931 h 4399344"/>
                <a:gd name="connsiteX22" fmla="*/ 6606505 w 9350488"/>
                <a:gd name="connsiteY22" fmla="*/ 4280307 h 4399344"/>
                <a:gd name="connsiteX23" fmla="*/ 6589361 w 9350488"/>
                <a:gd name="connsiteY23" fmla="*/ 4259529 h 4399344"/>
                <a:gd name="connsiteX24" fmla="*/ 6583143 w 9350488"/>
                <a:gd name="connsiteY24" fmla="*/ 4248073 h 4399344"/>
                <a:gd name="connsiteX25" fmla="*/ 6578683 w 9350488"/>
                <a:gd name="connsiteY25" fmla="*/ 4241920 h 4399344"/>
                <a:gd name="connsiteX26" fmla="*/ 5577164 w 9350488"/>
                <a:gd name="connsiteY26" fmla="*/ 2519482 h 4399344"/>
                <a:gd name="connsiteX27" fmla="*/ 3584720 w 9350488"/>
                <a:gd name="connsiteY27" fmla="*/ 2519482 h 4399344"/>
                <a:gd name="connsiteX28" fmla="*/ 3577151 w 9350488"/>
                <a:gd name="connsiteY28" fmla="*/ 2518719 h 4399344"/>
                <a:gd name="connsiteX29" fmla="*/ 3564128 w 9350488"/>
                <a:gd name="connsiteY29" fmla="*/ 2519102 h 4399344"/>
                <a:gd name="connsiteX30" fmla="*/ 3537559 w 9350488"/>
                <a:gd name="connsiteY30" fmla="*/ 2514728 h 4399344"/>
                <a:gd name="connsiteX31" fmla="*/ 3520810 w 9350488"/>
                <a:gd name="connsiteY31" fmla="*/ 2513039 h 4399344"/>
                <a:gd name="connsiteX32" fmla="*/ 3513476 w 9350488"/>
                <a:gd name="connsiteY32" fmla="*/ 2510763 h 4399344"/>
                <a:gd name="connsiteX33" fmla="*/ 3504091 w 9350488"/>
                <a:gd name="connsiteY33" fmla="*/ 2509217 h 4399344"/>
                <a:gd name="connsiteX34" fmla="*/ 3481082 w 9350488"/>
                <a:gd name="connsiteY34" fmla="*/ 2500707 h 4399344"/>
                <a:gd name="connsiteX35" fmla="*/ 3461284 w 9350488"/>
                <a:gd name="connsiteY35" fmla="*/ 2494561 h 4399344"/>
                <a:gd name="connsiteX36" fmla="*/ 3454474 w 9350488"/>
                <a:gd name="connsiteY36" fmla="*/ 2490865 h 4399344"/>
                <a:gd name="connsiteX37" fmla="*/ 3447024 w 9350488"/>
                <a:gd name="connsiteY37" fmla="*/ 2488109 h 4399344"/>
                <a:gd name="connsiteX38" fmla="*/ 3427503 w 9350488"/>
                <a:gd name="connsiteY38" fmla="*/ 2476226 h 4399344"/>
                <a:gd name="connsiteX39" fmla="*/ 3407416 w 9350488"/>
                <a:gd name="connsiteY39" fmla="*/ 2465323 h 4399344"/>
                <a:gd name="connsiteX40" fmla="*/ 3401290 w 9350488"/>
                <a:gd name="connsiteY40" fmla="*/ 2460268 h 4399344"/>
                <a:gd name="connsiteX41" fmla="*/ 3394672 w 9350488"/>
                <a:gd name="connsiteY41" fmla="*/ 2456239 h 4399344"/>
                <a:gd name="connsiteX42" fmla="*/ 3379407 w 9350488"/>
                <a:gd name="connsiteY42" fmla="*/ 2442213 h 4399344"/>
                <a:gd name="connsiteX43" fmla="*/ 3360484 w 9350488"/>
                <a:gd name="connsiteY43" fmla="*/ 2426600 h 4399344"/>
                <a:gd name="connsiteX44" fmla="*/ 3354430 w 9350488"/>
                <a:gd name="connsiteY44" fmla="*/ 2419263 h 4399344"/>
                <a:gd name="connsiteX45" fmla="*/ 3348776 w 9350488"/>
                <a:gd name="connsiteY45" fmla="*/ 2414068 h 4399344"/>
                <a:gd name="connsiteX46" fmla="*/ 3338897 w 9350488"/>
                <a:gd name="connsiteY46" fmla="*/ 2400437 h 4399344"/>
                <a:gd name="connsiteX47" fmla="*/ 3321761 w 9350488"/>
                <a:gd name="connsiteY47" fmla="*/ 2379667 h 4399344"/>
                <a:gd name="connsiteX48" fmla="*/ 3315545 w 9350488"/>
                <a:gd name="connsiteY48" fmla="*/ 2368216 h 4399344"/>
                <a:gd name="connsiteX49" fmla="*/ 3311081 w 9350488"/>
                <a:gd name="connsiteY49" fmla="*/ 2362057 h 4399344"/>
                <a:gd name="connsiteX50" fmla="*/ 2309562 w 9350488"/>
                <a:gd name="connsiteY50" fmla="*/ 639619 h 4399344"/>
                <a:gd name="connsiteX51" fmla="*/ 317118 w 9350488"/>
                <a:gd name="connsiteY51" fmla="*/ 639619 h 4399344"/>
                <a:gd name="connsiteX52" fmla="*/ 1 w 9350488"/>
                <a:gd name="connsiteY52" fmla="*/ 322501 h 4399344"/>
                <a:gd name="connsiteX53" fmla="*/ 317119 w 9350488"/>
                <a:gd name="connsiteY53" fmla="*/ 5383 h 4399344"/>
                <a:gd name="connsiteX54" fmla="*/ 2436279 w 9350488"/>
                <a:gd name="connsiteY54" fmla="*/ 5383 h 4399344"/>
                <a:gd name="connsiteX55" fmla="*/ 2448735 w 9350488"/>
                <a:gd name="connsiteY55" fmla="*/ 2523 h 4399344"/>
                <a:gd name="connsiteX56" fmla="*/ 2627103 w 9350488"/>
                <a:gd name="connsiteY56" fmla="*/ 31715 h 4399344"/>
                <a:gd name="connsiteX57" fmla="*/ 2650943 w 9350488"/>
                <a:gd name="connsiteY57" fmla="*/ 46228 h 4399344"/>
                <a:gd name="connsiteX58" fmla="*/ 2675472 w 9350488"/>
                <a:gd name="connsiteY58" fmla="*/ 59542 h 4399344"/>
                <a:gd name="connsiteX59" fmla="*/ 2790366 w 9350488"/>
                <a:gd name="connsiteY59" fmla="*/ 199065 h 4399344"/>
                <a:gd name="connsiteX60" fmla="*/ 2794154 w 9350488"/>
                <a:gd name="connsiteY60" fmla="*/ 211270 h 4399344"/>
                <a:gd name="connsiteX61" fmla="*/ 3767495 w 9350488"/>
                <a:gd name="connsiteY61" fmla="*/ 1885246 h 4399344"/>
                <a:gd name="connsiteX62" fmla="*/ 5703881 w 9350488"/>
                <a:gd name="connsiteY62" fmla="*/ 1885246 h 4399344"/>
                <a:gd name="connsiteX63" fmla="*/ 5716337 w 9350488"/>
                <a:gd name="connsiteY63" fmla="*/ 1882386 h 4399344"/>
                <a:gd name="connsiteX64" fmla="*/ 5894704 w 9350488"/>
                <a:gd name="connsiteY64" fmla="*/ 1911577 h 4399344"/>
                <a:gd name="connsiteX65" fmla="*/ 5930433 w 9350488"/>
                <a:gd name="connsiteY65" fmla="*/ 1933328 h 4399344"/>
                <a:gd name="connsiteX66" fmla="*/ 5943074 w 9350488"/>
                <a:gd name="connsiteY66" fmla="*/ 1939405 h 4399344"/>
                <a:gd name="connsiteX67" fmla="*/ 6044613 w 9350488"/>
                <a:gd name="connsiteY67" fmla="*/ 2051207 h 4399344"/>
                <a:gd name="connsiteX68" fmla="*/ 6057322 w 9350488"/>
                <a:gd name="connsiteY68" fmla="*/ 2083506 h 4399344"/>
                <a:gd name="connsiteX69" fmla="*/ 7035096 w 9350488"/>
                <a:gd name="connsiteY69" fmla="*/ 3765107 h 4399344"/>
                <a:gd name="connsiteX70" fmla="*/ 9033370 w 9350488"/>
                <a:gd name="connsiteY70" fmla="*/ 3765107 h 4399344"/>
                <a:gd name="connsiteX71" fmla="*/ 9210674 w 9350488"/>
                <a:gd name="connsiteY71" fmla="*/ 3819266 h 439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9350488" h="4399344">
                  <a:moveTo>
                    <a:pt x="9210674" y="3819266"/>
                  </a:moveTo>
                  <a:cubicBezTo>
                    <a:pt x="9295028" y="3876255"/>
                    <a:pt x="9350488" y="3972763"/>
                    <a:pt x="9350488" y="4082226"/>
                  </a:cubicBezTo>
                  <a:cubicBezTo>
                    <a:pt x="9350488" y="4257365"/>
                    <a:pt x="9208509" y="4399344"/>
                    <a:pt x="9033370" y="4399344"/>
                  </a:cubicBezTo>
                  <a:lnTo>
                    <a:pt x="6852320" y="4399344"/>
                  </a:lnTo>
                  <a:lnTo>
                    <a:pt x="6844759" y="4398581"/>
                  </a:lnTo>
                  <a:lnTo>
                    <a:pt x="6831730" y="4398964"/>
                  </a:lnTo>
                  <a:lnTo>
                    <a:pt x="6805150" y="4394589"/>
                  </a:lnTo>
                  <a:lnTo>
                    <a:pt x="6788410" y="4392901"/>
                  </a:lnTo>
                  <a:lnTo>
                    <a:pt x="6781081" y="4390626"/>
                  </a:lnTo>
                  <a:lnTo>
                    <a:pt x="6771692" y="4389080"/>
                  </a:lnTo>
                  <a:lnTo>
                    <a:pt x="6748678" y="4380567"/>
                  </a:lnTo>
                  <a:lnTo>
                    <a:pt x="6728884" y="4374423"/>
                  </a:lnTo>
                  <a:lnTo>
                    <a:pt x="6722076" y="4370728"/>
                  </a:lnTo>
                  <a:lnTo>
                    <a:pt x="6714626" y="4367972"/>
                  </a:lnTo>
                  <a:lnTo>
                    <a:pt x="6695104" y="4356088"/>
                  </a:lnTo>
                  <a:lnTo>
                    <a:pt x="6675017" y="4345185"/>
                  </a:lnTo>
                  <a:lnTo>
                    <a:pt x="6668890" y="4340130"/>
                  </a:lnTo>
                  <a:lnTo>
                    <a:pt x="6662274" y="4336102"/>
                  </a:lnTo>
                  <a:lnTo>
                    <a:pt x="6647012" y="4322079"/>
                  </a:lnTo>
                  <a:lnTo>
                    <a:pt x="6628085" y="4306462"/>
                  </a:lnTo>
                  <a:lnTo>
                    <a:pt x="6622029" y="4299122"/>
                  </a:lnTo>
                  <a:lnTo>
                    <a:pt x="6616378" y="4293931"/>
                  </a:lnTo>
                  <a:lnTo>
                    <a:pt x="6606505" y="4280307"/>
                  </a:lnTo>
                  <a:lnTo>
                    <a:pt x="6589361" y="4259529"/>
                  </a:lnTo>
                  <a:lnTo>
                    <a:pt x="6583143" y="4248073"/>
                  </a:lnTo>
                  <a:lnTo>
                    <a:pt x="6578683" y="4241920"/>
                  </a:lnTo>
                  <a:lnTo>
                    <a:pt x="5577164" y="2519482"/>
                  </a:lnTo>
                  <a:lnTo>
                    <a:pt x="3584720" y="2519482"/>
                  </a:lnTo>
                  <a:lnTo>
                    <a:pt x="3577151" y="2518719"/>
                  </a:lnTo>
                  <a:lnTo>
                    <a:pt x="3564128" y="2519102"/>
                  </a:lnTo>
                  <a:lnTo>
                    <a:pt x="3537559" y="2514728"/>
                  </a:lnTo>
                  <a:lnTo>
                    <a:pt x="3520810" y="2513039"/>
                  </a:lnTo>
                  <a:lnTo>
                    <a:pt x="3513476" y="2510763"/>
                  </a:lnTo>
                  <a:lnTo>
                    <a:pt x="3504091" y="2509217"/>
                  </a:lnTo>
                  <a:lnTo>
                    <a:pt x="3481082" y="2500707"/>
                  </a:lnTo>
                  <a:lnTo>
                    <a:pt x="3461284" y="2494561"/>
                  </a:lnTo>
                  <a:lnTo>
                    <a:pt x="3454474" y="2490865"/>
                  </a:lnTo>
                  <a:lnTo>
                    <a:pt x="3447024" y="2488109"/>
                  </a:lnTo>
                  <a:lnTo>
                    <a:pt x="3427503" y="2476226"/>
                  </a:lnTo>
                  <a:lnTo>
                    <a:pt x="3407416" y="2465323"/>
                  </a:lnTo>
                  <a:lnTo>
                    <a:pt x="3401290" y="2460268"/>
                  </a:lnTo>
                  <a:lnTo>
                    <a:pt x="3394672" y="2456239"/>
                  </a:lnTo>
                  <a:lnTo>
                    <a:pt x="3379407" y="2442213"/>
                  </a:lnTo>
                  <a:lnTo>
                    <a:pt x="3360484" y="2426600"/>
                  </a:lnTo>
                  <a:lnTo>
                    <a:pt x="3354430" y="2419263"/>
                  </a:lnTo>
                  <a:lnTo>
                    <a:pt x="3348776" y="2414068"/>
                  </a:lnTo>
                  <a:lnTo>
                    <a:pt x="3338897" y="2400437"/>
                  </a:lnTo>
                  <a:lnTo>
                    <a:pt x="3321761" y="2379667"/>
                  </a:lnTo>
                  <a:lnTo>
                    <a:pt x="3315545" y="2368216"/>
                  </a:lnTo>
                  <a:lnTo>
                    <a:pt x="3311081" y="2362057"/>
                  </a:lnTo>
                  <a:lnTo>
                    <a:pt x="2309562" y="639619"/>
                  </a:lnTo>
                  <a:lnTo>
                    <a:pt x="317118" y="639619"/>
                  </a:lnTo>
                  <a:cubicBezTo>
                    <a:pt x="141979" y="639619"/>
                    <a:pt x="0" y="497640"/>
                    <a:pt x="1" y="322501"/>
                  </a:cubicBezTo>
                  <a:cubicBezTo>
                    <a:pt x="0" y="147362"/>
                    <a:pt x="141979" y="5383"/>
                    <a:pt x="317119" y="5383"/>
                  </a:cubicBezTo>
                  <a:lnTo>
                    <a:pt x="2436279" y="5383"/>
                  </a:lnTo>
                  <a:lnTo>
                    <a:pt x="2448735" y="2523"/>
                  </a:lnTo>
                  <a:cubicBezTo>
                    <a:pt x="2510031" y="-5274"/>
                    <a:pt x="2572102" y="5149"/>
                    <a:pt x="2627103" y="31715"/>
                  </a:cubicBezTo>
                  <a:lnTo>
                    <a:pt x="2650943" y="46228"/>
                  </a:lnTo>
                  <a:lnTo>
                    <a:pt x="2675472" y="59542"/>
                  </a:lnTo>
                  <a:cubicBezTo>
                    <a:pt x="2726084" y="93735"/>
                    <a:pt x="2766295" y="142156"/>
                    <a:pt x="2790366" y="199065"/>
                  </a:cubicBezTo>
                  <a:lnTo>
                    <a:pt x="2794154" y="211270"/>
                  </a:lnTo>
                  <a:lnTo>
                    <a:pt x="3767495" y="1885246"/>
                  </a:lnTo>
                  <a:lnTo>
                    <a:pt x="5703881" y="1885246"/>
                  </a:lnTo>
                  <a:lnTo>
                    <a:pt x="5716337" y="1882386"/>
                  </a:lnTo>
                  <a:cubicBezTo>
                    <a:pt x="5777633" y="1874589"/>
                    <a:pt x="5839704" y="1885011"/>
                    <a:pt x="5894704" y="1911577"/>
                  </a:cubicBezTo>
                  <a:lnTo>
                    <a:pt x="5930433" y="1933328"/>
                  </a:lnTo>
                  <a:lnTo>
                    <a:pt x="5943074" y="1939405"/>
                  </a:lnTo>
                  <a:cubicBezTo>
                    <a:pt x="5985251" y="1967899"/>
                    <a:pt x="6020204" y="2006273"/>
                    <a:pt x="6044613" y="2051207"/>
                  </a:cubicBezTo>
                  <a:lnTo>
                    <a:pt x="6057322" y="2083506"/>
                  </a:lnTo>
                  <a:lnTo>
                    <a:pt x="7035096" y="3765107"/>
                  </a:lnTo>
                  <a:lnTo>
                    <a:pt x="9033370" y="3765107"/>
                  </a:lnTo>
                  <a:cubicBezTo>
                    <a:pt x="9099047" y="3765107"/>
                    <a:pt x="9160061" y="3785073"/>
                    <a:pt x="9210674" y="3819266"/>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2" name="Rounded Rectangle 4"/>
            <p:cNvSpPr/>
            <p:nvPr/>
          </p:nvSpPr>
          <p:spPr>
            <a:xfrm rot="19805282">
              <a:off x="1044491" y="3859410"/>
              <a:ext cx="634909" cy="634236"/>
            </a:xfrm>
            <a:prstGeom prst="roundRect">
              <a:avLst>
                <a:gd name="adj" fmla="val 5000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3" name="Rounded Rectangle 17"/>
            <p:cNvSpPr/>
            <p:nvPr/>
          </p:nvSpPr>
          <p:spPr>
            <a:xfrm rot="19805282">
              <a:off x="2976655" y="2907046"/>
              <a:ext cx="634909" cy="634236"/>
            </a:xfrm>
            <a:prstGeom prst="roundRect">
              <a:avLst>
                <a:gd name="adj" fmla="val 50000"/>
              </a:avLst>
            </a:prstGeom>
            <a:solidFill>
              <a:srgbClr val="FFA1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4" name="Rounded Rectangle 18"/>
            <p:cNvSpPr/>
            <p:nvPr/>
          </p:nvSpPr>
          <p:spPr>
            <a:xfrm rot="19805282">
              <a:off x="4856481" y="3966200"/>
              <a:ext cx="634909" cy="634236"/>
            </a:xfrm>
            <a:prstGeom prst="roundRect">
              <a:avLst>
                <a:gd name="adj" fmla="val 50000"/>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5" name="Rounded Rectangle 19"/>
            <p:cNvSpPr/>
            <p:nvPr/>
          </p:nvSpPr>
          <p:spPr>
            <a:xfrm rot="19805282">
              <a:off x="6750373" y="2907049"/>
              <a:ext cx="634909" cy="634236"/>
            </a:xfrm>
            <a:prstGeom prst="roundRect">
              <a:avLst>
                <a:gd name="adj" fmla="val 50000"/>
              </a:avLst>
            </a:prstGeom>
            <a:solidFill>
              <a:srgbClr val="FF8D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6" name="Rounded Rectangle 20"/>
            <p:cNvSpPr/>
            <p:nvPr/>
          </p:nvSpPr>
          <p:spPr>
            <a:xfrm rot="19805282">
              <a:off x="10595507" y="3009167"/>
              <a:ext cx="634909" cy="634236"/>
            </a:xfrm>
            <a:prstGeom prst="roundRect">
              <a:avLst>
                <a:gd name="adj" fmla="val 50000"/>
              </a:avLst>
            </a:prstGeom>
            <a:solidFill>
              <a:srgbClr val="FE51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7" name="Rounded Rectangle 22"/>
            <p:cNvSpPr/>
            <p:nvPr/>
          </p:nvSpPr>
          <p:spPr>
            <a:xfrm rot="19805282">
              <a:off x="8614859" y="3962065"/>
              <a:ext cx="634909" cy="634236"/>
            </a:xfrm>
            <a:prstGeom prst="roundRect">
              <a:avLst>
                <a:gd name="adj" fmla="val 50000"/>
              </a:avLst>
            </a:prstGeom>
            <a:solidFill>
              <a:srgbClr val="B861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8" name="Freeform 23"/>
            <p:cNvSpPr>
              <a:spLocks noEditPoints="1"/>
            </p:cNvSpPr>
            <p:nvPr/>
          </p:nvSpPr>
          <p:spPr bwMode="auto">
            <a:xfrm>
              <a:off x="3100417" y="3031426"/>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6429" tIns="48214" rIns="96429" bIns="4821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900">
                <a:solidFill>
                  <a:schemeClr val="bg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9" name="Freeform 24"/>
            <p:cNvSpPr>
              <a:spLocks noEditPoints="1"/>
            </p:cNvSpPr>
            <p:nvPr/>
          </p:nvSpPr>
          <p:spPr bwMode="auto">
            <a:xfrm>
              <a:off x="6878905" y="3031426"/>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p:spPr>
          <p:txBody>
            <a:bodyPr vert="horz" wrap="square" lIns="96429" tIns="48214" rIns="96429" bIns="4821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900">
                <a:solidFill>
                  <a:schemeClr val="bg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0" name="Freeform 25"/>
            <p:cNvSpPr>
              <a:spLocks noEditPoints="1"/>
            </p:cNvSpPr>
            <p:nvPr/>
          </p:nvSpPr>
          <p:spPr bwMode="auto">
            <a:xfrm>
              <a:off x="5005051" y="411411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p:spPr>
          <p:txBody>
            <a:bodyPr vert="horz" wrap="square" lIns="96429" tIns="48214" rIns="96429" bIns="4821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900">
                <a:solidFill>
                  <a:schemeClr val="bg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1" name="Freeform 26"/>
            <p:cNvSpPr>
              <a:spLocks noEditPoints="1"/>
            </p:cNvSpPr>
            <p:nvPr/>
          </p:nvSpPr>
          <p:spPr bwMode="auto">
            <a:xfrm>
              <a:off x="8773924" y="4087398"/>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96429" tIns="48214" rIns="96429" bIns="4821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900">
                <a:solidFill>
                  <a:schemeClr val="bg1"/>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cxnSp>
        <p:nvCxnSpPr>
          <p:cNvPr id="22" name="Straight Arrow Connector 37"/>
          <p:cNvCxnSpPr/>
          <p:nvPr/>
        </p:nvCxnSpPr>
        <p:spPr>
          <a:xfrm>
            <a:off x="3351030" y="3573057"/>
            <a:ext cx="0" cy="946443"/>
          </a:xfrm>
          <a:prstGeom prst="straightConnector1">
            <a:avLst/>
          </a:prstGeom>
          <a:ln w="25400">
            <a:solidFill>
              <a:srgbClr val="266967"/>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40"/>
          <p:cNvCxnSpPr/>
          <p:nvPr/>
        </p:nvCxnSpPr>
        <p:spPr>
          <a:xfrm>
            <a:off x="7002909" y="3632404"/>
            <a:ext cx="0" cy="946443"/>
          </a:xfrm>
          <a:prstGeom prst="straightConnector1">
            <a:avLst/>
          </a:prstGeom>
          <a:ln w="25400">
            <a:solidFill>
              <a:schemeClr val="accent4"/>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42"/>
          <p:cNvCxnSpPr/>
          <p:nvPr/>
        </p:nvCxnSpPr>
        <p:spPr>
          <a:xfrm flipV="1">
            <a:off x="5682497" y="2590646"/>
            <a:ext cx="0" cy="66939"/>
          </a:xfrm>
          <a:prstGeom prst="straightConnector1">
            <a:avLst/>
          </a:prstGeom>
          <a:ln w="25400">
            <a:solidFill>
              <a:schemeClr val="accent3"/>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5" name="TextBox 41"/>
          <p:cNvSpPr txBox="1"/>
          <p:nvPr/>
        </p:nvSpPr>
        <p:spPr>
          <a:xfrm>
            <a:off x="2397519" y="5024346"/>
            <a:ext cx="2350554"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6" name="TextBox 170"/>
          <p:cNvSpPr txBox="1"/>
          <p:nvPr/>
        </p:nvSpPr>
        <p:spPr>
          <a:xfrm>
            <a:off x="2376455" y="4699274"/>
            <a:ext cx="2154159" cy="333590"/>
          </a:xfrm>
          <a:prstGeom prst="rect">
            <a:avLst/>
          </a:prstGeom>
          <a:noFill/>
        </p:spPr>
        <p:txBody>
          <a:bodyPr wrap="square" lIns="96431" tIns="48215" rIns="96431" bIns="48215" rtlCol="0">
            <a:spAutoFit/>
          </a:bodyPr>
          <a:lstStyle/>
          <a:p>
            <a:pP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41"/>
          <p:cNvSpPr txBox="1"/>
          <p:nvPr/>
        </p:nvSpPr>
        <p:spPr>
          <a:xfrm>
            <a:off x="4386103" y="1885495"/>
            <a:ext cx="2350554"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8" name="TextBox 170"/>
          <p:cNvSpPr txBox="1"/>
          <p:nvPr/>
        </p:nvSpPr>
        <p:spPr>
          <a:xfrm>
            <a:off x="4424844" y="1487257"/>
            <a:ext cx="2154159" cy="333590"/>
          </a:xfrm>
          <a:prstGeom prst="rect">
            <a:avLst/>
          </a:prstGeom>
          <a:noFill/>
        </p:spPr>
        <p:txBody>
          <a:bodyPr wrap="square" lIns="96431" tIns="48215" rIns="96431" bIns="48215" rtlCol="0">
            <a:spAutoFit/>
          </a:bodyPr>
          <a:lstStyle/>
          <a:p>
            <a:pP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41"/>
          <p:cNvSpPr txBox="1"/>
          <p:nvPr/>
        </p:nvSpPr>
        <p:spPr>
          <a:xfrm>
            <a:off x="6065894" y="5132478"/>
            <a:ext cx="2350554"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0" name="TextBox 170"/>
          <p:cNvSpPr txBox="1"/>
          <p:nvPr/>
        </p:nvSpPr>
        <p:spPr>
          <a:xfrm>
            <a:off x="6044830" y="4807406"/>
            <a:ext cx="2154159" cy="333590"/>
          </a:xfrm>
          <a:prstGeom prst="rect">
            <a:avLst/>
          </a:prstGeom>
          <a:noFill/>
        </p:spPr>
        <p:txBody>
          <a:bodyPr wrap="square" lIns="96431" tIns="48215" rIns="96431" bIns="48215" rtlCol="0">
            <a:spAutoFit/>
          </a:bodyPr>
          <a:lstStyle/>
          <a:p>
            <a:pP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41"/>
          <p:cNvSpPr txBox="1"/>
          <p:nvPr/>
        </p:nvSpPr>
        <p:spPr>
          <a:xfrm>
            <a:off x="7660943" y="1950144"/>
            <a:ext cx="2350554"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2" name="TextBox 170"/>
          <p:cNvSpPr txBox="1"/>
          <p:nvPr/>
        </p:nvSpPr>
        <p:spPr>
          <a:xfrm>
            <a:off x="7660943" y="1625072"/>
            <a:ext cx="2154159" cy="333590"/>
          </a:xfrm>
          <a:prstGeom prst="rect">
            <a:avLst/>
          </a:prstGeom>
          <a:noFill/>
        </p:spPr>
        <p:txBody>
          <a:bodyPr wrap="square" lIns="96431" tIns="48215" rIns="96431" bIns="48215" rtlCol="0">
            <a:spAutoFit/>
          </a:bodyPr>
          <a:lstStyle/>
          <a:p>
            <a:pP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33" name="Straight Arrow Connector 40"/>
          <p:cNvCxnSpPr/>
          <p:nvPr/>
        </p:nvCxnSpPr>
        <p:spPr>
          <a:xfrm flipV="1">
            <a:off x="8693501" y="2851331"/>
            <a:ext cx="0" cy="1000212"/>
          </a:xfrm>
          <a:prstGeom prst="straightConnector1">
            <a:avLst/>
          </a:prstGeom>
          <a:ln w="25400">
            <a:solidFill>
              <a:schemeClr val="accent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7"/>
          <p:cNvCxnSpPr/>
          <p:nvPr/>
        </p:nvCxnSpPr>
        <p:spPr>
          <a:xfrm flipV="1">
            <a:off x="5189354" y="2750310"/>
            <a:ext cx="0" cy="1006384"/>
          </a:xfrm>
          <a:prstGeom prst="straightConnector1">
            <a:avLst/>
          </a:prstGeom>
          <a:ln w="25400">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childTnLst>
                          </p:cTn>
                        </p:par>
                        <p:par>
                          <p:cTn id="17" fill="hold">
                            <p:stCondLst>
                              <p:cond delay="1500"/>
                            </p:stCondLst>
                            <p:childTnLst>
                              <p:par>
                                <p:cTn id="18" presetID="22" presetClass="entr" presetSubtype="1"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up)">
                                      <p:cBhvr>
                                        <p:cTn id="20" dur="500"/>
                                        <p:tgtEl>
                                          <p:spTgt spid="22"/>
                                        </p:tgtEl>
                                      </p:cBhvr>
                                    </p:animEffect>
                                  </p:childTnLst>
                                </p:cTn>
                              </p:par>
                            </p:childTnLst>
                          </p:cTn>
                        </p:par>
                        <p:par>
                          <p:cTn id="21" fill="hold">
                            <p:stCondLst>
                              <p:cond delay="2000"/>
                            </p:stCondLst>
                            <p:childTnLst>
                              <p:par>
                                <p:cTn id="22" presetID="47" presetClass="entr" presetSubtype="0"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anim calcmode="lin" valueType="num">
                                      <p:cBhvr>
                                        <p:cTn id="25" dur="500" fill="hold"/>
                                        <p:tgtEl>
                                          <p:spTgt spid="26"/>
                                        </p:tgtEl>
                                        <p:attrNameLst>
                                          <p:attrName>ppt_x</p:attrName>
                                        </p:attrNameLst>
                                      </p:cBhvr>
                                      <p:tavLst>
                                        <p:tav tm="0">
                                          <p:val>
                                            <p:strVal val="#ppt_x"/>
                                          </p:val>
                                        </p:tav>
                                        <p:tav tm="100000">
                                          <p:val>
                                            <p:strVal val="#ppt_x"/>
                                          </p:val>
                                        </p:tav>
                                      </p:tavLst>
                                    </p:anim>
                                    <p:anim calcmode="lin" valueType="num">
                                      <p:cBhvr>
                                        <p:cTn id="26" dur="500" fill="hold"/>
                                        <p:tgtEl>
                                          <p:spTgt spid="26"/>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anim calcmode="lin" valueType="num">
                                      <p:cBhvr>
                                        <p:cTn id="30" dur="500" fill="hold"/>
                                        <p:tgtEl>
                                          <p:spTgt spid="25"/>
                                        </p:tgtEl>
                                        <p:attrNameLst>
                                          <p:attrName>ppt_x</p:attrName>
                                        </p:attrNameLst>
                                      </p:cBhvr>
                                      <p:tavLst>
                                        <p:tav tm="0">
                                          <p:val>
                                            <p:strVal val="#ppt_x"/>
                                          </p:val>
                                        </p:tav>
                                        <p:tav tm="100000">
                                          <p:val>
                                            <p:strVal val="#ppt_x"/>
                                          </p:val>
                                        </p:tav>
                                      </p:tavLst>
                                    </p:anim>
                                    <p:anim calcmode="lin" valueType="num">
                                      <p:cBhvr>
                                        <p:cTn id="31" dur="500" fill="hold"/>
                                        <p:tgtEl>
                                          <p:spTgt spid="25"/>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2" presetClass="entr" presetSubtype="4"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down)">
                                      <p:cBhvr>
                                        <p:cTn id="35" dur="500"/>
                                        <p:tgtEl>
                                          <p:spTgt spid="24"/>
                                        </p:tgtEl>
                                      </p:cBhvr>
                                    </p:animEffect>
                                  </p:childTnLst>
                                </p:cTn>
                              </p:par>
                            </p:childTnLst>
                          </p:cTn>
                        </p:par>
                        <p:par>
                          <p:cTn id="36" fill="hold">
                            <p:stCondLst>
                              <p:cond delay="3000"/>
                            </p:stCondLst>
                            <p:childTnLst>
                              <p:par>
                                <p:cTn id="37" presetID="47"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anim calcmode="lin" valueType="num">
                                      <p:cBhvr>
                                        <p:cTn id="40" dur="500" fill="hold"/>
                                        <p:tgtEl>
                                          <p:spTgt spid="28"/>
                                        </p:tgtEl>
                                        <p:attrNameLst>
                                          <p:attrName>ppt_x</p:attrName>
                                        </p:attrNameLst>
                                      </p:cBhvr>
                                      <p:tavLst>
                                        <p:tav tm="0">
                                          <p:val>
                                            <p:strVal val="#ppt_x"/>
                                          </p:val>
                                        </p:tav>
                                        <p:tav tm="100000">
                                          <p:val>
                                            <p:strVal val="#ppt_x"/>
                                          </p:val>
                                        </p:tav>
                                      </p:tavLst>
                                    </p:anim>
                                    <p:anim calcmode="lin" valueType="num">
                                      <p:cBhvr>
                                        <p:cTn id="41" dur="500" fill="hold"/>
                                        <p:tgtEl>
                                          <p:spTgt spid="28"/>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anim calcmode="lin" valueType="num">
                                      <p:cBhvr>
                                        <p:cTn id="45" dur="500" fill="hold"/>
                                        <p:tgtEl>
                                          <p:spTgt spid="27"/>
                                        </p:tgtEl>
                                        <p:attrNameLst>
                                          <p:attrName>ppt_x</p:attrName>
                                        </p:attrNameLst>
                                      </p:cBhvr>
                                      <p:tavLst>
                                        <p:tav tm="0">
                                          <p:val>
                                            <p:strVal val="#ppt_x"/>
                                          </p:val>
                                        </p:tav>
                                        <p:tav tm="100000">
                                          <p:val>
                                            <p:strVal val="#ppt_x"/>
                                          </p:val>
                                        </p:tav>
                                      </p:tavLst>
                                    </p:anim>
                                    <p:anim calcmode="lin" valueType="num">
                                      <p:cBhvr>
                                        <p:cTn id="46" dur="500" fill="hold"/>
                                        <p:tgtEl>
                                          <p:spTgt spid="27"/>
                                        </p:tgtEl>
                                        <p:attrNameLst>
                                          <p:attrName>ppt_y</p:attrName>
                                        </p:attrNameLst>
                                      </p:cBhvr>
                                      <p:tavLst>
                                        <p:tav tm="0">
                                          <p:val>
                                            <p:strVal val="#ppt_y+.1"/>
                                          </p:val>
                                        </p:tav>
                                        <p:tav tm="100000">
                                          <p:val>
                                            <p:strVal val="#ppt_y"/>
                                          </p:val>
                                        </p:tav>
                                      </p:tavLst>
                                    </p:anim>
                                  </p:childTnLst>
                                </p:cTn>
                              </p:par>
                            </p:childTnLst>
                          </p:cTn>
                        </p:par>
                        <p:par>
                          <p:cTn id="47" fill="hold">
                            <p:stCondLst>
                              <p:cond delay="3500"/>
                            </p:stCondLst>
                            <p:childTnLst>
                              <p:par>
                                <p:cTn id="48" presetID="22" presetClass="entr" presetSubtype="1" fill="hold"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up)">
                                      <p:cBhvr>
                                        <p:cTn id="50" dur="500"/>
                                        <p:tgtEl>
                                          <p:spTgt spid="23"/>
                                        </p:tgtEl>
                                      </p:cBhvr>
                                    </p:animEffect>
                                  </p:childTnLst>
                                </p:cTn>
                              </p:par>
                            </p:childTnLst>
                          </p:cTn>
                        </p:par>
                        <p:par>
                          <p:cTn id="51" fill="hold">
                            <p:stCondLst>
                              <p:cond delay="4000"/>
                            </p:stCondLst>
                            <p:childTnLst>
                              <p:par>
                                <p:cTn id="52" presetID="47" presetClass="entr" presetSubtype="0"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500"/>
                                        <p:tgtEl>
                                          <p:spTgt spid="30"/>
                                        </p:tgtEl>
                                      </p:cBhvr>
                                    </p:animEffect>
                                    <p:anim calcmode="lin" valueType="num">
                                      <p:cBhvr>
                                        <p:cTn id="55" dur="500" fill="hold"/>
                                        <p:tgtEl>
                                          <p:spTgt spid="30"/>
                                        </p:tgtEl>
                                        <p:attrNameLst>
                                          <p:attrName>ppt_x</p:attrName>
                                        </p:attrNameLst>
                                      </p:cBhvr>
                                      <p:tavLst>
                                        <p:tav tm="0">
                                          <p:val>
                                            <p:strVal val="#ppt_x"/>
                                          </p:val>
                                        </p:tav>
                                        <p:tav tm="100000">
                                          <p:val>
                                            <p:strVal val="#ppt_x"/>
                                          </p:val>
                                        </p:tav>
                                      </p:tavLst>
                                    </p:anim>
                                    <p:anim calcmode="lin" valueType="num">
                                      <p:cBhvr>
                                        <p:cTn id="56" dur="500" fill="hold"/>
                                        <p:tgtEl>
                                          <p:spTgt spid="3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500"/>
                                        <p:tgtEl>
                                          <p:spTgt spid="29"/>
                                        </p:tgtEl>
                                      </p:cBhvr>
                                    </p:animEffect>
                                    <p:anim calcmode="lin" valueType="num">
                                      <p:cBhvr>
                                        <p:cTn id="60" dur="500" fill="hold"/>
                                        <p:tgtEl>
                                          <p:spTgt spid="29"/>
                                        </p:tgtEl>
                                        <p:attrNameLst>
                                          <p:attrName>ppt_x</p:attrName>
                                        </p:attrNameLst>
                                      </p:cBhvr>
                                      <p:tavLst>
                                        <p:tav tm="0">
                                          <p:val>
                                            <p:strVal val="#ppt_x"/>
                                          </p:val>
                                        </p:tav>
                                        <p:tav tm="100000">
                                          <p:val>
                                            <p:strVal val="#ppt_x"/>
                                          </p:val>
                                        </p:tav>
                                      </p:tavLst>
                                    </p:anim>
                                    <p:anim calcmode="lin" valueType="num">
                                      <p:cBhvr>
                                        <p:cTn id="61" dur="500" fill="hold"/>
                                        <p:tgtEl>
                                          <p:spTgt spid="29"/>
                                        </p:tgtEl>
                                        <p:attrNameLst>
                                          <p:attrName>ppt_y</p:attrName>
                                        </p:attrNameLst>
                                      </p:cBhvr>
                                      <p:tavLst>
                                        <p:tav tm="0">
                                          <p:val>
                                            <p:strVal val="#ppt_y+.1"/>
                                          </p:val>
                                        </p:tav>
                                        <p:tav tm="100000">
                                          <p:val>
                                            <p:strVal val="#ppt_y"/>
                                          </p:val>
                                        </p:tav>
                                      </p:tavLst>
                                    </p:anim>
                                  </p:childTnLst>
                                </p:cTn>
                              </p:par>
                            </p:childTnLst>
                          </p:cTn>
                        </p:par>
                        <p:par>
                          <p:cTn id="62" fill="hold">
                            <p:stCondLst>
                              <p:cond delay="4500"/>
                            </p:stCondLst>
                            <p:childTnLst>
                              <p:par>
                                <p:cTn id="63" presetID="47" presetClass="entr" presetSubtype="0"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anim calcmode="lin" valueType="num">
                                      <p:cBhvr>
                                        <p:cTn id="66" dur="500" fill="hold"/>
                                        <p:tgtEl>
                                          <p:spTgt spid="32"/>
                                        </p:tgtEl>
                                        <p:attrNameLst>
                                          <p:attrName>ppt_x</p:attrName>
                                        </p:attrNameLst>
                                      </p:cBhvr>
                                      <p:tavLst>
                                        <p:tav tm="0">
                                          <p:val>
                                            <p:strVal val="#ppt_x"/>
                                          </p:val>
                                        </p:tav>
                                        <p:tav tm="100000">
                                          <p:val>
                                            <p:strVal val="#ppt_x"/>
                                          </p:val>
                                        </p:tav>
                                      </p:tavLst>
                                    </p:anim>
                                    <p:anim calcmode="lin" valueType="num">
                                      <p:cBhvr>
                                        <p:cTn id="67" dur="500" fill="hold"/>
                                        <p:tgtEl>
                                          <p:spTgt spid="32"/>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fade">
                                      <p:cBhvr>
                                        <p:cTn id="70" dur="500"/>
                                        <p:tgtEl>
                                          <p:spTgt spid="31"/>
                                        </p:tgtEl>
                                      </p:cBhvr>
                                    </p:animEffect>
                                    <p:anim calcmode="lin" valueType="num">
                                      <p:cBhvr>
                                        <p:cTn id="71" dur="500" fill="hold"/>
                                        <p:tgtEl>
                                          <p:spTgt spid="31"/>
                                        </p:tgtEl>
                                        <p:attrNameLst>
                                          <p:attrName>ppt_x</p:attrName>
                                        </p:attrNameLst>
                                      </p:cBhvr>
                                      <p:tavLst>
                                        <p:tav tm="0">
                                          <p:val>
                                            <p:strVal val="#ppt_x"/>
                                          </p:val>
                                        </p:tav>
                                        <p:tav tm="100000">
                                          <p:val>
                                            <p:strVal val="#ppt_x"/>
                                          </p:val>
                                        </p:tav>
                                      </p:tavLst>
                                    </p:anim>
                                    <p:anim calcmode="lin" valueType="num">
                                      <p:cBhvr>
                                        <p:cTn id="72" dur="500" fill="hold"/>
                                        <p:tgtEl>
                                          <p:spTgt spid="31"/>
                                        </p:tgtEl>
                                        <p:attrNameLst>
                                          <p:attrName>ppt_y</p:attrName>
                                        </p:attrNameLst>
                                      </p:cBhvr>
                                      <p:tavLst>
                                        <p:tav tm="0">
                                          <p:val>
                                            <p:strVal val="#ppt_y+.1"/>
                                          </p:val>
                                        </p:tav>
                                        <p:tav tm="100000">
                                          <p:val>
                                            <p:strVal val="#ppt_y"/>
                                          </p:val>
                                        </p:tav>
                                      </p:tavLst>
                                    </p:anim>
                                  </p:childTnLst>
                                </p:cTn>
                              </p:par>
                            </p:childTnLst>
                          </p:cTn>
                        </p:par>
                        <p:par>
                          <p:cTn id="73" fill="hold">
                            <p:stCondLst>
                              <p:cond delay="5000"/>
                            </p:stCondLst>
                            <p:childTnLst>
                              <p:par>
                                <p:cTn id="74" presetID="22" presetClass="entr" presetSubtype="1" fill="hold" nodeType="after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wipe(up)">
                                      <p:cBhvr>
                                        <p:cTn id="76" dur="500"/>
                                        <p:tgtEl>
                                          <p:spTgt spid="33"/>
                                        </p:tgtEl>
                                      </p:cBhvr>
                                    </p:animEffect>
                                  </p:childTnLst>
                                </p:cTn>
                              </p:par>
                            </p:childTnLst>
                          </p:cTn>
                        </p:par>
                        <p:par>
                          <p:cTn id="77" fill="hold">
                            <p:stCondLst>
                              <p:cond delay="5500"/>
                            </p:stCondLst>
                            <p:childTnLst>
                              <p:par>
                                <p:cTn id="78" presetID="22" presetClass="entr" presetSubtype="1" fill="hold" nodeType="after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wipe(up)">
                                      <p:cBhvr>
                                        <p:cTn id="8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5" grpId="0"/>
      <p:bldP spid="26" grpId="0"/>
      <p:bldP spid="27" grpId="0"/>
      <p:bldP spid="28" grpId="0"/>
      <p:bldP spid="29" grpId="0"/>
      <p:bldP spid="30" grpId="0"/>
      <p:bldP spid="31" grpId="0"/>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75" y="342900"/>
            <a:ext cx="8165592" cy="6382512"/>
          </a:xfrm>
          <a:prstGeom prst="rect">
            <a:avLst/>
          </a:prstGeom>
        </p:spPr>
      </p:pic>
      <p:sp>
        <p:nvSpPr>
          <p:cNvPr id="8" name="Rectangle 32"/>
          <p:cNvSpPr>
            <a:spLocks noChangeArrowheads="1"/>
          </p:cNvSpPr>
          <p:nvPr/>
        </p:nvSpPr>
        <p:spPr bwMode="auto">
          <a:xfrm>
            <a:off x="9026081" y="1304685"/>
            <a:ext cx="2363470" cy="5093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b="1" dirty="0">
                <a:solidFill>
                  <a:schemeClr val="bg1"/>
                </a:solidFill>
                <a:latin typeface="微软雅黑" panose="020B0503020204020204" pitchFamily="34" charset="-122"/>
                <a:ea typeface="微软雅黑" panose="020B0503020204020204" pitchFamily="34" charset="-122"/>
                <a:sym typeface="+mn-ea"/>
              </a:rPr>
              <a:t>标  题</a:t>
            </a:r>
            <a:endParaRPr lang="en-US" altLang="zh-CN" b="1" dirty="0">
              <a:solidFill>
                <a:schemeClr val="bg1"/>
              </a:solidFill>
              <a:latin typeface="微软雅黑" panose="020B0503020204020204" pitchFamily="34" charset="-122"/>
              <a:ea typeface="微软雅黑" panose="020B0503020204020204" pitchFamily="34" charset="-122"/>
              <a:sym typeface="+mn-ea"/>
            </a:endParaRPr>
          </a:p>
          <a:p>
            <a:pPr algn="ctr">
              <a:lnSpc>
                <a:spcPct val="130000"/>
              </a:lnSpc>
              <a:defRPr/>
            </a:pPr>
            <a:r>
              <a:rPr lang="zh-CN" altLang="en-US" sz="1400" dirty="0">
                <a:solidFill>
                  <a:schemeClr val="bg1"/>
                </a:solidFill>
                <a:sym typeface="+mn-ea"/>
              </a:rPr>
              <a:t>输入文字内容输入文字内容输入文字内容输入文字内容输入文字内容输入文字内容输入文字内容输入文字内容输入文字内容输入文字内容输入文字内容输入文字内容输入文字内容输入文字内容输入文字内容</a:t>
            </a:r>
            <a:endParaRPr lang="en-US" altLang="zh-CN" sz="1400" dirty="0">
              <a:solidFill>
                <a:schemeClr val="bg1"/>
              </a:solidFill>
              <a:sym typeface="+mn-ea"/>
            </a:endParaRPr>
          </a:p>
          <a:p>
            <a:pPr algn="ctr">
              <a:lnSpc>
                <a:spcPct val="130000"/>
              </a:lnSpc>
              <a:defRPr/>
            </a:pPr>
            <a:r>
              <a:rPr lang="zh-CN" altLang="en-US" sz="1400" dirty="0">
                <a:solidFill>
                  <a:schemeClr val="bg1"/>
                </a:solidFill>
                <a:sym typeface="+mn-ea"/>
              </a:rPr>
              <a:t>输入文字内容输入文字内容输入文字内容输入文字内容输入文字内容输入文字内容输入文字内容输入文字内容输入文字内容输入文字内容输入文字内容输入文字内容输入文字内容输入文字内容输入文字内容</a:t>
            </a:r>
            <a:endParaRPr lang="zh-CN" altLang="en-US" sz="1400" dirty="0">
              <a:solidFill>
                <a:schemeClr val="bg1"/>
              </a:solidFill>
              <a:latin typeface="微软雅黑 Light" panose="020B0502040204020203" pitchFamily="34" charset="-122"/>
              <a:ea typeface="微软雅黑 Light" panose="020B0502040204020203" pitchFamily="34" charset="-122"/>
              <a:sym typeface="+mn-ea"/>
            </a:endParaRPr>
          </a:p>
          <a:p>
            <a:pPr algn="ctr">
              <a:lnSpc>
                <a:spcPct val="130000"/>
              </a:lnSpc>
              <a:defRPr/>
            </a:pPr>
            <a:endParaRPr lang="zh-CN" altLang="en-US" sz="1400" dirty="0">
              <a:solidFill>
                <a:schemeClr val="bg1"/>
              </a:solidFill>
              <a:latin typeface="微软雅黑 Light" panose="020B0502040204020203" pitchFamily="34" charset="-122"/>
              <a:ea typeface="微软雅黑 Light" panose="020B0502040204020203" pitchFamily="34" charset="-122"/>
              <a:sym typeface="+mn-ea"/>
            </a:endParaRPr>
          </a:p>
          <a:p>
            <a:pPr algn="ctr">
              <a:lnSpc>
                <a:spcPct val="130000"/>
              </a:lnSpc>
              <a:defRPr/>
            </a:pPr>
            <a:endParaRPr lang="zh-CN" altLang="en-US" sz="1400" dirty="0">
              <a:solidFill>
                <a:schemeClr val="bg1"/>
              </a:solidFill>
              <a:latin typeface="微软雅黑 Light" panose="020B0502040204020203" pitchFamily="34" charset="-122"/>
              <a:ea typeface="微软雅黑 Light" panose="020B0502040204020203" pitchFamily="34" charset="-122"/>
              <a:sym typeface="+mn-ea"/>
            </a:endParaRPr>
          </a:p>
          <a:p>
            <a:pPr marL="0" marR="0" lvl="0" algn="ctr" defTabSz="914400" rtl="0" eaLnBrk="1" latinLnBrk="0" hangingPunct="1">
              <a:lnSpc>
                <a:spcPct val="130000"/>
              </a:lnSpc>
              <a:spcBef>
                <a:spcPts val="0"/>
              </a:spcBef>
              <a:spcAft>
                <a:spcPts val="0"/>
              </a:spcAft>
              <a:buClrTx/>
              <a:buSzTx/>
              <a:buFontTx/>
              <a:buNone/>
              <a:defRPr/>
            </a:pPr>
            <a:endParaRPr lang="zh-CN" altLang="en-US" sz="1400" dirty="0">
              <a:solidFill>
                <a:schemeClr val="bg1"/>
              </a:solidFill>
              <a:latin typeface="微软雅黑 Light" panose="020B0502040204020203" pitchFamily="34" charset="-122"/>
              <a:ea typeface="微软雅黑 Light" panose="020B0502040204020203" pitchFamily="34" charset="-122"/>
              <a:sym typeface="+mn-ea"/>
            </a:endParaRPr>
          </a:p>
        </p:txBody>
      </p:sp>
      <p:sp>
        <p:nvSpPr>
          <p:cNvPr id="9" name="文本框 8"/>
          <p:cNvSpPr txBox="1"/>
          <p:nvPr/>
        </p:nvSpPr>
        <p:spPr>
          <a:xfrm>
            <a:off x="5123344" y="182195"/>
            <a:ext cx="1942263" cy="276999"/>
          </a:xfrm>
          <a:prstGeom prst="rect">
            <a:avLst/>
          </a:prstGeom>
          <a:noFill/>
        </p:spPr>
        <p:txBody>
          <a:bodyPr wrap="square" rtlCol="0">
            <a:spAutoFit/>
          </a:bodyPr>
          <a:lstStyle/>
          <a:p>
            <a:pPr algn="dist"/>
            <a:r>
              <a:rPr kumimoji="1" lang="zh-CN" altLang="en-US" sz="1200" dirty="0">
                <a:solidFill>
                  <a:srgbClr val="FFE0DF"/>
                </a:solidFill>
              </a:rPr>
              <a:t>本章节小标题</a:t>
            </a:r>
          </a:p>
        </p:txBody>
      </p:sp>
      <p:pic>
        <p:nvPicPr>
          <p:cNvPr id="2" name="图片 1"/>
          <p:cNvPicPr>
            <a:picLocks noChangeAspect="1"/>
          </p:cNvPicPr>
          <p:nvPr/>
        </p:nvPicPr>
        <p:blipFill>
          <a:blip r:embed="rId4"/>
          <a:stretch>
            <a:fillRect/>
          </a:stretch>
        </p:blipFill>
        <p:spPr>
          <a:xfrm>
            <a:off x="1186343" y="1304685"/>
            <a:ext cx="6357457" cy="4424603"/>
          </a:xfrm>
          <a:prstGeom prst="rect">
            <a:avLst/>
          </a:prstGeom>
        </p:spPr>
      </p:pic>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64373" y="0"/>
            <a:ext cx="1803844" cy="179459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p:tgtEl>
                                          <p:spTgt spid="9"/>
                                        </p:tgtEl>
                                        <p:attrNameLst>
                                          <p:attrName>ppt_y</p:attrName>
                                        </p:attrNameLst>
                                      </p:cBhvr>
                                      <p:tavLst>
                                        <p:tav tm="0">
                                          <p:val>
                                            <p:strVal val="#ppt_y+#ppt_h*1.125000"/>
                                          </p:val>
                                        </p:tav>
                                        <p:tav tm="100000">
                                          <p:val>
                                            <p:strVal val="#ppt_y"/>
                                          </p:val>
                                        </p:tav>
                                      </p:tavLst>
                                    </p:anim>
                                    <p:animEffect transition="in" filter="wipe(up)">
                                      <p:cBhvr>
                                        <p:cTn id="12" dur="500"/>
                                        <p:tgtEl>
                                          <p:spTgt spid="9"/>
                                        </p:tgtEl>
                                      </p:cBhvr>
                                    </p:animEffect>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5" presetClass="entr" presetSubtype="1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checkerboard(across)">
                                      <p:cBhvr>
                                        <p:cTn id="19" dur="500"/>
                                        <p:tgtEl>
                                          <p:spTgt spid="2"/>
                                        </p:tgtEl>
                                      </p:cBhvr>
                                    </p:animEffect>
                                  </p:childTnLst>
                                </p:cTn>
                              </p:par>
                              <p:par>
                                <p:cTn id="20" presetID="2" presetClass="entr" presetSubtype="2"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1+#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587" y="0"/>
            <a:ext cx="12188952" cy="6858000"/>
          </a:xfrm>
          <a:prstGeom prst="rect">
            <a:avLst/>
          </a:prstGeom>
        </p:spPr>
      </p:pic>
      <p:sp>
        <p:nvSpPr>
          <p:cNvPr id="8" name="文本框 7"/>
          <p:cNvSpPr txBox="1"/>
          <p:nvPr/>
        </p:nvSpPr>
        <p:spPr>
          <a:xfrm>
            <a:off x="5123344" y="182195"/>
            <a:ext cx="1942263" cy="276999"/>
          </a:xfrm>
          <a:prstGeom prst="rect">
            <a:avLst/>
          </a:prstGeom>
          <a:noFill/>
        </p:spPr>
        <p:txBody>
          <a:bodyPr wrap="square" rtlCol="0">
            <a:spAutoFit/>
          </a:bodyPr>
          <a:lstStyle/>
          <a:p>
            <a:pPr algn="dist"/>
            <a:r>
              <a:rPr kumimoji="1" lang="zh-CN" altLang="en-US" sz="1200" dirty="0">
                <a:solidFill>
                  <a:srgbClr val="FFE0DF"/>
                </a:solidFill>
              </a:rPr>
              <a:t>本章节小标题</a:t>
            </a:r>
          </a:p>
        </p:txBody>
      </p:sp>
      <p:sp>
        <p:nvSpPr>
          <p:cNvPr id="9" name="TextBox 41"/>
          <p:cNvSpPr txBox="1"/>
          <p:nvPr/>
        </p:nvSpPr>
        <p:spPr>
          <a:xfrm>
            <a:off x="2349638" y="1978844"/>
            <a:ext cx="2422033"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0" name="TextBox 170"/>
          <p:cNvSpPr txBox="1"/>
          <p:nvPr/>
        </p:nvSpPr>
        <p:spPr>
          <a:xfrm>
            <a:off x="2328574" y="1658152"/>
            <a:ext cx="2219665" cy="334231"/>
          </a:xfrm>
          <a:prstGeom prst="rect">
            <a:avLst/>
          </a:prstGeom>
          <a:noFill/>
        </p:spPr>
        <p:txBody>
          <a:bodyPr wrap="square" lIns="96431" tIns="48215" rIns="96431" bIns="48215" rtlCol="0">
            <a:spAutoFit/>
          </a:bodyPr>
          <a:lstStyle/>
          <a:p>
            <a:pPr>
              <a:lnSpc>
                <a:spcPct val="120000"/>
              </a:lnSpc>
            </a:pPr>
            <a:r>
              <a:rPr lang="zh-CN" altLang="en-US" sz="1400" dirty="0">
                <a:solidFill>
                  <a:schemeClr val="bg1"/>
                </a:solidFill>
                <a:latin typeface="经典特宋简" charset="-122"/>
                <a:ea typeface="经典特宋简" charset="-122"/>
                <a:cs typeface="经典特宋简" charset="-122"/>
                <a:sym typeface="Arial" panose="020B0604020202020204" pitchFamily="34" charset="0"/>
              </a:rPr>
              <a:t>请替换文字内容</a:t>
            </a:r>
            <a:endParaRPr lang="en-US" altLang="zh-CN" sz="1400" dirty="0">
              <a:solidFill>
                <a:schemeClr val="bg1"/>
              </a:solidFill>
              <a:latin typeface="经典特宋简" charset="-122"/>
              <a:ea typeface="经典特宋简" charset="-122"/>
              <a:cs typeface="经典特宋简" charset="-122"/>
              <a:sym typeface="Arial" panose="020B0604020202020204" pitchFamily="34" charset="0"/>
            </a:endParaRPr>
          </a:p>
        </p:txBody>
      </p:sp>
      <p:sp>
        <p:nvSpPr>
          <p:cNvPr id="11" name="TextBox 41"/>
          <p:cNvSpPr txBox="1"/>
          <p:nvPr/>
        </p:nvSpPr>
        <p:spPr>
          <a:xfrm>
            <a:off x="7645993" y="4957534"/>
            <a:ext cx="2422033"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2" name="TextBox 170"/>
          <p:cNvSpPr txBox="1"/>
          <p:nvPr/>
        </p:nvSpPr>
        <p:spPr>
          <a:xfrm>
            <a:off x="7624929" y="4636842"/>
            <a:ext cx="2219665" cy="334231"/>
          </a:xfrm>
          <a:prstGeom prst="rect">
            <a:avLst/>
          </a:prstGeom>
          <a:noFill/>
        </p:spPr>
        <p:txBody>
          <a:bodyPr wrap="square" lIns="96431" tIns="48215" rIns="96431" bIns="48215" rtlCol="0">
            <a:spAutoFit/>
          </a:bodyPr>
          <a:lstStyle/>
          <a:p>
            <a:pPr>
              <a:lnSpc>
                <a:spcPct val="120000"/>
              </a:lnSpc>
            </a:pPr>
            <a:r>
              <a:rPr lang="zh-CN" altLang="en-US" sz="1400" dirty="0">
                <a:solidFill>
                  <a:schemeClr val="bg1"/>
                </a:solidFill>
                <a:latin typeface="经典特宋简" charset="-122"/>
                <a:ea typeface="经典特宋简" charset="-122"/>
                <a:cs typeface="经典特宋简" charset="-122"/>
                <a:sym typeface="Arial" panose="020B0604020202020204" pitchFamily="34" charset="0"/>
              </a:rPr>
              <a:t>请替换文字内容</a:t>
            </a:r>
            <a:endParaRPr lang="en-US" altLang="zh-CN" sz="1400" dirty="0">
              <a:solidFill>
                <a:schemeClr val="bg1"/>
              </a:solidFill>
              <a:latin typeface="经典特宋简" charset="-122"/>
              <a:ea typeface="经典特宋简" charset="-122"/>
              <a:cs typeface="经典特宋简" charset="-122"/>
              <a:sym typeface="Arial" panose="020B0604020202020204" pitchFamily="34" charset="0"/>
            </a:endParaRPr>
          </a:p>
        </p:txBody>
      </p:sp>
      <p:pic>
        <p:nvPicPr>
          <p:cNvPr id="13" name="图片 12"/>
          <p:cNvPicPr>
            <a:picLocks noChangeAspect="1"/>
          </p:cNvPicPr>
          <p:nvPr/>
        </p:nvPicPr>
        <p:blipFill>
          <a:blip r:embed="rId4"/>
          <a:stretch>
            <a:fillRect/>
          </a:stretch>
        </p:blipFill>
        <p:spPr>
          <a:xfrm>
            <a:off x="1100725" y="2950984"/>
            <a:ext cx="5105400" cy="2781300"/>
          </a:xfrm>
          <a:prstGeom prst="rect">
            <a:avLst/>
          </a:prstGeom>
        </p:spPr>
      </p:pic>
      <p:pic>
        <p:nvPicPr>
          <p:cNvPr id="15" name="图片 14"/>
          <p:cNvPicPr>
            <a:picLocks noChangeAspect="1"/>
          </p:cNvPicPr>
          <p:nvPr/>
        </p:nvPicPr>
        <p:blipFill>
          <a:blip r:embed="rId5"/>
          <a:stretch>
            <a:fillRect/>
          </a:stretch>
        </p:blipFill>
        <p:spPr>
          <a:xfrm>
            <a:off x="6334711" y="1315102"/>
            <a:ext cx="4694855" cy="273023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par>
                                <p:cTn id="13" presetID="5" presetClass="entr" presetSubtype="1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checkerboard(across)">
                                      <p:cBhvr>
                                        <p:cTn id="15" dur="500"/>
                                        <p:tgtEl>
                                          <p:spTgt spid="15"/>
                                        </p:tgtEl>
                                      </p:cBhvr>
                                    </p:animEffect>
                                  </p:childTnLst>
                                </p:cTn>
                              </p:par>
                              <p:par>
                                <p:cTn id="16" presetID="5" presetClass="entr" presetSubtype="1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checkerboard(across)">
                                      <p:cBhvr>
                                        <p:cTn id="18" dur="500"/>
                                        <p:tgtEl>
                                          <p:spTgt spid="13"/>
                                        </p:tgtEl>
                                      </p:cBhvr>
                                    </p:animEffect>
                                  </p:childTnLst>
                                </p:cTn>
                              </p:par>
                            </p:childTnLst>
                          </p:cTn>
                        </p:par>
                        <p:par>
                          <p:cTn id="19" fill="hold">
                            <p:stCondLst>
                              <p:cond delay="1000"/>
                            </p:stCondLst>
                            <p:childTnLst>
                              <p:par>
                                <p:cTn id="20" presetID="47"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anim calcmode="lin" valueType="num">
                                      <p:cBhvr>
                                        <p:cTn id="23" dur="500" fill="hold"/>
                                        <p:tgtEl>
                                          <p:spTgt spid="10"/>
                                        </p:tgtEl>
                                        <p:attrNameLst>
                                          <p:attrName>ppt_x</p:attrName>
                                        </p:attrNameLst>
                                      </p:cBhvr>
                                      <p:tavLst>
                                        <p:tav tm="0">
                                          <p:val>
                                            <p:strVal val="#ppt_x"/>
                                          </p:val>
                                        </p:tav>
                                        <p:tav tm="100000">
                                          <p:val>
                                            <p:strVal val="#ppt_x"/>
                                          </p:val>
                                        </p:tav>
                                      </p:tavLst>
                                    </p:anim>
                                    <p:anim calcmode="lin" valueType="num">
                                      <p:cBhvr>
                                        <p:cTn id="24" dur="5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anim calcmode="lin" valueType="num">
                                      <p:cBhvr>
                                        <p:cTn id="28" dur="500" fill="hold"/>
                                        <p:tgtEl>
                                          <p:spTgt spid="9"/>
                                        </p:tgtEl>
                                        <p:attrNameLst>
                                          <p:attrName>ppt_x</p:attrName>
                                        </p:attrNameLst>
                                      </p:cBhvr>
                                      <p:tavLst>
                                        <p:tav tm="0">
                                          <p:val>
                                            <p:strVal val="#ppt_x"/>
                                          </p:val>
                                        </p:tav>
                                        <p:tav tm="100000">
                                          <p:val>
                                            <p:strVal val="#ppt_x"/>
                                          </p:val>
                                        </p:tav>
                                      </p:tavLst>
                                    </p:anim>
                                    <p:anim calcmode="lin" valueType="num">
                                      <p:cBhvr>
                                        <p:cTn id="29" dur="500" fill="hold"/>
                                        <p:tgtEl>
                                          <p:spTgt spid="9"/>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47"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anim calcmode="lin" valueType="num">
                                      <p:cBhvr>
                                        <p:cTn id="34" dur="500" fill="hold"/>
                                        <p:tgtEl>
                                          <p:spTgt spid="12"/>
                                        </p:tgtEl>
                                        <p:attrNameLst>
                                          <p:attrName>ppt_x</p:attrName>
                                        </p:attrNameLst>
                                      </p:cBhvr>
                                      <p:tavLst>
                                        <p:tav tm="0">
                                          <p:val>
                                            <p:strVal val="#ppt_x"/>
                                          </p:val>
                                        </p:tav>
                                        <p:tav tm="100000">
                                          <p:val>
                                            <p:strVal val="#ppt_x"/>
                                          </p:val>
                                        </p:tav>
                                      </p:tavLst>
                                    </p:anim>
                                    <p:anim calcmode="lin" valueType="num">
                                      <p:cBhvr>
                                        <p:cTn id="35" dur="500" fill="hold"/>
                                        <p:tgtEl>
                                          <p:spTgt spid="1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anim calcmode="lin" valueType="num">
                                      <p:cBhvr>
                                        <p:cTn id="39" dur="500" fill="hold"/>
                                        <p:tgtEl>
                                          <p:spTgt spid="11"/>
                                        </p:tgtEl>
                                        <p:attrNameLst>
                                          <p:attrName>ppt_x</p:attrName>
                                        </p:attrNameLst>
                                      </p:cBhvr>
                                      <p:tavLst>
                                        <p:tav tm="0">
                                          <p:val>
                                            <p:strVal val="#ppt_x"/>
                                          </p:val>
                                        </p:tav>
                                        <p:tav tm="100000">
                                          <p:val>
                                            <p:strVal val="#ppt_x"/>
                                          </p:val>
                                        </p:tav>
                                      </p:tavLst>
                                    </p:anim>
                                    <p:anim calcmode="lin" valueType="num">
                                      <p:cBhvr>
                                        <p:cTn id="40"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pic>
        <p:nvPicPr>
          <p:cNvPr id="29" name="图片 28"/>
          <p:cNvPicPr>
            <a:picLocks noChangeAspect="1"/>
          </p:cNvPicPr>
          <p:nvPr/>
        </p:nvPicPr>
        <p:blipFill>
          <a:blip r:embed="rId3">
            <a:alphaModFix amt="29000"/>
            <a:extLst>
              <a:ext uri="{28A0092B-C50C-407E-A947-70E740481C1C}">
                <a14:useLocalDpi xmlns:a14="http://schemas.microsoft.com/office/drawing/2010/main" val="0"/>
              </a:ext>
            </a:extLst>
          </a:blip>
          <a:stretch>
            <a:fillRect/>
          </a:stretch>
        </p:blipFill>
        <p:spPr>
          <a:xfrm>
            <a:off x="2137134" y="0"/>
            <a:ext cx="7914684" cy="8177339"/>
          </a:xfrm>
          <a:prstGeom prst="rect">
            <a:avLst/>
          </a:prstGeom>
        </p:spPr>
      </p:pic>
      <p:grpSp>
        <p:nvGrpSpPr>
          <p:cNvPr id="15" name="组 14"/>
          <p:cNvGrpSpPr/>
          <p:nvPr/>
        </p:nvGrpSpPr>
        <p:grpSpPr>
          <a:xfrm>
            <a:off x="4346405" y="2721113"/>
            <a:ext cx="4683296" cy="1415773"/>
            <a:chOff x="6046312" y="443305"/>
            <a:chExt cx="4683296" cy="1415773"/>
          </a:xfrm>
          <a:effectLst>
            <a:outerShdw blurRad="50800" dist="50800" dir="5400000" algn="ctr" rotWithShape="0">
              <a:srgbClr val="B86175"/>
            </a:outerShdw>
          </a:effectLst>
        </p:grpSpPr>
        <p:sp>
          <p:nvSpPr>
            <p:cNvPr id="16" name="文本框 15"/>
            <p:cNvSpPr txBox="1"/>
            <p:nvPr/>
          </p:nvSpPr>
          <p:spPr>
            <a:xfrm>
              <a:off x="6046312" y="443305"/>
              <a:ext cx="4683296" cy="923330"/>
            </a:xfrm>
            <a:prstGeom prst="rect">
              <a:avLst/>
            </a:prstGeom>
            <a:noFill/>
          </p:spPr>
          <p:txBody>
            <a:bodyPr wrap="square" rtlCol="0">
              <a:spAutoFit/>
            </a:bodyPr>
            <a:lstStyle/>
            <a:p>
              <a:pPr algn="dist"/>
              <a:r>
                <a:rPr kumimoji="1" lang="zh-CN" altLang="en-US" sz="5400" dirty="0">
                  <a:solidFill>
                    <a:schemeClr val="bg1"/>
                  </a:solidFill>
                </a:rPr>
                <a:t>第二章节标题</a:t>
              </a:r>
            </a:p>
          </p:txBody>
        </p:sp>
        <p:sp>
          <p:nvSpPr>
            <p:cNvPr id="17" name="文本框 16"/>
            <p:cNvSpPr txBox="1"/>
            <p:nvPr/>
          </p:nvSpPr>
          <p:spPr>
            <a:xfrm>
              <a:off x="6329058" y="1366635"/>
              <a:ext cx="4257675" cy="492443"/>
            </a:xfrm>
            <a:prstGeom prst="rect">
              <a:avLst/>
            </a:prstGeom>
            <a:noFill/>
          </p:spPr>
          <p:txBody>
            <a:bodyPr wrap="square" rtlCol="0" anchor="t">
              <a:spAutoFit/>
            </a:bodyPr>
            <a:lstStyle/>
            <a:p>
              <a:pPr marL="0" marR="0" lvl="0" algn="dist" defTabSz="914400" rtl="0" eaLnBrk="1" latinLnBrk="0" hangingPunct="1">
                <a:lnSpc>
                  <a:spcPct val="130000"/>
                </a:lnSpc>
                <a:spcBef>
                  <a:spcPts val="0"/>
                </a:spcBef>
                <a:spcAft>
                  <a:spcPts val="0"/>
                </a:spcAft>
                <a:buClrTx/>
                <a:buSzTx/>
                <a:buFontTx/>
                <a:buNone/>
                <a:defRPr/>
              </a:pPr>
              <a:r>
                <a:rPr lang="en-US" altLang="zh-CN" sz="2000" b="1" dirty="0">
                  <a:solidFill>
                    <a:schemeClr val="bg1"/>
                  </a:solidFill>
                  <a:latin typeface="+mn-ea"/>
                  <a:sym typeface="+mn-ea"/>
                </a:rPr>
                <a:t>CLICK TO ADD YOUR TITLE HERE.</a:t>
              </a:r>
            </a:p>
          </p:txBody>
        </p:sp>
      </p:grpSp>
      <p:sp>
        <p:nvSpPr>
          <p:cNvPr id="3" name="心形 2"/>
          <p:cNvSpPr/>
          <p:nvPr/>
        </p:nvSpPr>
        <p:spPr>
          <a:xfrm>
            <a:off x="2708638" y="3004724"/>
            <a:ext cx="1074839" cy="970876"/>
          </a:xfrm>
          <a:prstGeom prst="heart">
            <a:avLst/>
          </a:prstGeom>
          <a:solidFill>
            <a:schemeClr val="bg1"/>
          </a:solidFill>
          <a:ln>
            <a:noFill/>
          </a:ln>
          <a:effectLst>
            <a:outerShdw blurRad="50800" dist="50800" dir="5400000" algn="ctr" rotWithShape="0">
              <a:srgbClr val="B8617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trips(downLeft)">
                                      <p:cBhvr>
                                        <p:cTn id="12" dur="500"/>
                                        <p:tgtEl>
                                          <p:spTgt spid="3"/>
                                        </p:tgtEl>
                                      </p:cBhvr>
                                    </p:animEffect>
                                  </p:childTnLst>
                                </p:cTn>
                              </p:par>
                            </p:childTnLst>
                          </p:cTn>
                        </p:par>
                        <p:par>
                          <p:cTn id="13" fill="hold">
                            <p:stCondLst>
                              <p:cond delay="500"/>
                            </p:stCondLst>
                            <p:childTnLst>
                              <p:par>
                                <p:cTn id="14" presetID="5" presetClass="entr" presetSubtype="10"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checkerboard(across)">
                                      <p:cBhvr>
                                        <p:cTn id="16" dur="500"/>
                                        <p:tgtEl>
                                          <p:spTgt spid="15"/>
                                        </p:tgtEl>
                                      </p:cBhvr>
                                    </p:animEffect>
                                  </p:childTnLst>
                                </p:cTn>
                              </p:par>
                            </p:childTnLst>
                          </p:cTn>
                        </p:par>
                        <p:par>
                          <p:cTn id="17" fill="hold">
                            <p:stCondLst>
                              <p:cond delay="1000"/>
                            </p:stCondLst>
                            <p:childTnLst>
                              <p:par>
                                <p:cTn id="18" presetID="5" presetClass="entr" presetSubtype="10"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checkerboard(across)">
                                      <p:cBhvr>
                                        <p:cTn id="2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587" y="0"/>
            <a:ext cx="12188952" cy="6858000"/>
          </a:xfrm>
          <a:prstGeom prst="rect">
            <a:avLst/>
          </a:prstGeom>
        </p:spPr>
      </p:pic>
      <p:sp>
        <p:nvSpPr>
          <p:cNvPr id="8" name="文本框 7"/>
          <p:cNvSpPr txBox="1"/>
          <p:nvPr/>
        </p:nvSpPr>
        <p:spPr>
          <a:xfrm>
            <a:off x="5123344" y="182195"/>
            <a:ext cx="1942263" cy="276999"/>
          </a:xfrm>
          <a:prstGeom prst="rect">
            <a:avLst/>
          </a:prstGeom>
          <a:noFill/>
        </p:spPr>
        <p:txBody>
          <a:bodyPr wrap="square" rtlCol="0">
            <a:spAutoFit/>
          </a:bodyPr>
          <a:lstStyle/>
          <a:p>
            <a:pPr algn="dist"/>
            <a:r>
              <a:rPr kumimoji="1" lang="zh-CN" altLang="en-US" sz="1200" dirty="0">
                <a:solidFill>
                  <a:srgbClr val="FFE0DF"/>
                </a:solidFill>
              </a:rPr>
              <a:t>本章节小标题</a:t>
            </a:r>
          </a:p>
        </p:txBody>
      </p:sp>
      <p:sp>
        <p:nvSpPr>
          <p:cNvPr id="9" name="矩形 8"/>
          <p:cNvSpPr/>
          <p:nvPr/>
        </p:nvSpPr>
        <p:spPr>
          <a:xfrm>
            <a:off x="6078486" y="1148625"/>
            <a:ext cx="4509808" cy="2330315"/>
          </a:xfrm>
          <a:prstGeom prst="rect">
            <a:avLst/>
          </a:prstGeom>
          <a:solidFill>
            <a:srgbClr val="FFA1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bg1"/>
              </a:solidFill>
            </a:endParaRPr>
          </a:p>
        </p:txBody>
      </p:sp>
      <p:sp>
        <p:nvSpPr>
          <p:cNvPr id="10" name="矩形 9"/>
          <p:cNvSpPr/>
          <p:nvPr/>
        </p:nvSpPr>
        <p:spPr>
          <a:xfrm>
            <a:off x="1581732" y="3478939"/>
            <a:ext cx="4512743" cy="2265711"/>
          </a:xfrm>
          <a:prstGeom prst="rect">
            <a:avLst/>
          </a:prstGeom>
          <a:solidFill>
            <a:srgbClr val="FFE0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bg1"/>
              </a:solidFill>
            </a:endParaRPr>
          </a:p>
        </p:txBody>
      </p:sp>
      <p:sp>
        <p:nvSpPr>
          <p:cNvPr id="11" name="文本框 10"/>
          <p:cNvSpPr txBox="1"/>
          <p:nvPr/>
        </p:nvSpPr>
        <p:spPr>
          <a:xfrm>
            <a:off x="6435948" y="1681410"/>
            <a:ext cx="4036790" cy="1538883"/>
          </a:xfrm>
          <a:prstGeom prst="rect">
            <a:avLst/>
          </a:prstGeom>
          <a:noFill/>
        </p:spPr>
        <p:txBody>
          <a:bodyPr wrap="square" rtlCol="0">
            <a:spAutoFit/>
          </a:bodyPr>
          <a:lstStyle/>
          <a:p>
            <a:pPr>
              <a:lnSpc>
                <a:spcPct val="120000"/>
              </a:lnSpc>
            </a:pPr>
            <a:r>
              <a:rPr lang="zh-CN" altLang="en-US" sz="1000" dirty="0">
                <a:solidFill>
                  <a:schemeClr val="bg1"/>
                </a:solidFill>
                <a:sym typeface="+mn-ea"/>
              </a:rPr>
              <a:t>输入文字内容输入文字内容输入文字内输入文字内容输入文字内容输入文字内容输入文字内容输入文字输入文字内容输入文字内容输入文字内输入文字内容输入文字内容输入文字内容输入文字内容输入文字输入文字内容输入文字内容输入文字内输入文字内容输入文字内容输入文字内容输入文字内容输入文字</a:t>
            </a:r>
            <a:endParaRPr lang="en-US" altLang="zh-CN" sz="1000" dirty="0">
              <a:solidFill>
                <a:schemeClr val="bg1"/>
              </a:solidFill>
              <a:latin typeface="Segoe UI" panose="020B0502040204020203" pitchFamily="34" charset="0"/>
              <a:ea typeface="Segoe UI" panose="020B0502040204020203" pitchFamily="34" charset="0"/>
              <a:cs typeface="Segoe UI" panose="020B0502040204020203" pitchFamily="34" charset="0"/>
              <a:sym typeface="+mn-ea"/>
            </a:endParaRPr>
          </a:p>
          <a:p>
            <a:pPr>
              <a:lnSpc>
                <a:spcPct val="120000"/>
              </a:lnSpc>
            </a:pPr>
            <a:endParaRPr lang="en-US" altLang="zh-CN" sz="1000" dirty="0">
              <a:solidFill>
                <a:schemeClr val="bg1"/>
              </a:solidFill>
              <a:latin typeface="Segoe UI" panose="020B0502040204020203" pitchFamily="34" charset="0"/>
              <a:ea typeface="Segoe UI" panose="020B0502040204020203" pitchFamily="34" charset="0"/>
              <a:cs typeface="Segoe UI" panose="020B0502040204020203" pitchFamily="34" charset="0"/>
              <a:sym typeface="+mn-ea"/>
            </a:endParaRPr>
          </a:p>
          <a:p>
            <a:pPr>
              <a:lnSpc>
                <a:spcPct val="120000"/>
              </a:lnSpc>
            </a:pPr>
            <a:endParaRPr lang="en-US" altLang="zh-CN" sz="1000" dirty="0">
              <a:solidFill>
                <a:schemeClr val="bg1"/>
              </a:solidFill>
              <a:latin typeface="Segoe UI" panose="020B0502040204020203" pitchFamily="34" charset="0"/>
              <a:ea typeface="Segoe UI" panose="020B0502040204020203" pitchFamily="34" charset="0"/>
              <a:cs typeface="Segoe UI" panose="020B0502040204020203" pitchFamily="34" charset="0"/>
              <a:sym typeface="+mn-ea"/>
            </a:endParaRPr>
          </a:p>
          <a:p>
            <a:endParaRPr kumimoji="1" lang="zh-CN" altLang="en-US" sz="1000" dirty="0">
              <a:solidFill>
                <a:schemeClr val="bg1"/>
              </a:solidFill>
            </a:endParaRPr>
          </a:p>
        </p:txBody>
      </p:sp>
      <p:sp>
        <p:nvSpPr>
          <p:cNvPr id="12" name="文本框 11"/>
          <p:cNvSpPr txBox="1"/>
          <p:nvPr/>
        </p:nvSpPr>
        <p:spPr>
          <a:xfrm>
            <a:off x="1972734" y="4184044"/>
            <a:ext cx="3714750" cy="1538883"/>
          </a:xfrm>
          <a:prstGeom prst="rect">
            <a:avLst/>
          </a:prstGeom>
          <a:noFill/>
        </p:spPr>
        <p:txBody>
          <a:bodyPr wrap="square" rtlCol="0">
            <a:spAutoFit/>
          </a:bodyPr>
          <a:lstStyle/>
          <a:p>
            <a:pPr>
              <a:lnSpc>
                <a:spcPct val="120000"/>
              </a:lnSpc>
            </a:pPr>
            <a:r>
              <a:rPr lang="zh-CN" altLang="en-US" sz="1000" dirty="0">
                <a:solidFill>
                  <a:srgbClr val="C46E4F"/>
                </a:solidFill>
                <a:sym typeface="+mn-ea"/>
              </a:rPr>
              <a:t>输入文字内容输入文字内容输入文字内输入文字内容输入文字内容输入文字内容输入文字内容输入文字输入文字内容输入文字内容输入文字内输入文字内容输入文字内容输入文字内容输入文字内容输入文字输入文字内容输入文字内容输入文字内输入文字内容输入文字内容输入文字内容输入文字内容输入文字</a:t>
            </a:r>
            <a:endParaRPr lang="en-US" altLang="zh-CN" sz="1000" dirty="0">
              <a:solidFill>
                <a:srgbClr val="C46E4F"/>
              </a:solidFill>
              <a:latin typeface="Segoe UI" panose="020B0502040204020203" pitchFamily="34" charset="0"/>
              <a:ea typeface="Segoe UI" panose="020B0502040204020203" pitchFamily="34" charset="0"/>
              <a:cs typeface="Segoe UI" panose="020B0502040204020203" pitchFamily="34" charset="0"/>
              <a:sym typeface="+mn-ea"/>
            </a:endParaRPr>
          </a:p>
          <a:p>
            <a:pPr>
              <a:lnSpc>
                <a:spcPct val="120000"/>
              </a:lnSpc>
            </a:pPr>
            <a:endParaRPr lang="en-US" altLang="zh-CN" sz="1000" dirty="0">
              <a:solidFill>
                <a:srgbClr val="C46E4F"/>
              </a:solidFill>
              <a:latin typeface="Segoe UI" panose="020B0502040204020203" pitchFamily="34" charset="0"/>
              <a:ea typeface="Segoe UI" panose="020B0502040204020203" pitchFamily="34" charset="0"/>
              <a:cs typeface="Segoe UI" panose="020B0502040204020203" pitchFamily="34" charset="0"/>
              <a:sym typeface="+mn-ea"/>
            </a:endParaRPr>
          </a:p>
          <a:p>
            <a:pPr>
              <a:lnSpc>
                <a:spcPct val="120000"/>
              </a:lnSpc>
            </a:pPr>
            <a:endParaRPr lang="en-US" altLang="zh-CN" sz="1000" dirty="0">
              <a:solidFill>
                <a:srgbClr val="C46E4F"/>
              </a:solidFill>
              <a:latin typeface="Segoe UI" panose="020B0502040204020203" pitchFamily="34" charset="0"/>
              <a:ea typeface="Segoe UI" panose="020B0502040204020203" pitchFamily="34" charset="0"/>
              <a:cs typeface="Segoe UI" panose="020B0502040204020203" pitchFamily="34" charset="0"/>
              <a:sym typeface="+mn-ea"/>
            </a:endParaRPr>
          </a:p>
          <a:p>
            <a:endParaRPr kumimoji="1" lang="zh-CN" altLang="en-US" sz="1000" dirty="0">
              <a:solidFill>
                <a:srgbClr val="C46E4F"/>
              </a:solidFill>
            </a:endParaRPr>
          </a:p>
        </p:txBody>
      </p:sp>
      <p:pic>
        <p:nvPicPr>
          <p:cNvPr id="3" name="图片 2"/>
          <p:cNvPicPr>
            <a:picLocks noChangeAspect="1"/>
          </p:cNvPicPr>
          <p:nvPr/>
        </p:nvPicPr>
        <p:blipFill>
          <a:blip r:embed="rId4"/>
          <a:stretch>
            <a:fillRect/>
          </a:stretch>
        </p:blipFill>
        <p:spPr>
          <a:xfrm>
            <a:off x="1581732" y="1148625"/>
            <a:ext cx="4496754" cy="2317412"/>
          </a:xfrm>
          <a:prstGeom prst="rect">
            <a:avLst/>
          </a:prstGeom>
        </p:spPr>
      </p:pic>
      <p:pic>
        <p:nvPicPr>
          <p:cNvPr id="4" name="图片 3"/>
          <p:cNvPicPr>
            <a:picLocks noChangeAspect="1"/>
          </p:cNvPicPr>
          <p:nvPr/>
        </p:nvPicPr>
        <p:blipFill>
          <a:blip r:embed="rId5"/>
          <a:stretch>
            <a:fillRect/>
          </a:stretch>
        </p:blipFill>
        <p:spPr>
          <a:xfrm>
            <a:off x="6094475" y="3466037"/>
            <a:ext cx="4493819" cy="23417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500"/>
                                        <p:tgtEl>
                                          <p:spTgt spid="9"/>
                                        </p:tgtEl>
                                      </p:cBhvr>
                                    </p:animEffect>
                                  </p:childTnLst>
                                </p:cTn>
                              </p:par>
                            </p:childTnLst>
                          </p:cTn>
                        </p:par>
                        <p:par>
                          <p:cTn id="17" fill="hold">
                            <p:stCondLst>
                              <p:cond delay="1500"/>
                            </p:stCondLst>
                            <p:childTnLst>
                              <p:par>
                                <p:cTn id="18" presetID="5" presetClass="entr" presetSubtype="1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checkerboard(across)">
                                      <p:cBhvr>
                                        <p:cTn id="20" dur="500"/>
                                        <p:tgtEl>
                                          <p:spTgt spid="3"/>
                                        </p:tgtEl>
                                      </p:cBhvr>
                                    </p:animEffect>
                                  </p:childTnLst>
                                </p:cTn>
                              </p:par>
                            </p:childTnLst>
                          </p:cTn>
                        </p:par>
                        <p:par>
                          <p:cTn id="21" fill="hold">
                            <p:stCondLst>
                              <p:cond delay="2000"/>
                            </p:stCondLst>
                            <p:childTnLst>
                              <p:par>
                                <p:cTn id="22" presetID="5" presetClass="entr" presetSubtype="1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checkerboard(across)">
                                      <p:cBhvr>
                                        <p:cTn id="24" dur="500"/>
                                        <p:tgtEl>
                                          <p:spTgt spid="4"/>
                                        </p:tgtEl>
                                      </p:cBhvr>
                                    </p:animEffect>
                                  </p:childTnLst>
                                </p:cTn>
                              </p:par>
                            </p:childTnLst>
                          </p:cTn>
                        </p:par>
                        <p:par>
                          <p:cTn id="25" fill="hold">
                            <p:stCondLst>
                              <p:cond delay="2500"/>
                            </p:stCondLst>
                            <p:childTnLst>
                              <p:par>
                                <p:cTn id="26" presetID="5" presetClass="entr" presetSubtype="1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checkerboard(across)">
                                      <p:cBhvr>
                                        <p:cTn id="28" dur="500"/>
                                        <p:tgtEl>
                                          <p:spTgt spid="11"/>
                                        </p:tgtEl>
                                      </p:cBhvr>
                                    </p:animEffect>
                                  </p:childTnLst>
                                </p:cTn>
                              </p:par>
                            </p:childTnLst>
                          </p:cTn>
                        </p:par>
                        <p:par>
                          <p:cTn id="29" fill="hold">
                            <p:stCondLst>
                              <p:cond delay="3000"/>
                            </p:stCondLst>
                            <p:childTnLst>
                              <p:par>
                                <p:cTn id="30" presetID="18" presetClass="entr" presetSubtype="12"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strips(downLeft)">
                                      <p:cBhvr>
                                        <p:cTn id="32" dur="500"/>
                                        <p:tgtEl>
                                          <p:spTgt spid="10"/>
                                        </p:tgtEl>
                                      </p:cBhvr>
                                    </p:animEffect>
                                  </p:childTnLst>
                                </p:cTn>
                              </p:par>
                            </p:childTnLst>
                          </p:cTn>
                        </p:par>
                        <p:par>
                          <p:cTn id="33" fill="hold">
                            <p:stCondLst>
                              <p:cond delay="3500"/>
                            </p:stCondLst>
                            <p:childTnLst>
                              <p:par>
                                <p:cTn id="34" presetID="2" presetClass="entr" presetSubtype="4"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ppt_x"/>
                                          </p:val>
                                        </p:tav>
                                        <p:tav tm="100000">
                                          <p:val>
                                            <p:strVal val="#ppt_x"/>
                                          </p:val>
                                        </p:tav>
                                      </p:tavLst>
                                    </p:anim>
                                    <p:anim calcmode="lin" valueType="num">
                                      <p:cBhvr additive="base">
                                        <p:cTn id="3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587" y="0"/>
            <a:ext cx="12188952" cy="6858000"/>
          </a:xfrm>
          <a:prstGeom prst="rect">
            <a:avLst/>
          </a:prstGeom>
        </p:spPr>
      </p:pic>
      <p:sp>
        <p:nvSpPr>
          <p:cNvPr id="8" name="文本框 7"/>
          <p:cNvSpPr txBox="1"/>
          <p:nvPr/>
        </p:nvSpPr>
        <p:spPr>
          <a:xfrm>
            <a:off x="5123344" y="182195"/>
            <a:ext cx="1942263" cy="276999"/>
          </a:xfrm>
          <a:prstGeom prst="rect">
            <a:avLst/>
          </a:prstGeom>
          <a:noFill/>
        </p:spPr>
        <p:txBody>
          <a:bodyPr wrap="square" rtlCol="0">
            <a:spAutoFit/>
          </a:bodyPr>
          <a:lstStyle/>
          <a:p>
            <a:pPr algn="dist"/>
            <a:r>
              <a:rPr kumimoji="1" lang="zh-CN" altLang="en-US" sz="1200" dirty="0">
                <a:solidFill>
                  <a:srgbClr val="FFE0DF"/>
                </a:solidFill>
              </a:rPr>
              <a:t>本章节小标题</a:t>
            </a:r>
          </a:p>
        </p:txBody>
      </p:sp>
      <p:sp>
        <p:nvSpPr>
          <p:cNvPr id="6" name="Freeform 22"/>
          <p:cNvSpPr/>
          <p:nvPr/>
        </p:nvSpPr>
        <p:spPr bwMode="auto">
          <a:xfrm>
            <a:off x="6067800" y="1770221"/>
            <a:ext cx="1068388" cy="1281508"/>
          </a:xfrm>
          <a:custGeom>
            <a:avLst/>
            <a:gdLst>
              <a:gd name="T0" fmla="*/ 0 w 285"/>
              <a:gd name="T1" fmla="*/ 0 h 342"/>
              <a:gd name="T2" fmla="*/ 0 w 285"/>
              <a:gd name="T3" fmla="*/ 68 h 342"/>
              <a:gd name="T4" fmla="*/ 52 w 285"/>
              <a:gd name="T5" fmla="*/ 143 h 342"/>
              <a:gd name="T6" fmla="*/ 0 w 285"/>
              <a:gd name="T7" fmla="*/ 217 h 342"/>
              <a:gd name="T8" fmla="*/ 0 w 285"/>
              <a:gd name="T9" fmla="*/ 285 h 342"/>
              <a:gd name="T10" fmla="*/ 86 w 285"/>
              <a:gd name="T11" fmla="*/ 285 h 342"/>
              <a:gd name="T12" fmla="*/ 142 w 285"/>
              <a:gd name="T13" fmla="*/ 342 h 342"/>
              <a:gd name="T14" fmla="*/ 199 w 285"/>
              <a:gd name="T15" fmla="*/ 285 h 342"/>
              <a:gd name="T16" fmla="*/ 285 w 285"/>
              <a:gd name="T17" fmla="*/ 285 h 342"/>
              <a:gd name="T18" fmla="*/ 285 w 285"/>
              <a:gd name="T19" fmla="*/ 0 h 342"/>
              <a:gd name="T20" fmla="*/ 0 w 285"/>
              <a:gd name="T21" fmla="*/ 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0" y="0"/>
                </a:moveTo>
                <a:cubicBezTo>
                  <a:pt x="0" y="68"/>
                  <a:pt x="0" y="68"/>
                  <a:pt x="0" y="68"/>
                </a:cubicBezTo>
                <a:cubicBezTo>
                  <a:pt x="30" y="79"/>
                  <a:pt x="52" y="108"/>
                  <a:pt x="52" y="143"/>
                </a:cubicBezTo>
                <a:cubicBezTo>
                  <a:pt x="52" y="177"/>
                  <a:pt x="30" y="206"/>
                  <a:pt x="0" y="217"/>
                </a:cubicBezTo>
                <a:cubicBezTo>
                  <a:pt x="0" y="285"/>
                  <a:pt x="0" y="285"/>
                  <a:pt x="0" y="285"/>
                </a:cubicBezTo>
                <a:cubicBezTo>
                  <a:pt x="86" y="285"/>
                  <a:pt x="86" y="285"/>
                  <a:pt x="86" y="285"/>
                </a:cubicBezTo>
                <a:cubicBezTo>
                  <a:pt x="86" y="316"/>
                  <a:pt x="111" y="342"/>
                  <a:pt x="142" y="342"/>
                </a:cubicBezTo>
                <a:cubicBezTo>
                  <a:pt x="173" y="342"/>
                  <a:pt x="199" y="316"/>
                  <a:pt x="199" y="285"/>
                </a:cubicBezTo>
                <a:cubicBezTo>
                  <a:pt x="285" y="285"/>
                  <a:pt x="285" y="285"/>
                  <a:pt x="285" y="285"/>
                </a:cubicBezTo>
                <a:cubicBezTo>
                  <a:pt x="285" y="0"/>
                  <a:pt x="285" y="0"/>
                  <a:pt x="285" y="0"/>
                </a:cubicBezTo>
                <a:lnTo>
                  <a:pt x="0" y="0"/>
                </a:lnTo>
                <a:close/>
              </a:path>
            </a:pathLst>
          </a:custGeom>
          <a:solidFill>
            <a:srgbClr val="FFE5C4"/>
          </a:solidFill>
          <a:ln>
            <a:noFill/>
          </a:ln>
        </p:spPr>
        <p:txBody>
          <a:bodyPr/>
          <a:lstStyle/>
          <a:p>
            <a:endParaRPr lang="zh-CN" altLang="en-US">
              <a:solidFill>
                <a:schemeClr val="bg1"/>
              </a:solidFill>
            </a:endParaRPr>
          </a:p>
        </p:txBody>
      </p:sp>
      <p:grpSp>
        <p:nvGrpSpPr>
          <p:cNvPr id="9" name="组合 1"/>
          <p:cNvGrpSpPr/>
          <p:nvPr/>
        </p:nvGrpSpPr>
        <p:grpSpPr>
          <a:xfrm>
            <a:off x="6496425" y="2065587"/>
            <a:ext cx="292100" cy="401762"/>
            <a:chOff x="5054600" y="1884362"/>
            <a:chExt cx="292100" cy="401638"/>
          </a:xfrm>
          <a:solidFill>
            <a:srgbClr val="F8F8F8"/>
          </a:solidFill>
        </p:grpSpPr>
        <p:sp>
          <p:nvSpPr>
            <p:cNvPr id="10" name="Freeform 26"/>
            <p:cNvSpPr/>
            <p:nvPr/>
          </p:nvSpPr>
          <p:spPr bwMode="auto">
            <a:xfrm>
              <a:off x="5099050" y="1884362"/>
              <a:ext cx="209550" cy="123825"/>
            </a:xfrm>
            <a:custGeom>
              <a:avLst/>
              <a:gdLst>
                <a:gd name="T0" fmla="*/ 13 w 56"/>
                <a:gd name="T1" fmla="*/ 33 h 33"/>
                <a:gd name="T2" fmla="*/ 13 w 56"/>
                <a:gd name="T3" fmla="*/ 22 h 33"/>
                <a:gd name="T4" fmla="*/ 22 w 56"/>
                <a:gd name="T5" fmla="*/ 12 h 33"/>
                <a:gd name="T6" fmla="*/ 33 w 56"/>
                <a:gd name="T7" fmla="*/ 12 h 33"/>
                <a:gd name="T8" fmla="*/ 43 w 56"/>
                <a:gd name="T9" fmla="*/ 22 h 33"/>
                <a:gd name="T10" fmla="*/ 43 w 56"/>
                <a:gd name="T11" fmla="*/ 33 h 33"/>
                <a:gd name="T12" fmla="*/ 56 w 56"/>
                <a:gd name="T13" fmla="*/ 33 h 33"/>
                <a:gd name="T14" fmla="*/ 56 w 56"/>
                <a:gd name="T15" fmla="*/ 22 h 33"/>
                <a:gd name="T16" fmla="*/ 33 w 56"/>
                <a:gd name="T17" fmla="*/ 0 h 33"/>
                <a:gd name="T18" fmla="*/ 22 w 56"/>
                <a:gd name="T19" fmla="*/ 0 h 33"/>
                <a:gd name="T20" fmla="*/ 0 w 56"/>
                <a:gd name="T21" fmla="*/ 22 h 33"/>
                <a:gd name="T22" fmla="*/ 0 w 56"/>
                <a:gd name="T23" fmla="*/ 33 h 33"/>
                <a:gd name="T24" fmla="*/ 13 w 56"/>
                <a:gd name="T2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33">
                  <a:moveTo>
                    <a:pt x="13" y="33"/>
                  </a:moveTo>
                  <a:cubicBezTo>
                    <a:pt x="13" y="22"/>
                    <a:pt x="13" y="22"/>
                    <a:pt x="13" y="22"/>
                  </a:cubicBezTo>
                  <a:cubicBezTo>
                    <a:pt x="13" y="17"/>
                    <a:pt x="17" y="13"/>
                    <a:pt x="22" y="12"/>
                  </a:cubicBezTo>
                  <a:cubicBezTo>
                    <a:pt x="33" y="12"/>
                    <a:pt x="33" y="12"/>
                    <a:pt x="33" y="12"/>
                  </a:cubicBezTo>
                  <a:cubicBezTo>
                    <a:pt x="39" y="13"/>
                    <a:pt x="43" y="17"/>
                    <a:pt x="43" y="22"/>
                  </a:cubicBezTo>
                  <a:cubicBezTo>
                    <a:pt x="43" y="33"/>
                    <a:pt x="43" y="33"/>
                    <a:pt x="43" y="33"/>
                  </a:cubicBezTo>
                  <a:cubicBezTo>
                    <a:pt x="56" y="33"/>
                    <a:pt x="56" y="33"/>
                    <a:pt x="56" y="33"/>
                  </a:cubicBezTo>
                  <a:cubicBezTo>
                    <a:pt x="56" y="22"/>
                    <a:pt x="56" y="22"/>
                    <a:pt x="56" y="22"/>
                  </a:cubicBezTo>
                  <a:cubicBezTo>
                    <a:pt x="56" y="10"/>
                    <a:pt x="46" y="0"/>
                    <a:pt x="33" y="0"/>
                  </a:cubicBezTo>
                  <a:cubicBezTo>
                    <a:pt x="22" y="0"/>
                    <a:pt x="22" y="0"/>
                    <a:pt x="22" y="0"/>
                  </a:cubicBezTo>
                  <a:cubicBezTo>
                    <a:pt x="10" y="0"/>
                    <a:pt x="0" y="10"/>
                    <a:pt x="0" y="22"/>
                  </a:cubicBezTo>
                  <a:cubicBezTo>
                    <a:pt x="0" y="33"/>
                    <a:pt x="0" y="33"/>
                    <a:pt x="0" y="33"/>
                  </a:cubicBezTo>
                  <a:lnTo>
                    <a:pt x="13"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11" name="Freeform 27"/>
            <p:cNvSpPr>
              <a:spLocks noEditPoints="1"/>
            </p:cNvSpPr>
            <p:nvPr/>
          </p:nvSpPr>
          <p:spPr bwMode="auto">
            <a:xfrm>
              <a:off x="5054600" y="2030412"/>
              <a:ext cx="292100" cy="255588"/>
            </a:xfrm>
            <a:custGeom>
              <a:avLst/>
              <a:gdLst>
                <a:gd name="T0" fmla="*/ 0 w 78"/>
                <a:gd name="T1" fmla="*/ 0 h 68"/>
                <a:gd name="T2" fmla="*/ 0 w 78"/>
                <a:gd name="T3" fmla="*/ 35 h 68"/>
                <a:gd name="T4" fmla="*/ 34 w 78"/>
                <a:gd name="T5" fmla="*/ 68 h 68"/>
                <a:gd name="T6" fmla="*/ 44 w 78"/>
                <a:gd name="T7" fmla="*/ 68 h 68"/>
                <a:gd name="T8" fmla="*/ 78 w 78"/>
                <a:gd name="T9" fmla="*/ 35 h 68"/>
                <a:gd name="T10" fmla="*/ 78 w 78"/>
                <a:gd name="T11" fmla="*/ 0 h 68"/>
                <a:gd name="T12" fmla="*/ 0 w 78"/>
                <a:gd name="T13" fmla="*/ 0 h 68"/>
                <a:gd name="T14" fmla="*/ 44 w 78"/>
                <a:gd name="T15" fmla="*/ 31 h 68"/>
                <a:gd name="T16" fmla="*/ 44 w 78"/>
                <a:gd name="T17" fmla="*/ 46 h 68"/>
                <a:gd name="T18" fmla="*/ 41 w 78"/>
                <a:gd name="T19" fmla="*/ 50 h 68"/>
                <a:gd name="T20" fmla="*/ 37 w 78"/>
                <a:gd name="T21" fmla="*/ 46 h 68"/>
                <a:gd name="T22" fmla="*/ 37 w 78"/>
                <a:gd name="T23" fmla="*/ 31 h 68"/>
                <a:gd name="T24" fmla="*/ 32 w 78"/>
                <a:gd name="T25" fmla="*/ 23 h 68"/>
                <a:gd name="T26" fmla="*/ 41 w 78"/>
                <a:gd name="T27" fmla="*/ 14 h 68"/>
                <a:gd name="T28" fmla="*/ 50 w 78"/>
                <a:gd name="T29" fmla="*/ 23 h 68"/>
                <a:gd name="T30" fmla="*/ 44 w 78"/>
                <a:gd name="T31" fmla="*/ 3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8" h="68">
                  <a:moveTo>
                    <a:pt x="0" y="0"/>
                  </a:moveTo>
                  <a:cubicBezTo>
                    <a:pt x="0" y="35"/>
                    <a:pt x="0" y="35"/>
                    <a:pt x="0" y="35"/>
                  </a:cubicBezTo>
                  <a:cubicBezTo>
                    <a:pt x="0" y="53"/>
                    <a:pt x="15" y="68"/>
                    <a:pt x="34" y="68"/>
                  </a:cubicBezTo>
                  <a:cubicBezTo>
                    <a:pt x="44" y="68"/>
                    <a:pt x="44" y="68"/>
                    <a:pt x="44" y="68"/>
                  </a:cubicBezTo>
                  <a:cubicBezTo>
                    <a:pt x="63" y="68"/>
                    <a:pt x="78" y="53"/>
                    <a:pt x="78" y="35"/>
                  </a:cubicBezTo>
                  <a:cubicBezTo>
                    <a:pt x="78" y="0"/>
                    <a:pt x="78" y="0"/>
                    <a:pt x="78" y="0"/>
                  </a:cubicBezTo>
                  <a:lnTo>
                    <a:pt x="0" y="0"/>
                  </a:lnTo>
                  <a:close/>
                  <a:moveTo>
                    <a:pt x="44" y="31"/>
                  </a:moveTo>
                  <a:cubicBezTo>
                    <a:pt x="44" y="46"/>
                    <a:pt x="44" y="46"/>
                    <a:pt x="44" y="46"/>
                  </a:cubicBezTo>
                  <a:cubicBezTo>
                    <a:pt x="44" y="48"/>
                    <a:pt x="43" y="50"/>
                    <a:pt x="41" y="50"/>
                  </a:cubicBezTo>
                  <a:cubicBezTo>
                    <a:pt x="39" y="50"/>
                    <a:pt x="37" y="48"/>
                    <a:pt x="37" y="46"/>
                  </a:cubicBezTo>
                  <a:cubicBezTo>
                    <a:pt x="37" y="31"/>
                    <a:pt x="37" y="31"/>
                    <a:pt x="37" y="31"/>
                  </a:cubicBezTo>
                  <a:cubicBezTo>
                    <a:pt x="34" y="30"/>
                    <a:pt x="32" y="27"/>
                    <a:pt x="32" y="23"/>
                  </a:cubicBezTo>
                  <a:cubicBezTo>
                    <a:pt x="32" y="18"/>
                    <a:pt x="36" y="14"/>
                    <a:pt x="41" y="14"/>
                  </a:cubicBezTo>
                  <a:cubicBezTo>
                    <a:pt x="46" y="14"/>
                    <a:pt x="50" y="18"/>
                    <a:pt x="50" y="23"/>
                  </a:cubicBezTo>
                  <a:cubicBezTo>
                    <a:pt x="50" y="27"/>
                    <a:pt x="47" y="30"/>
                    <a:pt x="44"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grpSp>
      <p:sp>
        <p:nvSpPr>
          <p:cNvPr id="12" name="Freeform 23"/>
          <p:cNvSpPr/>
          <p:nvPr/>
        </p:nvSpPr>
        <p:spPr bwMode="auto">
          <a:xfrm>
            <a:off x="5855076" y="2943747"/>
            <a:ext cx="1281113" cy="1068717"/>
          </a:xfrm>
          <a:custGeom>
            <a:avLst/>
            <a:gdLst>
              <a:gd name="T0" fmla="*/ 274 w 342"/>
              <a:gd name="T1" fmla="*/ 0 h 285"/>
              <a:gd name="T2" fmla="*/ 199 w 342"/>
              <a:gd name="T3" fmla="*/ 52 h 285"/>
              <a:gd name="T4" fmla="*/ 124 w 342"/>
              <a:gd name="T5" fmla="*/ 0 h 285"/>
              <a:gd name="T6" fmla="*/ 57 w 342"/>
              <a:gd name="T7" fmla="*/ 0 h 285"/>
              <a:gd name="T8" fmla="*/ 57 w 342"/>
              <a:gd name="T9" fmla="*/ 86 h 285"/>
              <a:gd name="T10" fmla="*/ 0 w 342"/>
              <a:gd name="T11" fmla="*/ 142 h 285"/>
              <a:gd name="T12" fmla="*/ 57 w 342"/>
              <a:gd name="T13" fmla="*/ 199 h 285"/>
              <a:gd name="T14" fmla="*/ 57 w 342"/>
              <a:gd name="T15" fmla="*/ 285 h 285"/>
              <a:gd name="T16" fmla="*/ 342 w 342"/>
              <a:gd name="T17" fmla="*/ 285 h 285"/>
              <a:gd name="T18" fmla="*/ 342 w 342"/>
              <a:gd name="T19" fmla="*/ 0 h 285"/>
              <a:gd name="T20" fmla="*/ 274 w 342"/>
              <a:gd name="T21"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 h="285">
                <a:moveTo>
                  <a:pt x="274" y="0"/>
                </a:moveTo>
                <a:cubicBezTo>
                  <a:pt x="263" y="30"/>
                  <a:pt x="234" y="52"/>
                  <a:pt x="199" y="52"/>
                </a:cubicBezTo>
                <a:cubicBezTo>
                  <a:pt x="165" y="52"/>
                  <a:pt x="136" y="30"/>
                  <a:pt x="124" y="0"/>
                </a:cubicBezTo>
                <a:cubicBezTo>
                  <a:pt x="57" y="0"/>
                  <a:pt x="57" y="0"/>
                  <a:pt x="57" y="0"/>
                </a:cubicBezTo>
                <a:cubicBezTo>
                  <a:pt x="57" y="86"/>
                  <a:pt x="57" y="86"/>
                  <a:pt x="57" y="86"/>
                </a:cubicBezTo>
                <a:cubicBezTo>
                  <a:pt x="25" y="86"/>
                  <a:pt x="0" y="111"/>
                  <a:pt x="0" y="142"/>
                </a:cubicBezTo>
                <a:cubicBezTo>
                  <a:pt x="0" y="173"/>
                  <a:pt x="25" y="199"/>
                  <a:pt x="57" y="199"/>
                </a:cubicBezTo>
                <a:cubicBezTo>
                  <a:pt x="57" y="285"/>
                  <a:pt x="57" y="285"/>
                  <a:pt x="57" y="285"/>
                </a:cubicBezTo>
                <a:cubicBezTo>
                  <a:pt x="342" y="285"/>
                  <a:pt x="342" y="285"/>
                  <a:pt x="342" y="285"/>
                </a:cubicBezTo>
                <a:cubicBezTo>
                  <a:pt x="342" y="0"/>
                  <a:pt x="342" y="0"/>
                  <a:pt x="342" y="0"/>
                </a:cubicBezTo>
                <a:lnTo>
                  <a:pt x="274" y="0"/>
                </a:lnTo>
                <a:close/>
              </a:path>
            </a:pathLst>
          </a:custGeom>
          <a:solidFill>
            <a:srgbClr val="FFCCCA"/>
          </a:solidFill>
          <a:ln>
            <a:noFill/>
          </a:ln>
        </p:spPr>
        <p:txBody>
          <a:bodyPr/>
          <a:lstStyle/>
          <a:p>
            <a:endParaRPr lang="zh-CN" altLang="en-US">
              <a:solidFill>
                <a:schemeClr val="bg1"/>
              </a:solidFill>
            </a:endParaRPr>
          </a:p>
        </p:txBody>
      </p:sp>
      <p:grpSp>
        <p:nvGrpSpPr>
          <p:cNvPr id="13" name="组合 3"/>
          <p:cNvGrpSpPr/>
          <p:nvPr/>
        </p:nvGrpSpPr>
        <p:grpSpPr>
          <a:xfrm>
            <a:off x="6428164" y="3340744"/>
            <a:ext cx="434975" cy="427169"/>
            <a:chOff x="4986338" y="3159125"/>
            <a:chExt cx="434975" cy="427037"/>
          </a:xfrm>
          <a:solidFill>
            <a:srgbClr val="F8F8F8"/>
          </a:solidFill>
        </p:grpSpPr>
        <p:sp>
          <p:nvSpPr>
            <p:cNvPr id="14" name="Freeform 28"/>
            <p:cNvSpPr/>
            <p:nvPr/>
          </p:nvSpPr>
          <p:spPr bwMode="auto">
            <a:xfrm>
              <a:off x="5129213" y="3302000"/>
              <a:ext cx="146050" cy="142875"/>
            </a:xfrm>
            <a:custGeom>
              <a:avLst/>
              <a:gdLst>
                <a:gd name="T0" fmla="*/ 37 w 39"/>
                <a:gd name="T1" fmla="*/ 2 h 38"/>
                <a:gd name="T2" fmla="*/ 37 w 39"/>
                <a:gd name="T3" fmla="*/ 9 h 38"/>
                <a:gd name="T4" fmla="*/ 9 w 39"/>
                <a:gd name="T5" fmla="*/ 36 h 38"/>
                <a:gd name="T6" fmla="*/ 2 w 39"/>
                <a:gd name="T7" fmla="*/ 36 h 38"/>
                <a:gd name="T8" fmla="*/ 2 w 39"/>
                <a:gd name="T9" fmla="*/ 36 h 38"/>
                <a:gd name="T10" fmla="*/ 2 w 39"/>
                <a:gd name="T11" fmla="*/ 30 h 38"/>
                <a:gd name="T12" fmla="*/ 30 w 39"/>
                <a:gd name="T13" fmla="*/ 2 h 38"/>
                <a:gd name="T14" fmla="*/ 37 w 39"/>
                <a:gd name="T15" fmla="*/ 2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38">
                  <a:moveTo>
                    <a:pt x="37" y="2"/>
                  </a:moveTo>
                  <a:cubicBezTo>
                    <a:pt x="39" y="4"/>
                    <a:pt x="39" y="7"/>
                    <a:pt x="37" y="9"/>
                  </a:cubicBezTo>
                  <a:cubicBezTo>
                    <a:pt x="9" y="36"/>
                    <a:pt x="9" y="36"/>
                    <a:pt x="9" y="36"/>
                  </a:cubicBezTo>
                  <a:cubicBezTo>
                    <a:pt x="7" y="38"/>
                    <a:pt x="4" y="38"/>
                    <a:pt x="2" y="36"/>
                  </a:cubicBezTo>
                  <a:cubicBezTo>
                    <a:pt x="2" y="36"/>
                    <a:pt x="2" y="36"/>
                    <a:pt x="2" y="36"/>
                  </a:cubicBezTo>
                  <a:cubicBezTo>
                    <a:pt x="0" y="35"/>
                    <a:pt x="0" y="32"/>
                    <a:pt x="2" y="30"/>
                  </a:cubicBezTo>
                  <a:cubicBezTo>
                    <a:pt x="30" y="2"/>
                    <a:pt x="30" y="2"/>
                    <a:pt x="30" y="2"/>
                  </a:cubicBezTo>
                  <a:cubicBezTo>
                    <a:pt x="32" y="0"/>
                    <a:pt x="35" y="0"/>
                    <a:pt x="3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15" name="Freeform 29"/>
            <p:cNvSpPr>
              <a:spLocks noEditPoints="1"/>
            </p:cNvSpPr>
            <p:nvPr/>
          </p:nvSpPr>
          <p:spPr bwMode="auto">
            <a:xfrm>
              <a:off x="4986338" y="3159125"/>
              <a:ext cx="434975" cy="427037"/>
            </a:xfrm>
            <a:custGeom>
              <a:avLst/>
              <a:gdLst>
                <a:gd name="T0" fmla="*/ 28 w 116"/>
                <a:gd name="T1" fmla="*/ 96 h 114"/>
                <a:gd name="T2" fmla="*/ 20 w 116"/>
                <a:gd name="T3" fmla="*/ 96 h 114"/>
                <a:gd name="T4" fmla="*/ 18 w 116"/>
                <a:gd name="T5" fmla="*/ 94 h 114"/>
                <a:gd name="T6" fmla="*/ 18 w 116"/>
                <a:gd name="T7" fmla="*/ 86 h 114"/>
                <a:gd name="T8" fmla="*/ 32 w 116"/>
                <a:gd name="T9" fmla="*/ 73 h 114"/>
                <a:gd name="T10" fmla="*/ 41 w 116"/>
                <a:gd name="T11" fmla="*/ 57 h 114"/>
                <a:gd name="T12" fmla="*/ 22 w 116"/>
                <a:gd name="T13" fmla="*/ 62 h 114"/>
                <a:gd name="T14" fmla="*/ 8 w 116"/>
                <a:gd name="T15" fmla="*/ 76 h 114"/>
                <a:gd name="T16" fmla="*/ 8 w 116"/>
                <a:gd name="T17" fmla="*/ 104 h 114"/>
                <a:gd name="T18" fmla="*/ 9 w 116"/>
                <a:gd name="T19" fmla="*/ 106 h 114"/>
                <a:gd name="T20" fmla="*/ 38 w 116"/>
                <a:gd name="T21" fmla="*/ 106 h 114"/>
                <a:gd name="T22" fmla="*/ 53 w 116"/>
                <a:gd name="T23" fmla="*/ 92 h 114"/>
                <a:gd name="T24" fmla="*/ 58 w 116"/>
                <a:gd name="T25" fmla="*/ 73 h 114"/>
                <a:gd name="T26" fmla="*/ 42 w 116"/>
                <a:gd name="T27" fmla="*/ 82 h 114"/>
                <a:gd name="T28" fmla="*/ 28 w 116"/>
                <a:gd name="T29" fmla="*/ 96 h 114"/>
                <a:gd name="T30" fmla="*/ 77 w 116"/>
                <a:gd name="T31" fmla="*/ 8 h 114"/>
                <a:gd name="T32" fmla="*/ 63 w 116"/>
                <a:gd name="T33" fmla="*/ 22 h 114"/>
                <a:gd name="T34" fmla="*/ 57 w 116"/>
                <a:gd name="T35" fmla="*/ 40 h 114"/>
                <a:gd name="T36" fmla="*/ 74 w 116"/>
                <a:gd name="T37" fmla="*/ 32 h 114"/>
                <a:gd name="T38" fmla="*/ 88 w 116"/>
                <a:gd name="T39" fmla="*/ 18 h 114"/>
                <a:gd name="T40" fmla="*/ 96 w 116"/>
                <a:gd name="T41" fmla="*/ 18 h 114"/>
                <a:gd name="T42" fmla="*/ 98 w 116"/>
                <a:gd name="T43" fmla="*/ 20 h 114"/>
                <a:gd name="T44" fmla="*/ 98 w 116"/>
                <a:gd name="T45" fmla="*/ 28 h 114"/>
                <a:gd name="T46" fmla="*/ 84 w 116"/>
                <a:gd name="T47" fmla="*/ 42 h 114"/>
                <a:gd name="T48" fmla="*/ 75 w 116"/>
                <a:gd name="T49" fmla="*/ 57 h 114"/>
                <a:gd name="T50" fmla="*/ 94 w 116"/>
                <a:gd name="T51" fmla="*/ 52 h 114"/>
                <a:gd name="T52" fmla="*/ 108 w 116"/>
                <a:gd name="T53" fmla="*/ 38 h 114"/>
                <a:gd name="T54" fmla="*/ 108 w 116"/>
                <a:gd name="T55" fmla="*/ 10 h 114"/>
                <a:gd name="T56" fmla="*/ 106 w 116"/>
                <a:gd name="T57" fmla="*/ 8 h 114"/>
                <a:gd name="T58" fmla="*/ 77 w 116"/>
                <a:gd name="T59" fmla="*/ 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14">
                  <a:moveTo>
                    <a:pt x="28" y="96"/>
                  </a:moveTo>
                  <a:cubicBezTo>
                    <a:pt x="26" y="98"/>
                    <a:pt x="22" y="98"/>
                    <a:pt x="20" y="96"/>
                  </a:cubicBezTo>
                  <a:cubicBezTo>
                    <a:pt x="18" y="94"/>
                    <a:pt x="18" y="94"/>
                    <a:pt x="18" y="94"/>
                  </a:cubicBezTo>
                  <a:cubicBezTo>
                    <a:pt x="16" y="92"/>
                    <a:pt x="16" y="88"/>
                    <a:pt x="18" y="86"/>
                  </a:cubicBezTo>
                  <a:cubicBezTo>
                    <a:pt x="32" y="73"/>
                    <a:pt x="32" y="73"/>
                    <a:pt x="32" y="73"/>
                  </a:cubicBezTo>
                  <a:cubicBezTo>
                    <a:pt x="33" y="71"/>
                    <a:pt x="38" y="65"/>
                    <a:pt x="41" y="57"/>
                  </a:cubicBezTo>
                  <a:cubicBezTo>
                    <a:pt x="34" y="55"/>
                    <a:pt x="27" y="57"/>
                    <a:pt x="22" y="62"/>
                  </a:cubicBezTo>
                  <a:cubicBezTo>
                    <a:pt x="8" y="76"/>
                    <a:pt x="8" y="76"/>
                    <a:pt x="8" y="76"/>
                  </a:cubicBezTo>
                  <a:cubicBezTo>
                    <a:pt x="0" y="84"/>
                    <a:pt x="0" y="97"/>
                    <a:pt x="8" y="104"/>
                  </a:cubicBezTo>
                  <a:cubicBezTo>
                    <a:pt x="9" y="106"/>
                    <a:pt x="9" y="106"/>
                    <a:pt x="9" y="106"/>
                  </a:cubicBezTo>
                  <a:cubicBezTo>
                    <a:pt x="17" y="114"/>
                    <a:pt x="30" y="114"/>
                    <a:pt x="38" y="106"/>
                  </a:cubicBezTo>
                  <a:cubicBezTo>
                    <a:pt x="53" y="92"/>
                    <a:pt x="53" y="92"/>
                    <a:pt x="53" y="92"/>
                  </a:cubicBezTo>
                  <a:cubicBezTo>
                    <a:pt x="58" y="87"/>
                    <a:pt x="60" y="80"/>
                    <a:pt x="58" y="73"/>
                  </a:cubicBezTo>
                  <a:cubicBezTo>
                    <a:pt x="52" y="76"/>
                    <a:pt x="46" y="79"/>
                    <a:pt x="42" y="82"/>
                  </a:cubicBezTo>
                  <a:lnTo>
                    <a:pt x="28" y="96"/>
                  </a:lnTo>
                  <a:close/>
                  <a:moveTo>
                    <a:pt x="77" y="8"/>
                  </a:moveTo>
                  <a:cubicBezTo>
                    <a:pt x="63" y="22"/>
                    <a:pt x="63" y="22"/>
                    <a:pt x="63" y="22"/>
                  </a:cubicBezTo>
                  <a:cubicBezTo>
                    <a:pt x="58" y="27"/>
                    <a:pt x="56" y="34"/>
                    <a:pt x="57" y="40"/>
                  </a:cubicBezTo>
                  <a:cubicBezTo>
                    <a:pt x="62" y="38"/>
                    <a:pt x="67" y="36"/>
                    <a:pt x="74" y="32"/>
                  </a:cubicBezTo>
                  <a:cubicBezTo>
                    <a:pt x="88" y="18"/>
                    <a:pt x="88" y="18"/>
                    <a:pt x="88" y="18"/>
                  </a:cubicBezTo>
                  <a:cubicBezTo>
                    <a:pt x="90" y="16"/>
                    <a:pt x="94" y="16"/>
                    <a:pt x="96" y="18"/>
                  </a:cubicBezTo>
                  <a:cubicBezTo>
                    <a:pt x="98" y="20"/>
                    <a:pt x="98" y="20"/>
                    <a:pt x="98" y="20"/>
                  </a:cubicBezTo>
                  <a:cubicBezTo>
                    <a:pt x="100" y="22"/>
                    <a:pt x="100" y="26"/>
                    <a:pt x="98" y="28"/>
                  </a:cubicBezTo>
                  <a:cubicBezTo>
                    <a:pt x="84" y="42"/>
                    <a:pt x="84" y="42"/>
                    <a:pt x="84" y="42"/>
                  </a:cubicBezTo>
                  <a:cubicBezTo>
                    <a:pt x="78" y="49"/>
                    <a:pt x="76" y="54"/>
                    <a:pt x="75" y="57"/>
                  </a:cubicBezTo>
                  <a:cubicBezTo>
                    <a:pt x="82" y="59"/>
                    <a:pt x="89" y="57"/>
                    <a:pt x="94" y="52"/>
                  </a:cubicBezTo>
                  <a:cubicBezTo>
                    <a:pt x="108" y="38"/>
                    <a:pt x="108" y="38"/>
                    <a:pt x="108" y="38"/>
                  </a:cubicBezTo>
                  <a:cubicBezTo>
                    <a:pt x="116" y="30"/>
                    <a:pt x="116" y="17"/>
                    <a:pt x="108" y="10"/>
                  </a:cubicBezTo>
                  <a:cubicBezTo>
                    <a:pt x="106" y="8"/>
                    <a:pt x="106" y="8"/>
                    <a:pt x="106" y="8"/>
                  </a:cubicBezTo>
                  <a:cubicBezTo>
                    <a:pt x="98" y="0"/>
                    <a:pt x="85" y="0"/>
                    <a:pt x="7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grpSp>
      <p:sp>
        <p:nvSpPr>
          <p:cNvPr id="16" name="Freeform 24"/>
          <p:cNvSpPr/>
          <p:nvPr/>
        </p:nvSpPr>
        <p:spPr bwMode="auto">
          <a:xfrm>
            <a:off x="4894639" y="2729367"/>
            <a:ext cx="1068387" cy="1283096"/>
          </a:xfrm>
          <a:custGeom>
            <a:avLst/>
            <a:gdLst>
              <a:gd name="T0" fmla="*/ 285 w 285"/>
              <a:gd name="T1" fmla="*/ 124 h 342"/>
              <a:gd name="T2" fmla="*/ 285 w 285"/>
              <a:gd name="T3" fmla="*/ 57 h 342"/>
              <a:gd name="T4" fmla="*/ 199 w 285"/>
              <a:gd name="T5" fmla="*/ 57 h 342"/>
              <a:gd name="T6" fmla="*/ 142 w 285"/>
              <a:gd name="T7" fmla="*/ 0 h 342"/>
              <a:gd name="T8" fmla="*/ 86 w 285"/>
              <a:gd name="T9" fmla="*/ 57 h 342"/>
              <a:gd name="T10" fmla="*/ 0 w 285"/>
              <a:gd name="T11" fmla="*/ 57 h 342"/>
              <a:gd name="T12" fmla="*/ 0 w 285"/>
              <a:gd name="T13" fmla="*/ 342 h 342"/>
              <a:gd name="T14" fmla="*/ 285 w 285"/>
              <a:gd name="T15" fmla="*/ 342 h 342"/>
              <a:gd name="T16" fmla="*/ 285 w 285"/>
              <a:gd name="T17" fmla="*/ 274 h 342"/>
              <a:gd name="T18" fmla="*/ 233 w 285"/>
              <a:gd name="T19" fmla="*/ 199 h 342"/>
              <a:gd name="T20" fmla="*/ 285 w 285"/>
              <a:gd name="T21" fmla="*/ 12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285" y="124"/>
                </a:moveTo>
                <a:cubicBezTo>
                  <a:pt x="285" y="57"/>
                  <a:pt x="285" y="57"/>
                  <a:pt x="285" y="57"/>
                </a:cubicBezTo>
                <a:cubicBezTo>
                  <a:pt x="199" y="57"/>
                  <a:pt x="199" y="57"/>
                  <a:pt x="199" y="57"/>
                </a:cubicBezTo>
                <a:cubicBezTo>
                  <a:pt x="199" y="25"/>
                  <a:pt x="174" y="0"/>
                  <a:pt x="142" y="0"/>
                </a:cubicBezTo>
                <a:cubicBezTo>
                  <a:pt x="111" y="0"/>
                  <a:pt x="86" y="25"/>
                  <a:pt x="86" y="57"/>
                </a:cubicBezTo>
                <a:cubicBezTo>
                  <a:pt x="0" y="57"/>
                  <a:pt x="0" y="57"/>
                  <a:pt x="0" y="57"/>
                </a:cubicBezTo>
                <a:cubicBezTo>
                  <a:pt x="0" y="342"/>
                  <a:pt x="0" y="342"/>
                  <a:pt x="0" y="342"/>
                </a:cubicBezTo>
                <a:cubicBezTo>
                  <a:pt x="285" y="342"/>
                  <a:pt x="285" y="342"/>
                  <a:pt x="285" y="342"/>
                </a:cubicBezTo>
                <a:cubicBezTo>
                  <a:pt x="285" y="274"/>
                  <a:pt x="285" y="274"/>
                  <a:pt x="285" y="274"/>
                </a:cubicBezTo>
                <a:cubicBezTo>
                  <a:pt x="255" y="263"/>
                  <a:pt x="233" y="234"/>
                  <a:pt x="233" y="199"/>
                </a:cubicBezTo>
                <a:cubicBezTo>
                  <a:pt x="233" y="165"/>
                  <a:pt x="255" y="136"/>
                  <a:pt x="285" y="124"/>
                </a:cubicBezTo>
                <a:close/>
              </a:path>
            </a:pathLst>
          </a:custGeom>
          <a:solidFill>
            <a:schemeClr val="accent4"/>
          </a:solidFill>
          <a:ln>
            <a:noFill/>
          </a:ln>
        </p:spPr>
        <p:txBody>
          <a:bodyPr/>
          <a:lstStyle/>
          <a:p>
            <a:endParaRPr lang="zh-CN" altLang="en-US">
              <a:solidFill>
                <a:schemeClr val="bg1"/>
              </a:solidFill>
            </a:endParaRPr>
          </a:p>
        </p:txBody>
      </p:sp>
      <p:grpSp>
        <p:nvGrpSpPr>
          <p:cNvPr id="17" name="组合 2"/>
          <p:cNvGrpSpPr/>
          <p:nvPr/>
        </p:nvGrpSpPr>
        <p:grpSpPr>
          <a:xfrm>
            <a:off x="5243888" y="3247052"/>
            <a:ext cx="352424" cy="479573"/>
            <a:chOff x="3802063" y="3065462"/>
            <a:chExt cx="352424" cy="479425"/>
          </a:xfrm>
          <a:solidFill>
            <a:srgbClr val="F8F8F8"/>
          </a:solidFill>
        </p:grpSpPr>
        <p:sp>
          <p:nvSpPr>
            <p:cNvPr id="18" name="Freeform 30"/>
            <p:cNvSpPr>
              <a:spLocks noEditPoints="1"/>
            </p:cNvSpPr>
            <p:nvPr/>
          </p:nvSpPr>
          <p:spPr bwMode="auto">
            <a:xfrm>
              <a:off x="3862388" y="3117850"/>
              <a:ext cx="157162" cy="195263"/>
            </a:xfrm>
            <a:custGeom>
              <a:avLst/>
              <a:gdLst>
                <a:gd name="T0" fmla="*/ 40 w 42"/>
                <a:gd name="T1" fmla="*/ 10 h 52"/>
                <a:gd name="T2" fmla="*/ 1 w 42"/>
                <a:gd name="T3" fmla="*/ 10 h 52"/>
                <a:gd name="T4" fmla="*/ 0 w 42"/>
                <a:gd name="T5" fmla="*/ 11 h 52"/>
                <a:gd name="T6" fmla="*/ 1 w 42"/>
                <a:gd name="T7" fmla="*/ 13 h 52"/>
                <a:gd name="T8" fmla="*/ 40 w 42"/>
                <a:gd name="T9" fmla="*/ 13 h 52"/>
                <a:gd name="T10" fmla="*/ 42 w 42"/>
                <a:gd name="T11" fmla="*/ 11 h 52"/>
                <a:gd name="T12" fmla="*/ 40 w 42"/>
                <a:gd name="T13" fmla="*/ 10 h 52"/>
                <a:gd name="T14" fmla="*/ 1 w 42"/>
                <a:gd name="T15" fmla="*/ 3 h 52"/>
                <a:gd name="T16" fmla="*/ 40 w 42"/>
                <a:gd name="T17" fmla="*/ 3 h 52"/>
                <a:gd name="T18" fmla="*/ 42 w 42"/>
                <a:gd name="T19" fmla="*/ 1 h 52"/>
                <a:gd name="T20" fmla="*/ 40 w 42"/>
                <a:gd name="T21" fmla="*/ 0 h 52"/>
                <a:gd name="T22" fmla="*/ 1 w 42"/>
                <a:gd name="T23" fmla="*/ 0 h 52"/>
                <a:gd name="T24" fmla="*/ 0 w 42"/>
                <a:gd name="T25" fmla="*/ 1 h 52"/>
                <a:gd name="T26" fmla="*/ 1 w 42"/>
                <a:gd name="T27" fmla="*/ 3 h 52"/>
                <a:gd name="T28" fmla="*/ 0 w 42"/>
                <a:gd name="T29" fmla="*/ 21 h 52"/>
                <a:gd name="T30" fmla="*/ 1 w 42"/>
                <a:gd name="T31" fmla="*/ 23 h 52"/>
                <a:gd name="T32" fmla="*/ 29 w 42"/>
                <a:gd name="T33" fmla="*/ 23 h 52"/>
                <a:gd name="T34" fmla="*/ 39 w 42"/>
                <a:gd name="T35" fmla="*/ 19 h 52"/>
                <a:gd name="T36" fmla="*/ 1 w 42"/>
                <a:gd name="T37" fmla="*/ 19 h 52"/>
                <a:gd name="T38" fmla="*/ 0 w 42"/>
                <a:gd name="T39" fmla="*/ 21 h 52"/>
                <a:gd name="T40" fmla="*/ 0 w 42"/>
                <a:gd name="T41" fmla="*/ 31 h 52"/>
                <a:gd name="T42" fmla="*/ 1 w 42"/>
                <a:gd name="T43" fmla="*/ 33 h 52"/>
                <a:gd name="T44" fmla="*/ 18 w 42"/>
                <a:gd name="T45" fmla="*/ 33 h 52"/>
                <a:gd name="T46" fmla="*/ 21 w 42"/>
                <a:gd name="T47" fmla="*/ 29 h 52"/>
                <a:gd name="T48" fmla="*/ 1 w 42"/>
                <a:gd name="T49" fmla="*/ 29 h 52"/>
                <a:gd name="T50" fmla="*/ 0 w 42"/>
                <a:gd name="T51" fmla="*/ 31 h 52"/>
                <a:gd name="T52" fmla="*/ 0 w 42"/>
                <a:gd name="T53" fmla="*/ 41 h 52"/>
                <a:gd name="T54" fmla="*/ 1 w 42"/>
                <a:gd name="T55" fmla="*/ 43 h 52"/>
                <a:gd name="T56" fmla="*/ 12 w 42"/>
                <a:gd name="T57" fmla="*/ 43 h 52"/>
                <a:gd name="T58" fmla="*/ 14 w 42"/>
                <a:gd name="T59" fmla="*/ 39 h 52"/>
                <a:gd name="T60" fmla="*/ 1 w 42"/>
                <a:gd name="T61" fmla="*/ 39 h 52"/>
                <a:gd name="T62" fmla="*/ 0 w 42"/>
                <a:gd name="T63" fmla="*/ 41 h 52"/>
                <a:gd name="T64" fmla="*/ 0 w 42"/>
                <a:gd name="T65" fmla="*/ 51 h 52"/>
                <a:gd name="T66" fmla="*/ 1 w 42"/>
                <a:gd name="T67" fmla="*/ 52 h 52"/>
                <a:gd name="T68" fmla="*/ 11 w 42"/>
                <a:gd name="T69" fmla="*/ 52 h 52"/>
                <a:gd name="T70" fmla="*/ 11 w 42"/>
                <a:gd name="T71" fmla="*/ 49 h 52"/>
                <a:gd name="T72" fmla="*/ 1 w 42"/>
                <a:gd name="T73" fmla="*/ 49 h 52"/>
                <a:gd name="T74" fmla="*/ 0 w 42"/>
                <a:gd name="T75" fmla="*/ 5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 h="52">
                  <a:moveTo>
                    <a:pt x="40" y="10"/>
                  </a:moveTo>
                  <a:cubicBezTo>
                    <a:pt x="1" y="10"/>
                    <a:pt x="1" y="10"/>
                    <a:pt x="1" y="10"/>
                  </a:cubicBezTo>
                  <a:cubicBezTo>
                    <a:pt x="0" y="10"/>
                    <a:pt x="0" y="10"/>
                    <a:pt x="0" y="11"/>
                  </a:cubicBezTo>
                  <a:cubicBezTo>
                    <a:pt x="0" y="12"/>
                    <a:pt x="0" y="13"/>
                    <a:pt x="1" y="13"/>
                  </a:cubicBezTo>
                  <a:cubicBezTo>
                    <a:pt x="40" y="13"/>
                    <a:pt x="40" y="13"/>
                    <a:pt x="40" y="13"/>
                  </a:cubicBezTo>
                  <a:cubicBezTo>
                    <a:pt x="41" y="13"/>
                    <a:pt x="42" y="12"/>
                    <a:pt x="42" y="11"/>
                  </a:cubicBezTo>
                  <a:cubicBezTo>
                    <a:pt x="42" y="10"/>
                    <a:pt x="41" y="10"/>
                    <a:pt x="40" y="10"/>
                  </a:cubicBezTo>
                  <a:close/>
                  <a:moveTo>
                    <a:pt x="1" y="3"/>
                  </a:moveTo>
                  <a:cubicBezTo>
                    <a:pt x="40" y="3"/>
                    <a:pt x="40" y="3"/>
                    <a:pt x="40" y="3"/>
                  </a:cubicBezTo>
                  <a:cubicBezTo>
                    <a:pt x="41" y="3"/>
                    <a:pt x="42" y="2"/>
                    <a:pt x="42" y="1"/>
                  </a:cubicBezTo>
                  <a:cubicBezTo>
                    <a:pt x="42" y="0"/>
                    <a:pt x="41" y="0"/>
                    <a:pt x="40" y="0"/>
                  </a:cubicBezTo>
                  <a:cubicBezTo>
                    <a:pt x="1" y="0"/>
                    <a:pt x="1" y="0"/>
                    <a:pt x="1" y="0"/>
                  </a:cubicBezTo>
                  <a:cubicBezTo>
                    <a:pt x="0" y="0"/>
                    <a:pt x="0" y="0"/>
                    <a:pt x="0" y="1"/>
                  </a:cubicBezTo>
                  <a:cubicBezTo>
                    <a:pt x="0" y="2"/>
                    <a:pt x="0" y="3"/>
                    <a:pt x="1" y="3"/>
                  </a:cubicBezTo>
                  <a:close/>
                  <a:moveTo>
                    <a:pt x="0" y="21"/>
                  </a:moveTo>
                  <a:cubicBezTo>
                    <a:pt x="0" y="22"/>
                    <a:pt x="0" y="23"/>
                    <a:pt x="1" y="23"/>
                  </a:cubicBezTo>
                  <a:cubicBezTo>
                    <a:pt x="29" y="23"/>
                    <a:pt x="29" y="23"/>
                    <a:pt x="29" y="23"/>
                  </a:cubicBezTo>
                  <a:cubicBezTo>
                    <a:pt x="32" y="21"/>
                    <a:pt x="36" y="20"/>
                    <a:pt x="39" y="19"/>
                  </a:cubicBezTo>
                  <a:cubicBezTo>
                    <a:pt x="1" y="19"/>
                    <a:pt x="1" y="19"/>
                    <a:pt x="1" y="19"/>
                  </a:cubicBezTo>
                  <a:cubicBezTo>
                    <a:pt x="0" y="19"/>
                    <a:pt x="0" y="20"/>
                    <a:pt x="0" y="21"/>
                  </a:cubicBezTo>
                  <a:close/>
                  <a:moveTo>
                    <a:pt x="0" y="31"/>
                  </a:moveTo>
                  <a:cubicBezTo>
                    <a:pt x="0" y="32"/>
                    <a:pt x="0" y="33"/>
                    <a:pt x="1" y="33"/>
                  </a:cubicBezTo>
                  <a:cubicBezTo>
                    <a:pt x="18" y="33"/>
                    <a:pt x="18" y="33"/>
                    <a:pt x="18" y="33"/>
                  </a:cubicBezTo>
                  <a:cubicBezTo>
                    <a:pt x="19" y="32"/>
                    <a:pt x="20" y="30"/>
                    <a:pt x="21" y="29"/>
                  </a:cubicBezTo>
                  <a:cubicBezTo>
                    <a:pt x="1" y="29"/>
                    <a:pt x="1" y="29"/>
                    <a:pt x="1" y="29"/>
                  </a:cubicBezTo>
                  <a:cubicBezTo>
                    <a:pt x="0" y="29"/>
                    <a:pt x="0" y="30"/>
                    <a:pt x="0" y="31"/>
                  </a:cubicBezTo>
                  <a:close/>
                  <a:moveTo>
                    <a:pt x="0" y="41"/>
                  </a:moveTo>
                  <a:cubicBezTo>
                    <a:pt x="0" y="42"/>
                    <a:pt x="0" y="43"/>
                    <a:pt x="1" y="43"/>
                  </a:cubicBezTo>
                  <a:cubicBezTo>
                    <a:pt x="12" y="43"/>
                    <a:pt x="12" y="43"/>
                    <a:pt x="12" y="43"/>
                  </a:cubicBezTo>
                  <a:cubicBezTo>
                    <a:pt x="13" y="41"/>
                    <a:pt x="13" y="40"/>
                    <a:pt x="14" y="39"/>
                  </a:cubicBezTo>
                  <a:cubicBezTo>
                    <a:pt x="1" y="39"/>
                    <a:pt x="1" y="39"/>
                    <a:pt x="1" y="39"/>
                  </a:cubicBezTo>
                  <a:cubicBezTo>
                    <a:pt x="0" y="39"/>
                    <a:pt x="0" y="40"/>
                    <a:pt x="0" y="41"/>
                  </a:cubicBezTo>
                  <a:close/>
                  <a:moveTo>
                    <a:pt x="0" y="51"/>
                  </a:moveTo>
                  <a:cubicBezTo>
                    <a:pt x="0" y="52"/>
                    <a:pt x="0" y="52"/>
                    <a:pt x="1" y="52"/>
                  </a:cubicBezTo>
                  <a:cubicBezTo>
                    <a:pt x="11" y="52"/>
                    <a:pt x="11" y="52"/>
                    <a:pt x="11" y="52"/>
                  </a:cubicBezTo>
                  <a:cubicBezTo>
                    <a:pt x="11" y="51"/>
                    <a:pt x="11" y="50"/>
                    <a:pt x="11" y="49"/>
                  </a:cubicBezTo>
                  <a:cubicBezTo>
                    <a:pt x="1" y="49"/>
                    <a:pt x="1" y="49"/>
                    <a:pt x="1" y="49"/>
                  </a:cubicBezTo>
                  <a:cubicBezTo>
                    <a:pt x="0" y="49"/>
                    <a:pt x="0" y="50"/>
                    <a:pt x="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19" name="Freeform 31"/>
            <p:cNvSpPr>
              <a:spLocks noEditPoints="1"/>
            </p:cNvSpPr>
            <p:nvPr/>
          </p:nvSpPr>
          <p:spPr bwMode="auto">
            <a:xfrm>
              <a:off x="3917950" y="3205162"/>
              <a:ext cx="236537" cy="231775"/>
            </a:xfrm>
            <a:custGeom>
              <a:avLst/>
              <a:gdLst>
                <a:gd name="T0" fmla="*/ 52 w 63"/>
                <a:gd name="T1" fmla="*/ 11 h 62"/>
                <a:gd name="T2" fmla="*/ 11 w 63"/>
                <a:gd name="T3" fmla="*/ 11 h 62"/>
                <a:gd name="T4" fmla="*/ 11 w 63"/>
                <a:gd name="T5" fmla="*/ 51 h 62"/>
                <a:gd name="T6" fmla="*/ 52 w 63"/>
                <a:gd name="T7" fmla="*/ 51 h 62"/>
                <a:gd name="T8" fmla="*/ 52 w 63"/>
                <a:gd name="T9" fmla="*/ 11 h 62"/>
                <a:gd name="T10" fmla="*/ 17 w 63"/>
                <a:gd name="T11" fmla="*/ 45 h 62"/>
                <a:gd name="T12" fmla="*/ 17 w 63"/>
                <a:gd name="T13" fmla="*/ 17 h 62"/>
                <a:gd name="T14" fmla="*/ 46 w 63"/>
                <a:gd name="T15" fmla="*/ 17 h 62"/>
                <a:gd name="T16" fmla="*/ 46 w 63"/>
                <a:gd name="T17" fmla="*/ 45 h 62"/>
                <a:gd name="T18" fmla="*/ 17 w 63"/>
                <a:gd name="T19" fmla="*/ 4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2">
                  <a:moveTo>
                    <a:pt x="52" y="11"/>
                  </a:moveTo>
                  <a:cubicBezTo>
                    <a:pt x="40" y="0"/>
                    <a:pt x="22" y="0"/>
                    <a:pt x="11" y="11"/>
                  </a:cubicBezTo>
                  <a:cubicBezTo>
                    <a:pt x="0" y="22"/>
                    <a:pt x="0" y="40"/>
                    <a:pt x="11" y="51"/>
                  </a:cubicBezTo>
                  <a:cubicBezTo>
                    <a:pt x="22" y="62"/>
                    <a:pt x="40" y="62"/>
                    <a:pt x="52" y="51"/>
                  </a:cubicBezTo>
                  <a:cubicBezTo>
                    <a:pt x="63" y="40"/>
                    <a:pt x="63" y="22"/>
                    <a:pt x="52" y="11"/>
                  </a:cubicBezTo>
                  <a:close/>
                  <a:moveTo>
                    <a:pt x="17" y="45"/>
                  </a:moveTo>
                  <a:cubicBezTo>
                    <a:pt x="9" y="37"/>
                    <a:pt x="9" y="25"/>
                    <a:pt x="17" y="17"/>
                  </a:cubicBezTo>
                  <a:cubicBezTo>
                    <a:pt x="25" y="9"/>
                    <a:pt x="38" y="9"/>
                    <a:pt x="46" y="17"/>
                  </a:cubicBezTo>
                  <a:cubicBezTo>
                    <a:pt x="53" y="25"/>
                    <a:pt x="53" y="37"/>
                    <a:pt x="46" y="45"/>
                  </a:cubicBezTo>
                  <a:cubicBezTo>
                    <a:pt x="38" y="53"/>
                    <a:pt x="25" y="53"/>
                    <a:pt x="17"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20" name="Freeform 32"/>
            <p:cNvSpPr>
              <a:spLocks noEditPoints="1"/>
            </p:cNvSpPr>
            <p:nvPr/>
          </p:nvSpPr>
          <p:spPr bwMode="auto">
            <a:xfrm>
              <a:off x="3802063" y="3398837"/>
              <a:ext cx="149225" cy="146050"/>
            </a:xfrm>
            <a:custGeom>
              <a:avLst/>
              <a:gdLst>
                <a:gd name="T0" fmla="*/ 38 w 40"/>
                <a:gd name="T1" fmla="*/ 2 h 39"/>
                <a:gd name="T2" fmla="*/ 30 w 40"/>
                <a:gd name="T3" fmla="*/ 2 h 39"/>
                <a:gd name="T4" fmla="*/ 30 w 40"/>
                <a:gd name="T5" fmla="*/ 2 h 39"/>
                <a:gd name="T6" fmla="*/ 38 w 40"/>
                <a:gd name="T7" fmla="*/ 11 h 39"/>
                <a:gd name="T8" fmla="*/ 38 w 40"/>
                <a:gd name="T9" fmla="*/ 10 h 39"/>
                <a:gd name="T10" fmla="*/ 38 w 40"/>
                <a:gd name="T11" fmla="*/ 2 h 39"/>
                <a:gd name="T12" fmla="*/ 2 w 40"/>
                <a:gd name="T13" fmla="*/ 29 h 39"/>
                <a:gd name="T14" fmla="*/ 2 w 40"/>
                <a:gd name="T15" fmla="*/ 37 h 39"/>
                <a:gd name="T16" fmla="*/ 11 w 40"/>
                <a:gd name="T17" fmla="*/ 37 h 39"/>
                <a:gd name="T18" fmla="*/ 35 w 40"/>
                <a:gd name="T19" fmla="*/ 13 h 39"/>
                <a:gd name="T20" fmla="*/ 27 w 40"/>
                <a:gd name="T21" fmla="*/ 5 h 39"/>
                <a:gd name="T22" fmla="*/ 2 w 40"/>
                <a:gd name="T23" fmla="*/ 2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39">
                  <a:moveTo>
                    <a:pt x="38" y="2"/>
                  </a:moveTo>
                  <a:cubicBezTo>
                    <a:pt x="36" y="0"/>
                    <a:pt x="32" y="0"/>
                    <a:pt x="30" y="2"/>
                  </a:cubicBezTo>
                  <a:cubicBezTo>
                    <a:pt x="30" y="2"/>
                    <a:pt x="30" y="2"/>
                    <a:pt x="30" y="2"/>
                  </a:cubicBezTo>
                  <a:cubicBezTo>
                    <a:pt x="38" y="11"/>
                    <a:pt x="38" y="11"/>
                    <a:pt x="38" y="11"/>
                  </a:cubicBezTo>
                  <a:cubicBezTo>
                    <a:pt x="38" y="10"/>
                    <a:pt x="38" y="10"/>
                    <a:pt x="38" y="10"/>
                  </a:cubicBezTo>
                  <a:cubicBezTo>
                    <a:pt x="40" y="8"/>
                    <a:pt x="40" y="4"/>
                    <a:pt x="38" y="2"/>
                  </a:cubicBezTo>
                  <a:close/>
                  <a:moveTo>
                    <a:pt x="2" y="29"/>
                  </a:moveTo>
                  <a:cubicBezTo>
                    <a:pt x="0" y="31"/>
                    <a:pt x="0" y="35"/>
                    <a:pt x="2" y="37"/>
                  </a:cubicBezTo>
                  <a:cubicBezTo>
                    <a:pt x="5" y="39"/>
                    <a:pt x="8" y="39"/>
                    <a:pt x="11" y="37"/>
                  </a:cubicBezTo>
                  <a:cubicBezTo>
                    <a:pt x="35" y="13"/>
                    <a:pt x="35" y="13"/>
                    <a:pt x="35" y="13"/>
                  </a:cubicBezTo>
                  <a:cubicBezTo>
                    <a:pt x="27" y="5"/>
                    <a:pt x="27" y="5"/>
                    <a:pt x="27" y="5"/>
                  </a:cubicBezTo>
                  <a:lnTo>
                    <a:pt x="2"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21" name="Freeform 33"/>
            <p:cNvSpPr/>
            <p:nvPr/>
          </p:nvSpPr>
          <p:spPr bwMode="auto">
            <a:xfrm>
              <a:off x="3810000" y="3065462"/>
              <a:ext cx="261937" cy="296863"/>
            </a:xfrm>
            <a:custGeom>
              <a:avLst/>
              <a:gdLst>
                <a:gd name="T0" fmla="*/ 33 w 70"/>
                <a:gd name="T1" fmla="*/ 73 h 79"/>
                <a:gd name="T2" fmla="*/ 11 w 70"/>
                <a:gd name="T3" fmla="*/ 73 h 79"/>
                <a:gd name="T4" fmla="*/ 7 w 70"/>
                <a:gd name="T5" fmla="*/ 69 h 79"/>
                <a:gd name="T6" fmla="*/ 7 w 70"/>
                <a:gd name="T7" fmla="*/ 10 h 79"/>
                <a:gd name="T8" fmla="*/ 11 w 70"/>
                <a:gd name="T9" fmla="*/ 6 h 79"/>
                <a:gd name="T10" fmla="*/ 59 w 70"/>
                <a:gd name="T11" fmla="*/ 6 h 79"/>
                <a:gd name="T12" fmla="*/ 63 w 70"/>
                <a:gd name="T13" fmla="*/ 10 h 79"/>
                <a:gd name="T14" fmla="*/ 63 w 70"/>
                <a:gd name="T15" fmla="*/ 41 h 79"/>
                <a:gd name="T16" fmla="*/ 70 w 70"/>
                <a:gd name="T17" fmla="*/ 42 h 79"/>
                <a:gd name="T18" fmla="*/ 70 w 70"/>
                <a:gd name="T19" fmla="*/ 10 h 79"/>
                <a:gd name="T20" fmla="*/ 59 w 70"/>
                <a:gd name="T21" fmla="*/ 0 h 79"/>
                <a:gd name="T22" fmla="*/ 11 w 70"/>
                <a:gd name="T23" fmla="*/ 0 h 79"/>
                <a:gd name="T24" fmla="*/ 0 w 70"/>
                <a:gd name="T25" fmla="*/ 10 h 79"/>
                <a:gd name="T26" fmla="*/ 0 w 70"/>
                <a:gd name="T27" fmla="*/ 69 h 79"/>
                <a:gd name="T28" fmla="*/ 11 w 70"/>
                <a:gd name="T29" fmla="*/ 79 h 79"/>
                <a:gd name="T30" fmla="*/ 36 w 70"/>
                <a:gd name="T31" fmla="*/ 79 h 79"/>
                <a:gd name="T32" fmla="*/ 33 w 70"/>
                <a:gd name="T33" fmla="*/ 73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79">
                  <a:moveTo>
                    <a:pt x="33" y="73"/>
                  </a:moveTo>
                  <a:cubicBezTo>
                    <a:pt x="11" y="73"/>
                    <a:pt x="11" y="73"/>
                    <a:pt x="11" y="73"/>
                  </a:cubicBezTo>
                  <a:cubicBezTo>
                    <a:pt x="9" y="73"/>
                    <a:pt x="7" y="71"/>
                    <a:pt x="7" y="69"/>
                  </a:cubicBezTo>
                  <a:cubicBezTo>
                    <a:pt x="7" y="10"/>
                    <a:pt x="7" y="10"/>
                    <a:pt x="7" y="10"/>
                  </a:cubicBezTo>
                  <a:cubicBezTo>
                    <a:pt x="7" y="8"/>
                    <a:pt x="9" y="6"/>
                    <a:pt x="11" y="6"/>
                  </a:cubicBezTo>
                  <a:cubicBezTo>
                    <a:pt x="59" y="6"/>
                    <a:pt x="59" y="6"/>
                    <a:pt x="59" y="6"/>
                  </a:cubicBezTo>
                  <a:cubicBezTo>
                    <a:pt x="61" y="6"/>
                    <a:pt x="63" y="8"/>
                    <a:pt x="63" y="10"/>
                  </a:cubicBezTo>
                  <a:cubicBezTo>
                    <a:pt x="63" y="41"/>
                    <a:pt x="63" y="41"/>
                    <a:pt x="63" y="41"/>
                  </a:cubicBezTo>
                  <a:cubicBezTo>
                    <a:pt x="65" y="41"/>
                    <a:pt x="68" y="41"/>
                    <a:pt x="70" y="42"/>
                  </a:cubicBezTo>
                  <a:cubicBezTo>
                    <a:pt x="70" y="10"/>
                    <a:pt x="70" y="10"/>
                    <a:pt x="70" y="10"/>
                  </a:cubicBezTo>
                  <a:cubicBezTo>
                    <a:pt x="70" y="4"/>
                    <a:pt x="65" y="0"/>
                    <a:pt x="59" y="0"/>
                  </a:cubicBezTo>
                  <a:cubicBezTo>
                    <a:pt x="11" y="0"/>
                    <a:pt x="11" y="0"/>
                    <a:pt x="11" y="0"/>
                  </a:cubicBezTo>
                  <a:cubicBezTo>
                    <a:pt x="5" y="0"/>
                    <a:pt x="0" y="4"/>
                    <a:pt x="0" y="10"/>
                  </a:cubicBezTo>
                  <a:cubicBezTo>
                    <a:pt x="0" y="69"/>
                    <a:pt x="0" y="69"/>
                    <a:pt x="0" y="69"/>
                  </a:cubicBezTo>
                  <a:cubicBezTo>
                    <a:pt x="0" y="75"/>
                    <a:pt x="5" y="79"/>
                    <a:pt x="11" y="79"/>
                  </a:cubicBezTo>
                  <a:cubicBezTo>
                    <a:pt x="36" y="79"/>
                    <a:pt x="36" y="79"/>
                    <a:pt x="36" y="79"/>
                  </a:cubicBezTo>
                  <a:cubicBezTo>
                    <a:pt x="35" y="77"/>
                    <a:pt x="34" y="75"/>
                    <a:pt x="33"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grpSp>
      <p:sp>
        <p:nvSpPr>
          <p:cNvPr id="22" name="Freeform 25"/>
          <p:cNvSpPr/>
          <p:nvPr/>
        </p:nvSpPr>
        <p:spPr bwMode="auto">
          <a:xfrm>
            <a:off x="4894639" y="1770221"/>
            <a:ext cx="1277937" cy="1068718"/>
          </a:xfrm>
          <a:custGeom>
            <a:avLst/>
            <a:gdLst>
              <a:gd name="T0" fmla="*/ 217 w 341"/>
              <a:gd name="T1" fmla="*/ 285 h 285"/>
              <a:gd name="T2" fmla="*/ 285 w 341"/>
              <a:gd name="T3" fmla="*/ 285 h 285"/>
              <a:gd name="T4" fmla="*/ 285 w 341"/>
              <a:gd name="T5" fmla="*/ 199 h 285"/>
              <a:gd name="T6" fmla="*/ 341 w 341"/>
              <a:gd name="T7" fmla="*/ 143 h 285"/>
              <a:gd name="T8" fmla="*/ 285 w 341"/>
              <a:gd name="T9" fmla="*/ 86 h 285"/>
              <a:gd name="T10" fmla="*/ 285 w 341"/>
              <a:gd name="T11" fmla="*/ 0 h 285"/>
              <a:gd name="T12" fmla="*/ 0 w 341"/>
              <a:gd name="T13" fmla="*/ 0 h 285"/>
              <a:gd name="T14" fmla="*/ 0 w 341"/>
              <a:gd name="T15" fmla="*/ 285 h 285"/>
              <a:gd name="T16" fmla="*/ 68 w 341"/>
              <a:gd name="T17" fmla="*/ 285 h 285"/>
              <a:gd name="T18" fmla="*/ 142 w 341"/>
              <a:gd name="T19" fmla="*/ 233 h 285"/>
              <a:gd name="T20" fmla="*/ 217 w 341"/>
              <a:gd name="T21"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1" h="285">
                <a:moveTo>
                  <a:pt x="217" y="285"/>
                </a:moveTo>
                <a:cubicBezTo>
                  <a:pt x="285" y="285"/>
                  <a:pt x="285" y="285"/>
                  <a:pt x="285" y="285"/>
                </a:cubicBezTo>
                <a:cubicBezTo>
                  <a:pt x="285" y="199"/>
                  <a:pt x="285" y="199"/>
                  <a:pt x="285" y="199"/>
                </a:cubicBezTo>
                <a:cubicBezTo>
                  <a:pt x="316" y="199"/>
                  <a:pt x="341" y="174"/>
                  <a:pt x="341" y="143"/>
                </a:cubicBezTo>
                <a:cubicBezTo>
                  <a:pt x="341" y="111"/>
                  <a:pt x="316" y="86"/>
                  <a:pt x="285" y="86"/>
                </a:cubicBezTo>
                <a:cubicBezTo>
                  <a:pt x="285" y="0"/>
                  <a:pt x="285" y="0"/>
                  <a:pt x="285" y="0"/>
                </a:cubicBezTo>
                <a:cubicBezTo>
                  <a:pt x="0" y="0"/>
                  <a:pt x="0" y="0"/>
                  <a:pt x="0" y="0"/>
                </a:cubicBezTo>
                <a:cubicBezTo>
                  <a:pt x="0" y="285"/>
                  <a:pt x="0" y="285"/>
                  <a:pt x="0" y="285"/>
                </a:cubicBezTo>
                <a:cubicBezTo>
                  <a:pt x="68" y="285"/>
                  <a:pt x="68" y="285"/>
                  <a:pt x="68" y="285"/>
                </a:cubicBezTo>
                <a:cubicBezTo>
                  <a:pt x="79" y="255"/>
                  <a:pt x="108" y="233"/>
                  <a:pt x="142" y="233"/>
                </a:cubicBezTo>
                <a:cubicBezTo>
                  <a:pt x="177" y="233"/>
                  <a:pt x="206" y="255"/>
                  <a:pt x="217" y="285"/>
                </a:cubicBezTo>
                <a:close/>
              </a:path>
            </a:pathLst>
          </a:custGeom>
          <a:solidFill>
            <a:srgbClr val="B86175"/>
          </a:solidFill>
          <a:ln>
            <a:noFill/>
          </a:ln>
        </p:spPr>
        <p:txBody>
          <a:bodyPr/>
          <a:lstStyle/>
          <a:p>
            <a:endParaRPr lang="zh-CN" altLang="en-US">
              <a:solidFill>
                <a:schemeClr val="bg1"/>
              </a:solidFill>
            </a:endParaRPr>
          </a:p>
        </p:txBody>
      </p:sp>
      <p:sp>
        <p:nvSpPr>
          <p:cNvPr id="23" name="Freeform 34"/>
          <p:cNvSpPr>
            <a:spLocks noEditPoints="1"/>
          </p:cNvSpPr>
          <p:nvPr/>
        </p:nvSpPr>
        <p:spPr bwMode="auto">
          <a:xfrm>
            <a:off x="5172451" y="2065588"/>
            <a:ext cx="415925" cy="390646"/>
          </a:xfrm>
          <a:custGeom>
            <a:avLst/>
            <a:gdLst>
              <a:gd name="T0" fmla="*/ 18 w 111"/>
              <a:gd name="T1" fmla="*/ 67 h 104"/>
              <a:gd name="T2" fmla="*/ 16 w 111"/>
              <a:gd name="T3" fmla="*/ 60 h 104"/>
              <a:gd name="T4" fmla="*/ 14 w 111"/>
              <a:gd name="T5" fmla="*/ 16 h 104"/>
              <a:gd name="T6" fmla="*/ 34 w 111"/>
              <a:gd name="T7" fmla="*/ 17 h 104"/>
              <a:gd name="T8" fmla="*/ 34 w 111"/>
              <a:gd name="T9" fmla="*/ 0 h 104"/>
              <a:gd name="T10" fmla="*/ 77 w 111"/>
              <a:gd name="T11" fmla="*/ 18 h 104"/>
              <a:gd name="T12" fmla="*/ 80 w 111"/>
              <a:gd name="T13" fmla="*/ 20 h 104"/>
              <a:gd name="T14" fmla="*/ 111 w 111"/>
              <a:gd name="T15" fmla="*/ 54 h 104"/>
              <a:gd name="T16" fmla="*/ 93 w 111"/>
              <a:gd name="T17" fmla="*/ 64 h 104"/>
              <a:gd name="T18" fmla="*/ 104 w 111"/>
              <a:gd name="T19" fmla="*/ 78 h 104"/>
              <a:gd name="T20" fmla="*/ 60 w 111"/>
              <a:gd name="T21" fmla="*/ 90 h 104"/>
              <a:gd name="T22" fmla="*/ 55 w 111"/>
              <a:gd name="T23" fmla="*/ 90 h 104"/>
              <a:gd name="T24" fmla="*/ 54 w 111"/>
              <a:gd name="T25" fmla="*/ 90 h 104"/>
              <a:gd name="T26" fmla="*/ 9 w 111"/>
              <a:gd name="T27" fmla="*/ 79 h 104"/>
              <a:gd name="T28" fmla="*/ 25 w 111"/>
              <a:gd name="T29" fmla="*/ 53 h 104"/>
              <a:gd name="T30" fmla="*/ 29 w 111"/>
              <a:gd name="T31" fmla="*/ 65 h 104"/>
              <a:gd name="T32" fmla="*/ 30 w 111"/>
              <a:gd name="T33" fmla="*/ 68 h 104"/>
              <a:gd name="T34" fmla="*/ 42 w 111"/>
              <a:gd name="T35" fmla="*/ 90 h 104"/>
              <a:gd name="T36" fmla="*/ 52 w 111"/>
              <a:gd name="T37" fmla="*/ 80 h 104"/>
              <a:gd name="T38" fmla="*/ 55 w 111"/>
              <a:gd name="T39" fmla="*/ 80 h 104"/>
              <a:gd name="T40" fmla="*/ 61 w 111"/>
              <a:gd name="T41" fmla="*/ 80 h 104"/>
              <a:gd name="T42" fmla="*/ 72 w 111"/>
              <a:gd name="T43" fmla="*/ 89 h 104"/>
              <a:gd name="T44" fmla="*/ 82 w 111"/>
              <a:gd name="T45" fmla="*/ 65 h 104"/>
              <a:gd name="T46" fmla="*/ 85 w 111"/>
              <a:gd name="T47" fmla="*/ 55 h 104"/>
              <a:gd name="T48" fmla="*/ 86 w 111"/>
              <a:gd name="T49" fmla="*/ 52 h 104"/>
              <a:gd name="T50" fmla="*/ 92 w 111"/>
              <a:gd name="T51" fmla="*/ 26 h 104"/>
              <a:gd name="T52" fmla="*/ 76 w 111"/>
              <a:gd name="T53" fmla="*/ 29 h 104"/>
              <a:gd name="T54" fmla="*/ 69 w 111"/>
              <a:gd name="T55" fmla="*/ 25 h 104"/>
              <a:gd name="T56" fmla="*/ 67 w 111"/>
              <a:gd name="T57" fmla="*/ 10 h 104"/>
              <a:gd name="T58" fmla="*/ 44 w 111"/>
              <a:gd name="T59" fmla="*/ 23 h 104"/>
              <a:gd name="T60" fmla="*/ 34 w 111"/>
              <a:gd name="T61" fmla="*/ 30 h 104"/>
              <a:gd name="T62" fmla="*/ 32 w 111"/>
              <a:gd name="T63" fmla="*/ 32 h 104"/>
              <a:gd name="T64" fmla="*/ 13 w 111"/>
              <a:gd name="T65" fmla="*/ 49 h 104"/>
              <a:gd name="T66" fmla="*/ 56 w 111"/>
              <a:gd name="T67" fmla="*/ 33 h 104"/>
              <a:gd name="T68" fmla="*/ 74 w 111"/>
              <a:gd name="T69" fmla="*/ 51 h 104"/>
              <a:gd name="T70" fmla="*/ 56 w 111"/>
              <a:gd name="T71" fmla="*/ 68 h 104"/>
              <a:gd name="T72" fmla="*/ 56 w 111"/>
              <a:gd name="T73" fmla="*/ 63 h 104"/>
              <a:gd name="T74" fmla="*/ 64 w 111"/>
              <a:gd name="T75" fmla="*/ 51 h 104"/>
              <a:gd name="T76" fmla="*/ 56 w 111"/>
              <a:gd name="T77" fmla="*/ 43 h 104"/>
              <a:gd name="T78" fmla="*/ 49 w 111"/>
              <a:gd name="T79" fmla="*/ 51 h 104"/>
              <a:gd name="T80" fmla="*/ 56 w 111"/>
              <a:gd name="T81" fmla="*/ 58 h 104"/>
              <a:gd name="T82" fmla="*/ 56 w 111"/>
              <a:gd name="T83" fmla="*/ 63 h 104"/>
              <a:gd name="T84" fmla="*/ 39 w 111"/>
              <a:gd name="T85" fmla="*/ 5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1" h="104">
                <a:moveTo>
                  <a:pt x="9" y="79"/>
                </a:moveTo>
                <a:cubicBezTo>
                  <a:pt x="18" y="67"/>
                  <a:pt x="18" y="67"/>
                  <a:pt x="18" y="67"/>
                </a:cubicBezTo>
                <a:cubicBezTo>
                  <a:pt x="18" y="65"/>
                  <a:pt x="17" y="62"/>
                  <a:pt x="16" y="60"/>
                </a:cubicBezTo>
                <a:cubicBezTo>
                  <a:pt x="16" y="60"/>
                  <a:pt x="16" y="60"/>
                  <a:pt x="16" y="60"/>
                </a:cubicBezTo>
                <a:cubicBezTo>
                  <a:pt x="0" y="55"/>
                  <a:pt x="0" y="55"/>
                  <a:pt x="0" y="55"/>
                </a:cubicBezTo>
                <a:cubicBezTo>
                  <a:pt x="14" y="16"/>
                  <a:pt x="14" y="16"/>
                  <a:pt x="14" y="16"/>
                </a:cubicBezTo>
                <a:cubicBezTo>
                  <a:pt x="29" y="21"/>
                  <a:pt x="29" y="21"/>
                  <a:pt x="29" y="21"/>
                </a:cubicBezTo>
                <a:cubicBezTo>
                  <a:pt x="31" y="19"/>
                  <a:pt x="32" y="18"/>
                  <a:pt x="34" y="17"/>
                </a:cubicBezTo>
                <a:cubicBezTo>
                  <a:pt x="34" y="17"/>
                  <a:pt x="34" y="17"/>
                  <a:pt x="34" y="17"/>
                </a:cubicBezTo>
                <a:cubicBezTo>
                  <a:pt x="34" y="0"/>
                  <a:pt x="34" y="0"/>
                  <a:pt x="34" y="0"/>
                </a:cubicBezTo>
                <a:cubicBezTo>
                  <a:pt x="77" y="0"/>
                  <a:pt x="77" y="0"/>
                  <a:pt x="77" y="0"/>
                </a:cubicBezTo>
                <a:cubicBezTo>
                  <a:pt x="77" y="18"/>
                  <a:pt x="77" y="18"/>
                  <a:pt x="77" y="18"/>
                </a:cubicBezTo>
                <a:cubicBezTo>
                  <a:pt x="78" y="18"/>
                  <a:pt x="79" y="19"/>
                  <a:pt x="80" y="20"/>
                </a:cubicBezTo>
                <a:cubicBezTo>
                  <a:pt x="80" y="20"/>
                  <a:pt x="80" y="20"/>
                  <a:pt x="80" y="20"/>
                </a:cubicBezTo>
                <a:cubicBezTo>
                  <a:pt x="98" y="14"/>
                  <a:pt x="98" y="14"/>
                  <a:pt x="98" y="14"/>
                </a:cubicBezTo>
                <a:cubicBezTo>
                  <a:pt x="111" y="54"/>
                  <a:pt x="111" y="54"/>
                  <a:pt x="111" y="54"/>
                </a:cubicBezTo>
                <a:cubicBezTo>
                  <a:pt x="94" y="59"/>
                  <a:pt x="94" y="59"/>
                  <a:pt x="94" y="59"/>
                </a:cubicBezTo>
                <a:cubicBezTo>
                  <a:pt x="94" y="61"/>
                  <a:pt x="94" y="62"/>
                  <a:pt x="93" y="64"/>
                </a:cubicBezTo>
                <a:cubicBezTo>
                  <a:pt x="93" y="64"/>
                  <a:pt x="93" y="64"/>
                  <a:pt x="93" y="64"/>
                </a:cubicBezTo>
                <a:cubicBezTo>
                  <a:pt x="104" y="78"/>
                  <a:pt x="104" y="78"/>
                  <a:pt x="104" y="78"/>
                </a:cubicBezTo>
                <a:cubicBezTo>
                  <a:pt x="70" y="103"/>
                  <a:pt x="70" y="103"/>
                  <a:pt x="70" y="103"/>
                </a:cubicBezTo>
                <a:cubicBezTo>
                  <a:pt x="60" y="90"/>
                  <a:pt x="60" y="90"/>
                  <a:pt x="60" y="90"/>
                </a:cubicBezTo>
                <a:cubicBezTo>
                  <a:pt x="58" y="90"/>
                  <a:pt x="57" y="90"/>
                  <a:pt x="55" y="90"/>
                </a:cubicBezTo>
                <a:cubicBezTo>
                  <a:pt x="55" y="90"/>
                  <a:pt x="55" y="90"/>
                  <a:pt x="55" y="90"/>
                </a:cubicBezTo>
                <a:cubicBezTo>
                  <a:pt x="55" y="90"/>
                  <a:pt x="54" y="90"/>
                  <a:pt x="54" y="90"/>
                </a:cubicBezTo>
                <a:cubicBezTo>
                  <a:pt x="54" y="90"/>
                  <a:pt x="54" y="90"/>
                  <a:pt x="54" y="90"/>
                </a:cubicBezTo>
                <a:cubicBezTo>
                  <a:pt x="44" y="104"/>
                  <a:pt x="44" y="104"/>
                  <a:pt x="44" y="104"/>
                </a:cubicBezTo>
                <a:cubicBezTo>
                  <a:pt x="9" y="79"/>
                  <a:pt x="9" y="79"/>
                  <a:pt x="9" y="79"/>
                </a:cubicBezTo>
                <a:close/>
                <a:moveTo>
                  <a:pt x="13" y="49"/>
                </a:moveTo>
                <a:cubicBezTo>
                  <a:pt x="25" y="53"/>
                  <a:pt x="25" y="53"/>
                  <a:pt x="25" y="53"/>
                </a:cubicBezTo>
                <a:cubicBezTo>
                  <a:pt x="25" y="56"/>
                  <a:pt x="25" y="56"/>
                  <a:pt x="25" y="56"/>
                </a:cubicBezTo>
                <a:cubicBezTo>
                  <a:pt x="26" y="59"/>
                  <a:pt x="27" y="62"/>
                  <a:pt x="29" y="65"/>
                </a:cubicBezTo>
                <a:cubicBezTo>
                  <a:pt x="29" y="65"/>
                  <a:pt x="29" y="65"/>
                  <a:pt x="29" y="65"/>
                </a:cubicBezTo>
                <a:cubicBezTo>
                  <a:pt x="30" y="68"/>
                  <a:pt x="30" y="68"/>
                  <a:pt x="30" y="68"/>
                </a:cubicBezTo>
                <a:cubicBezTo>
                  <a:pt x="23" y="77"/>
                  <a:pt x="23" y="77"/>
                  <a:pt x="23" y="77"/>
                </a:cubicBezTo>
                <a:cubicBezTo>
                  <a:pt x="42" y="90"/>
                  <a:pt x="42" y="90"/>
                  <a:pt x="42" y="90"/>
                </a:cubicBezTo>
                <a:cubicBezTo>
                  <a:pt x="49" y="80"/>
                  <a:pt x="49" y="80"/>
                  <a:pt x="49" y="80"/>
                </a:cubicBezTo>
                <a:cubicBezTo>
                  <a:pt x="52" y="80"/>
                  <a:pt x="52" y="80"/>
                  <a:pt x="52" y="80"/>
                </a:cubicBezTo>
                <a:cubicBezTo>
                  <a:pt x="53" y="80"/>
                  <a:pt x="54" y="80"/>
                  <a:pt x="55" y="80"/>
                </a:cubicBezTo>
                <a:cubicBezTo>
                  <a:pt x="55" y="80"/>
                  <a:pt x="55" y="80"/>
                  <a:pt x="55" y="80"/>
                </a:cubicBezTo>
                <a:cubicBezTo>
                  <a:pt x="57" y="80"/>
                  <a:pt x="59" y="80"/>
                  <a:pt x="61" y="80"/>
                </a:cubicBezTo>
                <a:cubicBezTo>
                  <a:pt x="61" y="80"/>
                  <a:pt x="61" y="80"/>
                  <a:pt x="61" y="80"/>
                </a:cubicBezTo>
                <a:cubicBezTo>
                  <a:pt x="64" y="79"/>
                  <a:pt x="64" y="79"/>
                  <a:pt x="64" y="79"/>
                </a:cubicBezTo>
                <a:cubicBezTo>
                  <a:pt x="72" y="89"/>
                  <a:pt x="72" y="89"/>
                  <a:pt x="72" y="89"/>
                </a:cubicBezTo>
                <a:cubicBezTo>
                  <a:pt x="90" y="76"/>
                  <a:pt x="90" y="76"/>
                  <a:pt x="90" y="76"/>
                </a:cubicBezTo>
                <a:cubicBezTo>
                  <a:pt x="82" y="65"/>
                  <a:pt x="82" y="65"/>
                  <a:pt x="82" y="65"/>
                </a:cubicBezTo>
                <a:cubicBezTo>
                  <a:pt x="83" y="62"/>
                  <a:pt x="83" y="62"/>
                  <a:pt x="83" y="62"/>
                </a:cubicBezTo>
                <a:cubicBezTo>
                  <a:pt x="84" y="60"/>
                  <a:pt x="85" y="58"/>
                  <a:pt x="85" y="55"/>
                </a:cubicBezTo>
                <a:cubicBezTo>
                  <a:pt x="85" y="55"/>
                  <a:pt x="85" y="55"/>
                  <a:pt x="85" y="55"/>
                </a:cubicBezTo>
                <a:cubicBezTo>
                  <a:pt x="86" y="52"/>
                  <a:pt x="86" y="52"/>
                  <a:pt x="86" y="52"/>
                </a:cubicBezTo>
                <a:cubicBezTo>
                  <a:pt x="99" y="48"/>
                  <a:pt x="99" y="48"/>
                  <a:pt x="99" y="48"/>
                </a:cubicBezTo>
                <a:cubicBezTo>
                  <a:pt x="92" y="26"/>
                  <a:pt x="92" y="26"/>
                  <a:pt x="92" y="26"/>
                </a:cubicBezTo>
                <a:cubicBezTo>
                  <a:pt x="78" y="31"/>
                  <a:pt x="78" y="31"/>
                  <a:pt x="78" y="31"/>
                </a:cubicBezTo>
                <a:cubicBezTo>
                  <a:pt x="76" y="29"/>
                  <a:pt x="76" y="29"/>
                  <a:pt x="76" y="29"/>
                </a:cubicBezTo>
                <a:cubicBezTo>
                  <a:pt x="74" y="27"/>
                  <a:pt x="72" y="26"/>
                  <a:pt x="69" y="25"/>
                </a:cubicBezTo>
                <a:cubicBezTo>
                  <a:pt x="69" y="25"/>
                  <a:pt x="69" y="25"/>
                  <a:pt x="69" y="25"/>
                </a:cubicBezTo>
                <a:cubicBezTo>
                  <a:pt x="67" y="23"/>
                  <a:pt x="67" y="23"/>
                  <a:pt x="67" y="23"/>
                </a:cubicBezTo>
                <a:cubicBezTo>
                  <a:pt x="67" y="10"/>
                  <a:pt x="67" y="10"/>
                  <a:pt x="67" y="10"/>
                </a:cubicBezTo>
                <a:cubicBezTo>
                  <a:pt x="44" y="10"/>
                  <a:pt x="44" y="10"/>
                  <a:pt x="44" y="10"/>
                </a:cubicBezTo>
                <a:cubicBezTo>
                  <a:pt x="44" y="23"/>
                  <a:pt x="44" y="23"/>
                  <a:pt x="44" y="23"/>
                </a:cubicBezTo>
                <a:cubicBezTo>
                  <a:pt x="41" y="25"/>
                  <a:pt x="41" y="25"/>
                  <a:pt x="41" y="25"/>
                </a:cubicBezTo>
                <a:cubicBezTo>
                  <a:pt x="39" y="26"/>
                  <a:pt x="36" y="28"/>
                  <a:pt x="34" y="30"/>
                </a:cubicBezTo>
                <a:cubicBezTo>
                  <a:pt x="34" y="30"/>
                  <a:pt x="34" y="30"/>
                  <a:pt x="34" y="30"/>
                </a:cubicBezTo>
                <a:cubicBezTo>
                  <a:pt x="32" y="32"/>
                  <a:pt x="32" y="32"/>
                  <a:pt x="32" y="32"/>
                </a:cubicBezTo>
                <a:cubicBezTo>
                  <a:pt x="20" y="28"/>
                  <a:pt x="20" y="28"/>
                  <a:pt x="20" y="28"/>
                </a:cubicBezTo>
                <a:cubicBezTo>
                  <a:pt x="13" y="49"/>
                  <a:pt x="13" y="49"/>
                  <a:pt x="13" y="49"/>
                </a:cubicBezTo>
                <a:close/>
                <a:moveTo>
                  <a:pt x="39" y="51"/>
                </a:moveTo>
                <a:cubicBezTo>
                  <a:pt x="39" y="41"/>
                  <a:pt x="46" y="33"/>
                  <a:pt x="56" y="33"/>
                </a:cubicBezTo>
                <a:cubicBezTo>
                  <a:pt x="56" y="33"/>
                  <a:pt x="56" y="33"/>
                  <a:pt x="56" y="33"/>
                </a:cubicBezTo>
                <a:cubicBezTo>
                  <a:pt x="66" y="33"/>
                  <a:pt x="74" y="41"/>
                  <a:pt x="74" y="51"/>
                </a:cubicBezTo>
                <a:cubicBezTo>
                  <a:pt x="74" y="51"/>
                  <a:pt x="74" y="51"/>
                  <a:pt x="74" y="51"/>
                </a:cubicBezTo>
                <a:cubicBezTo>
                  <a:pt x="74" y="60"/>
                  <a:pt x="66" y="68"/>
                  <a:pt x="56" y="68"/>
                </a:cubicBezTo>
                <a:cubicBezTo>
                  <a:pt x="56" y="68"/>
                  <a:pt x="56" y="68"/>
                  <a:pt x="56" y="68"/>
                </a:cubicBezTo>
                <a:cubicBezTo>
                  <a:pt x="56" y="63"/>
                  <a:pt x="56" y="63"/>
                  <a:pt x="56" y="63"/>
                </a:cubicBezTo>
                <a:cubicBezTo>
                  <a:pt x="56" y="58"/>
                  <a:pt x="56" y="58"/>
                  <a:pt x="56" y="58"/>
                </a:cubicBezTo>
                <a:cubicBezTo>
                  <a:pt x="60" y="58"/>
                  <a:pt x="64" y="55"/>
                  <a:pt x="64" y="51"/>
                </a:cubicBezTo>
                <a:cubicBezTo>
                  <a:pt x="64" y="51"/>
                  <a:pt x="64" y="51"/>
                  <a:pt x="64" y="51"/>
                </a:cubicBezTo>
                <a:cubicBezTo>
                  <a:pt x="64" y="46"/>
                  <a:pt x="60" y="43"/>
                  <a:pt x="56" y="43"/>
                </a:cubicBezTo>
                <a:cubicBezTo>
                  <a:pt x="56" y="43"/>
                  <a:pt x="56" y="43"/>
                  <a:pt x="56" y="43"/>
                </a:cubicBezTo>
                <a:cubicBezTo>
                  <a:pt x="52" y="43"/>
                  <a:pt x="49" y="46"/>
                  <a:pt x="49" y="51"/>
                </a:cubicBezTo>
                <a:cubicBezTo>
                  <a:pt x="49" y="51"/>
                  <a:pt x="49" y="51"/>
                  <a:pt x="49" y="51"/>
                </a:cubicBezTo>
                <a:cubicBezTo>
                  <a:pt x="49" y="55"/>
                  <a:pt x="52" y="58"/>
                  <a:pt x="56" y="58"/>
                </a:cubicBezTo>
                <a:cubicBezTo>
                  <a:pt x="56" y="58"/>
                  <a:pt x="56" y="58"/>
                  <a:pt x="56" y="58"/>
                </a:cubicBezTo>
                <a:cubicBezTo>
                  <a:pt x="56" y="63"/>
                  <a:pt x="56" y="63"/>
                  <a:pt x="56" y="63"/>
                </a:cubicBezTo>
                <a:cubicBezTo>
                  <a:pt x="56" y="68"/>
                  <a:pt x="56" y="68"/>
                  <a:pt x="56" y="68"/>
                </a:cubicBezTo>
                <a:cubicBezTo>
                  <a:pt x="46" y="68"/>
                  <a:pt x="39" y="60"/>
                  <a:pt x="39" y="51"/>
                </a:cubicBezTo>
                <a:close/>
              </a:path>
            </a:pathLst>
          </a:custGeom>
          <a:solidFill>
            <a:srgbClr val="F8F8F8"/>
          </a:solidFill>
          <a:ln>
            <a:noFill/>
          </a:ln>
        </p:spPr>
        <p:txBody>
          <a:bodyPr/>
          <a:lstStyle/>
          <a:p>
            <a:endParaRPr lang="zh-CN" altLang="en-US">
              <a:solidFill>
                <a:schemeClr val="bg1"/>
              </a:solidFill>
            </a:endParaRPr>
          </a:p>
        </p:txBody>
      </p:sp>
      <p:sp>
        <p:nvSpPr>
          <p:cNvPr id="24" name="Rectangle 39"/>
          <p:cNvSpPr>
            <a:spLocks noChangeArrowheads="1"/>
          </p:cNvSpPr>
          <p:nvPr/>
        </p:nvSpPr>
        <p:spPr bwMode="auto">
          <a:xfrm>
            <a:off x="2151438" y="2002067"/>
            <a:ext cx="2447925"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buFont typeface="Arial" panose="020B0604020202020204" pitchFamily="34" charset="0"/>
              <a:buNone/>
            </a:pPr>
            <a:r>
              <a:rPr lang="zh-CN" altLang="en-US" sz="1000" b="1" dirty="0">
                <a:solidFill>
                  <a:schemeClr val="bg1"/>
                </a:solidFill>
                <a:latin typeface="微软雅黑 Light" panose="020B0502040204020203" pitchFamily="34" charset="-122"/>
                <a:ea typeface="微软雅黑 Light" panose="020B0502040204020203" pitchFamily="34" charset="-122"/>
              </a:rPr>
              <a:t>输入标题</a:t>
            </a:r>
            <a:endParaRPr lang="en-US" altLang="zh-CN" sz="1000" b="1" dirty="0">
              <a:solidFill>
                <a:schemeClr val="bg1"/>
              </a:solidFill>
              <a:latin typeface="微软雅黑 Light" panose="020B0502040204020203" pitchFamily="34" charset="-122"/>
              <a:ea typeface="微软雅黑 Light" panose="020B0502040204020203" pitchFamily="34" charset="-122"/>
            </a:endParaRPr>
          </a:p>
          <a:p>
            <a:pPr algn="r">
              <a:lnSpc>
                <a:spcPct val="120000"/>
              </a:lnSpc>
            </a:pPr>
            <a:r>
              <a:rPr lang="zh-CN" altLang="en-US" sz="800" dirty="0">
                <a:solidFill>
                  <a:schemeClr val="bg1"/>
                </a:solidFill>
                <a:latin typeface="微软雅黑 Light" panose="020B0502040204020203" pitchFamily="34" charset="-122"/>
                <a:ea typeface="微软雅黑 Light" panose="020B0502040204020203" pitchFamily="34" charset="-122"/>
              </a:rPr>
              <a:t>输入文字内容输入文字内容输入文字内容输入文字内容输入文字内容输入文字内容输入文字内容输入文字内容输入文字内容输入文字内容输入文字内容输入文字内容</a:t>
            </a:r>
          </a:p>
        </p:txBody>
      </p:sp>
      <p:sp>
        <p:nvSpPr>
          <p:cNvPr id="25" name="Rectangle 43"/>
          <p:cNvSpPr>
            <a:spLocks noChangeArrowheads="1"/>
          </p:cNvSpPr>
          <p:nvPr/>
        </p:nvSpPr>
        <p:spPr bwMode="auto">
          <a:xfrm>
            <a:off x="2123626" y="4579532"/>
            <a:ext cx="766499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800" dirty="0">
                <a:solidFill>
                  <a:schemeClr val="bg1"/>
                </a:solidFill>
                <a:latin typeface="微软雅黑 Light" panose="020B0502040204020203" pitchFamily="34" charset="-122"/>
                <a:ea typeface="微软雅黑 Light" panose="020B0502040204020203" pitchFamily="34" charset="-122"/>
              </a:rPr>
              <a:t>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a:t>
            </a:r>
          </a:p>
          <a:p>
            <a:pPr>
              <a:lnSpc>
                <a:spcPct val="120000"/>
              </a:lnSpc>
            </a:pPr>
            <a:endParaRPr lang="zh-CN" altLang="en-US" sz="800" dirty="0">
              <a:solidFill>
                <a:schemeClr val="bg1"/>
              </a:solidFill>
              <a:latin typeface="微软雅黑 Light" panose="020B0502040204020203" pitchFamily="34" charset="-122"/>
              <a:ea typeface="微软雅黑 Light" panose="020B0502040204020203" pitchFamily="34" charset="-122"/>
            </a:endParaRPr>
          </a:p>
        </p:txBody>
      </p:sp>
      <p:sp>
        <p:nvSpPr>
          <p:cNvPr id="26" name="Rectangle 39"/>
          <p:cNvSpPr>
            <a:spLocks noChangeArrowheads="1"/>
          </p:cNvSpPr>
          <p:nvPr/>
        </p:nvSpPr>
        <p:spPr bwMode="auto">
          <a:xfrm>
            <a:off x="7368509" y="2084958"/>
            <a:ext cx="2447925"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panose="020B0604020202020204" pitchFamily="34" charset="0"/>
              <a:buNone/>
            </a:pPr>
            <a:r>
              <a:rPr lang="zh-CN" altLang="en-US" sz="1000" b="1" dirty="0">
                <a:solidFill>
                  <a:schemeClr val="bg1"/>
                </a:solidFill>
                <a:latin typeface="微软雅黑 Light" panose="020B0502040204020203" pitchFamily="34" charset="-122"/>
                <a:ea typeface="微软雅黑 Light" panose="020B0502040204020203" pitchFamily="34" charset="-122"/>
              </a:rPr>
              <a:t>输入标题</a:t>
            </a:r>
            <a:endParaRPr lang="en-US" altLang="zh-CN" sz="1000" b="1" dirty="0">
              <a:solidFill>
                <a:schemeClr val="bg1"/>
              </a:solidFill>
              <a:latin typeface="微软雅黑 Light" panose="020B0502040204020203" pitchFamily="34" charset="-122"/>
              <a:ea typeface="微软雅黑 Light" panose="020B0502040204020203" pitchFamily="34" charset="-122"/>
            </a:endParaRPr>
          </a:p>
          <a:p>
            <a:pPr>
              <a:lnSpc>
                <a:spcPct val="120000"/>
              </a:lnSpc>
            </a:pPr>
            <a:r>
              <a:rPr lang="zh-CN" altLang="en-US" sz="800" dirty="0">
                <a:solidFill>
                  <a:schemeClr val="bg1"/>
                </a:solidFill>
                <a:latin typeface="微软雅黑 Light" panose="020B0502040204020203" pitchFamily="34" charset="-122"/>
                <a:ea typeface="微软雅黑 Light" panose="020B0502040204020203" pitchFamily="34" charset="-122"/>
              </a:rPr>
              <a:t>输入文字内容输入文字内容输入文字内容输入文字内容输入文字内容输入文字内容输入文字内容输入文字内容输入文字内容输入文字内容输入文字内容输入文字内容</a:t>
            </a:r>
          </a:p>
        </p:txBody>
      </p:sp>
      <p:sp>
        <p:nvSpPr>
          <p:cNvPr id="27" name="Rectangle 39"/>
          <p:cNvSpPr>
            <a:spLocks noChangeArrowheads="1"/>
          </p:cNvSpPr>
          <p:nvPr/>
        </p:nvSpPr>
        <p:spPr bwMode="auto">
          <a:xfrm>
            <a:off x="2183563" y="3340310"/>
            <a:ext cx="2447925"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buFont typeface="Arial" panose="020B0604020202020204" pitchFamily="34" charset="0"/>
              <a:buNone/>
            </a:pPr>
            <a:r>
              <a:rPr lang="zh-CN" altLang="en-US" sz="1000" b="1" dirty="0">
                <a:solidFill>
                  <a:schemeClr val="bg1"/>
                </a:solidFill>
                <a:latin typeface="微软雅黑 Light" panose="020B0502040204020203" pitchFamily="34" charset="-122"/>
                <a:ea typeface="微软雅黑 Light" panose="020B0502040204020203" pitchFamily="34" charset="-122"/>
              </a:rPr>
              <a:t>输入标题</a:t>
            </a:r>
            <a:endParaRPr lang="en-US" altLang="zh-CN" sz="1000" b="1" dirty="0">
              <a:solidFill>
                <a:schemeClr val="bg1"/>
              </a:solidFill>
              <a:latin typeface="微软雅黑 Light" panose="020B0502040204020203" pitchFamily="34" charset="-122"/>
              <a:ea typeface="微软雅黑 Light" panose="020B0502040204020203" pitchFamily="34" charset="-122"/>
            </a:endParaRPr>
          </a:p>
          <a:p>
            <a:pPr algn="r">
              <a:lnSpc>
                <a:spcPct val="120000"/>
              </a:lnSpc>
            </a:pPr>
            <a:r>
              <a:rPr lang="zh-CN" altLang="en-US" sz="800" dirty="0">
                <a:solidFill>
                  <a:schemeClr val="bg1"/>
                </a:solidFill>
                <a:latin typeface="微软雅黑 Light" panose="020B0502040204020203" pitchFamily="34" charset="-122"/>
                <a:ea typeface="微软雅黑 Light" panose="020B0502040204020203" pitchFamily="34" charset="-122"/>
              </a:rPr>
              <a:t>输入文字内容输入文字内容输入文字内容输入文字内容输入文字内容输入文字内容输入文字内容输入文字内容输入文字内容输入文字内容输入文字内容输入文字内容</a:t>
            </a:r>
          </a:p>
        </p:txBody>
      </p:sp>
      <p:sp>
        <p:nvSpPr>
          <p:cNvPr id="28" name="Rectangle 39"/>
          <p:cNvSpPr>
            <a:spLocks noChangeArrowheads="1"/>
          </p:cNvSpPr>
          <p:nvPr/>
        </p:nvSpPr>
        <p:spPr bwMode="auto">
          <a:xfrm>
            <a:off x="7340697" y="3384599"/>
            <a:ext cx="2447925"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panose="020B0604020202020204" pitchFamily="34" charset="0"/>
              <a:buNone/>
            </a:pPr>
            <a:r>
              <a:rPr lang="zh-CN" altLang="en-US" sz="1000" b="1" dirty="0">
                <a:solidFill>
                  <a:schemeClr val="bg1"/>
                </a:solidFill>
                <a:latin typeface="微软雅黑 Light" panose="020B0502040204020203" pitchFamily="34" charset="-122"/>
                <a:ea typeface="微软雅黑 Light" panose="020B0502040204020203" pitchFamily="34" charset="-122"/>
              </a:rPr>
              <a:t>输入标题</a:t>
            </a:r>
            <a:endParaRPr lang="en-US" altLang="zh-CN" sz="1000" b="1" dirty="0">
              <a:solidFill>
                <a:schemeClr val="bg1"/>
              </a:solidFill>
              <a:latin typeface="微软雅黑 Light" panose="020B0502040204020203" pitchFamily="34" charset="-122"/>
              <a:ea typeface="微软雅黑 Light" panose="020B0502040204020203" pitchFamily="34" charset="-122"/>
            </a:endParaRPr>
          </a:p>
          <a:p>
            <a:pPr>
              <a:lnSpc>
                <a:spcPct val="120000"/>
              </a:lnSpc>
            </a:pPr>
            <a:r>
              <a:rPr lang="zh-CN" altLang="en-US" sz="800" dirty="0">
                <a:solidFill>
                  <a:schemeClr val="bg1"/>
                </a:solidFill>
                <a:latin typeface="微软雅黑 Light" panose="020B0502040204020203" pitchFamily="34" charset="-122"/>
                <a:ea typeface="微软雅黑 Light" panose="020B0502040204020203" pitchFamily="34" charset="-122"/>
              </a:rPr>
              <a:t>输入文字内容输入文字内容输入文字内容输入文字内容输入文字内容输入文字内容输入文字内容输入文字内容输入文字内容输入文字内容输入文字内容输入文字内容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par>
                          <p:cTn id="13" fill="hold">
                            <p:stCondLst>
                              <p:cond delay="1000"/>
                            </p:stCondLst>
                            <p:childTnLst>
                              <p:par>
                                <p:cTn id="14" presetID="18" presetClass="entr" presetSubtype="12"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strips(downLeft)">
                                      <p:cBhvr>
                                        <p:cTn id="16" dur="500"/>
                                        <p:tgtEl>
                                          <p:spTgt spid="22"/>
                                        </p:tgtEl>
                                      </p:cBhvr>
                                    </p:animEffect>
                                  </p:childTnLst>
                                </p:cTn>
                              </p:par>
                            </p:childTnLst>
                          </p:cTn>
                        </p:par>
                        <p:par>
                          <p:cTn id="17" fill="hold">
                            <p:stCondLst>
                              <p:cond delay="1500"/>
                            </p:stCondLst>
                            <p:childTnLst>
                              <p:par>
                                <p:cTn id="18" presetID="18" presetClass="entr" presetSubtype="12"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strips(downLeft)">
                                      <p:cBhvr>
                                        <p:cTn id="20" dur="500"/>
                                        <p:tgtEl>
                                          <p:spTgt spid="6"/>
                                        </p:tgtEl>
                                      </p:cBhvr>
                                    </p:animEffect>
                                  </p:childTnLst>
                                </p:cTn>
                              </p:par>
                            </p:childTnLst>
                          </p:cTn>
                        </p:par>
                        <p:par>
                          <p:cTn id="21" fill="hold">
                            <p:stCondLst>
                              <p:cond delay="2000"/>
                            </p:stCondLst>
                            <p:childTnLst>
                              <p:par>
                                <p:cTn id="22" presetID="14" presetClass="entr" presetSubtype="1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randombar(horizontal)">
                                      <p:cBhvr>
                                        <p:cTn id="24" dur="500"/>
                                        <p:tgtEl>
                                          <p:spTgt spid="16"/>
                                        </p:tgtEl>
                                      </p:cBhvr>
                                    </p:animEffect>
                                  </p:childTnLst>
                                </p:cTn>
                              </p:par>
                            </p:childTnLst>
                          </p:cTn>
                        </p:par>
                        <p:par>
                          <p:cTn id="25" fill="hold">
                            <p:stCondLst>
                              <p:cond delay="2500"/>
                            </p:stCondLst>
                            <p:childTnLst>
                              <p:par>
                                <p:cTn id="26" presetID="12" presetClass="entr" presetSubtype="4"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p:tgtEl>
                                          <p:spTgt spid="12"/>
                                        </p:tgtEl>
                                        <p:attrNameLst>
                                          <p:attrName>ppt_y</p:attrName>
                                        </p:attrNameLst>
                                      </p:cBhvr>
                                      <p:tavLst>
                                        <p:tav tm="0">
                                          <p:val>
                                            <p:strVal val="#ppt_y+#ppt_h*1.125000"/>
                                          </p:val>
                                        </p:tav>
                                        <p:tav tm="100000">
                                          <p:val>
                                            <p:strVal val="#ppt_y"/>
                                          </p:val>
                                        </p:tav>
                                      </p:tavLst>
                                    </p:anim>
                                    <p:animEffect transition="in" filter="wipe(up)">
                                      <p:cBhvr>
                                        <p:cTn id="29" dur="500"/>
                                        <p:tgtEl>
                                          <p:spTgt spid="12"/>
                                        </p:tgtEl>
                                      </p:cBhvr>
                                    </p:animEffect>
                                  </p:childTnLst>
                                </p:cTn>
                              </p:par>
                            </p:childTnLst>
                          </p:cTn>
                        </p:par>
                        <p:par>
                          <p:cTn id="30" fill="hold">
                            <p:stCondLst>
                              <p:cond delay="3000"/>
                            </p:stCondLst>
                            <p:childTnLst>
                              <p:par>
                                <p:cTn id="31" presetID="5" presetClass="entr" presetSubtype="10"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checkerboard(across)">
                                      <p:cBhvr>
                                        <p:cTn id="33" dur="500"/>
                                        <p:tgtEl>
                                          <p:spTgt spid="24"/>
                                        </p:tgtEl>
                                      </p:cBhvr>
                                    </p:animEffect>
                                  </p:childTnLst>
                                </p:cTn>
                              </p:par>
                            </p:childTnLst>
                          </p:cTn>
                        </p:par>
                        <p:par>
                          <p:cTn id="34" fill="hold">
                            <p:stCondLst>
                              <p:cond delay="3500"/>
                            </p:stCondLst>
                            <p:childTnLst>
                              <p:par>
                                <p:cTn id="35" presetID="5" presetClass="entr" presetSubtype="1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checkerboard(across)">
                                      <p:cBhvr>
                                        <p:cTn id="37" dur="500"/>
                                        <p:tgtEl>
                                          <p:spTgt spid="26"/>
                                        </p:tgtEl>
                                      </p:cBhvr>
                                    </p:animEffect>
                                  </p:childTnLst>
                                </p:cTn>
                              </p:par>
                            </p:childTnLst>
                          </p:cTn>
                        </p:par>
                        <p:par>
                          <p:cTn id="38" fill="hold">
                            <p:stCondLst>
                              <p:cond delay="4000"/>
                            </p:stCondLst>
                            <p:childTnLst>
                              <p:par>
                                <p:cTn id="39" presetID="5" presetClass="entr" presetSubtype="10"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checkerboard(across)">
                                      <p:cBhvr>
                                        <p:cTn id="41" dur="500"/>
                                        <p:tgtEl>
                                          <p:spTgt spid="27"/>
                                        </p:tgtEl>
                                      </p:cBhvr>
                                    </p:animEffect>
                                  </p:childTnLst>
                                </p:cTn>
                              </p:par>
                            </p:childTnLst>
                          </p:cTn>
                        </p:par>
                        <p:par>
                          <p:cTn id="42" fill="hold">
                            <p:stCondLst>
                              <p:cond delay="4500"/>
                            </p:stCondLst>
                            <p:childTnLst>
                              <p:par>
                                <p:cTn id="43" presetID="5" presetClass="entr" presetSubtype="10"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checkerboard(across)">
                                      <p:cBhvr>
                                        <p:cTn id="45" dur="500"/>
                                        <p:tgtEl>
                                          <p:spTgt spid="28"/>
                                        </p:tgtEl>
                                      </p:cBhvr>
                                    </p:animEffect>
                                  </p:childTnLst>
                                </p:cTn>
                              </p:par>
                            </p:childTnLst>
                          </p:cTn>
                        </p:par>
                        <p:par>
                          <p:cTn id="46" fill="hold">
                            <p:stCondLst>
                              <p:cond delay="5000"/>
                            </p:stCondLst>
                            <p:childTnLst>
                              <p:par>
                                <p:cTn id="47" presetID="3" presetClass="entr" presetSubtype="10"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blinds(horizontal)">
                                      <p:cBhvr>
                                        <p:cTn id="4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animBg="1"/>
      <p:bldP spid="12" grpId="0" animBg="1"/>
      <p:bldP spid="16" grpId="0" animBg="1"/>
      <p:bldP spid="22" grpId="0" animBg="1"/>
      <p:bldP spid="24" grpId="0"/>
      <p:bldP spid="25" grpId="0"/>
      <p:bldP spid="26" grpId="0"/>
      <p:bldP spid="27" grpId="0"/>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pic>
        <p:nvPicPr>
          <p:cNvPr id="2" name="图片 1"/>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28587" y="0"/>
            <a:ext cx="12188952" cy="6858000"/>
          </a:xfrm>
          <a:prstGeom prst="rect">
            <a:avLst/>
          </a:prstGeom>
        </p:spPr>
      </p:pic>
      <p:sp>
        <p:nvSpPr>
          <p:cNvPr id="8" name="文本框 7"/>
          <p:cNvSpPr txBox="1"/>
          <p:nvPr/>
        </p:nvSpPr>
        <p:spPr>
          <a:xfrm>
            <a:off x="5123344" y="182195"/>
            <a:ext cx="1942263" cy="276999"/>
          </a:xfrm>
          <a:prstGeom prst="rect">
            <a:avLst/>
          </a:prstGeom>
          <a:noFill/>
        </p:spPr>
        <p:txBody>
          <a:bodyPr wrap="square" rtlCol="0">
            <a:spAutoFit/>
          </a:bodyPr>
          <a:lstStyle/>
          <a:p>
            <a:pPr algn="dist"/>
            <a:r>
              <a:rPr kumimoji="1" lang="zh-CN" altLang="en-US" sz="1200" dirty="0">
                <a:solidFill>
                  <a:srgbClr val="FFE0DF"/>
                </a:solidFill>
              </a:rPr>
              <a:t>本章节小标题</a:t>
            </a:r>
          </a:p>
        </p:txBody>
      </p:sp>
      <p:pic>
        <p:nvPicPr>
          <p:cNvPr id="5" name="图片 4"/>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719549" y="2998807"/>
            <a:ext cx="4507992" cy="786384"/>
          </a:xfrm>
          <a:prstGeom prst="rect">
            <a:avLst/>
          </a:prstGeom>
        </p:spPr>
      </p:pic>
      <p:sp>
        <p:nvSpPr>
          <p:cNvPr id="10" name="PA_任意多边形 21"/>
          <p:cNvSpPr/>
          <p:nvPr>
            <p:custDataLst>
              <p:tags r:id="rId1"/>
            </p:custDataLst>
          </p:nvPr>
        </p:nvSpPr>
        <p:spPr bwMode="auto">
          <a:xfrm>
            <a:off x="4333657" y="1743031"/>
            <a:ext cx="2239433" cy="2244359"/>
          </a:xfrm>
          <a:custGeom>
            <a:avLst/>
            <a:gdLst>
              <a:gd name="T0" fmla="*/ 0 w 878"/>
              <a:gd name="T1" fmla="*/ 557 h 879"/>
              <a:gd name="T2" fmla="*/ 0 w 878"/>
              <a:gd name="T3" fmla="*/ 879 h 879"/>
              <a:gd name="T4" fmla="*/ 878 w 878"/>
              <a:gd name="T5" fmla="*/ 0 h 879"/>
              <a:gd name="T6" fmla="*/ 557 w 878"/>
              <a:gd name="T7" fmla="*/ 0 h 879"/>
              <a:gd name="T8" fmla="*/ 0 w 878"/>
              <a:gd name="T9" fmla="*/ 557 h 879"/>
            </a:gdLst>
            <a:ahLst/>
            <a:cxnLst>
              <a:cxn ang="0">
                <a:pos x="T0" y="T1"/>
              </a:cxn>
              <a:cxn ang="0">
                <a:pos x="T2" y="T3"/>
              </a:cxn>
              <a:cxn ang="0">
                <a:pos x="T4" y="T5"/>
              </a:cxn>
              <a:cxn ang="0">
                <a:pos x="T6" y="T7"/>
              </a:cxn>
              <a:cxn ang="0">
                <a:pos x="T8" y="T9"/>
              </a:cxn>
            </a:cxnLst>
            <a:rect l="0" t="0" r="r" b="b"/>
            <a:pathLst>
              <a:path w="878" h="879">
                <a:moveTo>
                  <a:pt x="0" y="557"/>
                </a:moveTo>
                <a:cubicBezTo>
                  <a:pt x="0" y="879"/>
                  <a:pt x="0" y="879"/>
                  <a:pt x="0" y="879"/>
                </a:cubicBezTo>
                <a:cubicBezTo>
                  <a:pt x="485" y="879"/>
                  <a:pt x="878" y="486"/>
                  <a:pt x="878" y="0"/>
                </a:cubicBezTo>
                <a:cubicBezTo>
                  <a:pt x="557" y="0"/>
                  <a:pt x="557" y="0"/>
                  <a:pt x="557" y="0"/>
                </a:cubicBezTo>
                <a:cubicBezTo>
                  <a:pt x="557" y="308"/>
                  <a:pt x="307" y="557"/>
                  <a:pt x="0" y="557"/>
                </a:cubicBezTo>
                <a:close/>
              </a:path>
            </a:pathLst>
          </a:custGeom>
          <a:solidFill>
            <a:srgbClr val="CC7385"/>
          </a:solidFill>
          <a:ln>
            <a:noFill/>
          </a:ln>
        </p:spPr>
        <p:txBody>
          <a:bodyPr/>
          <a:lstStyle/>
          <a:p>
            <a:endParaRPr lang="zh-CN" altLang="en-US" sz="2400"/>
          </a:p>
        </p:txBody>
      </p:sp>
      <p:sp>
        <p:nvSpPr>
          <p:cNvPr id="11" name="PA_任意多边形 22"/>
          <p:cNvSpPr/>
          <p:nvPr>
            <p:custDataLst>
              <p:tags r:id="rId2"/>
            </p:custDataLst>
          </p:nvPr>
        </p:nvSpPr>
        <p:spPr bwMode="auto">
          <a:xfrm>
            <a:off x="4333657" y="3167988"/>
            <a:ext cx="2239433" cy="2240124"/>
          </a:xfrm>
          <a:custGeom>
            <a:avLst/>
            <a:gdLst>
              <a:gd name="T0" fmla="*/ 557 w 878"/>
              <a:gd name="T1" fmla="*/ 878 h 878"/>
              <a:gd name="T2" fmla="*/ 878 w 878"/>
              <a:gd name="T3" fmla="*/ 878 h 878"/>
              <a:gd name="T4" fmla="*/ 0 w 878"/>
              <a:gd name="T5" fmla="*/ 0 h 878"/>
              <a:gd name="T6" fmla="*/ 0 w 878"/>
              <a:gd name="T7" fmla="*/ 321 h 878"/>
              <a:gd name="T8" fmla="*/ 557 w 878"/>
              <a:gd name="T9" fmla="*/ 878 h 878"/>
            </a:gdLst>
            <a:ahLst/>
            <a:cxnLst>
              <a:cxn ang="0">
                <a:pos x="T0" y="T1"/>
              </a:cxn>
              <a:cxn ang="0">
                <a:pos x="T2" y="T3"/>
              </a:cxn>
              <a:cxn ang="0">
                <a:pos x="T4" y="T5"/>
              </a:cxn>
              <a:cxn ang="0">
                <a:pos x="T6" y="T7"/>
              </a:cxn>
              <a:cxn ang="0">
                <a:pos x="T8" y="T9"/>
              </a:cxn>
            </a:cxnLst>
            <a:rect l="0" t="0" r="r" b="b"/>
            <a:pathLst>
              <a:path w="878" h="878">
                <a:moveTo>
                  <a:pt x="557" y="878"/>
                </a:moveTo>
                <a:cubicBezTo>
                  <a:pt x="878" y="878"/>
                  <a:pt x="878" y="878"/>
                  <a:pt x="878" y="878"/>
                </a:cubicBezTo>
                <a:cubicBezTo>
                  <a:pt x="878" y="393"/>
                  <a:pt x="485" y="0"/>
                  <a:pt x="0" y="0"/>
                </a:cubicBezTo>
                <a:cubicBezTo>
                  <a:pt x="0" y="321"/>
                  <a:pt x="0" y="321"/>
                  <a:pt x="0" y="321"/>
                </a:cubicBezTo>
                <a:cubicBezTo>
                  <a:pt x="307" y="321"/>
                  <a:pt x="557" y="571"/>
                  <a:pt x="557" y="878"/>
                </a:cubicBezTo>
                <a:close/>
              </a:path>
            </a:pathLst>
          </a:custGeom>
          <a:solidFill>
            <a:srgbClr val="FFE5C4"/>
          </a:solidFill>
          <a:ln>
            <a:noFill/>
          </a:ln>
        </p:spPr>
        <p:txBody>
          <a:bodyPr/>
          <a:lstStyle/>
          <a:p>
            <a:endParaRPr lang="zh-CN" altLang="en-US" sz="2400"/>
          </a:p>
        </p:txBody>
      </p:sp>
      <p:sp>
        <p:nvSpPr>
          <p:cNvPr id="12" name="PA_任意多边形 23"/>
          <p:cNvSpPr/>
          <p:nvPr>
            <p:custDataLst>
              <p:tags r:id="rId3"/>
            </p:custDataLst>
          </p:nvPr>
        </p:nvSpPr>
        <p:spPr bwMode="auto">
          <a:xfrm>
            <a:off x="5753940" y="1743031"/>
            <a:ext cx="2239433" cy="2244359"/>
          </a:xfrm>
          <a:custGeom>
            <a:avLst/>
            <a:gdLst>
              <a:gd name="T0" fmla="*/ 321 w 878"/>
              <a:gd name="T1" fmla="*/ 0 h 879"/>
              <a:gd name="T2" fmla="*/ 0 w 878"/>
              <a:gd name="T3" fmla="*/ 0 h 879"/>
              <a:gd name="T4" fmla="*/ 878 w 878"/>
              <a:gd name="T5" fmla="*/ 879 h 879"/>
              <a:gd name="T6" fmla="*/ 878 w 878"/>
              <a:gd name="T7" fmla="*/ 557 h 879"/>
              <a:gd name="T8" fmla="*/ 321 w 878"/>
              <a:gd name="T9" fmla="*/ 0 h 879"/>
            </a:gdLst>
            <a:ahLst/>
            <a:cxnLst>
              <a:cxn ang="0">
                <a:pos x="T0" y="T1"/>
              </a:cxn>
              <a:cxn ang="0">
                <a:pos x="T2" y="T3"/>
              </a:cxn>
              <a:cxn ang="0">
                <a:pos x="T4" y="T5"/>
              </a:cxn>
              <a:cxn ang="0">
                <a:pos x="T6" y="T7"/>
              </a:cxn>
              <a:cxn ang="0">
                <a:pos x="T8" y="T9"/>
              </a:cxn>
            </a:cxnLst>
            <a:rect l="0" t="0" r="r" b="b"/>
            <a:pathLst>
              <a:path w="878" h="879">
                <a:moveTo>
                  <a:pt x="321" y="0"/>
                </a:moveTo>
                <a:cubicBezTo>
                  <a:pt x="0" y="0"/>
                  <a:pt x="0" y="0"/>
                  <a:pt x="0" y="0"/>
                </a:cubicBezTo>
                <a:cubicBezTo>
                  <a:pt x="0" y="486"/>
                  <a:pt x="393" y="879"/>
                  <a:pt x="878" y="879"/>
                </a:cubicBezTo>
                <a:cubicBezTo>
                  <a:pt x="878" y="557"/>
                  <a:pt x="878" y="557"/>
                  <a:pt x="878" y="557"/>
                </a:cubicBezTo>
                <a:cubicBezTo>
                  <a:pt x="571" y="557"/>
                  <a:pt x="321" y="308"/>
                  <a:pt x="321" y="0"/>
                </a:cubicBezTo>
                <a:close/>
              </a:path>
            </a:pathLst>
          </a:custGeom>
          <a:solidFill>
            <a:srgbClr val="FFE0DF"/>
          </a:solidFill>
          <a:ln>
            <a:noFill/>
          </a:ln>
        </p:spPr>
        <p:txBody>
          <a:bodyPr/>
          <a:lstStyle/>
          <a:p>
            <a:endParaRPr lang="zh-CN" altLang="en-US" sz="2400"/>
          </a:p>
        </p:txBody>
      </p:sp>
      <p:sp>
        <p:nvSpPr>
          <p:cNvPr id="13" name="PA_任意多边形 24"/>
          <p:cNvSpPr/>
          <p:nvPr>
            <p:custDataLst>
              <p:tags r:id="rId4"/>
            </p:custDataLst>
          </p:nvPr>
        </p:nvSpPr>
        <p:spPr bwMode="auto">
          <a:xfrm>
            <a:off x="5753940" y="3167988"/>
            <a:ext cx="2239433" cy="2240124"/>
          </a:xfrm>
          <a:custGeom>
            <a:avLst/>
            <a:gdLst>
              <a:gd name="T0" fmla="*/ 878 w 878"/>
              <a:gd name="T1" fmla="*/ 321 h 878"/>
              <a:gd name="T2" fmla="*/ 878 w 878"/>
              <a:gd name="T3" fmla="*/ 0 h 878"/>
              <a:gd name="T4" fmla="*/ 0 w 878"/>
              <a:gd name="T5" fmla="*/ 878 h 878"/>
              <a:gd name="T6" fmla="*/ 321 w 878"/>
              <a:gd name="T7" fmla="*/ 878 h 878"/>
              <a:gd name="T8" fmla="*/ 878 w 878"/>
              <a:gd name="T9" fmla="*/ 321 h 878"/>
            </a:gdLst>
            <a:ahLst/>
            <a:cxnLst>
              <a:cxn ang="0">
                <a:pos x="T0" y="T1"/>
              </a:cxn>
              <a:cxn ang="0">
                <a:pos x="T2" y="T3"/>
              </a:cxn>
              <a:cxn ang="0">
                <a:pos x="T4" y="T5"/>
              </a:cxn>
              <a:cxn ang="0">
                <a:pos x="T6" y="T7"/>
              </a:cxn>
              <a:cxn ang="0">
                <a:pos x="T8" y="T9"/>
              </a:cxn>
            </a:cxnLst>
            <a:rect l="0" t="0" r="r" b="b"/>
            <a:pathLst>
              <a:path w="878" h="878">
                <a:moveTo>
                  <a:pt x="878" y="321"/>
                </a:moveTo>
                <a:cubicBezTo>
                  <a:pt x="878" y="0"/>
                  <a:pt x="878" y="0"/>
                  <a:pt x="878" y="0"/>
                </a:cubicBezTo>
                <a:cubicBezTo>
                  <a:pt x="393" y="0"/>
                  <a:pt x="0" y="393"/>
                  <a:pt x="0" y="878"/>
                </a:cubicBezTo>
                <a:cubicBezTo>
                  <a:pt x="321" y="878"/>
                  <a:pt x="321" y="878"/>
                  <a:pt x="321" y="878"/>
                </a:cubicBezTo>
                <a:cubicBezTo>
                  <a:pt x="321" y="571"/>
                  <a:pt x="571" y="321"/>
                  <a:pt x="878" y="321"/>
                </a:cubicBezTo>
                <a:close/>
              </a:path>
            </a:pathLst>
          </a:custGeom>
          <a:solidFill>
            <a:srgbClr val="C46E4F"/>
          </a:solidFill>
          <a:ln>
            <a:solidFill>
              <a:srgbClr val="ADBCC8"/>
            </a:solidFill>
          </a:ln>
        </p:spPr>
        <p:txBody>
          <a:bodyPr/>
          <a:lstStyle/>
          <a:p>
            <a:endParaRPr lang="zh-CN" altLang="en-US" sz="2400"/>
          </a:p>
        </p:txBody>
      </p:sp>
      <p:sp>
        <p:nvSpPr>
          <p:cNvPr id="14" name="PA_任意多边形 25"/>
          <p:cNvSpPr>
            <a:spLocks noEditPoints="1"/>
          </p:cNvSpPr>
          <p:nvPr>
            <p:custDataLst>
              <p:tags r:id="rId5"/>
            </p:custDataLst>
          </p:nvPr>
        </p:nvSpPr>
        <p:spPr bwMode="auto">
          <a:xfrm>
            <a:off x="7398590" y="3464412"/>
            <a:ext cx="376767" cy="302776"/>
          </a:xfrm>
          <a:custGeom>
            <a:avLst/>
            <a:gdLst>
              <a:gd name="T0" fmla="*/ 127 w 147"/>
              <a:gd name="T1" fmla="*/ 45 h 119"/>
              <a:gd name="T2" fmla="*/ 116 w 147"/>
              <a:gd name="T3" fmla="*/ 45 h 119"/>
              <a:gd name="T4" fmla="*/ 35 w 147"/>
              <a:gd name="T5" fmla="*/ 18 h 119"/>
              <a:gd name="T6" fmla="*/ 17 w 147"/>
              <a:gd name="T7" fmla="*/ 18 h 119"/>
              <a:gd name="T8" fmla="*/ 34 w 147"/>
              <a:gd name="T9" fmla="*/ 21 h 119"/>
              <a:gd name="T10" fmla="*/ 10 w 147"/>
              <a:gd name="T11" fmla="*/ 21 h 119"/>
              <a:gd name="T12" fmla="*/ 10 w 147"/>
              <a:gd name="T13" fmla="*/ 15 h 119"/>
              <a:gd name="T14" fmla="*/ 13 w 147"/>
              <a:gd name="T15" fmla="*/ 11 h 119"/>
              <a:gd name="T16" fmla="*/ 40 w 147"/>
              <a:gd name="T17" fmla="*/ 4 h 119"/>
              <a:gd name="T18" fmla="*/ 101 w 147"/>
              <a:gd name="T19" fmla="*/ 0 h 119"/>
              <a:gd name="T20" fmla="*/ 113 w 147"/>
              <a:gd name="T21" fmla="*/ 21 h 119"/>
              <a:gd name="T22" fmla="*/ 147 w 147"/>
              <a:gd name="T23" fmla="*/ 26 h 119"/>
              <a:gd name="T24" fmla="*/ 147 w 147"/>
              <a:gd name="T25" fmla="*/ 113 h 119"/>
              <a:gd name="T26" fmla="*/ 141 w 147"/>
              <a:gd name="T27" fmla="*/ 119 h 119"/>
              <a:gd name="T28" fmla="*/ 0 w 147"/>
              <a:gd name="T29" fmla="*/ 113 h 119"/>
              <a:gd name="T30" fmla="*/ 0 w 147"/>
              <a:gd name="T31" fmla="*/ 26 h 119"/>
              <a:gd name="T32" fmla="*/ 6 w 147"/>
              <a:gd name="T33" fmla="*/ 21 h 119"/>
              <a:gd name="T34" fmla="*/ 73 w 147"/>
              <a:gd name="T35" fmla="*/ 43 h 119"/>
              <a:gd name="T36" fmla="*/ 87 w 147"/>
              <a:gd name="T37" fmla="*/ 49 h 119"/>
              <a:gd name="T38" fmla="*/ 73 w 147"/>
              <a:gd name="T39" fmla="*/ 81 h 119"/>
              <a:gd name="T40" fmla="*/ 73 w 147"/>
              <a:gd name="T41" fmla="*/ 43 h 119"/>
              <a:gd name="T42" fmla="*/ 82 w 147"/>
              <a:gd name="T43" fmla="*/ 54 h 119"/>
              <a:gd name="T44" fmla="*/ 61 w 147"/>
              <a:gd name="T45" fmla="*/ 62 h 119"/>
              <a:gd name="T46" fmla="*/ 86 w 147"/>
              <a:gd name="T47" fmla="*/ 62 h 119"/>
              <a:gd name="T48" fmla="*/ 82 w 147"/>
              <a:gd name="T49" fmla="*/ 54 h 119"/>
              <a:gd name="T50" fmla="*/ 38 w 147"/>
              <a:gd name="T51" fmla="*/ 32 h 119"/>
              <a:gd name="T52" fmla="*/ 11 w 147"/>
              <a:gd name="T53" fmla="*/ 108 h 119"/>
              <a:gd name="T54" fmla="*/ 136 w 147"/>
              <a:gd name="T55" fmla="*/ 32 h 119"/>
              <a:gd name="T56" fmla="*/ 109 w 147"/>
              <a:gd name="T57" fmla="*/ 32 h 119"/>
              <a:gd name="T58" fmla="*/ 97 w 147"/>
              <a:gd name="T59" fmla="*/ 12 h 119"/>
              <a:gd name="T60" fmla="*/ 44 w 147"/>
              <a:gd name="T61" fmla="*/ 28 h 119"/>
              <a:gd name="T62" fmla="*/ 73 w 147"/>
              <a:gd name="T63" fmla="*/ 23 h 119"/>
              <a:gd name="T64" fmla="*/ 112 w 147"/>
              <a:gd name="T65" fmla="*/ 62 h 119"/>
              <a:gd name="T66" fmla="*/ 34 w 147"/>
              <a:gd name="T67" fmla="*/ 62 h 119"/>
              <a:gd name="T68" fmla="*/ 73 w 147"/>
              <a:gd name="T69" fmla="*/ 35 h 119"/>
              <a:gd name="T70" fmla="*/ 46 w 147"/>
              <a:gd name="T71" fmla="*/ 62 h 119"/>
              <a:gd name="T72" fmla="*/ 101 w 147"/>
              <a:gd name="T73" fmla="*/ 6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7" h="119">
                <a:moveTo>
                  <a:pt x="122" y="40"/>
                </a:moveTo>
                <a:cubicBezTo>
                  <a:pt x="125" y="40"/>
                  <a:pt x="127" y="42"/>
                  <a:pt x="127" y="45"/>
                </a:cubicBezTo>
                <a:cubicBezTo>
                  <a:pt x="127" y="48"/>
                  <a:pt x="125" y="50"/>
                  <a:pt x="122" y="50"/>
                </a:cubicBezTo>
                <a:cubicBezTo>
                  <a:pt x="119" y="50"/>
                  <a:pt x="116" y="48"/>
                  <a:pt x="116" y="45"/>
                </a:cubicBezTo>
                <a:cubicBezTo>
                  <a:pt x="116" y="42"/>
                  <a:pt x="119" y="40"/>
                  <a:pt x="122" y="40"/>
                </a:cubicBezTo>
                <a:close/>
                <a:moveTo>
                  <a:pt x="35" y="18"/>
                </a:moveTo>
                <a:cubicBezTo>
                  <a:pt x="35" y="18"/>
                  <a:pt x="35" y="18"/>
                  <a:pt x="35" y="18"/>
                </a:cubicBezTo>
                <a:cubicBezTo>
                  <a:pt x="17" y="18"/>
                  <a:pt x="17" y="18"/>
                  <a:pt x="17" y="18"/>
                </a:cubicBezTo>
                <a:cubicBezTo>
                  <a:pt x="17" y="21"/>
                  <a:pt x="17" y="21"/>
                  <a:pt x="17" y="21"/>
                </a:cubicBezTo>
                <a:cubicBezTo>
                  <a:pt x="34" y="21"/>
                  <a:pt x="34" y="21"/>
                  <a:pt x="34" y="21"/>
                </a:cubicBezTo>
                <a:cubicBezTo>
                  <a:pt x="35" y="18"/>
                  <a:pt x="35" y="18"/>
                  <a:pt x="35" y="18"/>
                </a:cubicBezTo>
                <a:close/>
                <a:moveTo>
                  <a:pt x="10" y="21"/>
                </a:moveTo>
                <a:cubicBezTo>
                  <a:pt x="10" y="21"/>
                  <a:pt x="10" y="21"/>
                  <a:pt x="10" y="21"/>
                </a:cubicBezTo>
                <a:cubicBezTo>
                  <a:pt x="10" y="15"/>
                  <a:pt x="10" y="15"/>
                  <a:pt x="10" y="15"/>
                </a:cubicBezTo>
                <a:cubicBezTo>
                  <a:pt x="10" y="15"/>
                  <a:pt x="10" y="15"/>
                  <a:pt x="10" y="15"/>
                </a:cubicBezTo>
                <a:cubicBezTo>
                  <a:pt x="10" y="13"/>
                  <a:pt x="12" y="11"/>
                  <a:pt x="13" y="11"/>
                </a:cubicBezTo>
                <a:cubicBezTo>
                  <a:pt x="38" y="11"/>
                  <a:pt x="38" y="11"/>
                  <a:pt x="38" y="11"/>
                </a:cubicBezTo>
                <a:cubicBezTo>
                  <a:pt x="40" y="4"/>
                  <a:pt x="40" y="4"/>
                  <a:pt x="40" y="4"/>
                </a:cubicBezTo>
                <a:cubicBezTo>
                  <a:pt x="41" y="2"/>
                  <a:pt x="44" y="0"/>
                  <a:pt x="46" y="0"/>
                </a:cubicBezTo>
                <a:cubicBezTo>
                  <a:pt x="101" y="0"/>
                  <a:pt x="101" y="0"/>
                  <a:pt x="101" y="0"/>
                </a:cubicBezTo>
                <a:cubicBezTo>
                  <a:pt x="104" y="0"/>
                  <a:pt x="106" y="2"/>
                  <a:pt x="107" y="4"/>
                </a:cubicBezTo>
                <a:cubicBezTo>
                  <a:pt x="113" y="21"/>
                  <a:pt x="113" y="21"/>
                  <a:pt x="113" y="21"/>
                </a:cubicBezTo>
                <a:cubicBezTo>
                  <a:pt x="141" y="21"/>
                  <a:pt x="141" y="21"/>
                  <a:pt x="141" y="21"/>
                </a:cubicBezTo>
                <a:cubicBezTo>
                  <a:pt x="144" y="21"/>
                  <a:pt x="147" y="23"/>
                  <a:pt x="147" y="26"/>
                </a:cubicBezTo>
                <a:cubicBezTo>
                  <a:pt x="147" y="27"/>
                  <a:pt x="147" y="27"/>
                  <a:pt x="147" y="27"/>
                </a:cubicBezTo>
                <a:cubicBezTo>
                  <a:pt x="147" y="113"/>
                  <a:pt x="147" y="113"/>
                  <a:pt x="147" y="113"/>
                </a:cubicBezTo>
                <a:cubicBezTo>
                  <a:pt x="147" y="117"/>
                  <a:pt x="144" y="119"/>
                  <a:pt x="141" y="119"/>
                </a:cubicBezTo>
                <a:cubicBezTo>
                  <a:pt x="141" y="119"/>
                  <a:pt x="141" y="119"/>
                  <a:pt x="141" y="119"/>
                </a:cubicBezTo>
                <a:cubicBezTo>
                  <a:pt x="6" y="119"/>
                  <a:pt x="6" y="119"/>
                  <a:pt x="6" y="119"/>
                </a:cubicBezTo>
                <a:cubicBezTo>
                  <a:pt x="3" y="119"/>
                  <a:pt x="0" y="117"/>
                  <a:pt x="0" y="113"/>
                </a:cubicBezTo>
                <a:cubicBezTo>
                  <a:pt x="0" y="113"/>
                  <a:pt x="0" y="113"/>
                  <a:pt x="0" y="113"/>
                </a:cubicBezTo>
                <a:cubicBezTo>
                  <a:pt x="0" y="26"/>
                  <a:pt x="0" y="26"/>
                  <a:pt x="0" y="26"/>
                </a:cubicBezTo>
                <a:cubicBezTo>
                  <a:pt x="0" y="23"/>
                  <a:pt x="3" y="21"/>
                  <a:pt x="6" y="21"/>
                </a:cubicBezTo>
                <a:cubicBezTo>
                  <a:pt x="6" y="21"/>
                  <a:pt x="6" y="21"/>
                  <a:pt x="6" y="21"/>
                </a:cubicBezTo>
                <a:cubicBezTo>
                  <a:pt x="10" y="21"/>
                  <a:pt x="10" y="21"/>
                  <a:pt x="10" y="21"/>
                </a:cubicBezTo>
                <a:close/>
                <a:moveTo>
                  <a:pt x="73" y="43"/>
                </a:moveTo>
                <a:cubicBezTo>
                  <a:pt x="73" y="43"/>
                  <a:pt x="73" y="43"/>
                  <a:pt x="73" y="43"/>
                </a:cubicBezTo>
                <a:cubicBezTo>
                  <a:pt x="79" y="43"/>
                  <a:pt x="83" y="45"/>
                  <a:pt x="87" y="49"/>
                </a:cubicBezTo>
                <a:cubicBezTo>
                  <a:pt x="90" y="52"/>
                  <a:pt x="92" y="57"/>
                  <a:pt x="92" y="62"/>
                </a:cubicBezTo>
                <a:cubicBezTo>
                  <a:pt x="92" y="73"/>
                  <a:pt x="84" y="81"/>
                  <a:pt x="73" y="81"/>
                </a:cubicBezTo>
                <a:cubicBezTo>
                  <a:pt x="63" y="81"/>
                  <a:pt x="54" y="73"/>
                  <a:pt x="54" y="62"/>
                </a:cubicBezTo>
                <a:cubicBezTo>
                  <a:pt x="54" y="52"/>
                  <a:pt x="63" y="43"/>
                  <a:pt x="73" y="43"/>
                </a:cubicBezTo>
                <a:close/>
                <a:moveTo>
                  <a:pt x="82" y="54"/>
                </a:moveTo>
                <a:cubicBezTo>
                  <a:pt x="82" y="54"/>
                  <a:pt x="82" y="54"/>
                  <a:pt x="82" y="54"/>
                </a:cubicBezTo>
                <a:cubicBezTo>
                  <a:pt x="80" y="51"/>
                  <a:pt x="77" y="50"/>
                  <a:pt x="73" y="50"/>
                </a:cubicBezTo>
                <a:cubicBezTo>
                  <a:pt x="67" y="50"/>
                  <a:pt x="61" y="56"/>
                  <a:pt x="61" y="62"/>
                </a:cubicBezTo>
                <a:cubicBezTo>
                  <a:pt x="61" y="69"/>
                  <a:pt x="67" y="74"/>
                  <a:pt x="73" y="74"/>
                </a:cubicBezTo>
                <a:cubicBezTo>
                  <a:pt x="80" y="74"/>
                  <a:pt x="86" y="69"/>
                  <a:pt x="86" y="62"/>
                </a:cubicBezTo>
                <a:cubicBezTo>
                  <a:pt x="86" y="59"/>
                  <a:pt x="84" y="56"/>
                  <a:pt x="82" y="54"/>
                </a:cubicBezTo>
                <a:cubicBezTo>
                  <a:pt x="82" y="54"/>
                  <a:pt x="82" y="54"/>
                  <a:pt x="82" y="54"/>
                </a:cubicBezTo>
                <a:close/>
                <a:moveTo>
                  <a:pt x="38" y="32"/>
                </a:moveTo>
                <a:cubicBezTo>
                  <a:pt x="38" y="32"/>
                  <a:pt x="38" y="32"/>
                  <a:pt x="38" y="32"/>
                </a:cubicBezTo>
                <a:cubicBezTo>
                  <a:pt x="11" y="32"/>
                  <a:pt x="11" y="32"/>
                  <a:pt x="11" y="32"/>
                </a:cubicBezTo>
                <a:cubicBezTo>
                  <a:pt x="11" y="108"/>
                  <a:pt x="11" y="108"/>
                  <a:pt x="11" y="108"/>
                </a:cubicBezTo>
                <a:cubicBezTo>
                  <a:pt x="136" y="108"/>
                  <a:pt x="136" y="108"/>
                  <a:pt x="136" y="108"/>
                </a:cubicBezTo>
                <a:cubicBezTo>
                  <a:pt x="136" y="32"/>
                  <a:pt x="136" y="32"/>
                  <a:pt x="136" y="32"/>
                </a:cubicBezTo>
                <a:cubicBezTo>
                  <a:pt x="109" y="32"/>
                  <a:pt x="109" y="32"/>
                  <a:pt x="109" y="32"/>
                </a:cubicBezTo>
                <a:cubicBezTo>
                  <a:pt x="109" y="32"/>
                  <a:pt x="109" y="32"/>
                  <a:pt x="109" y="32"/>
                </a:cubicBezTo>
                <a:cubicBezTo>
                  <a:pt x="106" y="32"/>
                  <a:pt x="104" y="31"/>
                  <a:pt x="103" y="28"/>
                </a:cubicBezTo>
                <a:cubicBezTo>
                  <a:pt x="97" y="12"/>
                  <a:pt x="97" y="12"/>
                  <a:pt x="97" y="12"/>
                </a:cubicBezTo>
                <a:cubicBezTo>
                  <a:pt x="50" y="12"/>
                  <a:pt x="50" y="12"/>
                  <a:pt x="50" y="12"/>
                </a:cubicBezTo>
                <a:cubicBezTo>
                  <a:pt x="44" y="28"/>
                  <a:pt x="44" y="28"/>
                  <a:pt x="44" y="28"/>
                </a:cubicBezTo>
                <a:cubicBezTo>
                  <a:pt x="43" y="30"/>
                  <a:pt x="41" y="32"/>
                  <a:pt x="38" y="32"/>
                </a:cubicBezTo>
                <a:close/>
                <a:moveTo>
                  <a:pt x="73" y="23"/>
                </a:moveTo>
                <a:cubicBezTo>
                  <a:pt x="73" y="23"/>
                  <a:pt x="73" y="23"/>
                  <a:pt x="73" y="23"/>
                </a:cubicBezTo>
                <a:cubicBezTo>
                  <a:pt x="95" y="23"/>
                  <a:pt x="112" y="41"/>
                  <a:pt x="112" y="62"/>
                </a:cubicBezTo>
                <a:cubicBezTo>
                  <a:pt x="112" y="84"/>
                  <a:pt x="95" y="101"/>
                  <a:pt x="73" y="101"/>
                </a:cubicBezTo>
                <a:cubicBezTo>
                  <a:pt x="52" y="101"/>
                  <a:pt x="34" y="84"/>
                  <a:pt x="34" y="62"/>
                </a:cubicBezTo>
                <a:cubicBezTo>
                  <a:pt x="34" y="41"/>
                  <a:pt x="52" y="23"/>
                  <a:pt x="73" y="23"/>
                </a:cubicBezTo>
                <a:close/>
                <a:moveTo>
                  <a:pt x="73" y="35"/>
                </a:moveTo>
                <a:cubicBezTo>
                  <a:pt x="73" y="35"/>
                  <a:pt x="73" y="35"/>
                  <a:pt x="73" y="35"/>
                </a:cubicBezTo>
                <a:cubicBezTo>
                  <a:pt x="58" y="35"/>
                  <a:pt x="46" y="47"/>
                  <a:pt x="46" y="62"/>
                </a:cubicBezTo>
                <a:cubicBezTo>
                  <a:pt x="46" y="77"/>
                  <a:pt x="58" y="90"/>
                  <a:pt x="73" y="90"/>
                </a:cubicBezTo>
                <a:cubicBezTo>
                  <a:pt x="89" y="90"/>
                  <a:pt x="101" y="77"/>
                  <a:pt x="101" y="62"/>
                </a:cubicBezTo>
                <a:cubicBezTo>
                  <a:pt x="101" y="47"/>
                  <a:pt x="89" y="35"/>
                  <a:pt x="73"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5" name="PA_任意多边形 26"/>
          <p:cNvSpPr>
            <a:spLocks noEditPoints="1"/>
          </p:cNvSpPr>
          <p:nvPr>
            <p:custDataLst>
              <p:tags r:id="rId6"/>
            </p:custDataLst>
          </p:nvPr>
        </p:nvSpPr>
        <p:spPr bwMode="auto">
          <a:xfrm>
            <a:off x="4517805" y="3460178"/>
            <a:ext cx="372533" cy="311245"/>
          </a:xfrm>
          <a:custGeom>
            <a:avLst/>
            <a:gdLst>
              <a:gd name="T0" fmla="*/ 146 w 146"/>
              <a:gd name="T1" fmla="*/ 94 h 122"/>
              <a:gd name="T2" fmla="*/ 118 w 146"/>
              <a:gd name="T3" fmla="*/ 122 h 122"/>
              <a:gd name="T4" fmla="*/ 28 w 146"/>
              <a:gd name="T5" fmla="*/ 122 h 122"/>
              <a:gd name="T6" fmla="*/ 0 w 146"/>
              <a:gd name="T7" fmla="*/ 94 h 122"/>
              <a:gd name="T8" fmla="*/ 0 w 146"/>
              <a:gd name="T9" fmla="*/ 28 h 122"/>
              <a:gd name="T10" fmla="*/ 28 w 146"/>
              <a:gd name="T11" fmla="*/ 0 h 122"/>
              <a:gd name="T12" fmla="*/ 118 w 146"/>
              <a:gd name="T13" fmla="*/ 0 h 122"/>
              <a:gd name="T14" fmla="*/ 146 w 146"/>
              <a:gd name="T15" fmla="*/ 28 h 122"/>
              <a:gd name="T16" fmla="*/ 146 w 146"/>
              <a:gd name="T17" fmla="*/ 94 h 122"/>
              <a:gd name="T18" fmla="*/ 49 w 146"/>
              <a:gd name="T19" fmla="*/ 27 h 122"/>
              <a:gd name="T20" fmla="*/ 49 w 146"/>
              <a:gd name="T21" fmla="*/ 27 h 122"/>
              <a:gd name="T22" fmla="*/ 101 w 146"/>
              <a:gd name="T23" fmla="*/ 58 h 122"/>
              <a:gd name="T24" fmla="*/ 102 w 146"/>
              <a:gd name="T25" fmla="*/ 62 h 122"/>
              <a:gd name="T26" fmla="*/ 101 w 146"/>
              <a:gd name="T27" fmla="*/ 64 h 122"/>
              <a:gd name="T28" fmla="*/ 48 w 146"/>
              <a:gd name="T29" fmla="*/ 94 h 122"/>
              <a:gd name="T30" fmla="*/ 44 w 146"/>
              <a:gd name="T31" fmla="*/ 93 h 122"/>
              <a:gd name="T32" fmla="*/ 43 w 146"/>
              <a:gd name="T33" fmla="*/ 91 h 122"/>
              <a:gd name="T34" fmla="*/ 43 w 146"/>
              <a:gd name="T35" fmla="*/ 91 h 122"/>
              <a:gd name="T36" fmla="*/ 43 w 146"/>
              <a:gd name="T37" fmla="*/ 30 h 122"/>
              <a:gd name="T38" fmla="*/ 47 w 146"/>
              <a:gd name="T39" fmla="*/ 27 h 122"/>
              <a:gd name="T40" fmla="*/ 49 w 146"/>
              <a:gd name="T41" fmla="*/ 27 h 122"/>
              <a:gd name="T42" fmla="*/ 50 w 146"/>
              <a:gd name="T43" fmla="*/ 36 h 122"/>
              <a:gd name="T44" fmla="*/ 50 w 146"/>
              <a:gd name="T45" fmla="*/ 36 h 122"/>
              <a:gd name="T46" fmla="*/ 50 w 146"/>
              <a:gd name="T47" fmla="*/ 85 h 122"/>
              <a:gd name="T48" fmla="*/ 93 w 146"/>
              <a:gd name="T49" fmla="*/ 61 h 122"/>
              <a:gd name="T50" fmla="*/ 50 w 146"/>
              <a:gd name="T51" fmla="*/ 36 h 122"/>
              <a:gd name="T52" fmla="*/ 11 w 146"/>
              <a:gd name="T53" fmla="*/ 94 h 122"/>
              <a:gd name="T54" fmla="*/ 11 w 146"/>
              <a:gd name="T55" fmla="*/ 94 h 122"/>
              <a:gd name="T56" fmla="*/ 28 w 146"/>
              <a:gd name="T57" fmla="*/ 110 h 122"/>
              <a:gd name="T58" fmla="*/ 118 w 146"/>
              <a:gd name="T59" fmla="*/ 110 h 122"/>
              <a:gd name="T60" fmla="*/ 135 w 146"/>
              <a:gd name="T61" fmla="*/ 94 h 122"/>
              <a:gd name="T62" fmla="*/ 135 w 146"/>
              <a:gd name="T63" fmla="*/ 28 h 122"/>
              <a:gd name="T64" fmla="*/ 118 w 146"/>
              <a:gd name="T65" fmla="*/ 11 h 122"/>
              <a:gd name="T66" fmla="*/ 28 w 146"/>
              <a:gd name="T67" fmla="*/ 11 h 122"/>
              <a:gd name="T68" fmla="*/ 11 w 146"/>
              <a:gd name="T69" fmla="*/ 28 h 122"/>
              <a:gd name="T70" fmla="*/ 11 w 146"/>
              <a:gd name="T71"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6" h="122">
                <a:moveTo>
                  <a:pt x="146" y="94"/>
                </a:moveTo>
                <a:cubicBezTo>
                  <a:pt x="146" y="109"/>
                  <a:pt x="133" y="122"/>
                  <a:pt x="118" y="122"/>
                </a:cubicBezTo>
                <a:cubicBezTo>
                  <a:pt x="28" y="122"/>
                  <a:pt x="28" y="122"/>
                  <a:pt x="28" y="122"/>
                </a:cubicBezTo>
                <a:cubicBezTo>
                  <a:pt x="13" y="122"/>
                  <a:pt x="0" y="109"/>
                  <a:pt x="0" y="94"/>
                </a:cubicBezTo>
                <a:cubicBezTo>
                  <a:pt x="0" y="28"/>
                  <a:pt x="0" y="28"/>
                  <a:pt x="0" y="28"/>
                </a:cubicBezTo>
                <a:cubicBezTo>
                  <a:pt x="0" y="12"/>
                  <a:pt x="13" y="0"/>
                  <a:pt x="28" y="0"/>
                </a:cubicBezTo>
                <a:cubicBezTo>
                  <a:pt x="118" y="0"/>
                  <a:pt x="118" y="0"/>
                  <a:pt x="118" y="0"/>
                </a:cubicBezTo>
                <a:cubicBezTo>
                  <a:pt x="133" y="0"/>
                  <a:pt x="146" y="12"/>
                  <a:pt x="146" y="28"/>
                </a:cubicBezTo>
                <a:cubicBezTo>
                  <a:pt x="146" y="94"/>
                  <a:pt x="146" y="94"/>
                  <a:pt x="146" y="94"/>
                </a:cubicBezTo>
                <a:close/>
                <a:moveTo>
                  <a:pt x="49" y="27"/>
                </a:moveTo>
                <a:cubicBezTo>
                  <a:pt x="49" y="27"/>
                  <a:pt x="49" y="27"/>
                  <a:pt x="49" y="27"/>
                </a:cubicBezTo>
                <a:cubicBezTo>
                  <a:pt x="66" y="38"/>
                  <a:pt x="84" y="48"/>
                  <a:pt x="101" y="58"/>
                </a:cubicBezTo>
                <a:cubicBezTo>
                  <a:pt x="103" y="59"/>
                  <a:pt x="103" y="61"/>
                  <a:pt x="102" y="62"/>
                </a:cubicBezTo>
                <a:cubicBezTo>
                  <a:pt x="102" y="63"/>
                  <a:pt x="102" y="63"/>
                  <a:pt x="101" y="64"/>
                </a:cubicBezTo>
                <a:cubicBezTo>
                  <a:pt x="84" y="74"/>
                  <a:pt x="66" y="84"/>
                  <a:pt x="48" y="94"/>
                </a:cubicBezTo>
                <a:cubicBezTo>
                  <a:pt x="47" y="95"/>
                  <a:pt x="45" y="94"/>
                  <a:pt x="44" y="93"/>
                </a:cubicBezTo>
                <a:cubicBezTo>
                  <a:pt x="44" y="92"/>
                  <a:pt x="43" y="92"/>
                  <a:pt x="43" y="91"/>
                </a:cubicBezTo>
                <a:cubicBezTo>
                  <a:pt x="43" y="91"/>
                  <a:pt x="43" y="91"/>
                  <a:pt x="43" y="91"/>
                </a:cubicBezTo>
                <a:cubicBezTo>
                  <a:pt x="43" y="71"/>
                  <a:pt x="43" y="51"/>
                  <a:pt x="43" y="30"/>
                </a:cubicBezTo>
                <a:cubicBezTo>
                  <a:pt x="43" y="28"/>
                  <a:pt x="45" y="27"/>
                  <a:pt x="47" y="27"/>
                </a:cubicBezTo>
                <a:cubicBezTo>
                  <a:pt x="47" y="27"/>
                  <a:pt x="48" y="27"/>
                  <a:pt x="49" y="27"/>
                </a:cubicBezTo>
                <a:close/>
                <a:moveTo>
                  <a:pt x="50" y="36"/>
                </a:moveTo>
                <a:cubicBezTo>
                  <a:pt x="50" y="36"/>
                  <a:pt x="50" y="36"/>
                  <a:pt x="50" y="36"/>
                </a:cubicBezTo>
                <a:cubicBezTo>
                  <a:pt x="50" y="53"/>
                  <a:pt x="50" y="69"/>
                  <a:pt x="50" y="85"/>
                </a:cubicBezTo>
                <a:cubicBezTo>
                  <a:pt x="64" y="77"/>
                  <a:pt x="78" y="69"/>
                  <a:pt x="93" y="61"/>
                </a:cubicBezTo>
                <a:cubicBezTo>
                  <a:pt x="78" y="53"/>
                  <a:pt x="64" y="44"/>
                  <a:pt x="50" y="36"/>
                </a:cubicBezTo>
                <a:close/>
                <a:moveTo>
                  <a:pt x="11" y="94"/>
                </a:moveTo>
                <a:cubicBezTo>
                  <a:pt x="11" y="94"/>
                  <a:pt x="11" y="94"/>
                  <a:pt x="11" y="94"/>
                </a:cubicBezTo>
                <a:cubicBezTo>
                  <a:pt x="11" y="103"/>
                  <a:pt x="19" y="110"/>
                  <a:pt x="28" y="110"/>
                </a:cubicBezTo>
                <a:cubicBezTo>
                  <a:pt x="118" y="110"/>
                  <a:pt x="118" y="110"/>
                  <a:pt x="118" y="110"/>
                </a:cubicBezTo>
                <a:cubicBezTo>
                  <a:pt x="127" y="110"/>
                  <a:pt x="135" y="103"/>
                  <a:pt x="135" y="94"/>
                </a:cubicBezTo>
                <a:cubicBezTo>
                  <a:pt x="135" y="28"/>
                  <a:pt x="135" y="28"/>
                  <a:pt x="135" y="28"/>
                </a:cubicBezTo>
                <a:cubicBezTo>
                  <a:pt x="135" y="18"/>
                  <a:pt x="127" y="11"/>
                  <a:pt x="118" y="11"/>
                </a:cubicBezTo>
                <a:cubicBezTo>
                  <a:pt x="28" y="11"/>
                  <a:pt x="28" y="11"/>
                  <a:pt x="28" y="11"/>
                </a:cubicBezTo>
                <a:cubicBezTo>
                  <a:pt x="19" y="11"/>
                  <a:pt x="11" y="18"/>
                  <a:pt x="11" y="28"/>
                </a:cubicBezTo>
                <a:cubicBezTo>
                  <a:pt x="11" y="94"/>
                  <a:pt x="11" y="94"/>
                  <a:pt x="11" y="9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6" name="PA_任意多边形 27"/>
          <p:cNvSpPr>
            <a:spLocks noEditPoints="1"/>
          </p:cNvSpPr>
          <p:nvPr>
            <p:custDataLst>
              <p:tags r:id="rId7"/>
            </p:custDataLst>
          </p:nvPr>
        </p:nvSpPr>
        <p:spPr bwMode="auto">
          <a:xfrm>
            <a:off x="6003705" y="1952646"/>
            <a:ext cx="374651" cy="311245"/>
          </a:xfrm>
          <a:custGeom>
            <a:avLst/>
            <a:gdLst>
              <a:gd name="T0" fmla="*/ 6 w 147"/>
              <a:gd name="T1" fmla="*/ 0 h 122"/>
              <a:gd name="T2" fmla="*/ 6 w 147"/>
              <a:gd name="T3" fmla="*/ 0 h 122"/>
              <a:gd name="T4" fmla="*/ 141 w 147"/>
              <a:gd name="T5" fmla="*/ 0 h 122"/>
              <a:gd name="T6" fmla="*/ 147 w 147"/>
              <a:gd name="T7" fmla="*/ 5 h 122"/>
              <a:gd name="T8" fmla="*/ 147 w 147"/>
              <a:gd name="T9" fmla="*/ 5 h 122"/>
              <a:gd name="T10" fmla="*/ 147 w 147"/>
              <a:gd name="T11" fmla="*/ 103 h 122"/>
              <a:gd name="T12" fmla="*/ 141 w 147"/>
              <a:gd name="T13" fmla="*/ 108 h 122"/>
              <a:gd name="T14" fmla="*/ 141 w 147"/>
              <a:gd name="T15" fmla="*/ 108 h 122"/>
              <a:gd name="T16" fmla="*/ 79 w 147"/>
              <a:gd name="T17" fmla="*/ 108 h 122"/>
              <a:gd name="T18" fmla="*/ 79 w 147"/>
              <a:gd name="T19" fmla="*/ 115 h 122"/>
              <a:gd name="T20" fmla="*/ 79 w 147"/>
              <a:gd name="T21" fmla="*/ 115 h 122"/>
              <a:gd name="T22" fmla="*/ 110 w 147"/>
              <a:gd name="T23" fmla="*/ 115 h 122"/>
              <a:gd name="T24" fmla="*/ 114 w 147"/>
              <a:gd name="T25" fmla="*/ 119 h 122"/>
              <a:gd name="T26" fmla="*/ 110 w 147"/>
              <a:gd name="T27" fmla="*/ 122 h 122"/>
              <a:gd name="T28" fmla="*/ 36 w 147"/>
              <a:gd name="T29" fmla="*/ 122 h 122"/>
              <a:gd name="T30" fmla="*/ 33 w 147"/>
              <a:gd name="T31" fmla="*/ 119 h 122"/>
              <a:gd name="T32" fmla="*/ 36 w 147"/>
              <a:gd name="T33" fmla="*/ 115 h 122"/>
              <a:gd name="T34" fmla="*/ 68 w 147"/>
              <a:gd name="T35" fmla="*/ 115 h 122"/>
              <a:gd name="T36" fmla="*/ 68 w 147"/>
              <a:gd name="T37" fmla="*/ 115 h 122"/>
              <a:gd name="T38" fmla="*/ 68 w 147"/>
              <a:gd name="T39" fmla="*/ 108 h 122"/>
              <a:gd name="T40" fmla="*/ 6 w 147"/>
              <a:gd name="T41" fmla="*/ 108 h 122"/>
              <a:gd name="T42" fmla="*/ 0 w 147"/>
              <a:gd name="T43" fmla="*/ 103 h 122"/>
              <a:gd name="T44" fmla="*/ 0 w 147"/>
              <a:gd name="T45" fmla="*/ 103 h 122"/>
              <a:gd name="T46" fmla="*/ 0 w 147"/>
              <a:gd name="T47" fmla="*/ 5 h 122"/>
              <a:gd name="T48" fmla="*/ 6 w 147"/>
              <a:gd name="T49" fmla="*/ 0 h 122"/>
              <a:gd name="T50" fmla="*/ 125 w 147"/>
              <a:gd name="T51" fmla="*/ 81 h 122"/>
              <a:gd name="T52" fmla="*/ 125 w 147"/>
              <a:gd name="T53" fmla="*/ 81 h 122"/>
              <a:gd name="T54" fmla="*/ 131 w 147"/>
              <a:gd name="T55" fmla="*/ 87 h 122"/>
              <a:gd name="T56" fmla="*/ 125 w 147"/>
              <a:gd name="T57" fmla="*/ 93 h 122"/>
              <a:gd name="T58" fmla="*/ 120 w 147"/>
              <a:gd name="T59" fmla="*/ 87 h 122"/>
              <a:gd name="T60" fmla="*/ 125 w 147"/>
              <a:gd name="T61" fmla="*/ 81 h 122"/>
              <a:gd name="T62" fmla="*/ 135 w 147"/>
              <a:gd name="T63" fmla="*/ 11 h 122"/>
              <a:gd name="T64" fmla="*/ 135 w 147"/>
              <a:gd name="T65" fmla="*/ 11 h 122"/>
              <a:gd name="T66" fmla="*/ 11 w 147"/>
              <a:gd name="T67" fmla="*/ 11 h 122"/>
              <a:gd name="T68" fmla="*/ 11 w 147"/>
              <a:gd name="T69" fmla="*/ 97 h 122"/>
              <a:gd name="T70" fmla="*/ 135 w 147"/>
              <a:gd name="T71" fmla="*/ 97 h 122"/>
              <a:gd name="T72" fmla="*/ 135 w 147"/>
              <a:gd name="T73" fmla="*/ 1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7" h="122">
                <a:moveTo>
                  <a:pt x="6" y="0"/>
                </a:moveTo>
                <a:cubicBezTo>
                  <a:pt x="6" y="0"/>
                  <a:pt x="6" y="0"/>
                  <a:pt x="6" y="0"/>
                </a:cubicBezTo>
                <a:cubicBezTo>
                  <a:pt x="141" y="0"/>
                  <a:pt x="141" y="0"/>
                  <a:pt x="141" y="0"/>
                </a:cubicBezTo>
                <a:cubicBezTo>
                  <a:pt x="144" y="0"/>
                  <a:pt x="147" y="2"/>
                  <a:pt x="147" y="5"/>
                </a:cubicBezTo>
                <a:cubicBezTo>
                  <a:pt x="147" y="5"/>
                  <a:pt x="147" y="5"/>
                  <a:pt x="147" y="5"/>
                </a:cubicBezTo>
                <a:cubicBezTo>
                  <a:pt x="147" y="103"/>
                  <a:pt x="147" y="103"/>
                  <a:pt x="147" y="103"/>
                </a:cubicBezTo>
                <a:cubicBezTo>
                  <a:pt x="147" y="106"/>
                  <a:pt x="144" y="108"/>
                  <a:pt x="141" y="108"/>
                </a:cubicBezTo>
                <a:cubicBezTo>
                  <a:pt x="141" y="108"/>
                  <a:pt x="141" y="108"/>
                  <a:pt x="141" y="108"/>
                </a:cubicBezTo>
                <a:cubicBezTo>
                  <a:pt x="79" y="108"/>
                  <a:pt x="79" y="108"/>
                  <a:pt x="79" y="108"/>
                </a:cubicBezTo>
                <a:cubicBezTo>
                  <a:pt x="79" y="115"/>
                  <a:pt x="79" y="115"/>
                  <a:pt x="79" y="115"/>
                </a:cubicBezTo>
                <a:cubicBezTo>
                  <a:pt x="79" y="115"/>
                  <a:pt x="79" y="115"/>
                  <a:pt x="79" y="115"/>
                </a:cubicBezTo>
                <a:cubicBezTo>
                  <a:pt x="110" y="115"/>
                  <a:pt x="110" y="115"/>
                  <a:pt x="110" y="115"/>
                </a:cubicBezTo>
                <a:cubicBezTo>
                  <a:pt x="112" y="115"/>
                  <a:pt x="114" y="117"/>
                  <a:pt x="114" y="119"/>
                </a:cubicBezTo>
                <a:cubicBezTo>
                  <a:pt x="114" y="120"/>
                  <a:pt x="112" y="122"/>
                  <a:pt x="110" y="122"/>
                </a:cubicBezTo>
                <a:cubicBezTo>
                  <a:pt x="36" y="122"/>
                  <a:pt x="36" y="122"/>
                  <a:pt x="36" y="122"/>
                </a:cubicBezTo>
                <a:cubicBezTo>
                  <a:pt x="35" y="122"/>
                  <a:pt x="33" y="120"/>
                  <a:pt x="33" y="119"/>
                </a:cubicBezTo>
                <a:cubicBezTo>
                  <a:pt x="33" y="117"/>
                  <a:pt x="35" y="115"/>
                  <a:pt x="36" y="115"/>
                </a:cubicBezTo>
                <a:cubicBezTo>
                  <a:pt x="68" y="115"/>
                  <a:pt x="68" y="115"/>
                  <a:pt x="68" y="115"/>
                </a:cubicBezTo>
                <a:cubicBezTo>
                  <a:pt x="68" y="115"/>
                  <a:pt x="68" y="115"/>
                  <a:pt x="68" y="115"/>
                </a:cubicBezTo>
                <a:cubicBezTo>
                  <a:pt x="68" y="108"/>
                  <a:pt x="68" y="108"/>
                  <a:pt x="68" y="108"/>
                </a:cubicBezTo>
                <a:cubicBezTo>
                  <a:pt x="6" y="108"/>
                  <a:pt x="6" y="108"/>
                  <a:pt x="6" y="108"/>
                </a:cubicBezTo>
                <a:cubicBezTo>
                  <a:pt x="2" y="108"/>
                  <a:pt x="0" y="106"/>
                  <a:pt x="0" y="103"/>
                </a:cubicBezTo>
                <a:cubicBezTo>
                  <a:pt x="0" y="103"/>
                  <a:pt x="0" y="103"/>
                  <a:pt x="0" y="103"/>
                </a:cubicBezTo>
                <a:cubicBezTo>
                  <a:pt x="0" y="5"/>
                  <a:pt x="0" y="5"/>
                  <a:pt x="0" y="5"/>
                </a:cubicBezTo>
                <a:cubicBezTo>
                  <a:pt x="0" y="2"/>
                  <a:pt x="2" y="0"/>
                  <a:pt x="6" y="0"/>
                </a:cubicBezTo>
                <a:close/>
                <a:moveTo>
                  <a:pt x="125" y="81"/>
                </a:moveTo>
                <a:cubicBezTo>
                  <a:pt x="125" y="81"/>
                  <a:pt x="125" y="81"/>
                  <a:pt x="125" y="81"/>
                </a:cubicBezTo>
                <a:cubicBezTo>
                  <a:pt x="129" y="81"/>
                  <a:pt x="131" y="84"/>
                  <a:pt x="131" y="87"/>
                </a:cubicBezTo>
                <a:cubicBezTo>
                  <a:pt x="131" y="90"/>
                  <a:pt x="129" y="93"/>
                  <a:pt x="125" y="93"/>
                </a:cubicBezTo>
                <a:cubicBezTo>
                  <a:pt x="122" y="93"/>
                  <a:pt x="120" y="90"/>
                  <a:pt x="120" y="87"/>
                </a:cubicBezTo>
                <a:cubicBezTo>
                  <a:pt x="120" y="84"/>
                  <a:pt x="122" y="81"/>
                  <a:pt x="125" y="81"/>
                </a:cubicBezTo>
                <a:close/>
                <a:moveTo>
                  <a:pt x="135" y="11"/>
                </a:moveTo>
                <a:cubicBezTo>
                  <a:pt x="135" y="11"/>
                  <a:pt x="135" y="11"/>
                  <a:pt x="135" y="11"/>
                </a:cubicBezTo>
                <a:cubicBezTo>
                  <a:pt x="11" y="11"/>
                  <a:pt x="11" y="11"/>
                  <a:pt x="11" y="11"/>
                </a:cubicBezTo>
                <a:cubicBezTo>
                  <a:pt x="11" y="40"/>
                  <a:pt x="11" y="68"/>
                  <a:pt x="11" y="97"/>
                </a:cubicBezTo>
                <a:cubicBezTo>
                  <a:pt x="53" y="97"/>
                  <a:pt x="94" y="97"/>
                  <a:pt x="135" y="97"/>
                </a:cubicBezTo>
                <a:cubicBezTo>
                  <a:pt x="135" y="68"/>
                  <a:pt x="135" y="40"/>
                  <a:pt x="135"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7" name="PA_任意多边形 28"/>
          <p:cNvSpPr>
            <a:spLocks noEditPoints="1"/>
          </p:cNvSpPr>
          <p:nvPr>
            <p:custDataLst>
              <p:tags r:id="rId8"/>
            </p:custDataLst>
          </p:nvPr>
        </p:nvSpPr>
        <p:spPr bwMode="auto">
          <a:xfrm>
            <a:off x="5961373" y="3405127"/>
            <a:ext cx="412751" cy="336653"/>
          </a:xfrm>
          <a:custGeom>
            <a:avLst/>
            <a:gdLst>
              <a:gd name="T0" fmla="*/ 125 w 162"/>
              <a:gd name="T1" fmla="*/ 29 h 132"/>
              <a:gd name="T2" fmla="*/ 146 w 162"/>
              <a:gd name="T3" fmla="*/ 77 h 132"/>
              <a:gd name="T4" fmla="*/ 162 w 162"/>
              <a:gd name="T5" fmla="*/ 106 h 132"/>
              <a:gd name="T6" fmla="*/ 154 w 162"/>
              <a:gd name="T7" fmla="*/ 125 h 132"/>
              <a:gd name="T8" fmla="*/ 146 w 162"/>
              <a:gd name="T9" fmla="*/ 127 h 132"/>
              <a:gd name="T10" fmla="*/ 21 w 162"/>
              <a:gd name="T11" fmla="*/ 132 h 132"/>
              <a:gd name="T12" fmla="*/ 16 w 162"/>
              <a:gd name="T13" fmla="*/ 125 h 132"/>
              <a:gd name="T14" fmla="*/ 2 w 162"/>
              <a:gd name="T15" fmla="*/ 121 h 132"/>
              <a:gd name="T16" fmla="*/ 3 w 162"/>
              <a:gd name="T17" fmla="*/ 94 h 132"/>
              <a:gd name="T18" fmla="*/ 8 w 162"/>
              <a:gd name="T19" fmla="*/ 58 h 132"/>
              <a:gd name="T20" fmla="*/ 46 w 162"/>
              <a:gd name="T21" fmla="*/ 30 h 132"/>
              <a:gd name="T22" fmla="*/ 97 w 162"/>
              <a:gd name="T23" fmla="*/ 122 h 132"/>
              <a:gd name="T24" fmla="*/ 97 w 162"/>
              <a:gd name="T25" fmla="*/ 117 h 132"/>
              <a:gd name="T26" fmla="*/ 103 w 162"/>
              <a:gd name="T27" fmla="*/ 98 h 132"/>
              <a:gd name="T28" fmla="*/ 117 w 162"/>
              <a:gd name="T29" fmla="*/ 111 h 132"/>
              <a:gd name="T30" fmla="*/ 115 w 162"/>
              <a:gd name="T31" fmla="*/ 88 h 132"/>
              <a:gd name="T32" fmla="*/ 112 w 162"/>
              <a:gd name="T33" fmla="*/ 83 h 132"/>
              <a:gd name="T34" fmla="*/ 112 w 162"/>
              <a:gd name="T35" fmla="*/ 82 h 132"/>
              <a:gd name="T36" fmla="*/ 109 w 162"/>
              <a:gd name="T37" fmla="*/ 79 h 132"/>
              <a:gd name="T38" fmla="*/ 64 w 162"/>
              <a:gd name="T39" fmla="*/ 68 h 132"/>
              <a:gd name="T40" fmla="*/ 50 w 162"/>
              <a:gd name="T41" fmla="*/ 82 h 132"/>
              <a:gd name="T42" fmla="*/ 50 w 162"/>
              <a:gd name="T43" fmla="*/ 82 h 132"/>
              <a:gd name="T44" fmla="*/ 45 w 162"/>
              <a:gd name="T45" fmla="*/ 100 h 132"/>
              <a:gd name="T46" fmla="*/ 59 w 162"/>
              <a:gd name="T47" fmla="*/ 112 h 132"/>
              <a:gd name="T48" fmla="*/ 65 w 162"/>
              <a:gd name="T49" fmla="*/ 98 h 132"/>
              <a:gd name="T50" fmla="*/ 65 w 162"/>
              <a:gd name="T51" fmla="*/ 117 h 132"/>
              <a:gd name="T52" fmla="*/ 81 w 162"/>
              <a:gd name="T53" fmla="*/ 61 h 132"/>
              <a:gd name="T54" fmla="*/ 81 w 162"/>
              <a:gd name="T55" fmla="*/ 11 h 132"/>
              <a:gd name="T56" fmla="*/ 26 w 162"/>
              <a:gd name="T57" fmla="*/ 122 h 132"/>
              <a:gd name="T58" fmla="*/ 37 w 162"/>
              <a:gd name="T59" fmla="*/ 118 h 132"/>
              <a:gd name="T60" fmla="*/ 36 w 162"/>
              <a:gd name="T61" fmla="*/ 86 h 132"/>
              <a:gd name="T62" fmla="*/ 12 w 162"/>
              <a:gd name="T63" fmla="*/ 98 h 132"/>
              <a:gd name="T64" fmla="*/ 11 w 162"/>
              <a:gd name="T65" fmla="*/ 114 h 132"/>
              <a:gd name="T66" fmla="*/ 23 w 162"/>
              <a:gd name="T67" fmla="*/ 102 h 132"/>
              <a:gd name="T68" fmla="*/ 46 w 162"/>
              <a:gd name="T69" fmla="*/ 42 h 132"/>
              <a:gd name="T70" fmla="*/ 37 w 162"/>
              <a:gd name="T71" fmla="*/ 40 h 132"/>
              <a:gd name="T72" fmla="*/ 24 w 162"/>
              <a:gd name="T73" fmla="*/ 71 h 132"/>
              <a:gd name="T74" fmla="*/ 41 w 162"/>
              <a:gd name="T75" fmla="*/ 76 h 132"/>
              <a:gd name="T76" fmla="*/ 56 w 162"/>
              <a:gd name="T77" fmla="*/ 62 h 132"/>
              <a:gd name="T78" fmla="*/ 56 w 162"/>
              <a:gd name="T79" fmla="*/ 61 h 132"/>
              <a:gd name="T80" fmla="*/ 46 w 162"/>
              <a:gd name="T81" fmla="*/ 42 h 132"/>
              <a:gd name="T82" fmla="*/ 136 w 162"/>
              <a:gd name="T83" fmla="*/ 122 h 132"/>
              <a:gd name="T84" fmla="*/ 139 w 162"/>
              <a:gd name="T85" fmla="*/ 102 h 132"/>
              <a:gd name="T86" fmla="*/ 151 w 162"/>
              <a:gd name="T87" fmla="*/ 114 h 132"/>
              <a:gd name="T88" fmla="*/ 150 w 162"/>
              <a:gd name="T89" fmla="*/ 98 h 132"/>
              <a:gd name="T90" fmla="*/ 137 w 162"/>
              <a:gd name="T91" fmla="*/ 84 h 132"/>
              <a:gd name="T92" fmla="*/ 128 w 162"/>
              <a:gd name="T93" fmla="*/ 111 h 132"/>
              <a:gd name="T94" fmla="*/ 136 w 162"/>
              <a:gd name="T95" fmla="*/ 122 h 132"/>
              <a:gd name="T96" fmla="*/ 116 w 162"/>
              <a:gd name="T97" fmla="*/ 42 h 132"/>
              <a:gd name="T98" fmla="*/ 116 w 162"/>
              <a:gd name="T99" fmla="*/ 42 h 132"/>
              <a:gd name="T100" fmla="*/ 106 w 162"/>
              <a:gd name="T101" fmla="*/ 61 h 132"/>
              <a:gd name="T102" fmla="*/ 116 w 162"/>
              <a:gd name="T103" fmla="*/ 72 h 132"/>
              <a:gd name="T104" fmla="*/ 121 w 162"/>
              <a:gd name="T105" fmla="*/ 76 h 132"/>
              <a:gd name="T106" fmla="*/ 138 w 162"/>
              <a:gd name="T107" fmla="*/ 71 h 132"/>
              <a:gd name="T108" fmla="*/ 125 w 162"/>
              <a:gd name="T109" fmla="*/ 4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2" h="132">
                <a:moveTo>
                  <a:pt x="81" y="0"/>
                </a:moveTo>
                <a:cubicBezTo>
                  <a:pt x="99" y="0"/>
                  <a:pt x="114" y="13"/>
                  <a:pt x="116" y="30"/>
                </a:cubicBezTo>
                <a:cubicBezTo>
                  <a:pt x="119" y="30"/>
                  <a:pt x="122" y="29"/>
                  <a:pt x="125" y="29"/>
                </a:cubicBezTo>
                <a:cubicBezTo>
                  <a:pt x="133" y="29"/>
                  <a:pt x="140" y="32"/>
                  <a:pt x="145" y="37"/>
                </a:cubicBezTo>
                <a:cubicBezTo>
                  <a:pt x="150" y="43"/>
                  <a:pt x="154" y="50"/>
                  <a:pt x="154" y="58"/>
                </a:cubicBezTo>
                <a:cubicBezTo>
                  <a:pt x="154" y="65"/>
                  <a:pt x="151" y="72"/>
                  <a:pt x="146" y="77"/>
                </a:cubicBezTo>
                <a:cubicBezTo>
                  <a:pt x="153" y="84"/>
                  <a:pt x="153" y="84"/>
                  <a:pt x="153" y="84"/>
                </a:cubicBezTo>
                <a:cubicBezTo>
                  <a:pt x="156" y="87"/>
                  <a:pt x="158" y="90"/>
                  <a:pt x="159" y="94"/>
                </a:cubicBezTo>
                <a:cubicBezTo>
                  <a:pt x="161" y="98"/>
                  <a:pt x="162" y="102"/>
                  <a:pt x="162" y="106"/>
                </a:cubicBezTo>
                <a:cubicBezTo>
                  <a:pt x="162" y="115"/>
                  <a:pt x="162" y="115"/>
                  <a:pt x="162" y="115"/>
                </a:cubicBezTo>
                <a:cubicBezTo>
                  <a:pt x="162" y="117"/>
                  <a:pt x="161" y="119"/>
                  <a:pt x="160" y="121"/>
                </a:cubicBezTo>
                <a:cubicBezTo>
                  <a:pt x="158" y="123"/>
                  <a:pt x="156" y="124"/>
                  <a:pt x="154" y="125"/>
                </a:cubicBezTo>
                <a:cubicBezTo>
                  <a:pt x="153" y="125"/>
                  <a:pt x="153" y="125"/>
                  <a:pt x="153" y="125"/>
                </a:cubicBezTo>
                <a:cubicBezTo>
                  <a:pt x="146" y="125"/>
                  <a:pt x="146" y="125"/>
                  <a:pt x="146" y="125"/>
                </a:cubicBezTo>
                <a:cubicBezTo>
                  <a:pt x="146" y="127"/>
                  <a:pt x="146" y="127"/>
                  <a:pt x="146" y="127"/>
                </a:cubicBezTo>
                <a:cubicBezTo>
                  <a:pt x="146" y="130"/>
                  <a:pt x="144" y="132"/>
                  <a:pt x="141" y="132"/>
                </a:cubicBezTo>
                <a:cubicBezTo>
                  <a:pt x="141" y="132"/>
                  <a:pt x="141" y="132"/>
                  <a:pt x="141" y="132"/>
                </a:cubicBezTo>
                <a:cubicBezTo>
                  <a:pt x="21" y="132"/>
                  <a:pt x="21" y="132"/>
                  <a:pt x="21" y="132"/>
                </a:cubicBezTo>
                <a:cubicBezTo>
                  <a:pt x="21" y="132"/>
                  <a:pt x="21" y="132"/>
                  <a:pt x="21" y="132"/>
                </a:cubicBezTo>
                <a:cubicBezTo>
                  <a:pt x="18" y="132"/>
                  <a:pt x="16" y="130"/>
                  <a:pt x="16" y="127"/>
                </a:cubicBezTo>
                <a:cubicBezTo>
                  <a:pt x="16" y="125"/>
                  <a:pt x="16" y="125"/>
                  <a:pt x="16" y="125"/>
                </a:cubicBezTo>
                <a:cubicBezTo>
                  <a:pt x="9" y="125"/>
                  <a:pt x="9" y="125"/>
                  <a:pt x="9" y="125"/>
                </a:cubicBezTo>
                <a:cubicBezTo>
                  <a:pt x="9" y="125"/>
                  <a:pt x="9" y="125"/>
                  <a:pt x="8" y="125"/>
                </a:cubicBezTo>
                <a:cubicBezTo>
                  <a:pt x="6" y="124"/>
                  <a:pt x="4" y="123"/>
                  <a:pt x="2" y="121"/>
                </a:cubicBezTo>
                <a:cubicBezTo>
                  <a:pt x="1" y="119"/>
                  <a:pt x="0" y="117"/>
                  <a:pt x="0" y="115"/>
                </a:cubicBezTo>
                <a:cubicBezTo>
                  <a:pt x="0" y="106"/>
                  <a:pt x="0" y="106"/>
                  <a:pt x="0" y="106"/>
                </a:cubicBezTo>
                <a:cubicBezTo>
                  <a:pt x="0" y="102"/>
                  <a:pt x="1" y="98"/>
                  <a:pt x="3" y="94"/>
                </a:cubicBezTo>
                <a:cubicBezTo>
                  <a:pt x="4" y="90"/>
                  <a:pt x="6" y="87"/>
                  <a:pt x="9" y="84"/>
                </a:cubicBezTo>
                <a:cubicBezTo>
                  <a:pt x="16" y="77"/>
                  <a:pt x="16" y="77"/>
                  <a:pt x="16" y="77"/>
                </a:cubicBezTo>
                <a:cubicBezTo>
                  <a:pt x="11" y="72"/>
                  <a:pt x="8" y="65"/>
                  <a:pt x="8" y="58"/>
                </a:cubicBezTo>
                <a:cubicBezTo>
                  <a:pt x="8" y="50"/>
                  <a:pt x="12" y="43"/>
                  <a:pt x="17" y="37"/>
                </a:cubicBezTo>
                <a:cubicBezTo>
                  <a:pt x="22" y="32"/>
                  <a:pt x="29" y="29"/>
                  <a:pt x="37" y="29"/>
                </a:cubicBezTo>
                <a:cubicBezTo>
                  <a:pt x="40" y="29"/>
                  <a:pt x="43" y="30"/>
                  <a:pt x="46" y="30"/>
                </a:cubicBezTo>
                <a:cubicBezTo>
                  <a:pt x="48" y="13"/>
                  <a:pt x="63" y="0"/>
                  <a:pt x="81" y="0"/>
                </a:cubicBezTo>
                <a:close/>
                <a:moveTo>
                  <a:pt x="97" y="122"/>
                </a:moveTo>
                <a:cubicBezTo>
                  <a:pt x="97" y="122"/>
                  <a:pt x="97" y="122"/>
                  <a:pt x="97" y="122"/>
                </a:cubicBezTo>
                <a:cubicBezTo>
                  <a:pt x="97" y="117"/>
                  <a:pt x="97" y="117"/>
                  <a:pt x="97" y="117"/>
                </a:cubicBezTo>
                <a:cubicBezTo>
                  <a:pt x="97" y="117"/>
                  <a:pt x="97" y="117"/>
                  <a:pt x="97" y="117"/>
                </a:cubicBezTo>
                <a:cubicBezTo>
                  <a:pt x="97" y="117"/>
                  <a:pt x="97" y="117"/>
                  <a:pt x="97" y="117"/>
                </a:cubicBezTo>
                <a:cubicBezTo>
                  <a:pt x="97" y="98"/>
                  <a:pt x="97" y="98"/>
                  <a:pt x="97" y="98"/>
                </a:cubicBezTo>
                <a:cubicBezTo>
                  <a:pt x="97" y="96"/>
                  <a:pt x="99" y="95"/>
                  <a:pt x="100" y="95"/>
                </a:cubicBezTo>
                <a:cubicBezTo>
                  <a:pt x="102" y="95"/>
                  <a:pt x="103" y="96"/>
                  <a:pt x="103" y="98"/>
                </a:cubicBezTo>
                <a:cubicBezTo>
                  <a:pt x="103" y="112"/>
                  <a:pt x="103" y="112"/>
                  <a:pt x="103" y="112"/>
                </a:cubicBezTo>
                <a:cubicBezTo>
                  <a:pt x="117" y="112"/>
                  <a:pt x="117" y="112"/>
                  <a:pt x="117" y="112"/>
                </a:cubicBezTo>
                <a:cubicBezTo>
                  <a:pt x="117" y="112"/>
                  <a:pt x="117" y="111"/>
                  <a:pt x="117" y="111"/>
                </a:cubicBezTo>
                <a:cubicBezTo>
                  <a:pt x="117" y="100"/>
                  <a:pt x="117" y="100"/>
                  <a:pt x="117" y="100"/>
                </a:cubicBezTo>
                <a:cubicBezTo>
                  <a:pt x="117" y="96"/>
                  <a:pt x="117" y="92"/>
                  <a:pt x="115" y="88"/>
                </a:cubicBezTo>
                <a:cubicBezTo>
                  <a:pt x="115" y="88"/>
                  <a:pt x="115" y="88"/>
                  <a:pt x="115" y="88"/>
                </a:cubicBezTo>
                <a:cubicBezTo>
                  <a:pt x="115" y="88"/>
                  <a:pt x="115" y="88"/>
                  <a:pt x="115" y="88"/>
                </a:cubicBezTo>
                <a:cubicBezTo>
                  <a:pt x="114" y="86"/>
                  <a:pt x="113" y="84"/>
                  <a:pt x="112" y="83"/>
                </a:cubicBezTo>
                <a:cubicBezTo>
                  <a:pt x="112" y="83"/>
                  <a:pt x="112" y="83"/>
                  <a:pt x="112" y="83"/>
                </a:cubicBezTo>
                <a:cubicBezTo>
                  <a:pt x="112" y="82"/>
                  <a:pt x="112" y="82"/>
                  <a:pt x="112" y="82"/>
                </a:cubicBezTo>
                <a:cubicBezTo>
                  <a:pt x="112" y="82"/>
                  <a:pt x="112" y="82"/>
                  <a:pt x="112" y="82"/>
                </a:cubicBezTo>
                <a:cubicBezTo>
                  <a:pt x="112" y="82"/>
                  <a:pt x="112" y="82"/>
                  <a:pt x="112" y="82"/>
                </a:cubicBezTo>
                <a:cubicBezTo>
                  <a:pt x="112" y="82"/>
                  <a:pt x="112" y="82"/>
                  <a:pt x="112" y="82"/>
                </a:cubicBezTo>
                <a:cubicBezTo>
                  <a:pt x="111" y="81"/>
                  <a:pt x="110" y="80"/>
                  <a:pt x="109" y="79"/>
                </a:cubicBezTo>
                <a:cubicBezTo>
                  <a:pt x="109" y="79"/>
                  <a:pt x="109" y="79"/>
                  <a:pt x="109" y="79"/>
                </a:cubicBezTo>
                <a:cubicBezTo>
                  <a:pt x="98" y="68"/>
                  <a:pt x="98" y="68"/>
                  <a:pt x="98" y="68"/>
                </a:cubicBezTo>
                <a:cubicBezTo>
                  <a:pt x="93" y="70"/>
                  <a:pt x="87" y="72"/>
                  <a:pt x="81" y="72"/>
                </a:cubicBezTo>
                <a:cubicBezTo>
                  <a:pt x="75" y="72"/>
                  <a:pt x="69" y="70"/>
                  <a:pt x="64" y="68"/>
                </a:cubicBezTo>
                <a:cubicBezTo>
                  <a:pt x="53" y="79"/>
                  <a:pt x="53" y="79"/>
                  <a:pt x="53" y="79"/>
                </a:cubicBezTo>
                <a:cubicBezTo>
                  <a:pt x="53" y="79"/>
                  <a:pt x="53" y="79"/>
                  <a:pt x="53" y="79"/>
                </a:cubicBezTo>
                <a:cubicBezTo>
                  <a:pt x="52" y="80"/>
                  <a:pt x="51" y="81"/>
                  <a:pt x="50" y="82"/>
                </a:cubicBezTo>
                <a:cubicBezTo>
                  <a:pt x="50" y="82"/>
                  <a:pt x="50" y="82"/>
                  <a:pt x="50" y="82"/>
                </a:cubicBezTo>
                <a:cubicBezTo>
                  <a:pt x="50" y="82"/>
                  <a:pt x="50" y="82"/>
                  <a:pt x="50" y="82"/>
                </a:cubicBezTo>
                <a:cubicBezTo>
                  <a:pt x="50" y="82"/>
                  <a:pt x="50" y="82"/>
                  <a:pt x="50" y="82"/>
                </a:cubicBezTo>
                <a:cubicBezTo>
                  <a:pt x="50" y="83"/>
                  <a:pt x="50" y="83"/>
                  <a:pt x="50" y="83"/>
                </a:cubicBezTo>
                <a:cubicBezTo>
                  <a:pt x="49" y="84"/>
                  <a:pt x="48" y="86"/>
                  <a:pt x="47" y="88"/>
                </a:cubicBezTo>
                <a:cubicBezTo>
                  <a:pt x="45" y="92"/>
                  <a:pt x="45" y="96"/>
                  <a:pt x="45" y="100"/>
                </a:cubicBezTo>
                <a:cubicBezTo>
                  <a:pt x="45" y="111"/>
                  <a:pt x="45" y="111"/>
                  <a:pt x="45" y="111"/>
                </a:cubicBezTo>
                <a:cubicBezTo>
                  <a:pt x="45" y="111"/>
                  <a:pt x="45" y="112"/>
                  <a:pt x="45" y="112"/>
                </a:cubicBezTo>
                <a:cubicBezTo>
                  <a:pt x="59" y="112"/>
                  <a:pt x="59" y="112"/>
                  <a:pt x="59" y="112"/>
                </a:cubicBezTo>
                <a:cubicBezTo>
                  <a:pt x="59" y="98"/>
                  <a:pt x="59" y="98"/>
                  <a:pt x="59" y="98"/>
                </a:cubicBezTo>
                <a:cubicBezTo>
                  <a:pt x="59" y="96"/>
                  <a:pt x="60" y="95"/>
                  <a:pt x="62" y="95"/>
                </a:cubicBezTo>
                <a:cubicBezTo>
                  <a:pt x="63" y="95"/>
                  <a:pt x="65" y="96"/>
                  <a:pt x="65" y="98"/>
                </a:cubicBezTo>
                <a:cubicBezTo>
                  <a:pt x="65" y="117"/>
                  <a:pt x="65" y="117"/>
                  <a:pt x="65" y="117"/>
                </a:cubicBezTo>
                <a:cubicBezTo>
                  <a:pt x="65" y="117"/>
                  <a:pt x="65" y="117"/>
                  <a:pt x="65" y="117"/>
                </a:cubicBezTo>
                <a:cubicBezTo>
                  <a:pt x="65" y="117"/>
                  <a:pt x="65" y="117"/>
                  <a:pt x="65" y="117"/>
                </a:cubicBezTo>
                <a:cubicBezTo>
                  <a:pt x="65" y="122"/>
                  <a:pt x="65" y="122"/>
                  <a:pt x="65" y="122"/>
                </a:cubicBezTo>
                <a:cubicBezTo>
                  <a:pt x="97" y="122"/>
                  <a:pt x="97" y="122"/>
                  <a:pt x="97" y="122"/>
                </a:cubicBezTo>
                <a:close/>
                <a:moveTo>
                  <a:pt x="81" y="61"/>
                </a:moveTo>
                <a:cubicBezTo>
                  <a:pt x="81" y="61"/>
                  <a:pt x="81" y="61"/>
                  <a:pt x="81" y="61"/>
                </a:cubicBezTo>
                <a:cubicBezTo>
                  <a:pt x="95" y="61"/>
                  <a:pt x="106" y="50"/>
                  <a:pt x="106" y="36"/>
                </a:cubicBezTo>
                <a:cubicBezTo>
                  <a:pt x="106" y="22"/>
                  <a:pt x="95" y="11"/>
                  <a:pt x="81" y="11"/>
                </a:cubicBezTo>
                <a:cubicBezTo>
                  <a:pt x="67" y="11"/>
                  <a:pt x="56" y="22"/>
                  <a:pt x="56" y="36"/>
                </a:cubicBezTo>
                <a:cubicBezTo>
                  <a:pt x="56" y="50"/>
                  <a:pt x="67" y="61"/>
                  <a:pt x="81" y="61"/>
                </a:cubicBezTo>
                <a:close/>
                <a:moveTo>
                  <a:pt x="26" y="122"/>
                </a:moveTo>
                <a:cubicBezTo>
                  <a:pt x="26" y="122"/>
                  <a:pt x="26" y="122"/>
                  <a:pt x="26" y="122"/>
                </a:cubicBezTo>
                <a:cubicBezTo>
                  <a:pt x="41" y="122"/>
                  <a:pt x="41" y="122"/>
                  <a:pt x="41" y="122"/>
                </a:cubicBezTo>
                <a:cubicBezTo>
                  <a:pt x="39" y="121"/>
                  <a:pt x="38" y="120"/>
                  <a:pt x="37" y="118"/>
                </a:cubicBezTo>
                <a:cubicBezTo>
                  <a:pt x="35" y="116"/>
                  <a:pt x="34" y="113"/>
                  <a:pt x="34" y="111"/>
                </a:cubicBezTo>
                <a:cubicBezTo>
                  <a:pt x="34" y="100"/>
                  <a:pt x="34" y="100"/>
                  <a:pt x="34" y="100"/>
                </a:cubicBezTo>
                <a:cubicBezTo>
                  <a:pt x="34" y="95"/>
                  <a:pt x="35" y="90"/>
                  <a:pt x="36" y="86"/>
                </a:cubicBezTo>
                <a:cubicBezTo>
                  <a:pt x="32" y="86"/>
                  <a:pt x="28" y="85"/>
                  <a:pt x="25" y="84"/>
                </a:cubicBezTo>
                <a:cubicBezTo>
                  <a:pt x="17" y="91"/>
                  <a:pt x="17" y="91"/>
                  <a:pt x="17" y="91"/>
                </a:cubicBezTo>
                <a:cubicBezTo>
                  <a:pt x="15" y="94"/>
                  <a:pt x="13" y="96"/>
                  <a:pt x="12" y="98"/>
                </a:cubicBezTo>
                <a:cubicBezTo>
                  <a:pt x="12" y="98"/>
                  <a:pt x="12" y="98"/>
                  <a:pt x="12" y="98"/>
                </a:cubicBezTo>
                <a:cubicBezTo>
                  <a:pt x="11" y="101"/>
                  <a:pt x="11" y="103"/>
                  <a:pt x="11" y="106"/>
                </a:cubicBezTo>
                <a:cubicBezTo>
                  <a:pt x="11" y="114"/>
                  <a:pt x="11" y="114"/>
                  <a:pt x="11" y="114"/>
                </a:cubicBezTo>
                <a:cubicBezTo>
                  <a:pt x="20" y="114"/>
                  <a:pt x="20" y="114"/>
                  <a:pt x="20" y="114"/>
                </a:cubicBezTo>
                <a:cubicBezTo>
                  <a:pt x="20" y="105"/>
                  <a:pt x="20" y="105"/>
                  <a:pt x="20" y="105"/>
                </a:cubicBezTo>
                <a:cubicBezTo>
                  <a:pt x="20" y="103"/>
                  <a:pt x="21" y="102"/>
                  <a:pt x="23" y="102"/>
                </a:cubicBezTo>
                <a:cubicBezTo>
                  <a:pt x="25" y="102"/>
                  <a:pt x="26" y="103"/>
                  <a:pt x="26" y="105"/>
                </a:cubicBezTo>
                <a:cubicBezTo>
                  <a:pt x="26" y="122"/>
                  <a:pt x="26" y="122"/>
                  <a:pt x="26" y="122"/>
                </a:cubicBezTo>
                <a:close/>
                <a:moveTo>
                  <a:pt x="46" y="42"/>
                </a:moveTo>
                <a:cubicBezTo>
                  <a:pt x="46" y="42"/>
                  <a:pt x="46" y="42"/>
                  <a:pt x="46" y="42"/>
                </a:cubicBezTo>
                <a:cubicBezTo>
                  <a:pt x="45" y="41"/>
                  <a:pt x="44" y="41"/>
                  <a:pt x="43" y="40"/>
                </a:cubicBezTo>
                <a:cubicBezTo>
                  <a:pt x="41" y="40"/>
                  <a:pt x="39" y="40"/>
                  <a:pt x="37" y="40"/>
                </a:cubicBezTo>
                <a:cubicBezTo>
                  <a:pt x="32" y="40"/>
                  <a:pt x="28" y="42"/>
                  <a:pt x="24" y="45"/>
                </a:cubicBezTo>
                <a:cubicBezTo>
                  <a:pt x="21" y="48"/>
                  <a:pt x="19" y="53"/>
                  <a:pt x="19" y="58"/>
                </a:cubicBezTo>
                <a:cubicBezTo>
                  <a:pt x="19" y="63"/>
                  <a:pt x="21" y="67"/>
                  <a:pt x="24" y="71"/>
                </a:cubicBezTo>
                <a:cubicBezTo>
                  <a:pt x="24" y="71"/>
                  <a:pt x="24" y="71"/>
                  <a:pt x="24" y="71"/>
                </a:cubicBezTo>
                <a:cubicBezTo>
                  <a:pt x="28" y="74"/>
                  <a:pt x="32" y="76"/>
                  <a:pt x="37" y="76"/>
                </a:cubicBezTo>
                <a:cubicBezTo>
                  <a:pt x="38" y="76"/>
                  <a:pt x="40" y="76"/>
                  <a:pt x="41" y="76"/>
                </a:cubicBezTo>
                <a:cubicBezTo>
                  <a:pt x="41" y="75"/>
                  <a:pt x="42" y="75"/>
                  <a:pt x="43" y="75"/>
                </a:cubicBezTo>
                <a:cubicBezTo>
                  <a:pt x="44" y="74"/>
                  <a:pt x="45" y="73"/>
                  <a:pt x="46" y="72"/>
                </a:cubicBezTo>
                <a:cubicBezTo>
                  <a:pt x="56" y="62"/>
                  <a:pt x="56" y="62"/>
                  <a:pt x="56" y="62"/>
                </a:cubicBezTo>
                <a:cubicBezTo>
                  <a:pt x="56" y="61"/>
                  <a:pt x="56" y="61"/>
                  <a:pt x="56" y="61"/>
                </a:cubicBezTo>
                <a:cubicBezTo>
                  <a:pt x="56" y="61"/>
                  <a:pt x="56" y="61"/>
                  <a:pt x="56" y="61"/>
                </a:cubicBezTo>
                <a:cubicBezTo>
                  <a:pt x="56" y="61"/>
                  <a:pt x="56" y="61"/>
                  <a:pt x="56" y="61"/>
                </a:cubicBezTo>
                <a:cubicBezTo>
                  <a:pt x="51" y="57"/>
                  <a:pt x="48" y="51"/>
                  <a:pt x="46" y="44"/>
                </a:cubicBezTo>
                <a:cubicBezTo>
                  <a:pt x="46" y="44"/>
                  <a:pt x="46" y="43"/>
                  <a:pt x="46" y="42"/>
                </a:cubicBezTo>
                <a:cubicBezTo>
                  <a:pt x="46" y="42"/>
                  <a:pt x="46" y="42"/>
                  <a:pt x="46" y="42"/>
                </a:cubicBezTo>
                <a:cubicBezTo>
                  <a:pt x="46" y="42"/>
                  <a:pt x="46" y="42"/>
                  <a:pt x="46" y="42"/>
                </a:cubicBezTo>
                <a:cubicBezTo>
                  <a:pt x="46" y="42"/>
                  <a:pt x="46" y="42"/>
                  <a:pt x="46" y="42"/>
                </a:cubicBezTo>
                <a:close/>
                <a:moveTo>
                  <a:pt x="136" y="122"/>
                </a:moveTo>
                <a:cubicBezTo>
                  <a:pt x="136" y="122"/>
                  <a:pt x="136" y="122"/>
                  <a:pt x="136" y="122"/>
                </a:cubicBezTo>
                <a:cubicBezTo>
                  <a:pt x="136" y="105"/>
                  <a:pt x="136" y="105"/>
                  <a:pt x="136" y="105"/>
                </a:cubicBezTo>
                <a:cubicBezTo>
                  <a:pt x="136" y="103"/>
                  <a:pt x="137" y="102"/>
                  <a:pt x="139" y="102"/>
                </a:cubicBezTo>
                <a:cubicBezTo>
                  <a:pt x="141" y="102"/>
                  <a:pt x="142" y="103"/>
                  <a:pt x="142" y="105"/>
                </a:cubicBezTo>
                <a:cubicBezTo>
                  <a:pt x="142" y="114"/>
                  <a:pt x="142" y="114"/>
                  <a:pt x="142" y="114"/>
                </a:cubicBezTo>
                <a:cubicBezTo>
                  <a:pt x="151" y="114"/>
                  <a:pt x="151" y="114"/>
                  <a:pt x="151" y="114"/>
                </a:cubicBezTo>
                <a:cubicBezTo>
                  <a:pt x="151" y="106"/>
                  <a:pt x="151" y="106"/>
                  <a:pt x="151" y="106"/>
                </a:cubicBezTo>
                <a:cubicBezTo>
                  <a:pt x="151" y="103"/>
                  <a:pt x="151" y="101"/>
                  <a:pt x="150" y="98"/>
                </a:cubicBezTo>
                <a:cubicBezTo>
                  <a:pt x="150" y="98"/>
                  <a:pt x="150" y="98"/>
                  <a:pt x="150" y="98"/>
                </a:cubicBezTo>
                <a:cubicBezTo>
                  <a:pt x="150" y="98"/>
                  <a:pt x="150" y="98"/>
                  <a:pt x="150" y="98"/>
                </a:cubicBezTo>
                <a:cubicBezTo>
                  <a:pt x="149" y="96"/>
                  <a:pt x="147" y="94"/>
                  <a:pt x="145" y="91"/>
                </a:cubicBezTo>
                <a:cubicBezTo>
                  <a:pt x="137" y="84"/>
                  <a:pt x="137" y="84"/>
                  <a:pt x="137" y="84"/>
                </a:cubicBezTo>
                <a:cubicBezTo>
                  <a:pt x="134" y="85"/>
                  <a:pt x="130" y="86"/>
                  <a:pt x="126" y="86"/>
                </a:cubicBezTo>
                <a:cubicBezTo>
                  <a:pt x="127" y="90"/>
                  <a:pt x="128" y="95"/>
                  <a:pt x="128" y="100"/>
                </a:cubicBezTo>
                <a:cubicBezTo>
                  <a:pt x="128" y="111"/>
                  <a:pt x="128" y="111"/>
                  <a:pt x="128" y="111"/>
                </a:cubicBezTo>
                <a:cubicBezTo>
                  <a:pt x="128" y="113"/>
                  <a:pt x="127" y="116"/>
                  <a:pt x="125" y="118"/>
                </a:cubicBezTo>
                <a:cubicBezTo>
                  <a:pt x="124" y="120"/>
                  <a:pt x="123" y="121"/>
                  <a:pt x="121" y="122"/>
                </a:cubicBezTo>
                <a:cubicBezTo>
                  <a:pt x="136" y="122"/>
                  <a:pt x="136" y="122"/>
                  <a:pt x="136" y="122"/>
                </a:cubicBezTo>
                <a:close/>
                <a:moveTo>
                  <a:pt x="116" y="42"/>
                </a:moveTo>
                <a:cubicBezTo>
                  <a:pt x="116" y="42"/>
                  <a:pt x="116" y="42"/>
                  <a:pt x="116" y="42"/>
                </a:cubicBezTo>
                <a:cubicBezTo>
                  <a:pt x="116" y="42"/>
                  <a:pt x="116" y="42"/>
                  <a:pt x="116" y="42"/>
                </a:cubicBezTo>
                <a:cubicBezTo>
                  <a:pt x="116" y="42"/>
                  <a:pt x="116" y="42"/>
                  <a:pt x="116" y="42"/>
                </a:cubicBezTo>
                <a:cubicBezTo>
                  <a:pt x="116" y="42"/>
                  <a:pt x="116" y="42"/>
                  <a:pt x="116" y="42"/>
                </a:cubicBezTo>
                <a:cubicBezTo>
                  <a:pt x="116" y="42"/>
                  <a:pt x="116" y="42"/>
                  <a:pt x="116" y="42"/>
                </a:cubicBezTo>
                <a:cubicBezTo>
                  <a:pt x="115" y="49"/>
                  <a:pt x="112" y="56"/>
                  <a:pt x="106" y="61"/>
                </a:cubicBezTo>
                <a:cubicBezTo>
                  <a:pt x="106" y="61"/>
                  <a:pt x="106" y="61"/>
                  <a:pt x="106" y="61"/>
                </a:cubicBezTo>
                <a:cubicBezTo>
                  <a:pt x="106" y="61"/>
                  <a:pt x="106" y="61"/>
                  <a:pt x="106" y="61"/>
                </a:cubicBezTo>
                <a:cubicBezTo>
                  <a:pt x="106" y="62"/>
                  <a:pt x="106" y="62"/>
                  <a:pt x="106" y="62"/>
                </a:cubicBezTo>
                <a:cubicBezTo>
                  <a:pt x="116" y="72"/>
                  <a:pt x="116" y="72"/>
                  <a:pt x="116" y="72"/>
                </a:cubicBezTo>
                <a:cubicBezTo>
                  <a:pt x="116" y="72"/>
                  <a:pt x="116" y="72"/>
                  <a:pt x="116" y="72"/>
                </a:cubicBezTo>
                <a:cubicBezTo>
                  <a:pt x="117" y="73"/>
                  <a:pt x="118" y="74"/>
                  <a:pt x="119" y="75"/>
                </a:cubicBezTo>
                <a:cubicBezTo>
                  <a:pt x="120" y="75"/>
                  <a:pt x="121" y="75"/>
                  <a:pt x="121" y="76"/>
                </a:cubicBezTo>
                <a:cubicBezTo>
                  <a:pt x="121" y="76"/>
                  <a:pt x="121" y="76"/>
                  <a:pt x="121" y="76"/>
                </a:cubicBezTo>
                <a:cubicBezTo>
                  <a:pt x="121" y="76"/>
                  <a:pt x="121" y="76"/>
                  <a:pt x="121" y="76"/>
                </a:cubicBezTo>
                <a:cubicBezTo>
                  <a:pt x="122" y="76"/>
                  <a:pt x="124" y="76"/>
                  <a:pt x="125" y="76"/>
                </a:cubicBezTo>
                <a:cubicBezTo>
                  <a:pt x="130" y="76"/>
                  <a:pt x="134" y="74"/>
                  <a:pt x="138" y="71"/>
                </a:cubicBezTo>
                <a:cubicBezTo>
                  <a:pt x="141" y="67"/>
                  <a:pt x="143" y="63"/>
                  <a:pt x="143" y="58"/>
                </a:cubicBezTo>
                <a:cubicBezTo>
                  <a:pt x="143" y="53"/>
                  <a:pt x="141" y="48"/>
                  <a:pt x="138" y="45"/>
                </a:cubicBezTo>
                <a:cubicBezTo>
                  <a:pt x="134" y="42"/>
                  <a:pt x="130" y="40"/>
                  <a:pt x="125" y="40"/>
                </a:cubicBezTo>
                <a:cubicBezTo>
                  <a:pt x="123" y="40"/>
                  <a:pt x="121" y="40"/>
                  <a:pt x="120" y="40"/>
                </a:cubicBezTo>
                <a:cubicBezTo>
                  <a:pt x="118" y="41"/>
                  <a:pt x="117" y="41"/>
                  <a:pt x="116" y="42"/>
                </a:cubicBezTo>
                <a:close/>
              </a:path>
            </a:pathLst>
          </a:custGeom>
          <a:solidFill>
            <a:schemeClr val="bg1">
              <a:lumMod val="50000"/>
            </a:schemeClr>
          </a:solidFill>
          <a:ln>
            <a:noFill/>
          </a:ln>
        </p:spPr>
        <p:txBody>
          <a:bodyPr/>
          <a:lstStyle/>
          <a:p>
            <a:endParaRPr lang="zh-CN" altLang="en-US" sz="2400"/>
          </a:p>
        </p:txBody>
      </p:sp>
      <p:sp>
        <p:nvSpPr>
          <p:cNvPr id="18" name="PA_任意多边形 29"/>
          <p:cNvSpPr>
            <a:spLocks noEditPoints="1"/>
          </p:cNvSpPr>
          <p:nvPr>
            <p:custDataLst>
              <p:tags r:id="rId9"/>
            </p:custDataLst>
          </p:nvPr>
        </p:nvSpPr>
        <p:spPr bwMode="auto">
          <a:xfrm>
            <a:off x="6060856" y="4853375"/>
            <a:ext cx="260349" cy="368413"/>
          </a:xfrm>
          <a:custGeom>
            <a:avLst/>
            <a:gdLst>
              <a:gd name="T0" fmla="*/ 38 w 102"/>
              <a:gd name="T1" fmla="*/ 124 h 144"/>
              <a:gd name="T2" fmla="*/ 38 w 102"/>
              <a:gd name="T3" fmla="*/ 124 h 144"/>
              <a:gd name="T4" fmla="*/ 65 w 102"/>
              <a:gd name="T5" fmla="*/ 124 h 144"/>
              <a:gd name="T6" fmla="*/ 68 w 102"/>
              <a:gd name="T7" fmla="*/ 127 h 144"/>
              <a:gd name="T8" fmla="*/ 68 w 102"/>
              <a:gd name="T9" fmla="*/ 127 h 144"/>
              <a:gd name="T10" fmla="*/ 68 w 102"/>
              <a:gd name="T11" fmla="*/ 141 h 144"/>
              <a:gd name="T12" fmla="*/ 65 w 102"/>
              <a:gd name="T13" fmla="*/ 144 h 144"/>
              <a:gd name="T14" fmla="*/ 65 w 102"/>
              <a:gd name="T15" fmla="*/ 144 h 144"/>
              <a:gd name="T16" fmla="*/ 38 w 102"/>
              <a:gd name="T17" fmla="*/ 144 h 144"/>
              <a:gd name="T18" fmla="*/ 34 w 102"/>
              <a:gd name="T19" fmla="*/ 141 h 144"/>
              <a:gd name="T20" fmla="*/ 34 w 102"/>
              <a:gd name="T21" fmla="*/ 141 h 144"/>
              <a:gd name="T22" fmla="*/ 34 w 102"/>
              <a:gd name="T23" fmla="*/ 127 h 144"/>
              <a:gd name="T24" fmla="*/ 38 w 102"/>
              <a:gd name="T25" fmla="*/ 124 h 144"/>
              <a:gd name="T26" fmla="*/ 51 w 102"/>
              <a:gd name="T27" fmla="*/ 0 h 144"/>
              <a:gd name="T28" fmla="*/ 51 w 102"/>
              <a:gd name="T29" fmla="*/ 0 h 144"/>
              <a:gd name="T30" fmla="*/ 87 w 102"/>
              <a:gd name="T31" fmla="*/ 15 h 144"/>
              <a:gd name="T32" fmla="*/ 87 w 102"/>
              <a:gd name="T33" fmla="*/ 15 h 144"/>
              <a:gd name="T34" fmla="*/ 87 w 102"/>
              <a:gd name="T35" fmla="*/ 15 h 144"/>
              <a:gd name="T36" fmla="*/ 102 w 102"/>
              <a:gd name="T37" fmla="*/ 51 h 144"/>
              <a:gd name="T38" fmla="*/ 98 w 102"/>
              <a:gd name="T39" fmla="*/ 72 h 144"/>
              <a:gd name="T40" fmla="*/ 86 w 102"/>
              <a:gd name="T41" fmla="*/ 89 h 144"/>
              <a:gd name="T42" fmla="*/ 81 w 102"/>
              <a:gd name="T43" fmla="*/ 94 h 144"/>
              <a:gd name="T44" fmla="*/ 68 w 102"/>
              <a:gd name="T45" fmla="*/ 114 h 144"/>
              <a:gd name="T46" fmla="*/ 62 w 102"/>
              <a:gd name="T47" fmla="*/ 119 h 144"/>
              <a:gd name="T48" fmla="*/ 41 w 102"/>
              <a:gd name="T49" fmla="*/ 119 h 144"/>
              <a:gd name="T50" fmla="*/ 35 w 102"/>
              <a:gd name="T51" fmla="*/ 114 h 144"/>
              <a:gd name="T52" fmla="*/ 22 w 102"/>
              <a:gd name="T53" fmla="*/ 94 h 144"/>
              <a:gd name="T54" fmla="*/ 17 w 102"/>
              <a:gd name="T55" fmla="*/ 89 h 144"/>
              <a:gd name="T56" fmla="*/ 17 w 102"/>
              <a:gd name="T57" fmla="*/ 89 h 144"/>
              <a:gd name="T58" fmla="*/ 5 w 102"/>
              <a:gd name="T59" fmla="*/ 72 h 144"/>
              <a:gd name="T60" fmla="*/ 0 w 102"/>
              <a:gd name="T61" fmla="*/ 51 h 144"/>
              <a:gd name="T62" fmla="*/ 15 w 102"/>
              <a:gd name="T63" fmla="*/ 15 h 144"/>
              <a:gd name="T64" fmla="*/ 16 w 102"/>
              <a:gd name="T65" fmla="*/ 14 h 144"/>
              <a:gd name="T66" fmla="*/ 51 w 102"/>
              <a:gd name="T67" fmla="*/ 0 h 144"/>
              <a:gd name="T68" fmla="*/ 80 w 102"/>
              <a:gd name="T69" fmla="*/ 23 h 144"/>
              <a:gd name="T70" fmla="*/ 80 w 102"/>
              <a:gd name="T71" fmla="*/ 23 h 144"/>
              <a:gd name="T72" fmla="*/ 51 w 102"/>
              <a:gd name="T73" fmla="*/ 11 h 144"/>
              <a:gd name="T74" fmla="*/ 23 w 102"/>
              <a:gd name="T75" fmla="*/ 22 h 144"/>
              <a:gd name="T76" fmla="*/ 23 w 102"/>
              <a:gd name="T77" fmla="*/ 23 h 144"/>
              <a:gd name="T78" fmla="*/ 11 w 102"/>
              <a:gd name="T79" fmla="*/ 51 h 144"/>
              <a:gd name="T80" fmla="*/ 15 w 102"/>
              <a:gd name="T81" fmla="*/ 67 h 144"/>
              <a:gd name="T82" fmla="*/ 24 w 102"/>
              <a:gd name="T83" fmla="*/ 80 h 144"/>
              <a:gd name="T84" fmla="*/ 25 w 102"/>
              <a:gd name="T85" fmla="*/ 81 h 144"/>
              <a:gd name="T86" fmla="*/ 30 w 102"/>
              <a:gd name="T87" fmla="*/ 86 h 144"/>
              <a:gd name="T88" fmla="*/ 45 w 102"/>
              <a:gd name="T89" fmla="*/ 108 h 144"/>
              <a:gd name="T90" fmla="*/ 57 w 102"/>
              <a:gd name="T91" fmla="*/ 108 h 144"/>
              <a:gd name="T92" fmla="*/ 73 w 102"/>
              <a:gd name="T93" fmla="*/ 86 h 144"/>
              <a:gd name="T94" fmla="*/ 78 w 102"/>
              <a:gd name="T95" fmla="*/ 81 h 144"/>
              <a:gd name="T96" fmla="*/ 78 w 102"/>
              <a:gd name="T97" fmla="*/ 80 h 144"/>
              <a:gd name="T98" fmla="*/ 88 w 102"/>
              <a:gd name="T99" fmla="*/ 67 h 144"/>
              <a:gd name="T100" fmla="*/ 91 w 102"/>
              <a:gd name="T101" fmla="*/ 51 h 144"/>
              <a:gd name="T102" fmla="*/ 80 w 102"/>
              <a:gd name="T103" fmla="*/ 23 h 144"/>
              <a:gd name="T104" fmla="*/ 62 w 102"/>
              <a:gd name="T105" fmla="*/ 131 h 144"/>
              <a:gd name="T106" fmla="*/ 62 w 102"/>
              <a:gd name="T107" fmla="*/ 131 h 144"/>
              <a:gd name="T108" fmla="*/ 41 w 102"/>
              <a:gd name="T109" fmla="*/ 131 h 144"/>
              <a:gd name="T110" fmla="*/ 41 w 102"/>
              <a:gd name="T111" fmla="*/ 138 h 144"/>
              <a:gd name="T112" fmla="*/ 62 w 102"/>
              <a:gd name="T113" fmla="*/ 138 h 144"/>
              <a:gd name="T114" fmla="*/ 62 w 102"/>
              <a:gd name="T115" fmla="*/ 13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2" h="144">
                <a:moveTo>
                  <a:pt x="38" y="124"/>
                </a:moveTo>
                <a:cubicBezTo>
                  <a:pt x="38" y="124"/>
                  <a:pt x="38" y="124"/>
                  <a:pt x="38" y="124"/>
                </a:cubicBezTo>
                <a:cubicBezTo>
                  <a:pt x="65" y="124"/>
                  <a:pt x="65" y="124"/>
                  <a:pt x="65" y="124"/>
                </a:cubicBezTo>
                <a:cubicBezTo>
                  <a:pt x="67" y="124"/>
                  <a:pt x="68" y="125"/>
                  <a:pt x="68" y="127"/>
                </a:cubicBezTo>
                <a:cubicBezTo>
                  <a:pt x="68" y="127"/>
                  <a:pt x="68" y="127"/>
                  <a:pt x="68" y="127"/>
                </a:cubicBezTo>
                <a:cubicBezTo>
                  <a:pt x="68" y="141"/>
                  <a:pt x="68" y="141"/>
                  <a:pt x="68" y="141"/>
                </a:cubicBezTo>
                <a:cubicBezTo>
                  <a:pt x="68" y="143"/>
                  <a:pt x="67" y="144"/>
                  <a:pt x="65" y="144"/>
                </a:cubicBezTo>
                <a:cubicBezTo>
                  <a:pt x="65" y="144"/>
                  <a:pt x="65" y="144"/>
                  <a:pt x="65" y="144"/>
                </a:cubicBezTo>
                <a:cubicBezTo>
                  <a:pt x="38" y="144"/>
                  <a:pt x="38" y="144"/>
                  <a:pt x="38" y="144"/>
                </a:cubicBezTo>
                <a:cubicBezTo>
                  <a:pt x="36" y="144"/>
                  <a:pt x="34" y="143"/>
                  <a:pt x="34" y="141"/>
                </a:cubicBezTo>
                <a:cubicBezTo>
                  <a:pt x="34" y="141"/>
                  <a:pt x="34" y="141"/>
                  <a:pt x="34" y="141"/>
                </a:cubicBezTo>
                <a:cubicBezTo>
                  <a:pt x="34" y="127"/>
                  <a:pt x="34" y="127"/>
                  <a:pt x="34" y="127"/>
                </a:cubicBezTo>
                <a:cubicBezTo>
                  <a:pt x="34" y="125"/>
                  <a:pt x="36" y="124"/>
                  <a:pt x="38" y="124"/>
                </a:cubicBezTo>
                <a:close/>
                <a:moveTo>
                  <a:pt x="51" y="0"/>
                </a:moveTo>
                <a:cubicBezTo>
                  <a:pt x="51" y="0"/>
                  <a:pt x="51" y="0"/>
                  <a:pt x="51" y="0"/>
                </a:cubicBezTo>
                <a:cubicBezTo>
                  <a:pt x="65" y="0"/>
                  <a:pt x="78" y="5"/>
                  <a:pt x="87" y="15"/>
                </a:cubicBezTo>
                <a:cubicBezTo>
                  <a:pt x="87" y="15"/>
                  <a:pt x="87" y="15"/>
                  <a:pt x="87" y="15"/>
                </a:cubicBezTo>
                <a:cubicBezTo>
                  <a:pt x="87" y="15"/>
                  <a:pt x="87" y="15"/>
                  <a:pt x="87" y="15"/>
                </a:cubicBezTo>
                <a:cubicBezTo>
                  <a:pt x="97" y="24"/>
                  <a:pt x="102" y="37"/>
                  <a:pt x="102" y="51"/>
                </a:cubicBezTo>
                <a:cubicBezTo>
                  <a:pt x="102" y="58"/>
                  <a:pt x="101" y="65"/>
                  <a:pt x="98" y="72"/>
                </a:cubicBezTo>
                <a:cubicBezTo>
                  <a:pt x="95" y="78"/>
                  <a:pt x="91" y="84"/>
                  <a:pt x="86" y="89"/>
                </a:cubicBezTo>
                <a:cubicBezTo>
                  <a:pt x="85" y="90"/>
                  <a:pt x="82" y="92"/>
                  <a:pt x="81" y="94"/>
                </a:cubicBezTo>
                <a:cubicBezTo>
                  <a:pt x="73" y="101"/>
                  <a:pt x="69" y="105"/>
                  <a:pt x="68" y="114"/>
                </a:cubicBezTo>
                <a:cubicBezTo>
                  <a:pt x="67" y="117"/>
                  <a:pt x="65" y="119"/>
                  <a:pt x="62" y="119"/>
                </a:cubicBezTo>
                <a:cubicBezTo>
                  <a:pt x="41" y="119"/>
                  <a:pt x="41" y="119"/>
                  <a:pt x="41" y="119"/>
                </a:cubicBezTo>
                <a:cubicBezTo>
                  <a:pt x="38" y="119"/>
                  <a:pt x="35" y="117"/>
                  <a:pt x="35" y="114"/>
                </a:cubicBezTo>
                <a:cubicBezTo>
                  <a:pt x="34" y="105"/>
                  <a:pt x="30" y="101"/>
                  <a:pt x="22" y="94"/>
                </a:cubicBezTo>
                <a:cubicBezTo>
                  <a:pt x="20" y="92"/>
                  <a:pt x="18" y="90"/>
                  <a:pt x="17" y="89"/>
                </a:cubicBezTo>
                <a:cubicBezTo>
                  <a:pt x="17" y="89"/>
                  <a:pt x="17" y="89"/>
                  <a:pt x="17" y="89"/>
                </a:cubicBezTo>
                <a:cubicBezTo>
                  <a:pt x="12" y="84"/>
                  <a:pt x="7" y="78"/>
                  <a:pt x="5" y="72"/>
                </a:cubicBezTo>
                <a:cubicBezTo>
                  <a:pt x="2" y="65"/>
                  <a:pt x="0" y="58"/>
                  <a:pt x="0" y="51"/>
                </a:cubicBezTo>
                <a:cubicBezTo>
                  <a:pt x="0" y="37"/>
                  <a:pt x="6" y="24"/>
                  <a:pt x="15" y="15"/>
                </a:cubicBezTo>
                <a:cubicBezTo>
                  <a:pt x="16" y="14"/>
                  <a:pt x="16" y="14"/>
                  <a:pt x="16" y="14"/>
                </a:cubicBezTo>
                <a:cubicBezTo>
                  <a:pt x="25" y="5"/>
                  <a:pt x="37" y="0"/>
                  <a:pt x="51" y="0"/>
                </a:cubicBezTo>
                <a:close/>
                <a:moveTo>
                  <a:pt x="80" y="23"/>
                </a:moveTo>
                <a:cubicBezTo>
                  <a:pt x="80" y="23"/>
                  <a:pt x="80" y="23"/>
                  <a:pt x="80" y="23"/>
                </a:cubicBezTo>
                <a:cubicBezTo>
                  <a:pt x="72" y="15"/>
                  <a:pt x="62" y="11"/>
                  <a:pt x="51" y="11"/>
                </a:cubicBezTo>
                <a:cubicBezTo>
                  <a:pt x="40" y="11"/>
                  <a:pt x="31" y="15"/>
                  <a:pt x="23" y="22"/>
                </a:cubicBezTo>
                <a:cubicBezTo>
                  <a:pt x="23" y="23"/>
                  <a:pt x="23" y="23"/>
                  <a:pt x="23" y="23"/>
                </a:cubicBezTo>
                <a:cubicBezTo>
                  <a:pt x="16" y="30"/>
                  <a:pt x="11" y="40"/>
                  <a:pt x="11" y="51"/>
                </a:cubicBezTo>
                <a:cubicBezTo>
                  <a:pt x="11" y="57"/>
                  <a:pt x="13" y="62"/>
                  <a:pt x="15" y="67"/>
                </a:cubicBezTo>
                <a:cubicBezTo>
                  <a:pt x="17" y="72"/>
                  <a:pt x="20" y="77"/>
                  <a:pt x="24" y="80"/>
                </a:cubicBezTo>
                <a:cubicBezTo>
                  <a:pt x="25" y="81"/>
                  <a:pt x="25" y="81"/>
                  <a:pt x="25" y="81"/>
                </a:cubicBezTo>
                <a:cubicBezTo>
                  <a:pt x="27" y="83"/>
                  <a:pt x="29" y="84"/>
                  <a:pt x="30" y="86"/>
                </a:cubicBezTo>
                <a:cubicBezTo>
                  <a:pt x="38" y="93"/>
                  <a:pt x="43" y="98"/>
                  <a:pt x="45" y="108"/>
                </a:cubicBezTo>
                <a:cubicBezTo>
                  <a:pt x="57" y="108"/>
                  <a:pt x="57" y="108"/>
                  <a:pt x="57" y="108"/>
                </a:cubicBezTo>
                <a:cubicBezTo>
                  <a:pt x="60" y="98"/>
                  <a:pt x="65" y="93"/>
                  <a:pt x="73" y="86"/>
                </a:cubicBezTo>
                <a:cubicBezTo>
                  <a:pt x="74" y="84"/>
                  <a:pt x="75" y="83"/>
                  <a:pt x="78" y="81"/>
                </a:cubicBezTo>
                <a:cubicBezTo>
                  <a:pt x="78" y="80"/>
                  <a:pt x="78" y="80"/>
                  <a:pt x="78" y="80"/>
                </a:cubicBezTo>
                <a:cubicBezTo>
                  <a:pt x="82" y="77"/>
                  <a:pt x="85" y="72"/>
                  <a:pt x="88" y="67"/>
                </a:cubicBezTo>
                <a:cubicBezTo>
                  <a:pt x="90" y="62"/>
                  <a:pt x="91" y="57"/>
                  <a:pt x="91" y="51"/>
                </a:cubicBezTo>
                <a:cubicBezTo>
                  <a:pt x="91" y="40"/>
                  <a:pt x="87" y="30"/>
                  <a:pt x="80" y="23"/>
                </a:cubicBezTo>
                <a:close/>
                <a:moveTo>
                  <a:pt x="62" y="131"/>
                </a:moveTo>
                <a:cubicBezTo>
                  <a:pt x="62" y="131"/>
                  <a:pt x="62" y="131"/>
                  <a:pt x="62" y="131"/>
                </a:cubicBezTo>
                <a:cubicBezTo>
                  <a:pt x="41" y="131"/>
                  <a:pt x="41" y="131"/>
                  <a:pt x="41" y="131"/>
                </a:cubicBezTo>
                <a:cubicBezTo>
                  <a:pt x="41" y="138"/>
                  <a:pt x="41" y="138"/>
                  <a:pt x="41" y="138"/>
                </a:cubicBezTo>
                <a:cubicBezTo>
                  <a:pt x="62" y="138"/>
                  <a:pt x="62" y="138"/>
                  <a:pt x="62" y="138"/>
                </a:cubicBezTo>
                <a:cubicBezTo>
                  <a:pt x="62" y="131"/>
                  <a:pt x="62" y="131"/>
                  <a:pt x="62" y="1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9" name="PA_Line 30"/>
          <p:cNvSpPr>
            <a:spLocks noChangeShapeType="1"/>
          </p:cNvSpPr>
          <p:nvPr>
            <p:custDataLst>
              <p:tags r:id="rId10"/>
            </p:custDataLst>
          </p:nvPr>
        </p:nvSpPr>
        <p:spPr bwMode="auto">
          <a:xfrm flipH="1">
            <a:off x="4704073" y="2054278"/>
            <a:ext cx="1013884" cy="0"/>
          </a:xfrm>
          <a:prstGeom prst="line">
            <a:avLst/>
          </a:prstGeom>
          <a:noFill/>
          <a:ln w="6350" cmpd="sng">
            <a:solidFill>
              <a:schemeClr val="bg1">
                <a:lumMod val="50000"/>
              </a:schemeClr>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sz="2400"/>
          </a:p>
        </p:txBody>
      </p:sp>
      <p:sp>
        <p:nvSpPr>
          <p:cNvPr id="20" name="PA_Line 31"/>
          <p:cNvSpPr>
            <a:spLocks noChangeShapeType="1"/>
          </p:cNvSpPr>
          <p:nvPr>
            <p:custDataLst>
              <p:tags r:id="rId11"/>
            </p:custDataLst>
          </p:nvPr>
        </p:nvSpPr>
        <p:spPr bwMode="auto">
          <a:xfrm>
            <a:off x="4704072" y="4038206"/>
            <a:ext cx="0" cy="999375"/>
          </a:xfrm>
          <a:prstGeom prst="line">
            <a:avLst/>
          </a:prstGeom>
          <a:noFill/>
          <a:ln w="6350" cmpd="sng">
            <a:solidFill>
              <a:schemeClr val="bg1">
                <a:lumMod val="50000"/>
              </a:schemeClr>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sz="2400"/>
          </a:p>
        </p:txBody>
      </p:sp>
      <p:sp>
        <p:nvSpPr>
          <p:cNvPr id="21" name="PA_Line 32"/>
          <p:cNvSpPr>
            <a:spLocks noChangeShapeType="1"/>
          </p:cNvSpPr>
          <p:nvPr>
            <p:custDataLst>
              <p:tags r:id="rId12"/>
            </p:custDataLst>
          </p:nvPr>
        </p:nvSpPr>
        <p:spPr bwMode="auto">
          <a:xfrm>
            <a:off x="6623890" y="5037580"/>
            <a:ext cx="960967" cy="0"/>
          </a:xfrm>
          <a:prstGeom prst="line">
            <a:avLst/>
          </a:prstGeom>
          <a:noFill/>
          <a:ln w="6350" cmpd="sng">
            <a:solidFill>
              <a:schemeClr val="bg1">
                <a:lumMod val="50000"/>
              </a:schemeClr>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sz="2400"/>
          </a:p>
        </p:txBody>
      </p:sp>
      <p:sp>
        <p:nvSpPr>
          <p:cNvPr id="22" name="PA_Line 33"/>
          <p:cNvSpPr>
            <a:spLocks noChangeShapeType="1"/>
          </p:cNvSpPr>
          <p:nvPr>
            <p:custDataLst>
              <p:tags r:id="rId13"/>
            </p:custDataLst>
          </p:nvPr>
        </p:nvSpPr>
        <p:spPr bwMode="auto">
          <a:xfrm flipV="1">
            <a:off x="7584856" y="2054278"/>
            <a:ext cx="0" cy="1052308"/>
          </a:xfrm>
          <a:prstGeom prst="line">
            <a:avLst/>
          </a:prstGeom>
          <a:noFill/>
          <a:ln w="6350" cmpd="sng">
            <a:solidFill>
              <a:schemeClr val="bg1">
                <a:lumMod val="50000"/>
              </a:schemeClr>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sz="2400"/>
          </a:p>
        </p:txBody>
      </p:sp>
      <p:sp>
        <p:nvSpPr>
          <p:cNvPr id="23" name="TextBox 41"/>
          <p:cNvSpPr txBox="1"/>
          <p:nvPr/>
        </p:nvSpPr>
        <p:spPr>
          <a:xfrm>
            <a:off x="7933586" y="1672570"/>
            <a:ext cx="2350554"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4" name="TextBox 170"/>
          <p:cNvSpPr txBox="1"/>
          <p:nvPr/>
        </p:nvSpPr>
        <p:spPr>
          <a:xfrm>
            <a:off x="7972327" y="1274332"/>
            <a:ext cx="2154159" cy="333590"/>
          </a:xfrm>
          <a:prstGeom prst="rect">
            <a:avLst/>
          </a:prstGeom>
          <a:noFill/>
        </p:spPr>
        <p:txBody>
          <a:bodyPr wrap="square" lIns="96431" tIns="48215" rIns="96431" bIns="48215" rtlCol="0">
            <a:spAutoFit/>
          </a:bodyPr>
          <a:lstStyle/>
          <a:p>
            <a:pP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41"/>
          <p:cNvSpPr txBox="1"/>
          <p:nvPr/>
        </p:nvSpPr>
        <p:spPr>
          <a:xfrm>
            <a:off x="7954908" y="4836505"/>
            <a:ext cx="2350554"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6" name="TextBox 170"/>
          <p:cNvSpPr txBox="1"/>
          <p:nvPr/>
        </p:nvSpPr>
        <p:spPr>
          <a:xfrm>
            <a:off x="7993649" y="4438267"/>
            <a:ext cx="2154159" cy="333590"/>
          </a:xfrm>
          <a:prstGeom prst="rect">
            <a:avLst/>
          </a:prstGeom>
          <a:noFill/>
        </p:spPr>
        <p:txBody>
          <a:bodyPr wrap="square" lIns="96431" tIns="48215" rIns="96431" bIns="48215" rtlCol="0">
            <a:spAutoFit/>
          </a:bodyPr>
          <a:lstStyle/>
          <a:p>
            <a:pP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41"/>
          <p:cNvSpPr txBox="1"/>
          <p:nvPr/>
        </p:nvSpPr>
        <p:spPr>
          <a:xfrm>
            <a:off x="2081631" y="2027113"/>
            <a:ext cx="2350554"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8" name="TextBox 170"/>
          <p:cNvSpPr txBox="1"/>
          <p:nvPr/>
        </p:nvSpPr>
        <p:spPr>
          <a:xfrm>
            <a:off x="2081631" y="1628875"/>
            <a:ext cx="2154159" cy="333590"/>
          </a:xfrm>
          <a:prstGeom prst="rect">
            <a:avLst/>
          </a:prstGeom>
          <a:noFill/>
        </p:spPr>
        <p:txBody>
          <a:bodyPr wrap="square" lIns="96431" tIns="48215" rIns="96431" bIns="48215" rtlCol="0">
            <a:spAutoFit/>
          </a:bodyPr>
          <a:lstStyle/>
          <a:p>
            <a:pP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41"/>
          <p:cNvSpPr txBox="1"/>
          <p:nvPr/>
        </p:nvSpPr>
        <p:spPr>
          <a:xfrm>
            <a:off x="2259516" y="5003300"/>
            <a:ext cx="2350554"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0" name="TextBox 170"/>
          <p:cNvSpPr txBox="1"/>
          <p:nvPr/>
        </p:nvSpPr>
        <p:spPr>
          <a:xfrm>
            <a:off x="2298257" y="4605062"/>
            <a:ext cx="2154159" cy="333590"/>
          </a:xfrm>
          <a:prstGeom prst="rect">
            <a:avLst/>
          </a:prstGeom>
          <a:noFill/>
        </p:spPr>
        <p:txBody>
          <a:bodyPr wrap="square" lIns="96431" tIns="48215" rIns="96431" bIns="48215" rtlCol="0">
            <a:spAutoFit/>
          </a:bodyPr>
          <a:lstStyle/>
          <a:p>
            <a:pP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grpId="0" nodeType="withEffect">
                                  <p:stCondLst>
                                    <p:cond delay="3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60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90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grpId="0" nodeType="withEffect">
                                  <p:stCondLst>
                                    <p:cond delay="12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par>
                                <p:cTn id="30" presetID="10" presetClass="entr" presetSubtype="0" fill="hold" grpId="0" nodeType="withEffect">
                                  <p:stCondLst>
                                    <p:cond delay="150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par>
                                <p:cTn id="38" presetID="10" presetClass="entr" presetSubtype="0" fill="hold" grpId="0" nodeType="withEffect">
                                  <p:stCondLst>
                                    <p:cond delay="30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par>
                                <p:cTn id="41" presetID="10" presetClass="entr" presetSubtype="0" fill="hold" grpId="0" nodeType="withEffect">
                                  <p:stCondLst>
                                    <p:cond delay="60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grpId="0" nodeType="withEffect">
                                  <p:stCondLst>
                                    <p:cond delay="90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par>
                                <p:cTn id="47" presetID="10" presetClass="entr" presetSubtype="0" fill="hold" grpId="0" nodeType="withEffect">
                                  <p:stCondLst>
                                    <p:cond delay="120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5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childTnLst>
                          </p:cTn>
                        </p:par>
                        <p:par>
                          <p:cTn id="58" fill="hold">
                            <p:stCondLst>
                              <p:cond delay="500"/>
                            </p:stCondLst>
                            <p:childTnLst>
                              <p:par>
                                <p:cTn id="59" presetID="47" presetClass="entr" presetSubtype="0"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500"/>
                                        <p:tgtEl>
                                          <p:spTgt spid="24"/>
                                        </p:tgtEl>
                                      </p:cBhvr>
                                    </p:animEffect>
                                    <p:anim calcmode="lin" valueType="num">
                                      <p:cBhvr>
                                        <p:cTn id="62" dur="500" fill="hold"/>
                                        <p:tgtEl>
                                          <p:spTgt spid="24"/>
                                        </p:tgtEl>
                                        <p:attrNameLst>
                                          <p:attrName>ppt_x</p:attrName>
                                        </p:attrNameLst>
                                      </p:cBhvr>
                                      <p:tavLst>
                                        <p:tav tm="0">
                                          <p:val>
                                            <p:strVal val="#ppt_x"/>
                                          </p:val>
                                        </p:tav>
                                        <p:tav tm="100000">
                                          <p:val>
                                            <p:strVal val="#ppt_x"/>
                                          </p:val>
                                        </p:tav>
                                      </p:tavLst>
                                    </p:anim>
                                    <p:anim calcmode="lin" valueType="num">
                                      <p:cBhvr>
                                        <p:cTn id="63" dur="500" fill="hold"/>
                                        <p:tgtEl>
                                          <p:spTgt spid="24"/>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500"/>
                                        <p:tgtEl>
                                          <p:spTgt spid="23"/>
                                        </p:tgtEl>
                                      </p:cBhvr>
                                    </p:animEffect>
                                    <p:anim calcmode="lin" valueType="num">
                                      <p:cBhvr>
                                        <p:cTn id="67" dur="500" fill="hold"/>
                                        <p:tgtEl>
                                          <p:spTgt spid="23"/>
                                        </p:tgtEl>
                                        <p:attrNameLst>
                                          <p:attrName>ppt_x</p:attrName>
                                        </p:attrNameLst>
                                      </p:cBhvr>
                                      <p:tavLst>
                                        <p:tav tm="0">
                                          <p:val>
                                            <p:strVal val="#ppt_x"/>
                                          </p:val>
                                        </p:tav>
                                        <p:tav tm="100000">
                                          <p:val>
                                            <p:strVal val="#ppt_x"/>
                                          </p:val>
                                        </p:tav>
                                      </p:tavLst>
                                    </p:anim>
                                    <p:anim calcmode="lin" valueType="num">
                                      <p:cBhvr>
                                        <p:cTn id="68" dur="500" fill="hold"/>
                                        <p:tgtEl>
                                          <p:spTgt spid="23"/>
                                        </p:tgtEl>
                                        <p:attrNameLst>
                                          <p:attrName>ppt_y</p:attrName>
                                        </p:attrNameLst>
                                      </p:cBhvr>
                                      <p:tavLst>
                                        <p:tav tm="0">
                                          <p:val>
                                            <p:strVal val="#ppt_y+.1"/>
                                          </p:val>
                                        </p:tav>
                                        <p:tav tm="100000">
                                          <p:val>
                                            <p:strVal val="#ppt_y"/>
                                          </p:val>
                                        </p:tav>
                                      </p:tavLst>
                                    </p:anim>
                                  </p:childTnLst>
                                </p:cTn>
                              </p:par>
                            </p:childTnLst>
                          </p:cTn>
                        </p:par>
                        <p:par>
                          <p:cTn id="69" fill="hold">
                            <p:stCondLst>
                              <p:cond delay="1000"/>
                            </p:stCondLst>
                            <p:childTnLst>
                              <p:par>
                                <p:cTn id="70" presetID="47" presetClass="entr" presetSubtype="0" fill="hold" grpId="0"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anim calcmode="lin" valueType="num">
                                      <p:cBhvr>
                                        <p:cTn id="73" dur="500" fill="hold"/>
                                        <p:tgtEl>
                                          <p:spTgt spid="26"/>
                                        </p:tgtEl>
                                        <p:attrNameLst>
                                          <p:attrName>ppt_x</p:attrName>
                                        </p:attrNameLst>
                                      </p:cBhvr>
                                      <p:tavLst>
                                        <p:tav tm="0">
                                          <p:val>
                                            <p:strVal val="#ppt_x"/>
                                          </p:val>
                                        </p:tav>
                                        <p:tav tm="100000">
                                          <p:val>
                                            <p:strVal val="#ppt_x"/>
                                          </p:val>
                                        </p:tav>
                                      </p:tavLst>
                                    </p:anim>
                                    <p:anim calcmode="lin" valueType="num">
                                      <p:cBhvr>
                                        <p:cTn id="74" dur="500" fill="hold"/>
                                        <p:tgtEl>
                                          <p:spTgt spid="26"/>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fade">
                                      <p:cBhvr>
                                        <p:cTn id="77" dur="500"/>
                                        <p:tgtEl>
                                          <p:spTgt spid="25"/>
                                        </p:tgtEl>
                                      </p:cBhvr>
                                    </p:animEffect>
                                    <p:anim calcmode="lin" valueType="num">
                                      <p:cBhvr>
                                        <p:cTn id="78" dur="500" fill="hold"/>
                                        <p:tgtEl>
                                          <p:spTgt spid="25"/>
                                        </p:tgtEl>
                                        <p:attrNameLst>
                                          <p:attrName>ppt_x</p:attrName>
                                        </p:attrNameLst>
                                      </p:cBhvr>
                                      <p:tavLst>
                                        <p:tav tm="0">
                                          <p:val>
                                            <p:strVal val="#ppt_x"/>
                                          </p:val>
                                        </p:tav>
                                        <p:tav tm="100000">
                                          <p:val>
                                            <p:strVal val="#ppt_x"/>
                                          </p:val>
                                        </p:tav>
                                      </p:tavLst>
                                    </p:anim>
                                    <p:anim calcmode="lin" valueType="num">
                                      <p:cBhvr>
                                        <p:cTn id="79" dur="500" fill="hold"/>
                                        <p:tgtEl>
                                          <p:spTgt spid="25"/>
                                        </p:tgtEl>
                                        <p:attrNameLst>
                                          <p:attrName>ppt_y</p:attrName>
                                        </p:attrNameLst>
                                      </p:cBhvr>
                                      <p:tavLst>
                                        <p:tav tm="0">
                                          <p:val>
                                            <p:strVal val="#ppt_y+.1"/>
                                          </p:val>
                                        </p:tav>
                                        <p:tav tm="100000">
                                          <p:val>
                                            <p:strVal val="#ppt_y"/>
                                          </p:val>
                                        </p:tav>
                                      </p:tavLst>
                                    </p:anim>
                                  </p:childTnLst>
                                </p:cTn>
                              </p:par>
                            </p:childTnLst>
                          </p:cTn>
                        </p:par>
                        <p:par>
                          <p:cTn id="80" fill="hold">
                            <p:stCondLst>
                              <p:cond delay="1500"/>
                            </p:stCondLst>
                            <p:childTnLst>
                              <p:par>
                                <p:cTn id="81" presetID="47" presetClass="entr" presetSubtype="0" fill="hold" grpId="0"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500"/>
                                        <p:tgtEl>
                                          <p:spTgt spid="28"/>
                                        </p:tgtEl>
                                      </p:cBhvr>
                                    </p:animEffect>
                                    <p:anim calcmode="lin" valueType="num">
                                      <p:cBhvr>
                                        <p:cTn id="84" dur="500" fill="hold"/>
                                        <p:tgtEl>
                                          <p:spTgt spid="28"/>
                                        </p:tgtEl>
                                        <p:attrNameLst>
                                          <p:attrName>ppt_x</p:attrName>
                                        </p:attrNameLst>
                                      </p:cBhvr>
                                      <p:tavLst>
                                        <p:tav tm="0">
                                          <p:val>
                                            <p:strVal val="#ppt_x"/>
                                          </p:val>
                                        </p:tav>
                                        <p:tav tm="100000">
                                          <p:val>
                                            <p:strVal val="#ppt_x"/>
                                          </p:val>
                                        </p:tav>
                                      </p:tavLst>
                                    </p:anim>
                                    <p:anim calcmode="lin" valueType="num">
                                      <p:cBhvr>
                                        <p:cTn id="85" dur="500" fill="hold"/>
                                        <p:tgtEl>
                                          <p:spTgt spid="28"/>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fade">
                                      <p:cBhvr>
                                        <p:cTn id="88" dur="500"/>
                                        <p:tgtEl>
                                          <p:spTgt spid="27"/>
                                        </p:tgtEl>
                                      </p:cBhvr>
                                    </p:animEffect>
                                    <p:anim calcmode="lin" valueType="num">
                                      <p:cBhvr>
                                        <p:cTn id="89" dur="500" fill="hold"/>
                                        <p:tgtEl>
                                          <p:spTgt spid="27"/>
                                        </p:tgtEl>
                                        <p:attrNameLst>
                                          <p:attrName>ppt_x</p:attrName>
                                        </p:attrNameLst>
                                      </p:cBhvr>
                                      <p:tavLst>
                                        <p:tav tm="0">
                                          <p:val>
                                            <p:strVal val="#ppt_x"/>
                                          </p:val>
                                        </p:tav>
                                        <p:tav tm="100000">
                                          <p:val>
                                            <p:strVal val="#ppt_x"/>
                                          </p:val>
                                        </p:tav>
                                      </p:tavLst>
                                    </p:anim>
                                    <p:anim calcmode="lin" valueType="num">
                                      <p:cBhvr>
                                        <p:cTn id="90" dur="500" fill="hold"/>
                                        <p:tgtEl>
                                          <p:spTgt spid="27"/>
                                        </p:tgtEl>
                                        <p:attrNameLst>
                                          <p:attrName>ppt_y</p:attrName>
                                        </p:attrNameLst>
                                      </p:cBhvr>
                                      <p:tavLst>
                                        <p:tav tm="0">
                                          <p:val>
                                            <p:strVal val="#ppt_y+.1"/>
                                          </p:val>
                                        </p:tav>
                                        <p:tav tm="100000">
                                          <p:val>
                                            <p:strVal val="#ppt_y"/>
                                          </p:val>
                                        </p:tav>
                                      </p:tavLst>
                                    </p:anim>
                                  </p:childTnLst>
                                </p:cTn>
                              </p:par>
                            </p:childTnLst>
                          </p:cTn>
                        </p:par>
                        <p:par>
                          <p:cTn id="91" fill="hold">
                            <p:stCondLst>
                              <p:cond delay="2000"/>
                            </p:stCondLst>
                            <p:childTnLst>
                              <p:par>
                                <p:cTn id="92" presetID="47" presetClass="entr" presetSubtype="0" fill="hold" grpId="0" nodeType="after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fade">
                                      <p:cBhvr>
                                        <p:cTn id="94" dur="500"/>
                                        <p:tgtEl>
                                          <p:spTgt spid="30"/>
                                        </p:tgtEl>
                                      </p:cBhvr>
                                    </p:animEffect>
                                    <p:anim calcmode="lin" valueType="num">
                                      <p:cBhvr>
                                        <p:cTn id="95" dur="500" fill="hold"/>
                                        <p:tgtEl>
                                          <p:spTgt spid="30"/>
                                        </p:tgtEl>
                                        <p:attrNameLst>
                                          <p:attrName>ppt_x</p:attrName>
                                        </p:attrNameLst>
                                      </p:cBhvr>
                                      <p:tavLst>
                                        <p:tav tm="0">
                                          <p:val>
                                            <p:strVal val="#ppt_x"/>
                                          </p:val>
                                        </p:tav>
                                        <p:tav tm="100000">
                                          <p:val>
                                            <p:strVal val="#ppt_x"/>
                                          </p:val>
                                        </p:tav>
                                      </p:tavLst>
                                    </p:anim>
                                    <p:anim calcmode="lin" valueType="num">
                                      <p:cBhvr>
                                        <p:cTn id="96" dur="500" fill="hold"/>
                                        <p:tgtEl>
                                          <p:spTgt spid="30"/>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29"/>
                                        </p:tgtEl>
                                        <p:attrNameLst>
                                          <p:attrName>style.visibility</p:attrName>
                                        </p:attrNameLst>
                                      </p:cBhvr>
                                      <p:to>
                                        <p:strVal val="visible"/>
                                      </p:to>
                                    </p:set>
                                    <p:animEffect transition="in" filter="fade">
                                      <p:cBhvr>
                                        <p:cTn id="99" dur="500"/>
                                        <p:tgtEl>
                                          <p:spTgt spid="29"/>
                                        </p:tgtEl>
                                      </p:cBhvr>
                                    </p:animEffect>
                                    <p:anim calcmode="lin" valueType="num">
                                      <p:cBhvr>
                                        <p:cTn id="100" dur="500" fill="hold"/>
                                        <p:tgtEl>
                                          <p:spTgt spid="29"/>
                                        </p:tgtEl>
                                        <p:attrNameLst>
                                          <p:attrName>ppt_x</p:attrName>
                                        </p:attrNameLst>
                                      </p:cBhvr>
                                      <p:tavLst>
                                        <p:tav tm="0">
                                          <p:val>
                                            <p:strVal val="#ppt_x"/>
                                          </p:val>
                                        </p:tav>
                                        <p:tav tm="100000">
                                          <p:val>
                                            <p:strVal val="#ppt_x"/>
                                          </p:val>
                                        </p:tav>
                                      </p:tavLst>
                                    </p:anim>
                                    <p:anim calcmode="lin" valueType="num">
                                      <p:cBhvr>
                                        <p:cTn id="101" dur="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bldLvl="0" animBg="1"/>
      <p:bldP spid="11" grpId="0" bldLvl="0" animBg="1" autoUpdateAnimBg="0"/>
      <p:bldP spid="12" grpId="0" bldLvl="0" animBg="1" autoUpdateAnimBg="0"/>
      <p:bldP spid="13" grpId="0" bldLvl="0" animBg="1"/>
      <p:bldP spid="14" grpId="0" bldLvl="0" animBg="1"/>
      <p:bldP spid="15" grpId="0" bldLvl="0" animBg="1"/>
      <p:bldP spid="16" grpId="0" bldLvl="0" animBg="1"/>
      <p:bldP spid="17" grpId="0" bldLvl="0" animBg="1" autoUpdateAnimBg="0"/>
      <p:bldP spid="18" grpId="0" bldLvl="0" animBg="1" autoUpdateAnimBg="0"/>
      <p:bldP spid="19" grpId="0" bldLvl="0" animBg="1"/>
      <p:bldP spid="20" grpId="0" bldLvl="0" animBg="1"/>
      <p:bldP spid="21" grpId="0" bldLvl="0" animBg="1"/>
      <p:bldP spid="22" grpId="0" bldLvl="0" animBg="1"/>
      <p:bldP spid="23" grpId="0"/>
      <p:bldP spid="24" grpId="0"/>
      <p:bldP spid="25" grpId="0"/>
      <p:bldP spid="26" grpId="0"/>
      <p:bldP spid="27" grpId="0"/>
      <p:bldP spid="28" grpId="0"/>
      <p:bldP spid="29"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75" y="342900"/>
            <a:ext cx="8165592" cy="6382512"/>
          </a:xfrm>
          <a:prstGeom prst="rect">
            <a:avLst/>
          </a:prstGeom>
        </p:spPr>
      </p:pic>
      <p:pic>
        <p:nvPicPr>
          <p:cNvPr id="4" name="图片 3"/>
          <p:cNvPicPr>
            <a:picLocks noChangeAspect="1"/>
          </p:cNvPicPr>
          <p:nvPr/>
        </p:nvPicPr>
        <p:blipFill>
          <a:blip r:embed="rId4"/>
          <a:stretch>
            <a:fillRect/>
          </a:stretch>
        </p:blipFill>
        <p:spPr>
          <a:xfrm>
            <a:off x="1198561" y="1204912"/>
            <a:ext cx="6316663" cy="4552951"/>
          </a:xfrm>
          <a:prstGeom prst="rect">
            <a:avLst/>
          </a:prstGeom>
        </p:spPr>
      </p:pic>
      <p:sp>
        <p:nvSpPr>
          <p:cNvPr id="8" name="Rectangle 32"/>
          <p:cNvSpPr>
            <a:spLocks noChangeArrowheads="1"/>
          </p:cNvSpPr>
          <p:nvPr/>
        </p:nvSpPr>
        <p:spPr bwMode="auto">
          <a:xfrm>
            <a:off x="8892165" y="762321"/>
            <a:ext cx="2363470" cy="313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b="1" dirty="0">
                <a:solidFill>
                  <a:schemeClr val="bg1"/>
                </a:solidFill>
                <a:latin typeface="微软雅黑" panose="020B0503020204020204" pitchFamily="34" charset="-122"/>
                <a:ea typeface="微软雅黑" panose="020B0503020204020204" pitchFamily="34" charset="-122"/>
                <a:sym typeface="+mn-ea"/>
              </a:rPr>
              <a:t>标  题</a:t>
            </a:r>
            <a:endParaRPr lang="en-US" altLang="zh-CN" b="1" dirty="0">
              <a:solidFill>
                <a:schemeClr val="bg1"/>
              </a:solidFill>
              <a:latin typeface="微软雅黑" panose="020B0503020204020204" pitchFamily="34" charset="-122"/>
              <a:ea typeface="微软雅黑" panose="020B0503020204020204" pitchFamily="34" charset="-122"/>
              <a:sym typeface="+mn-ea"/>
            </a:endParaRPr>
          </a:p>
          <a:p>
            <a:pPr algn="ctr">
              <a:lnSpc>
                <a:spcPct val="130000"/>
              </a:lnSpc>
              <a:defRPr/>
            </a:pPr>
            <a:r>
              <a:rPr lang="zh-CN" altLang="en-US" sz="1400" dirty="0">
                <a:solidFill>
                  <a:schemeClr val="bg1"/>
                </a:solidFill>
                <a:sym typeface="+mn-ea"/>
              </a:rPr>
              <a:t>输入文字内容输入文字内容输入文字内容输入文字内容输入文字内容输入文字内容输入文字内容输入文字内容输入文字内容输入文字内容输入文字内容输入文字内容输入文字内容输入文字内容输入文字内容</a:t>
            </a:r>
            <a:endParaRPr lang="zh-CN" altLang="en-US" sz="1400" dirty="0">
              <a:solidFill>
                <a:schemeClr val="bg1"/>
              </a:solidFill>
              <a:latin typeface="微软雅黑 Light" panose="020B0502040204020203" pitchFamily="34" charset="-122"/>
              <a:ea typeface="微软雅黑 Light" panose="020B0502040204020203" pitchFamily="34" charset="-122"/>
              <a:sym typeface="+mn-ea"/>
            </a:endParaRPr>
          </a:p>
          <a:p>
            <a:pPr algn="ctr">
              <a:lnSpc>
                <a:spcPct val="130000"/>
              </a:lnSpc>
              <a:defRPr/>
            </a:pPr>
            <a:endParaRPr lang="zh-CN" altLang="en-US" sz="1400" dirty="0">
              <a:solidFill>
                <a:schemeClr val="bg1"/>
              </a:solidFill>
              <a:latin typeface="微软雅黑 Light" panose="020B0502040204020203" pitchFamily="34" charset="-122"/>
              <a:ea typeface="微软雅黑 Light" panose="020B0502040204020203" pitchFamily="34" charset="-122"/>
              <a:sym typeface="+mn-ea"/>
            </a:endParaRPr>
          </a:p>
          <a:p>
            <a:pPr algn="ctr">
              <a:lnSpc>
                <a:spcPct val="130000"/>
              </a:lnSpc>
              <a:defRPr/>
            </a:pPr>
            <a:endParaRPr lang="zh-CN" altLang="en-US" sz="1400" dirty="0">
              <a:solidFill>
                <a:schemeClr val="bg1"/>
              </a:solidFill>
              <a:latin typeface="微软雅黑 Light" panose="020B0502040204020203" pitchFamily="34" charset="-122"/>
              <a:ea typeface="微软雅黑 Light" panose="020B0502040204020203" pitchFamily="34" charset="-122"/>
              <a:sym typeface="+mn-ea"/>
            </a:endParaRPr>
          </a:p>
          <a:p>
            <a:pPr marL="0" marR="0" lvl="0" algn="ctr" defTabSz="914400" rtl="0" eaLnBrk="1" latinLnBrk="0" hangingPunct="1">
              <a:lnSpc>
                <a:spcPct val="130000"/>
              </a:lnSpc>
              <a:spcBef>
                <a:spcPts val="0"/>
              </a:spcBef>
              <a:spcAft>
                <a:spcPts val="0"/>
              </a:spcAft>
              <a:buClrTx/>
              <a:buSzTx/>
              <a:buFontTx/>
              <a:buNone/>
              <a:defRPr/>
            </a:pPr>
            <a:endParaRPr lang="zh-CN" altLang="en-US" sz="1400" dirty="0">
              <a:solidFill>
                <a:schemeClr val="bg1"/>
              </a:solidFill>
              <a:latin typeface="微软雅黑 Light" panose="020B0502040204020203" pitchFamily="34" charset="-122"/>
              <a:ea typeface="微软雅黑 Light" panose="020B0502040204020203" pitchFamily="34" charset="-122"/>
              <a:sym typeface="+mn-ea"/>
            </a:endParaRPr>
          </a:p>
        </p:txBody>
      </p:sp>
      <p:sp>
        <p:nvSpPr>
          <p:cNvPr id="9" name="文本框 8"/>
          <p:cNvSpPr txBox="1"/>
          <p:nvPr/>
        </p:nvSpPr>
        <p:spPr>
          <a:xfrm>
            <a:off x="5123344" y="182195"/>
            <a:ext cx="1942263" cy="276999"/>
          </a:xfrm>
          <a:prstGeom prst="rect">
            <a:avLst/>
          </a:prstGeom>
          <a:noFill/>
        </p:spPr>
        <p:txBody>
          <a:bodyPr wrap="square" rtlCol="0">
            <a:spAutoFit/>
          </a:bodyPr>
          <a:lstStyle/>
          <a:p>
            <a:pPr algn="dist"/>
            <a:r>
              <a:rPr kumimoji="1" lang="zh-CN" altLang="en-US" sz="1200" dirty="0">
                <a:solidFill>
                  <a:srgbClr val="FFE0DF"/>
                </a:solidFill>
              </a:rPr>
              <a:t>本章节小标题</a:t>
            </a:r>
          </a:p>
        </p:txBody>
      </p:sp>
      <p:pic>
        <p:nvPicPr>
          <p:cNvPr id="10" name="图片 9"/>
          <p:cNvPicPr>
            <a:picLocks noChangeAspect="1"/>
          </p:cNvPicPr>
          <p:nvPr/>
        </p:nvPicPr>
        <p:blipFill>
          <a:blip r:embed="rId5">
            <a:alphaModFix amt="47000"/>
            <a:extLst>
              <a:ext uri="{28A0092B-C50C-407E-A947-70E740481C1C}">
                <a14:useLocalDpi xmlns:a14="http://schemas.microsoft.com/office/drawing/2010/main" val="0"/>
              </a:ext>
            </a:extLst>
          </a:blip>
          <a:stretch>
            <a:fillRect/>
          </a:stretch>
        </p:blipFill>
        <p:spPr>
          <a:xfrm>
            <a:off x="7526596" y="2328903"/>
            <a:ext cx="5155651" cy="512921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p:tgtEl>
                                          <p:spTgt spid="9"/>
                                        </p:tgtEl>
                                        <p:attrNameLst>
                                          <p:attrName>ppt_y</p:attrName>
                                        </p:attrNameLst>
                                      </p:cBhvr>
                                      <p:tavLst>
                                        <p:tav tm="0">
                                          <p:val>
                                            <p:strVal val="#ppt_y+#ppt_h*1.125000"/>
                                          </p:val>
                                        </p:tav>
                                        <p:tav tm="100000">
                                          <p:val>
                                            <p:strVal val="#ppt_y"/>
                                          </p:val>
                                        </p:tav>
                                      </p:tavLst>
                                    </p:anim>
                                    <p:animEffect transition="in" filter="wipe(up)">
                                      <p:cBhvr>
                                        <p:cTn id="16" dur="500"/>
                                        <p:tgtEl>
                                          <p:spTgt spid="9"/>
                                        </p:tgtEl>
                                      </p:cBhvr>
                                    </p:animEffect>
                                  </p:childTnLst>
                                </p:cTn>
                              </p:par>
                              <p:par>
                                <p:cTn id="17" presetID="9"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dissolve">
                                      <p:cBhvr>
                                        <p:cTn id="19" dur="500"/>
                                        <p:tgtEl>
                                          <p:spTgt spid="10"/>
                                        </p:tgtEl>
                                      </p:cBhvr>
                                    </p:animEffect>
                                  </p:childTnLst>
                                </p:cTn>
                              </p:par>
                              <p:par>
                                <p:cTn id="20" presetID="2" presetClass="entr" presetSubtype="2"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1+#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ppt_x"/>
                                          </p:val>
                                        </p:tav>
                                        <p:tav tm="100000">
                                          <p:val>
                                            <p:strVal val="#ppt_x"/>
                                          </p:val>
                                        </p:tav>
                                      </p:tavLst>
                                    </p:anim>
                                    <p:anim calcmode="lin" valueType="num">
                                      <p:cBhvr additive="base">
                                        <p:cTn id="2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pic>
        <p:nvPicPr>
          <p:cNvPr id="29" name="图片 28"/>
          <p:cNvPicPr>
            <a:picLocks noChangeAspect="1"/>
          </p:cNvPicPr>
          <p:nvPr/>
        </p:nvPicPr>
        <p:blipFill>
          <a:blip r:embed="rId3">
            <a:alphaModFix amt="29000"/>
            <a:extLst>
              <a:ext uri="{28A0092B-C50C-407E-A947-70E740481C1C}">
                <a14:useLocalDpi xmlns:a14="http://schemas.microsoft.com/office/drawing/2010/main" val="0"/>
              </a:ext>
            </a:extLst>
          </a:blip>
          <a:stretch>
            <a:fillRect/>
          </a:stretch>
        </p:blipFill>
        <p:spPr>
          <a:xfrm>
            <a:off x="2137134" y="0"/>
            <a:ext cx="7914684" cy="8177339"/>
          </a:xfrm>
          <a:prstGeom prst="rect">
            <a:avLst/>
          </a:prstGeom>
        </p:spPr>
      </p:pic>
      <p:grpSp>
        <p:nvGrpSpPr>
          <p:cNvPr id="15" name="组 14"/>
          <p:cNvGrpSpPr/>
          <p:nvPr/>
        </p:nvGrpSpPr>
        <p:grpSpPr>
          <a:xfrm>
            <a:off x="4346405" y="2721113"/>
            <a:ext cx="4683296" cy="1415773"/>
            <a:chOff x="6046312" y="443305"/>
            <a:chExt cx="4683296" cy="1415773"/>
          </a:xfrm>
          <a:effectLst>
            <a:outerShdw blurRad="50800" dist="50800" dir="5400000" algn="ctr" rotWithShape="0">
              <a:srgbClr val="B86175"/>
            </a:outerShdw>
          </a:effectLst>
        </p:grpSpPr>
        <p:sp>
          <p:nvSpPr>
            <p:cNvPr id="16" name="文本框 15"/>
            <p:cNvSpPr txBox="1"/>
            <p:nvPr/>
          </p:nvSpPr>
          <p:spPr>
            <a:xfrm>
              <a:off x="6046312" y="443305"/>
              <a:ext cx="4683296" cy="923330"/>
            </a:xfrm>
            <a:prstGeom prst="rect">
              <a:avLst/>
            </a:prstGeom>
            <a:noFill/>
          </p:spPr>
          <p:txBody>
            <a:bodyPr wrap="square" rtlCol="0">
              <a:spAutoFit/>
            </a:bodyPr>
            <a:lstStyle/>
            <a:p>
              <a:pPr algn="dist"/>
              <a:r>
                <a:rPr kumimoji="1" lang="zh-CN" altLang="en-US" sz="5400" dirty="0">
                  <a:solidFill>
                    <a:schemeClr val="bg1"/>
                  </a:solidFill>
                </a:rPr>
                <a:t>第三章节标题</a:t>
              </a:r>
            </a:p>
          </p:txBody>
        </p:sp>
        <p:sp>
          <p:nvSpPr>
            <p:cNvPr id="17" name="文本框 16"/>
            <p:cNvSpPr txBox="1"/>
            <p:nvPr/>
          </p:nvSpPr>
          <p:spPr>
            <a:xfrm>
              <a:off x="6329058" y="1366635"/>
              <a:ext cx="4257675" cy="492443"/>
            </a:xfrm>
            <a:prstGeom prst="rect">
              <a:avLst/>
            </a:prstGeom>
            <a:noFill/>
          </p:spPr>
          <p:txBody>
            <a:bodyPr wrap="square" rtlCol="0" anchor="t">
              <a:spAutoFit/>
            </a:bodyPr>
            <a:lstStyle/>
            <a:p>
              <a:pPr marL="0" marR="0" lvl="0" algn="dist" defTabSz="914400" rtl="0" eaLnBrk="1" latinLnBrk="0" hangingPunct="1">
                <a:lnSpc>
                  <a:spcPct val="130000"/>
                </a:lnSpc>
                <a:spcBef>
                  <a:spcPts val="0"/>
                </a:spcBef>
                <a:spcAft>
                  <a:spcPts val="0"/>
                </a:spcAft>
                <a:buClrTx/>
                <a:buSzTx/>
                <a:buFontTx/>
                <a:buNone/>
                <a:defRPr/>
              </a:pPr>
              <a:r>
                <a:rPr lang="en-US" altLang="zh-CN" sz="2000" b="1" dirty="0">
                  <a:solidFill>
                    <a:schemeClr val="bg1"/>
                  </a:solidFill>
                  <a:latin typeface="+mn-ea"/>
                  <a:sym typeface="+mn-ea"/>
                </a:rPr>
                <a:t>CLICK TO ADD YOUR TITLE HERE.</a:t>
              </a:r>
            </a:p>
          </p:txBody>
        </p:sp>
      </p:grpSp>
      <p:sp>
        <p:nvSpPr>
          <p:cNvPr id="3" name="心形 2"/>
          <p:cNvSpPr/>
          <p:nvPr/>
        </p:nvSpPr>
        <p:spPr>
          <a:xfrm>
            <a:off x="2708638" y="3004724"/>
            <a:ext cx="1074839" cy="970876"/>
          </a:xfrm>
          <a:prstGeom prst="heart">
            <a:avLst/>
          </a:prstGeom>
          <a:solidFill>
            <a:schemeClr val="bg1"/>
          </a:solidFill>
          <a:ln>
            <a:noFill/>
          </a:ln>
          <a:effectLst>
            <a:outerShdw blurRad="50800" dist="50800" dir="5400000" algn="ctr" rotWithShape="0">
              <a:srgbClr val="B8617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trips(downLeft)">
                                      <p:cBhvr>
                                        <p:cTn id="12" dur="500"/>
                                        <p:tgtEl>
                                          <p:spTgt spid="3"/>
                                        </p:tgtEl>
                                      </p:cBhvr>
                                    </p:animEffect>
                                  </p:childTnLst>
                                </p:cTn>
                              </p:par>
                            </p:childTnLst>
                          </p:cTn>
                        </p:par>
                        <p:par>
                          <p:cTn id="13" fill="hold">
                            <p:stCondLst>
                              <p:cond delay="500"/>
                            </p:stCondLst>
                            <p:childTnLst>
                              <p:par>
                                <p:cTn id="14" presetID="5" presetClass="entr" presetSubtype="10"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checkerboard(across)">
                                      <p:cBhvr>
                                        <p:cTn id="16" dur="500"/>
                                        <p:tgtEl>
                                          <p:spTgt spid="15"/>
                                        </p:tgtEl>
                                      </p:cBhvr>
                                    </p:animEffect>
                                  </p:childTnLst>
                                </p:cTn>
                              </p:par>
                            </p:childTnLst>
                          </p:cTn>
                        </p:par>
                        <p:par>
                          <p:cTn id="17" fill="hold">
                            <p:stCondLst>
                              <p:cond delay="1000"/>
                            </p:stCondLst>
                            <p:childTnLst>
                              <p:par>
                                <p:cTn id="18" presetID="5" presetClass="entr" presetSubtype="10"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checkerboard(across)">
                                      <p:cBhvr>
                                        <p:cTn id="2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pic>
        <p:nvPicPr>
          <p:cNvPr id="2" name="图片 1"/>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57163" y="57316"/>
            <a:ext cx="12188952" cy="6858000"/>
          </a:xfrm>
          <a:prstGeom prst="rect">
            <a:avLst/>
          </a:prstGeom>
        </p:spPr>
      </p:pic>
      <p:sp>
        <p:nvSpPr>
          <p:cNvPr id="8" name="文本框 7"/>
          <p:cNvSpPr txBox="1"/>
          <p:nvPr/>
        </p:nvSpPr>
        <p:spPr>
          <a:xfrm>
            <a:off x="5123344" y="182195"/>
            <a:ext cx="1942263" cy="276999"/>
          </a:xfrm>
          <a:prstGeom prst="rect">
            <a:avLst/>
          </a:prstGeom>
          <a:noFill/>
        </p:spPr>
        <p:txBody>
          <a:bodyPr wrap="square" rtlCol="0">
            <a:spAutoFit/>
          </a:bodyPr>
          <a:lstStyle/>
          <a:p>
            <a:pPr algn="dist"/>
            <a:r>
              <a:rPr kumimoji="1" lang="zh-CN" altLang="en-US" sz="1200" dirty="0">
                <a:solidFill>
                  <a:srgbClr val="FFE0DF"/>
                </a:solidFill>
              </a:rPr>
              <a:t>本章节小标题</a:t>
            </a:r>
          </a:p>
        </p:txBody>
      </p:sp>
      <p:pic>
        <p:nvPicPr>
          <p:cNvPr id="3" name="图片 2"/>
          <p:cNvPicPr>
            <a:picLocks noChangeAspect="1"/>
          </p:cNvPicPr>
          <p:nvPr/>
        </p:nvPicPr>
        <p:blipFill>
          <a:blip r:embed="rId22">
            <a:alphaModFix amt="50000"/>
            <a:extLst>
              <a:ext uri="{28A0092B-C50C-407E-A947-70E740481C1C}">
                <a14:useLocalDpi xmlns:a14="http://schemas.microsoft.com/office/drawing/2010/main" val="0"/>
              </a:ext>
            </a:extLst>
          </a:blip>
          <a:stretch>
            <a:fillRect/>
          </a:stretch>
        </p:blipFill>
        <p:spPr>
          <a:xfrm>
            <a:off x="4038620" y="1682340"/>
            <a:ext cx="3566160" cy="3547872"/>
          </a:xfrm>
          <a:prstGeom prst="rect">
            <a:avLst/>
          </a:prstGeom>
        </p:spPr>
      </p:pic>
      <p:sp>
        <p:nvSpPr>
          <p:cNvPr id="5" name="PA_椭圆 6"/>
          <p:cNvSpPr>
            <a:spLocks noChangeArrowheads="1"/>
          </p:cNvSpPr>
          <p:nvPr>
            <p:custDataLst>
              <p:tags r:id="rId1"/>
            </p:custDataLst>
          </p:nvPr>
        </p:nvSpPr>
        <p:spPr bwMode="auto">
          <a:xfrm>
            <a:off x="4841828" y="3183142"/>
            <a:ext cx="546099" cy="546268"/>
          </a:xfrm>
          <a:prstGeom prst="ellipse">
            <a:avLst/>
          </a:prstGeom>
          <a:solidFill>
            <a:srgbClr val="FFA1A1"/>
          </a:solidFill>
          <a:ln>
            <a:noFill/>
          </a:ln>
          <a:effectLst>
            <a:outerShdw blurRad="190500" dist="63500" dir="3300000" algn="tl" rotWithShape="0">
              <a:schemeClr val="tx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5">
              <a:solidFill>
                <a:schemeClr val="bg1"/>
              </a:solidFill>
              <a:latin typeface="微软雅黑 Light" panose="020B0502040204020203" pitchFamily="34" charset="-122"/>
              <a:ea typeface="微软雅黑 Light" panose="020B0502040204020203" pitchFamily="34" charset="-122"/>
            </a:endParaRPr>
          </a:p>
        </p:txBody>
      </p:sp>
      <p:sp>
        <p:nvSpPr>
          <p:cNvPr id="6" name="PA_任意多边形 33"/>
          <p:cNvSpPr>
            <a:spLocks noEditPoints="1"/>
          </p:cNvSpPr>
          <p:nvPr>
            <p:custDataLst>
              <p:tags r:id="rId2"/>
            </p:custDataLst>
          </p:nvPr>
        </p:nvSpPr>
        <p:spPr bwMode="auto">
          <a:xfrm>
            <a:off x="4979412" y="3337705"/>
            <a:ext cx="300567" cy="243492"/>
          </a:xfrm>
          <a:custGeom>
            <a:avLst/>
            <a:gdLst>
              <a:gd name="T0" fmla="*/ 125 w 144"/>
              <a:gd name="T1" fmla="*/ 44 h 117"/>
              <a:gd name="T2" fmla="*/ 114 w 144"/>
              <a:gd name="T3" fmla="*/ 44 h 117"/>
              <a:gd name="T4" fmla="*/ 35 w 144"/>
              <a:gd name="T5" fmla="*/ 18 h 117"/>
              <a:gd name="T6" fmla="*/ 16 w 144"/>
              <a:gd name="T7" fmla="*/ 18 h 117"/>
              <a:gd name="T8" fmla="*/ 34 w 144"/>
              <a:gd name="T9" fmla="*/ 21 h 117"/>
              <a:gd name="T10" fmla="*/ 10 w 144"/>
              <a:gd name="T11" fmla="*/ 21 h 117"/>
              <a:gd name="T12" fmla="*/ 10 w 144"/>
              <a:gd name="T13" fmla="*/ 14 h 117"/>
              <a:gd name="T14" fmla="*/ 13 w 144"/>
              <a:gd name="T15" fmla="*/ 11 h 117"/>
              <a:gd name="T16" fmla="*/ 40 w 144"/>
              <a:gd name="T17" fmla="*/ 4 h 117"/>
              <a:gd name="T18" fmla="*/ 45 w 144"/>
              <a:gd name="T19" fmla="*/ 0 h 117"/>
              <a:gd name="T20" fmla="*/ 105 w 144"/>
              <a:gd name="T21" fmla="*/ 4 h 117"/>
              <a:gd name="T22" fmla="*/ 139 w 144"/>
              <a:gd name="T23" fmla="*/ 21 h 117"/>
              <a:gd name="T24" fmla="*/ 144 w 144"/>
              <a:gd name="T25" fmla="*/ 26 h 117"/>
              <a:gd name="T26" fmla="*/ 139 w 144"/>
              <a:gd name="T27" fmla="*/ 117 h 117"/>
              <a:gd name="T28" fmla="*/ 5 w 144"/>
              <a:gd name="T29" fmla="*/ 117 h 117"/>
              <a:gd name="T30" fmla="*/ 0 w 144"/>
              <a:gd name="T31" fmla="*/ 111 h 117"/>
              <a:gd name="T32" fmla="*/ 5 w 144"/>
              <a:gd name="T33" fmla="*/ 21 h 117"/>
              <a:gd name="T34" fmla="*/ 10 w 144"/>
              <a:gd name="T35" fmla="*/ 21 h 117"/>
              <a:gd name="T36" fmla="*/ 72 w 144"/>
              <a:gd name="T37" fmla="*/ 43 h 117"/>
              <a:gd name="T38" fmla="*/ 91 w 144"/>
              <a:gd name="T39" fmla="*/ 61 h 117"/>
              <a:gd name="T40" fmla="*/ 53 w 144"/>
              <a:gd name="T41" fmla="*/ 61 h 117"/>
              <a:gd name="T42" fmla="*/ 80 w 144"/>
              <a:gd name="T43" fmla="*/ 53 h 117"/>
              <a:gd name="T44" fmla="*/ 72 w 144"/>
              <a:gd name="T45" fmla="*/ 49 h 117"/>
              <a:gd name="T46" fmla="*/ 72 w 144"/>
              <a:gd name="T47" fmla="*/ 73 h 117"/>
              <a:gd name="T48" fmla="*/ 80 w 144"/>
              <a:gd name="T49" fmla="*/ 53 h 117"/>
              <a:gd name="T50" fmla="*/ 37 w 144"/>
              <a:gd name="T51" fmla="*/ 32 h 117"/>
              <a:gd name="T52" fmla="*/ 11 w 144"/>
              <a:gd name="T53" fmla="*/ 32 h 117"/>
              <a:gd name="T54" fmla="*/ 133 w 144"/>
              <a:gd name="T55" fmla="*/ 106 h 117"/>
              <a:gd name="T56" fmla="*/ 107 w 144"/>
              <a:gd name="T57" fmla="*/ 32 h 117"/>
              <a:gd name="T58" fmla="*/ 101 w 144"/>
              <a:gd name="T59" fmla="*/ 28 h 117"/>
              <a:gd name="T60" fmla="*/ 49 w 144"/>
              <a:gd name="T61" fmla="*/ 11 h 117"/>
              <a:gd name="T62" fmla="*/ 37 w 144"/>
              <a:gd name="T63" fmla="*/ 32 h 117"/>
              <a:gd name="T64" fmla="*/ 72 w 144"/>
              <a:gd name="T65" fmla="*/ 23 h 117"/>
              <a:gd name="T66" fmla="*/ 72 w 144"/>
              <a:gd name="T67" fmla="*/ 100 h 117"/>
              <a:gd name="T68" fmla="*/ 72 w 144"/>
              <a:gd name="T69" fmla="*/ 23 h 117"/>
              <a:gd name="T70" fmla="*/ 72 w 144"/>
              <a:gd name="T71" fmla="*/ 34 h 117"/>
              <a:gd name="T72" fmla="*/ 72 w 144"/>
              <a:gd name="T73" fmla="*/ 89 h 117"/>
              <a:gd name="T74" fmla="*/ 72 w 144"/>
              <a:gd name="T75" fmla="*/ 3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 h="117">
                <a:moveTo>
                  <a:pt x="119" y="39"/>
                </a:moveTo>
                <a:cubicBezTo>
                  <a:pt x="122" y="39"/>
                  <a:pt x="125" y="41"/>
                  <a:pt x="125" y="44"/>
                </a:cubicBezTo>
                <a:cubicBezTo>
                  <a:pt x="125" y="47"/>
                  <a:pt x="122" y="49"/>
                  <a:pt x="119" y="49"/>
                </a:cubicBezTo>
                <a:cubicBezTo>
                  <a:pt x="117" y="49"/>
                  <a:pt x="114" y="47"/>
                  <a:pt x="114" y="44"/>
                </a:cubicBezTo>
                <a:cubicBezTo>
                  <a:pt x="114" y="41"/>
                  <a:pt x="117" y="39"/>
                  <a:pt x="119" y="39"/>
                </a:cubicBezTo>
                <a:close/>
                <a:moveTo>
                  <a:pt x="35" y="18"/>
                </a:moveTo>
                <a:cubicBezTo>
                  <a:pt x="35" y="18"/>
                  <a:pt x="35" y="18"/>
                  <a:pt x="35" y="18"/>
                </a:cubicBezTo>
                <a:cubicBezTo>
                  <a:pt x="16" y="18"/>
                  <a:pt x="16" y="18"/>
                  <a:pt x="16" y="18"/>
                </a:cubicBezTo>
                <a:cubicBezTo>
                  <a:pt x="16" y="21"/>
                  <a:pt x="16" y="21"/>
                  <a:pt x="16" y="21"/>
                </a:cubicBezTo>
                <a:cubicBezTo>
                  <a:pt x="34" y="21"/>
                  <a:pt x="34" y="21"/>
                  <a:pt x="34" y="21"/>
                </a:cubicBezTo>
                <a:cubicBezTo>
                  <a:pt x="35" y="18"/>
                  <a:pt x="35" y="18"/>
                  <a:pt x="35" y="18"/>
                </a:cubicBezTo>
                <a:close/>
                <a:moveTo>
                  <a:pt x="10" y="21"/>
                </a:moveTo>
                <a:cubicBezTo>
                  <a:pt x="10" y="21"/>
                  <a:pt x="10" y="21"/>
                  <a:pt x="10" y="21"/>
                </a:cubicBezTo>
                <a:cubicBezTo>
                  <a:pt x="10" y="14"/>
                  <a:pt x="10" y="14"/>
                  <a:pt x="10" y="14"/>
                </a:cubicBezTo>
                <a:cubicBezTo>
                  <a:pt x="10" y="14"/>
                  <a:pt x="10" y="14"/>
                  <a:pt x="10" y="14"/>
                </a:cubicBezTo>
                <a:cubicBezTo>
                  <a:pt x="10" y="12"/>
                  <a:pt x="11" y="11"/>
                  <a:pt x="13" y="11"/>
                </a:cubicBezTo>
                <a:cubicBezTo>
                  <a:pt x="37" y="11"/>
                  <a:pt x="37" y="11"/>
                  <a:pt x="37" y="11"/>
                </a:cubicBezTo>
                <a:cubicBezTo>
                  <a:pt x="40" y="4"/>
                  <a:pt x="40" y="4"/>
                  <a:pt x="40" y="4"/>
                </a:cubicBezTo>
                <a:cubicBezTo>
                  <a:pt x="40" y="2"/>
                  <a:pt x="43" y="0"/>
                  <a:pt x="45" y="0"/>
                </a:cubicBezTo>
                <a:cubicBezTo>
                  <a:pt x="45" y="0"/>
                  <a:pt x="45" y="0"/>
                  <a:pt x="45" y="0"/>
                </a:cubicBezTo>
                <a:cubicBezTo>
                  <a:pt x="99" y="0"/>
                  <a:pt x="99" y="0"/>
                  <a:pt x="99" y="0"/>
                </a:cubicBezTo>
                <a:cubicBezTo>
                  <a:pt x="102" y="0"/>
                  <a:pt x="104" y="2"/>
                  <a:pt x="105" y="4"/>
                </a:cubicBezTo>
                <a:cubicBezTo>
                  <a:pt x="110" y="21"/>
                  <a:pt x="110" y="21"/>
                  <a:pt x="110" y="21"/>
                </a:cubicBezTo>
                <a:cubicBezTo>
                  <a:pt x="139" y="21"/>
                  <a:pt x="139" y="21"/>
                  <a:pt x="139" y="21"/>
                </a:cubicBezTo>
                <a:cubicBezTo>
                  <a:pt x="142" y="21"/>
                  <a:pt x="144" y="23"/>
                  <a:pt x="144" y="26"/>
                </a:cubicBezTo>
                <a:cubicBezTo>
                  <a:pt x="144" y="26"/>
                  <a:pt x="144" y="26"/>
                  <a:pt x="144" y="26"/>
                </a:cubicBezTo>
                <a:cubicBezTo>
                  <a:pt x="144" y="112"/>
                  <a:pt x="144" y="112"/>
                  <a:pt x="144" y="112"/>
                </a:cubicBezTo>
                <a:cubicBezTo>
                  <a:pt x="144" y="115"/>
                  <a:pt x="142" y="117"/>
                  <a:pt x="139" y="117"/>
                </a:cubicBezTo>
                <a:cubicBezTo>
                  <a:pt x="139" y="117"/>
                  <a:pt x="139" y="117"/>
                  <a:pt x="139" y="117"/>
                </a:cubicBezTo>
                <a:cubicBezTo>
                  <a:pt x="5" y="117"/>
                  <a:pt x="5" y="117"/>
                  <a:pt x="5" y="117"/>
                </a:cubicBezTo>
                <a:cubicBezTo>
                  <a:pt x="2" y="117"/>
                  <a:pt x="0" y="115"/>
                  <a:pt x="0" y="112"/>
                </a:cubicBezTo>
                <a:cubicBezTo>
                  <a:pt x="0" y="111"/>
                  <a:pt x="0" y="111"/>
                  <a:pt x="0" y="111"/>
                </a:cubicBezTo>
                <a:cubicBezTo>
                  <a:pt x="0" y="26"/>
                  <a:pt x="0" y="26"/>
                  <a:pt x="0" y="26"/>
                </a:cubicBezTo>
                <a:cubicBezTo>
                  <a:pt x="0" y="23"/>
                  <a:pt x="2" y="21"/>
                  <a:pt x="5" y="21"/>
                </a:cubicBezTo>
                <a:cubicBezTo>
                  <a:pt x="6" y="21"/>
                  <a:pt x="6" y="21"/>
                  <a:pt x="6" y="21"/>
                </a:cubicBezTo>
                <a:cubicBezTo>
                  <a:pt x="10" y="21"/>
                  <a:pt x="10" y="21"/>
                  <a:pt x="10" y="21"/>
                </a:cubicBezTo>
                <a:close/>
                <a:moveTo>
                  <a:pt x="72" y="43"/>
                </a:moveTo>
                <a:cubicBezTo>
                  <a:pt x="72" y="43"/>
                  <a:pt x="72" y="43"/>
                  <a:pt x="72" y="43"/>
                </a:cubicBezTo>
                <a:cubicBezTo>
                  <a:pt x="77" y="43"/>
                  <a:pt x="82" y="45"/>
                  <a:pt x="85" y="48"/>
                </a:cubicBezTo>
                <a:cubicBezTo>
                  <a:pt x="89" y="52"/>
                  <a:pt x="91" y="56"/>
                  <a:pt x="91" y="61"/>
                </a:cubicBezTo>
                <a:cubicBezTo>
                  <a:pt x="91" y="72"/>
                  <a:pt x="82" y="80"/>
                  <a:pt x="72" y="80"/>
                </a:cubicBezTo>
                <a:cubicBezTo>
                  <a:pt x="62" y="80"/>
                  <a:pt x="53" y="72"/>
                  <a:pt x="53" y="61"/>
                </a:cubicBezTo>
                <a:cubicBezTo>
                  <a:pt x="53" y="51"/>
                  <a:pt x="62" y="43"/>
                  <a:pt x="72" y="43"/>
                </a:cubicBezTo>
                <a:close/>
                <a:moveTo>
                  <a:pt x="80" y="53"/>
                </a:moveTo>
                <a:cubicBezTo>
                  <a:pt x="80" y="53"/>
                  <a:pt x="80" y="53"/>
                  <a:pt x="80" y="53"/>
                </a:cubicBezTo>
                <a:cubicBezTo>
                  <a:pt x="78" y="51"/>
                  <a:pt x="75" y="49"/>
                  <a:pt x="72" y="49"/>
                </a:cubicBezTo>
                <a:cubicBezTo>
                  <a:pt x="65" y="49"/>
                  <a:pt x="60" y="55"/>
                  <a:pt x="60" y="61"/>
                </a:cubicBezTo>
                <a:cubicBezTo>
                  <a:pt x="60" y="68"/>
                  <a:pt x="65" y="73"/>
                  <a:pt x="72" y="73"/>
                </a:cubicBezTo>
                <a:cubicBezTo>
                  <a:pt x="79" y="73"/>
                  <a:pt x="84" y="68"/>
                  <a:pt x="84" y="61"/>
                </a:cubicBezTo>
                <a:cubicBezTo>
                  <a:pt x="84" y="58"/>
                  <a:pt x="83" y="55"/>
                  <a:pt x="80" y="53"/>
                </a:cubicBezTo>
                <a:cubicBezTo>
                  <a:pt x="80" y="53"/>
                  <a:pt x="80" y="53"/>
                  <a:pt x="80" y="53"/>
                </a:cubicBezTo>
                <a:close/>
                <a:moveTo>
                  <a:pt x="37" y="32"/>
                </a:moveTo>
                <a:cubicBezTo>
                  <a:pt x="37" y="32"/>
                  <a:pt x="37" y="32"/>
                  <a:pt x="37" y="32"/>
                </a:cubicBezTo>
                <a:cubicBezTo>
                  <a:pt x="11" y="32"/>
                  <a:pt x="11" y="32"/>
                  <a:pt x="11" y="32"/>
                </a:cubicBezTo>
                <a:cubicBezTo>
                  <a:pt x="11" y="106"/>
                  <a:pt x="11" y="106"/>
                  <a:pt x="11" y="106"/>
                </a:cubicBezTo>
                <a:cubicBezTo>
                  <a:pt x="133" y="106"/>
                  <a:pt x="133" y="106"/>
                  <a:pt x="133" y="106"/>
                </a:cubicBezTo>
                <a:cubicBezTo>
                  <a:pt x="133" y="32"/>
                  <a:pt x="133" y="32"/>
                  <a:pt x="133" y="32"/>
                </a:cubicBezTo>
                <a:cubicBezTo>
                  <a:pt x="107" y="32"/>
                  <a:pt x="107" y="32"/>
                  <a:pt x="107" y="32"/>
                </a:cubicBezTo>
                <a:cubicBezTo>
                  <a:pt x="107" y="32"/>
                  <a:pt x="107" y="32"/>
                  <a:pt x="107" y="32"/>
                </a:cubicBezTo>
                <a:cubicBezTo>
                  <a:pt x="104" y="32"/>
                  <a:pt x="102" y="30"/>
                  <a:pt x="101" y="28"/>
                </a:cubicBezTo>
                <a:cubicBezTo>
                  <a:pt x="95" y="11"/>
                  <a:pt x="95" y="11"/>
                  <a:pt x="95" y="11"/>
                </a:cubicBezTo>
                <a:cubicBezTo>
                  <a:pt x="49" y="11"/>
                  <a:pt x="49" y="11"/>
                  <a:pt x="49" y="11"/>
                </a:cubicBezTo>
                <a:cubicBezTo>
                  <a:pt x="43" y="28"/>
                  <a:pt x="43" y="28"/>
                  <a:pt x="43" y="28"/>
                </a:cubicBezTo>
                <a:cubicBezTo>
                  <a:pt x="42" y="30"/>
                  <a:pt x="40" y="32"/>
                  <a:pt x="37" y="32"/>
                </a:cubicBezTo>
                <a:close/>
                <a:moveTo>
                  <a:pt x="72" y="23"/>
                </a:moveTo>
                <a:cubicBezTo>
                  <a:pt x="72" y="23"/>
                  <a:pt x="72" y="23"/>
                  <a:pt x="72" y="23"/>
                </a:cubicBezTo>
                <a:cubicBezTo>
                  <a:pt x="93" y="23"/>
                  <a:pt x="110" y="40"/>
                  <a:pt x="110" y="61"/>
                </a:cubicBezTo>
                <a:cubicBezTo>
                  <a:pt x="110" y="82"/>
                  <a:pt x="93" y="100"/>
                  <a:pt x="72" y="100"/>
                </a:cubicBezTo>
                <a:cubicBezTo>
                  <a:pt x="51" y="100"/>
                  <a:pt x="34" y="82"/>
                  <a:pt x="34" y="61"/>
                </a:cubicBezTo>
                <a:cubicBezTo>
                  <a:pt x="34" y="40"/>
                  <a:pt x="51" y="23"/>
                  <a:pt x="72" y="23"/>
                </a:cubicBezTo>
                <a:close/>
                <a:moveTo>
                  <a:pt x="72" y="34"/>
                </a:moveTo>
                <a:cubicBezTo>
                  <a:pt x="72" y="34"/>
                  <a:pt x="72" y="34"/>
                  <a:pt x="72" y="34"/>
                </a:cubicBezTo>
                <a:cubicBezTo>
                  <a:pt x="57" y="34"/>
                  <a:pt x="45" y="46"/>
                  <a:pt x="45" y="61"/>
                </a:cubicBezTo>
                <a:cubicBezTo>
                  <a:pt x="45" y="76"/>
                  <a:pt x="57" y="89"/>
                  <a:pt x="72" y="89"/>
                </a:cubicBezTo>
                <a:cubicBezTo>
                  <a:pt x="87" y="89"/>
                  <a:pt x="99" y="76"/>
                  <a:pt x="99" y="61"/>
                </a:cubicBezTo>
                <a:cubicBezTo>
                  <a:pt x="99" y="46"/>
                  <a:pt x="87" y="34"/>
                  <a:pt x="72"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9" name="PA_椭圆 10"/>
          <p:cNvSpPr>
            <a:spLocks noChangeArrowheads="1"/>
          </p:cNvSpPr>
          <p:nvPr>
            <p:custDataLst>
              <p:tags r:id="rId3"/>
            </p:custDataLst>
          </p:nvPr>
        </p:nvSpPr>
        <p:spPr bwMode="auto">
          <a:xfrm>
            <a:off x="6755936" y="4223179"/>
            <a:ext cx="546099" cy="544028"/>
          </a:xfrm>
          <a:prstGeom prst="ellipse">
            <a:avLst/>
          </a:prstGeom>
          <a:solidFill>
            <a:schemeClr val="accent4">
              <a:lumMod val="60000"/>
              <a:lumOff val="40000"/>
            </a:schemeClr>
          </a:solidFill>
          <a:ln>
            <a:noFill/>
          </a:ln>
          <a:effectLst>
            <a:outerShdw blurRad="190500" dist="63500" dir="3300000" algn="tl" rotWithShape="0">
              <a:schemeClr val="tx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5">
              <a:solidFill>
                <a:schemeClr val="bg1"/>
              </a:solidFill>
              <a:latin typeface="微软雅黑 Light" panose="020B0502040204020203" pitchFamily="34" charset="-122"/>
              <a:ea typeface="微软雅黑 Light" panose="020B0502040204020203" pitchFamily="34" charset="-122"/>
            </a:endParaRPr>
          </a:p>
        </p:txBody>
      </p:sp>
      <p:sp>
        <p:nvSpPr>
          <p:cNvPr id="10" name="PA_任意多边形 34"/>
          <p:cNvSpPr>
            <a:spLocks noEditPoints="1"/>
          </p:cNvSpPr>
          <p:nvPr>
            <p:custDataLst>
              <p:tags r:id="rId4"/>
            </p:custDataLst>
          </p:nvPr>
        </p:nvSpPr>
        <p:spPr bwMode="auto">
          <a:xfrm>
            <a:off x="6878633" y="4345913"/>
            <a:ext cx="313335" cy="311193"/>
          </a:xfrm>
          <a:custGeom>
            <a:avLst/>
            <a:gdLst>
              <a:gd name="T0" fmla="*/ 141 w 142"/>
              <a:gd name="T1" fmla="*/ 14 h 142"/>
              <a:gd name="T2" fmla="*/ 120 w 142"/>
              <a:gd name="T3" fmla="*/ 45 h 142"/>
              <a:gd name="T4" fmla="*/ 115 w 142"/>
              <a:gd name="T5" fmla="*/ 45 h 142"/>
              <a:gd name="T6" fmla="*/ 83 w 142"/>
              <a:gd name="T7" fmla="*/ 66 h 142"/>
              <a:gd name="T8" fmla="*/ 101 w 142"/>
              <a:gd name="T9" fmla="*/ 89 h 142"/>
              <a:gd name="T10" fmla="*/ 94 w 142"/>
              <a:gd name="T11" fmla="*/ 101 h 142"/>
              <a:gd name="T12" fmla="*/ 80 w 142"/>
              <a:gd name="T13" fmla="*/ 102 h 142"/>
              <a:gd name="T14" fmla="*/ 34 w 142"/>
              <a:gd name="T15" fmla="*/ 142 h 142"/>
              <a:gd name="T16" fmla="*/ 24 w 142"/>
              <a:gd name="T17" fmla="*/ 138 h 142"/>
              <a:gd name="T18" fmla="*/ 0 w 142"/>
              <a:gd name="T19" fmla="*/ 108 h 142"/>
              <a:gd name="T20" fmla="*/ 0 w 142"/>
              <a:gd name="T21" fmla="*/ 108 h 142"/>
              <a:gd name="T22" fmla="*/ 40 w 142"/>
              <a:gd name="T23" fmla="*/ 62 h 142"/>
              <a:gd name="T24" fmla="*/ 41 w 142"/>
              <a:gd name="T25" fmla="*/ 48 h 142"/>
              <a:gd name="T26" fmla="*/ 53 w 142"/>
              <a:gd name="T27" fmla="*/ 41 h 142"/>
              <a:gd name="T28" fmla="*/ 76 w 142"/>
              <a:gd name="T29" fmla="*/ 59 h 142"/>
              <a:gd name="T30" fmla="*/ 97 w 142"/>
              <a:gd name="T31" fmla="*/ 27 h 142"/>
              <a:gd name="T32" fmla="*/ 97 w 142"/>
              <a:gd name="T33" fmla="*/ 22 h 142"/>
              <a:gd name="T34" fmla="*/ 128 w 142"/>
              <a:gd name="T35" fmla="*/ 1 h 142"/>
              <a:gd name="T36" fmla="*/ 46 w 142"/>
              <a:gd name="T37" fmla="*/ 78 h 142"/>
              <a:gd name="T38" fmla="*/ 51 w 142"/>
              <a:gd name="T39" fmla="*/ 83 h 142"/>
              <a:gd name="T40" fmla="*/ 18 w 142"/>
              <a:gd name="T41" fmla="*/ 111 h 142"/>
              <a:gd name="T42" fmla="*/ 46 w 142"/>
              <a:gd name="T43" fmla="*/ 78 h 142"/>
              <a:gd name="T44" fmla="*/ 59 w 142"/>
              <a:gd name="T45" fmla="*/ 91 h 142"/>
              <a:gd name="T46" fmla="*/ 64 w 142"/>
              <a:gd name="T47" fmla="*/ 96 h 142"/>
              <a:gd name="T48" fmla="*/ 31 w 142"/>
              <a:gd name="T49" fmla="*/ 124 h 142"/>
              <a:gd name="T50" fmla="*/ 59 w 142"/>
              <a:gd name="T51" fmla="*/ 91 h 142"/>
              <a:gd name="T52" fmla="*/ 90 w 142"/>
              <a:gd name="T53" fmla="*/ 89 h 142"/>
              <a:gd name="T54" fmla="*/ 49 w 142"/>
              <a:gd name="T55" fmla="*/ 56 h 142"/>
              <a:gd name="T56" fmla="*/ 52 w 142"/>
              <a:gd name="T57" fmla="*/ 58 h 142"/>
              <a:gd name="T58" fmla="*/ 84 w 142"/>
              <a:gd name="T59" fmla="*/ 90 h 142"/>
              <a:gd name="T60" fmla="*/ 86 w 142"/>
              <a:gd name="T61" fmla="*/ 93 h 142"/>
              <a:gd name="T62" fmla="*/ 36 w 142"/>
              <a:gd name="T63" fmla="*/ 130 h 142"/>
              <a:gd name="T64" fmla="*/ 72 w 142"/>
              <a:gd name="T65" fmla="*/ 94 h 142"/>
              <a:gd name="T66" fmla="*/ 12 w 142"/>
              <a:gd name="T67" fmla="*/ 105 h 142"/>
              <a:gd name="T68" fmla="*/ 11 w 142"/>
              <a:gd name="T69" fmla="*/ 108 h 142"/>
              <a:gd name="T70" fmla="*/ 31 w 142"/>
              <a:gd name="T71" fmla="*/ 130 h 142"/>
              <a:gd name="T72" fmla="*/ 34 w 142"/>
              <a:gd name="T73" fmla="*/ 131 h 142"/>
              <a:gd name="T74" fmla="*/ 134 w 142"/>
              <a:gd name="T75" fmla="*/ 17 h 142"/>
              <a:gd name="T76" fmla="*/ 125 w 142"/>
              <a:gd name="T77" fmla="*/ 8 h 142"/>
              <a:gd name="T78" fmla="*/ 117 w 142"/>
              <a:gd name="T79" fmla="*/ 3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2" h="142">
                <a:moveTo>
                  <a:pt x="128" y="1"/>
                </a:moveTo>
                <a:cubicBezTo>
                  <a:pt x="141" y="14"/>
                  <a:pt x="141" y="14"/>
                  <a:pt x="141" y="14"/>
                </a:cubicBezTo>
                <a:cubicBezTo>
                  <a:pt x="142" y="16"/>
                  <a:pt x="142" y="18"/>
                  <a:pt x="141" y="19"/>
                </a:cubicBezTo>
                <a:cubicBezTo>
                  <a:pt x="120" y="45"/>
                  <a:pt x="120" y="45"/>
                  <a:pt x="120" y="45"/>
                </a:cubicBezTo>
                <a:cubicBezTo>
                  <a:pt x="119" y="47"/>
                  <a:pt x="117" y="47"/>
                  <a:pt x="115" y="46"/>
                </a:cubicBezTo>
                <a:cubicBezTo>
                  <a:pt x="115" y="46"/>
                  <a:pt x="115" y="45"/>
                  <a:pt x="115" y="45"/>
                </a:cubicBezTo>
                <a:cubicBezTo>
                  <a:pt x="110" y="40"/>
                  <a:pt x="110" y="40"/>
                  <a:pt x="110" y="40"/>
                </a:cubicBezTo>
                <a:cubicBezTo>
                  <a:pt x="83" y="66"/>
                  <a:pt x="83" y="66"/>
                  <a:pt x="83" y="66"/>
                </a:cubicBezTo>
                <a:cubicBezTo>
                  <a:pt x="98" y="81"/>
                  <a:pt x="98" y="81"/>
                  <a:pt x="98" y="81"/>
                </a:cubicBezTo>
                <a:cubicBezTo>
                  <a:pt x="100" y="83"/>
                  <a:pt x="101" y="86"/>
                  <a:pt x="101" y="89"/>
                </a:cubicBezTo>
                <a:cubicBezTo>
                  <a:pt x="101" y="92"/>
                  <a:pt x="100" y="94"/>
                  <a:pt x="98" y="96"/>
                </a:cubicBezTo>
                <a:cubicBezTo>
                  <a:pt x="94" y="101"/>
                  <a:pt x="94" y="101"/>
                  <a:pt x="94" y="101"/>
                </a:cubicBezTo>
                <a:cubicBezTo>
                  <a:pt x="92" y="103"/>
                  <a:pt x="89" y="104"/>
                  <a:pt x="86" y="104"/>
                </a:cubicBezTo>
                <a:cubicBezTo>
                  <a:pt x="84" y="104"/>
                  <a:pt x="82" y="103"/>
                  <a:pt x="80" y="102"/>
                </a:cubicBezTo>
                <a:cubicBezTo>
                  <a:pt x="44" y="138"/>
                  <a:pt x="44" y="138"/>
                  <a:pt x="44" y="138"/>
                </a:cubicBezTo>
                <a:cubicBezTo>
                  <a:pt x="42" y="141"/>
                  <a:pt x="38" y="142"/>
                  <a:pt x="34" y="142"/>
                </a:cubicBezTo>
                <a:cubicBezTo>
                  <a:pt x="34" y="142"/>
                  <a:pt x="34" y="142"/>
                  <a:pt x="34" y="142"/>
                </a:cubicBezTo>
                <a:cubicBezTo>
                  <a:pt x="30" y="142"/>
                  <a:pt x="27" y="141"/>
                  <a:pt x="24" y="138"/>
                </a:cubicBezTo>
                <a:cubicBezTo>
                  <a:pt x="4" y="118"/>
                  <a:pt x="4" y="118"/>
                  <a:pt x="4" y="118"/>
                </a:cubicBezTo>
                <a:cubicBezTo>
                  <a:pt x="1" y="116"/>
                  <a:pt x="0" y="112"/>
                  <a:pt x="0" y="108"/>
                </a:cubicBezTo>
                <a:cubicBezTo>
                  <a:pt x="0" y="108"/>
                  <a:pt x="0" y="108"/>
                  <a:pt x="0" y="108"/>
                </a:cubicBezTo>
                <a:cubicBezTo>
                  <a:pt x="0" y="108"/>
                  <a:pt x="0" y="108"/>
                  <a:pt x="0" y="108"/>
                </a:cubicBezTo>
                <a:cubicBezTo>
                  <a:pt x="0" y="104"/>
                  <a:pt x="1" y="100"/>
                  <a:pt x="4" y="98"/>
                </a:cubicBezTo>
                <a:cubicBezTo>
                  <a:pt x="40" y="62"/>
                  <a:pt x="40" y="62"/>
                  <a:pt x="40" y="62"/>
                </a:cubicBezTo>
                <a:cubicBezTo>
                  <a:pt x="39" y="60"/>
                  <a:pt x="38" y="58"/>
                  <a:pt x="38" y="56"/>
                </a:cubicBezTo>
                <a:cubicBezTo>
                  <a:pt x="38" y="53"/>
                  <a:pt x="39" y="50"/>
                  <a:pt x="41" y="48"/>
                </a:cubicBezTo>
                <a:cubicBezTo>
                  <a:pt x="46" y="44"/>
                  <a:pt x="46" y="44"/>
                  <a:pt x="46" y="44"/>
                </a:cubicBezTo>
                <a:cubicBezTo>
                  <a:pt x="48" y="42"/>
                  <a:pt x="50" y="41"/>
                  <a:pt x="53" y="41"/>
                </a:cubicBezTo>
                <a:cubicBezTo>
                  <a:pt x="56" y="41"/>
                  <a:pt x="59" y="42"/>
                  <a:pt x="61" y="44"/>
                </a:cubicBezTo>
                <a:cubicBezTo>
                  <a:pt x="76" y="59"/>
                  <a:pt x="76" y="59"/>
                  <a:pt x="76" y="59"/>
                </a:cubicBezTo>
                <a:cubicBezTo>
                  <a:pt x="102" y="32"/>
                  <a:pt x="102" y="32"/>
                  <a:pt x="102" y="32"/>
                </a:cubicBezTo>
                <a:cubicBezTo>
                  <a:pt x="97" y="27"/>
                  <a:pt x="97" y="27"/>
                  <a:pt x="97" y="27"/>
                </a:cubicBezTo>
                <a:cubicBezTo>
                  <a:pt x="95" y="26"/>
                  <a:pt x="95" y="24"/>
                  <a:pt x="97" y="22"/>
                </a:cubicBezTo>
                <a:cubicBezTo>
                  <a:pt x="97" y="22"/>
                  <a:pt x="97" y="22"/>
                  <a:pt x="97" y="22"/>
                </a:cubicBezTo>
                <a:cubicBezTo>
                  <a:pt x="123" y="1"/>
                  <a:pt x="123" y="1"/>
                  <a:pt x="123" y="1"/>
                </a:cubicBezTo>
                <a:cubicBezTo>
                  <a:pt x="124" y="0"/>
                  <a:pt x="126" y="0"/>
                  <a:pt x="128" y="1"/>
                </a:cubicBezTo>
                <a:close/>
                <a:moveTo>
                  <a:pt x="46" y="78"/>
                </a:moveTo>
                <a:cubicBezTo>
                  <a:pt x="46" y="78"/>
                  <a:pt x="46" y="78"/>
                  <a:pt x="46" y="78"/>
                </a:cubicBezTo>
                <a:cubicBezTo>
                  <a:pt x="48" y="77"/>
                  <a:pt x="50" y="77"/>
                  <a:pt x="51" y="78"/>
                </a:cubicBezTo>
                <a:cubicBezTo>
                  <a:pt x="52" y="80"/>
                  <a:pt x="52" y="82"/>
                  <a:pt x="51" y="83"/>
                </a:cubicBezTo>
                <a:cubicBezTo>
                  <a:pt x="23" y="111"/>
                  <a:pt x="23" y="111"/>
                  <a:pt x="23" y="111"/>
                </a:cubicBezTo>
                <a:cubicBezTo>
                  <a:pt x="22" y="113"/>
                  <a:pt x="19" y="113"/>
                  <a:pt x="18" y="111"/>
                </a:cubicBezTo>
                <a:cubicBezTo>
                  <a:pt x="17" y="110"/>
                  <a:pt x="17" y="108"/>
                  <a:pt x="18" y="107"/>
                </a:cubicBezTo>
                <a:cubicBezTo>
                  <a:pt x="46" y="78"/>
                  <a:pt x="46" y="78"/>
                  <a:pt x="46" y="78"/>
                </a:cubicBezTo>
                <a:close/>
                <a:moveTo>
                  <a:pt x="59" y="91"/>
                </a:moveTo>
                <a:cubicBezTo>
                  <a:pt x="59" y="91"/>
                  <a:pt x="59" y="91"/>
                  <a:pt x="59" y="91"/>
                </a:cubicBezTo>
                <a:cubicBezTo>
                  <a:pt x="60" y="90"/>
                  <a:pt x="62" y="90"/>
                  <a:pt x="64" y="91"/>
                </a:cubicBezTo>
                <a:cubicBezTo>
                  <a:pt x="65" y="92"/>
                  <a:pt x="65" y="94"/>
                  <a:pt x="64" y="96"/>
                </a:cubicBezTo>
                <a:cubicBezTo>
                  <a:pt x="35" y="124"/>
                  <a:pt x="35" y="124"/>
                  <a:pt x="35" y="124"/>
                </a:cubicBezTo>
                <a:cubicBezTo>
                  <a:pt x="34" y="125"/>
                  <a:pt x="32" y="125"/>
                  <a:pt x="31" y="124"/>
                </a:cubicBezTo>
                <a:cubicBezTo>
                  <a:pt x="29" y="122"/>
                  <a:pt x="29" y="120"/>
                  <a:pt x="31" y="119"/>
                </a:cubicBezTo>
                <a:cubicBezTo>
                  <a:pt x="59" y="91"/>
                  <a:pt x="59" y="91"/>
                  <a:pt x="59" y="91"/>
                </a:cubicBezTo>
                <a:close/>
                <a:moveTo>
                  <a:pt x="90" y="89"/>
                </a:moveTo>
                <a:cubicBezTo>
                  <a:pt x="90" y="89"/>
                  <a:pt x="90" y="89"/>
                  <a:pt x="90" y="89"/>
                </a:cubicBezTo>
                <a:cubicBezTo>
                  <a:pt x="53" y="52"/>
                  <a:pt x="53" y="52"/>
                  <a:pt x="53" y="52"/>
                </a:cubicBezTo>
                <a:cubicBezTo>
                  <a:pt x="49" y="56"/>
                  <a:pt x="49" y="56"/>
                  <a:pt x="49" y="56"/>
                </a:cubicBezTo>
                <a:cubicBezTo>
                  <a:pt x="52" y="58"/>
                  <a:pt x="52" y="58"/>
                  <a:pt x="52" y="58"/>
                </a:cubicBezTo>
                <a:cubicBezTo>
                  <a:pt x="52" y="58"/>
                  <a:pt x="52" y="58"/>
                  <a:pt x="52" y="58"/>
                </a:cubicBezTo>
                <a:cubicBezTo>
                  <a:pt x="52" y="58"/>
                  <a:pt x="52" y="58"/>
                  <a:pt x="52" y="58"/>
                </a:cubicBezTo>
                <a:cubicBezTo>
                  <a:pt x="84" y="90"/>
                  <a:pt x="84" y="90"/>
                  <a:pt x="84" y="90"/>
                </a:cubicBezTo>
                <a:cubicBezTo>
                  <a:pt x="84" y="90"/>
                  <a:pt x="84" y="90"/>
                  <a:pt x="84" y="90"/>
                </a:cubicBezTo>
                <a:cubicBezTo>
                  <a:pt x="86" y="93"/>
                  <a:pt x="86" y="93"/>
                  <a:pt x="86" y="93"/>
                </a:cubicBezTo>
                <a:cubicBezTo>
                  <a:pt x="90" y="89"/>
                  <a:pt x="90" y="89"/>
                  <a:pt x="90" y="89"/>
                </a:cubicBezTo>
                <a:close/>
                <a:moveTo>
                  <a:pt x="36" y="130"/>
                </a:moveTo>
                <a:cubicBezTo>
                  <a:pt x="36" y="130"/>
                  <a:pt x="36" y="130"/>
                  <a:pt x="36" y="130"/>
                </a:cubicBezTo>
                <a:cubicBezTo>
                  <a:pt x="72" y="94"/>
                  <a:pt x="72" y="94"/>
                  <a:pt x="72" y="94"/>
                </a:cubicBezTo>
                <a:cubicBezTo>
                  <a:pt x="48" y="70"/>
                  <a:pt x="48" y="70"/>
                  <a:pt x="48" y="70"/>
                </a:cubicBezTo>
                <a:cubicBezTo>
                  <a:pt x="12" y="105"/>
                  <a:pt x="12" y="105"/>
                  <a:pt x="12" y="105"/>
                </a:cubicBezTo>
                <a:cubicBezTo>
                  <a:pt x="11" y="106"/>
                  <a:pt x="11" y="107"/>
                  <a:pt x="11" y="108"/>
                </a:cubicBezTo>
                <a:cubicBezTo>
                  <a:pt x="11" y="108"/>
                  <a:pt x="11" y="108"/>
                  <a:pt x="11" y="108"/>
                </a:cubicBezTo>
                <a:cubicBezTo>
                  <a:pt x="11" y="109"/>
                  <a:pt x="11" y="110"/>
                  <a:pt x="12" y="111"/>
                </a:cubicBezTo>
                <a:cubicBezTo>
                  <a:pt x="31" y="130"/>
                  <a:pt x="31" y="130"/>
                  <a:pt x="31" y="130"/>
                </a:cubicBezTo>
                <a:cubicBezTo>
                  <a:pt x="32" y="131"/>
                  <a:pt x="33" y="131"/>
                  <a:pt x="34" y="131"/>
                </a:cubicBezTo>
                <a:cubicBezTo>
                  <a:pt x="34" y="131"/>
                  <a:pt x="34" y="131"/>
                  <a:pt x="34" y="131"/>
                </a:cubicBezTo>
                <a:cubicBezTo>
                  <a:pt x="35" y="131"/>
                  <a:pt x="36" y="131"/>
                  <a:pt x="36" y="130"/>
                </a:cubicBezTo>
                <a:close/>
                <a:moveTo>
                  <a:pt x="134" y="17"/>
                </a:moveTo>
                <a:cubicBezTo>
                  <a:pt x="134" y="17"/>
                  <a:pt x="134" y="17"/>
                  <a:pt x="134" y="17"/>
                </a:cubicBezTo>
                <a:cubicBezTo>
                  <a:pt x="125" y="8"/>
                  <a:pt x="125" y="8"/>
                  <a:pt x="125" y="8"/>
                </a:cubicBezTo>
                <a:cubicBezTo>
                  <a:pt x="104" y="25"/>
                  <a:pt x="104" y="25"/>
                  <a:pt x="104" y="25"/>
                </a:cubicBezTo>
                <a:cubicBezTo>
                  <a:pt x="117" y="38"/>
                  <a:pt x="117" y="38"/>
                  <a:pt x="117" y="38"/>
                </a:cubicBezTo>
                <a:cubicBezTo>
                  <a:pt x="134" y="17"/>
                  <a:pt x="134" y="17"/>
                  <a:pt x="134"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11" name="PA_椭圆 9"/>
          <p:cNvSpPr>
            <a:spLocks noChangeArrowheads="1"/>
          </p:cNvSpPr>
          <p:nvPr>
            <p:custDataLst>
              <p:tags r:id="rId5"/>
            </p:custDataLst>
          </p:nvPr>
        </p:nvSpPr>
        <p:spPr bwMode="auto">
          <a:xfrm>
            <a:off x="6755936" y="3206745"/>
            <a:ext cx="546099" cy="546268"/>
          </a:xfrm>
          <a:prstGeom prst="ellipse">
            <a:avLst/>
          </a:prstGeom>
          <a:solidFill>
            <a:srgbClr val="FF8DDF"/>
          </a:solidFill>
          <a:ln>
            <a:noFill/>
          </a:ln>
          <a:effectLst>
            <a:outerShdw blurRad="190500" dist="63500" dir="3300000" algn="tl" rotWithShape="0">
              <a:schemeClr val="tx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5">
              <a:solidFill>
                <a:schemeClr val="bg1"/>
              </a:solidFill>
              <a:latin typeface="微软雅黑 Light" panose="020B0502040204020203" pitchFamily="34" charset="-122"/>
              <a:ea typeface="微软雅黑 Light" panose="020B0502040204020203" pitchFamily="34" charset="-122"/>
            </a:endParaRPr>
          </a:p>
        </p:txBody>
      </p:sp>
      <p:sp>
        <p:nvSpPr>
          <p:cNvPr id="12" name="PA_任意多边形 35"/>
          <p:cNvSpPr>
            <a:spLocks noEditPoints="1"/>
          </p:cNvSpPr>
          <p:nvPr>
            <p:custDataLst>
              <p:tags r:id="rId6"/>
            </p:custDataLst>
          </p:nvPr>
        </p:nvSpPr>
        <p:spPr bwMode="auto">
          <a:xfrm>
            <a:off x="6876275" y="3331839"/>
            <a:ext cx="317812" cy="308955"/>
          </a:xfrm>
          <a:custGeom>
            <a:avLst/>
            <a:gdLst>
              <a:gd name="T0" fmla="*/ 36 w 144"/>
              <a:gd name="T1" fmla="*/ 106 h 140"/>
              <a:gd name="T2" fmla="*/ 29 w 144"/>
              <a:gd name="T3" fmla="*/ 123 h 140"/>
              <a:gd name="T4" fmla="*/ 19 w 144"/>
              <a:gd name="T5" fmla="*/ 113 h 140"/>
              <a:gd name="T6" fmla="*/ 29 w 144"/>
              <a:gd name="T7" fmla="*/ 103 h 140"/>
              <a:gd name="T8" fmla="*/ 127 w 144"/>
              <a:gd name="T9" fmla="*/ 0 h 140"/>
              <a:gd name="T10" fmla="*/ 144 w 144"/>
              <a:gd name="T11" fmla="*/ 17 h 140"/>
              <a:gd name="T12" fmla="*/ 144 w 144"/>
              <a:gd name="T13" fmla="*/ 60 h 140"/>
              <a:gd name="T14" fmla="*/ 144 w 144"/>
              <a:gd name="T15" fmla="*/ 103 h 140"/>
              <a:gd name="T16" fmla="*/ 139 w 144"/>
              <a:gd name="T17" fmla="*/ 135 h 140"/>
              <a:gd name="T18" fmla="*/ 5 w 144"/>
              <a:gd name="T19" fmla="*/ 135 h 140"/>
              <a:gd name="T20" fmla="*/ 0 w 144"/>
              <a:gd name="T21" fmla="*/ 103 h 140"/>
              <a:gd name="T22" fmla="*/ 0 w 144"/>
              <a:gd name="T23" fmla="*/ 60 h 140"/>
              <a:gd name="T24" fmla="*/ 0 w 144"/>
              <a:gd name="T25" fmla="*/ 17 h 140"/>
              <a:gd name="T26" fmla="*/ 17 w 144"/>
              <a:gd name="T27" fmla="*/ 0 h 140"/>
              <a:gd name="T28" fmla="*/ 17 w 144"/>
              <a:gd name="T29" fmla="*/ 11 h 140"/>
              <a:gd name="T30" fmla="*/ 13 w 144"/>
              <a:gd name="T31" fmla="*/ 13 h 140"/>
              <a:gd name="T32" fmla="*/ 12 w 144"/>
              <a:gd name="T33" fmla="*/ 41 h 140"/>
              <a:gd name="T34" fmla="*/ 17 w 144"/>
              <a:gd name="T35" fmla="*/ 43 h 140"/>
              <a:gd name="T36" fmla="*/ 127 w 144"/>
              <a:gd name="T37" fmla="*/ 43 h 140"/>
              <a:gd name="T38" fmla="*/ 131 w 144"/>
              <a:gd name="T39" fmla="*/ 41 h 140"/>
              <a:gd name="T40" fmla="*/ 131 w 144"/>
              <a:gd name="T41" fmla="*/ 13 h 140"/>
              <a:gd name="T42" fmla="*/ 127 w 144"/>
              <a:gd name="T43" fmla="*/ 54 h 140"/>
              <a:gd name="T44" fmla="*/ 17 w 144"/>
              <a:gd name="T45" fmla="*/ 54 h 140"/>
              <a:gd name="T46" fmla="*/ 13 w 144"/>
              <a:gd name="T47" fmla="*/ 56 h 140"/>
              <a:gd name="T48" fmla="*/ 11 w 144"/>
              <a:gd name="T49" fmla="*/ 80 h 140"/>
              <a:gd name="T50" fmla="*/ 13 w 144"/>
              <a:gd name="T51" fmla="*/ 84 h 140"/>
              <a:gd name="T52" fmla="*/ 127 w 144"/>
              <a:gd name="T53" fmla="*/ 86 h 140"/>
              <a:gd name="T54" fmla="*/ 131 w 144"/>
              <a:gd name="T55" fmla="*/ 84 h 140"/>
              <a:gd name="T56" fmla="*/ 133 w 144"/>
              <a:gd name="T57" fmla="*/ 60 h 140"/>
              <a:gd name="T58" fmla="*/ 131 w 144"/>
              <a:gd name="T59" fmla="*/ 56 h 140"/>
              <a:gd name="T60" fmla="*/ 127 w 144"/>
              <a:gd name="T61" fmla="*/ 97 h 140"/>
              <a:gd name="T62" fmla="*/ 17 w 144"/>
              <a:gd name="T63" fmla="*/ 97 h 140"/>
              <a:gd name="T64" fmla="*/ 13 w 144"/>
              <a:gd name="T65" fmla="*/ 99 h 140"/>
              <a:gd name="T66" fmla="*/ 12 w 144"/>
              <a:gd name="T67" fmla="*/ 127 h 140"/>
              <a:gd name="T68" fmla="*/ 17 w 144"/>
              <a:gd name="T69" fmla="*/ 129 h 140"/>
              <a:gd name="T70" fmla="*/ 131 w 144"/>
              <a:gd name="T71" fmla="*/ 127 h 140"/>
              <a:gd name="T72" fmla="*/ 133 w 144"/>
              <a:gd name="T73" fmla="*/ 103 h 140"/>
              <a:gd name="T74" fmla="*/ 131 w 144"/>
              <a:gd name="T75" fmla="*/ 99 h 140"/>
              <a:gd name="T76" fmla="*/ 29 w 144"/>
              <a:gd name="T77" fmla="*/ 17 h 140"/>
              <a:gd name="T78" fmla="*/ 39 w 144"/>
              <a:gd name="T79" fmla="*/ 27 h 140"/>
              <a:gd name="T80" fmla="*/ 29 w 144"/>
              <a:gd name="T81" fmla="*/ 37 h 140"/>
              <a:gd name="T82" fmla="*/ 19 w 144"/>
              <a:gd name="T83" fmla="*/ 27 h 140"/>
              <a:gd name="T84" fmla="*/ 29 w 144"/>
              <a:gd name="T85" fmla="*/ 17 h 140"/>
              <a:gd name="T86" fmla="*/ 29 w 144"/>
              <a:gd name="T87" fmla="*/ 24 h 140"/>
              <a:gd name="T88" fmla="*/ 26 w 144"/>
              <a:gd name="T89" fmla="*/ 27 h 140"/>
              <a:gd name="T90" fmla="*/ 29 w 144"/>
              <a:gd name="T91" fmla="*/ 31 h 140"/>
              <a:gd name="T92" fmla="*/ 32 w 144"/>
              <a:gd name="T93" fmla="*/ 27 h 140"/>
              <a:gd name="T94" fmla="*/ 29 w 144"/>
              <a:gd name="T95" fmla="*/ 60 h 140"/>
              <a:gd name="T96" fmla="*/ 36 w 144"/>
              <a:gd name="T97" fmla="*/ 63 h 140"/>
              <a:gd name="T98" fmla="*/ 36 w 144"/>
              <a:gd name="T99" fmla="*/ 77 h 140"/>
              <a:gd name="T100" fmla="*/ 22 w 144"/>
              <a:gd name="T101" fmla="*/ 77 h 140"/>
              <a:gd name="T102" fmla="*/ 22 w 144"/>
              <a:gd name="T103" fmla="*/ 63 h 140"/>
              <a:gd name="T104" fmla="*/ 31 w 144"/>
              <a:gd name="T105" fmla="*/ 68 h 140"/>
              <a:gd name="T106" fmla="*/ 27 w 144"/>
              <a:gd name="T107" fmla="*/ 68 h 140"/>
              <a:gd name="T108" fmla="*/ 27 w 144"/>
              <a:gd name="T109" fmla="*/ 73 h 140"/>
              <a:gd name="T110" fmla="*/ 31 w 144"/>
              <a:gd name="T111" fmla="*/ 73 h 140"/>
              <a:gd name="T112" fmla="*/ 31 w 144"/>
              <a:gd name="T113" fmla="*/ 68 h 140"/>
              <a:gd name="T114" fmla="*/ 29 w 144"/>
              <a:gd name="T115" fmla="*/ 110 h 140"/>
              <a:gd name="T116" fmla="*/ 26 w 144"/>
              <a:gd name="T117" fmla="*/ 113 h 140"/>
              <a:gd name="T118" fmla="*/ 29 w 144"/>
              <a:gd name="T119" fmla="*/ 116 h 140"/>
              <a:gd name="T120" fmla="*/ 32 w 144"/>
              <a:gd name="T121" fmla="*/ 113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4" h="140">
                <a:moveTo>
                  <a:pt x="29" y="103"/>
                </a:moveTo>
                <a:cubicBezTo>
                  <a:pt x="32" y="103"/>
                  <a:pt x="34" y="104"/>
                  <a:pt x="36" y="106"/>
                </a:cubicBezTo>
                <a:cubicBezTo>
                  <a:pt x="36" y="106"/>
                  <a:pt x="36" y="106"/>
                  <a:pt x="36" y="106"/>
                </a:cubicBezTo>
                <a:cubicBezTo>
                  <a:pt x="38" y="108"/>
                  <a:pt x="39" y="110"/>
                  <a:pt x="39" y="113"/>
                </a:cubicBezTo>
                <a:cubicBezTo>
                  <a:pt x="39" y="116"/>
                  <a:pt x="38" y="118"/>
                  <a:pt x="36" y="120"/>
                </a:cubicBezTo>
                <a:cubicBezTo>
                  <a:pt x="34" y="122"/>
                  <a:pt x="32" y="123"/>
                  <a:pt x="29" y="123"/>
                </a:cubicBezTo>
                <a:cubicBezTo>
                  <a:pt x="26" y="123"/>
                  <a:pt x="24" y="122"/>
                  <a:pt x="22" y="120"/>
                </a:cubicBezTo>
                <a:cubicBezTo>
                  <a:pt x="22" y="120"/>
                  <a:pt x="22" y="120"/>
                  <a:pt x="22" y="120"/>
                </a:cubicBezTo>
                <a:cubicBezTo>
                  <a:pt x="20" y="118"/>
                  <a:pt x="19" y="116"/>
                  <a:pt x="19" y="113"/>
                </a:cubicBezTo>
                <a:cubicBezTo>
                  <a:pt x="19" y="110"/>
                  <a:pt x="20" y="108"/>
                  <a:pt x="22" y="106"/>
                </a:cubicBezTo>
                <a:cubicBezTo>
                  <a:pt x="22" y="106"/>
                  <a:pt x="22" y="106"/>
                  <a:pt x="22" y="106"/>
                </a:cubicBezTo>
                <a:cubicBezTo>
                  <a:pt x="24" y="104"/>
                  <a:pt x="26" y="103"/>
                  <a:pt x="29" y="103"/>
                </a:cubicBezTo>
                <a:close/>
                <a:moveTo>
                  <a:pt x="17" y="0"/>
                </a:moveTo>
                <a:cubicBezTo>
                  <a:pt x="17" y="0"/>
                  <a:pt x="17" y="0"/>
                  <a:pt x="17" y="0"/>
                </a:cubicBezTo>
                <a:cubicBezTo>
                  <a:pt x="127" y="0"/>
                  <a:pt x="127" y="0"/>
                  <a:pt x="127" y="0"/>
                </a:cubicBezTo>
                <a:cubicBezTo>
                  <a:pt x="132" y="0"/>
                  <a:pt x="136" y="2"/>
                  <a:pt x="139" y="5"/>
                </a:cubicBezTo>
                <a:cubicBezTo>
                  <a:pt x="139" y="5"/>
                  <a:pt x="139" y="5"/>
                  <a:pt x="139" y="5"/>
                </a:cubicBezTo>
                <a:cubicBezTo>
                  <a:pt x="142" y="8"/>
                  <a:pt x="144" y="13"/>
                  <a:pt x="144" y="17"/>
                </a:cubicBezTo>
                <a:cubicBezTo>
                  <a:pt x="144" y="37"/>
                  <a:pt x="144" y="37"/>
                  <a:pt x="144" y="37"/>
                </a:cubicBezTo>
                <a:cubicBezTo>
                  <a:pt x="144" y="41"/>
                  <a:pt x="142" y="46"/>
                  <a:pt x="139" y="49"/>
                </a:cubicBezTo>
                <a:cubicBezTo>
                  <a:pt x="142" y="52"/>
                  <a:pt x="144" y="56"/>
                  <a:pt x="144" y="60"/>
                </a:cubicBezTo>
                <a:cubicBezTo>
                  <a:pt x="144" y="80"/>
                  <a:pt x="144" y="80"/>
                  <a:pt x="144" y="80"/>
                </a:cubicBezTo>
                <a:cubicBezTo>
                  <a:pt x="144" y="84"/>
                  <a:pt x="142" y="88"/>
                  <a:pt x="139" y="92"/>
                </a:cubicBezTo>
                <a:cubicBezTo>
                  <a:pt x="142" y="95"/>
                  <a:pt x="144" y="99"/>
                  <a:pt x="144" y="103"/>
                </a:cubicBezTo>
                <a:cubicBezTo>
                  <a:pt x="144" y="123"/>
                  <a:pt x="144" y="123"/>
                  <a:pt x="144" y="123"/>
                </a:cubicBezTo>
                <a:cubicBezTo>
                  <a:pt x="144" y="128"/>
                  <a:pt x="142" y="132"/>
                  <a:pt x="139" y="135"/>
                </a:cubicBezTo>
                <a:cubicBezTo>
                  <a:pt x="139" y="135"/>
                  <a:pt x="139" y="135"/>
                  <a:pt x="139" y="135"/>
                </a:cubicBezTo>
                <a:cubicBezTo>
                  <a:pt x="136" y="138"/>
                  <a:pt x="132" y="140"/>
                  <a:pt x="127" y="140"/>
                </a:cubicBezTo>
                <a:cubicBezTo>
                  <a:pt x="17" y="140"/>
                  <a:pt x="17" y="140"/>
                  <a:pt x="17" y="140"/>
                </a:cubicBezTo>
                <a:cubicBezTo>
                  <a:pt x="12" y="140"/>
                  <a:pt x="8" y="138"/>
                  <a:pt x="5" y="135"/>
                </a:cubicBezTo>
                <a:cubicBezTo>
                  <a:pt x="5" y="135"/>
                  <a:pt x="5" y="135"/>
                  <a:pt x="5" y="135"/>
                </a:cubicBezTo>
                <a:cubicBezTo>
                  <a:pt x="2" y="132"/>
                  <a:pt x="0" y="128"/>
                  <a:pt x="0" y="123"/>
                </a:cubicBezTo>
                <a:cubicBezTo>
                  <a:pt x="0" y="103"/>
                  <a:pt x="0" y="103"/>
                  <a:pt x="0" y="103"/>
                </a:cubicBezTo>
                <a:cubicBezTo>
                  <a:pt x="0" y="99"/>
                  <a:pt x="1" y="95"/>
                  <a:pt x="4" y="92"/>
                </a:cubicBezTo>
                <a:cubicBezTo>
                  <a:pt x="1" y="88"/>
                  <a:pt x="0" y="84"/>
                  <a:pt x="0" y="80"/>
                </a:cubicBezTo>
                <a:cubicBezTo>
                  <a:pt x="0" y="60"/>
                  <a:pt x="0" y="60"/>
                  <a:pt x="0" y="60"/>
                </a:cubicBezTo>
                <a:cubicBezTo>
                  <a:pt x="0" y="56"/>
                  <a:pt x="1" y="52"/>
                  <a:pt x="4" y="49"/>
                </a:cubicBezTo>
                <a:cubicBezTo>
                  <a:pt x="1" y="46"/>
                  <a:pt x="0" y="41"/>
                  <a:pt x="0" y="37"/>
                </a:cubicBezTo>
                <a:cubicBezTo>
                  <a:pt x="0" y="17"/>
                  <a:pt x="0" y="17"/>
                  <a:pt x="0" y="17"/>
                </a:cubicBezTo>
                <a:cubicBezTo>
                  <a:pt x="0" y="13"/>
                  <a:pt x="2" y="8"/>
                  <a:pt x="5" y="5"/>
                </a:cubicBezTo>
                <a:cubicBezTo>
                  <a:pt x="5" y="5"/>
                  <a:pt x="5" y="5"/>
                  <a:pt x="5" y="5"/>
                </a:cubicBezTo>
                <a:cubicBezTo>
                  <a:pt x="8" y="2"/>
                  <a:pt x="12" y="0"/>
                  <a:pt x="17" y="0"/>
                </a:cubicBezTo>
                <a:close/>
                <a:moveTo>
                  <a:pt x="127" y="11"/>
                </a:moveTo>
                <a:cubicBezTo>
                  <a:pt x="127" y="11"/>
                  <a:pt x="127" y="11"/>
                  <a:pt x="127" y="11"/>
                </a:cubicBezTo>
                <a:cubicBezTo>
                  <a:pt x="17" y="11"/>
                  <a:pt x="17" y="11"/>
                  <a:pt x="17" y="11"/>
                </a:cubicBezTo>
                <a:cubicBezTo>
                  <a:pt x="15" y="11"/>
                  <a:pt x="14" y="12"/>
                  <a:pt x="13" y="13"/>
                </a:cubicBezTo>
                <a:cubicBezTo>
                  <a:pt x="13" y="13"/>
                  <a:pt x="13" y="13"/>
                  <a:pt x="13" y="13"/>
                </a:cubicBezTo>
                <a:cubicBezTo>
                  <a:pt x="13" y="13"/>
                  <a:pt x="13" y="13"/>
                  <a:pt x="13" y="13"/>
                </a:cubicBezTo>
                <a:cubicBezTo>
                  <a:pt x="11" y="14"/>
                  <a:pt x="11" y="16"/>
                  <a:pt x="11" y="17"/>
                </a:cubicBezTo>
                <a:cubicBezTo>
                  <a:pt x="11" y="37"/>
                  <a:pt x="11" y="37"/>
                  <a:pt x="11" y="37"/>
                </a:cubicBezTo>
                <a:cubicBezTo>
                  <a:pt x="11" y="39"/>
                  <a:pt x="11" y="40"/>
                  <a:pt x="12" y="41"/>
                </a:cubicBezTo>
                <a:cubicBezTo>
                  <a:pt x="13" y="41"/>
                  <a:pt x="13" y="41"/>
                  <a:pt x="13" y="41"/>
                </a:cubicBezTo>
                <a:cubicBezTo>
                  <a:pt x="13" y="41"/>
                  <a:pt x="13" y="41"/>
                  <a:pt x="13" y="41"/>
                </a:cubicBezTo>
                <a:cubicBezTo>
                  <a:pt x="14" y="42"/>
                  <a:pt x="15" y="43"/>
                  <a:pt x="17" y="43"/>
                </a:cubicBezTo>
                <a:cubicBezTo>
                  <a:pt x="17" y="43"/>
                  <a:pt x="17" y="43"/>
                  <a:pt x="17" y="43"/>
                </a:cubicBezTo>
                <a:cubicBezTo>
                  <a:pt x="127" y="43"/>
                  <a:pt x="127" y="43"/>
                  <a:pt x="127" y="43"/>
                </a:cubicBezTo>
                <a:cubicBezTo>
                  <a:pt x="127" y="43"/>
                  <a:pt x="127" y="43"/>
                  <a:pt x="127" y="43"/>
                </a:cubicBezTo>
                <a:cubicBezTo>
                  <a:pt x="129" y="43"/>
                  <a:pt x="130" y="42"/>
                  <a:pt x="131" y="41"/>
                </a:cubicBezTo>
                <a:cubicBezTo>
                  <a:pt x="131" y="41"/>
                  <a:pt x="131" y="41"/>
                  <a:pt x="131" y="41"/>
                </a:cubicBezTo>
                <a:cubicBezTo>
                  <a:pt x="131" y="41"/>
                  <a:pt x="131" y="41"/>
                  <a:pt x="131" y="41"/>
                </a:cubicBezTo>
                <a:cubicBezTo>
                  <a:pt x="132" y="40"/>
                  <a:pt x="133" y="39"/>
                  <a:pt x="133" y="37"/>
                </a:cubicBezTo>
                <a:cubicBezTo>
                  <a:pt x="133" y="17"/>
                  <a:pt x="133" y="17"/>
                  <a:pt x="133" y="17"/>
                </a:cubicBezTo>
                <a:cubicBezTo>
                  <a:pt x="133" y="16"/>
                  <a:pt x="132" y="14"/>
                  <a:pt x="131" y="13"/>
                </a:cubicBezTo>
                <a:cubicBezTo>
                  <a:pt x="131" y="13"/>
                  <a:pt x="131" y="13"/>
                  <a:pt x="131" y="13"/>
                </a:cubicBezTo>
                <a:cubicBezTo>
                  <a:pt x="130" y="12"/>
                  <a:pt x="128" y="11"/>
                  <a:pt x="127" y="11"/>
                </a:cubicBezTo>
                <a:close/>
                <a:moveTo>
                  <a:pt x="127" y="54"/>
                </a:moveTo>
                <a:cubicBezTo>
                  <a:pt x="127" y="54"/>
                  <a:pt x="127" y="54"/>
                  <a:pt x="127" y="54"/>
                </a:cubicBezTo>
                <a:cubicBezTo>
                  <a:pt x="127" y="54"/>
                  <a:pt x="127" y="54"/>
                  <a:pt x="127" y="54"/>
                </a:cubicBezTo>
                <a:cubicBezTo>
                  <a:pt x="17" y="54"/>
                  <a:pt x="17" y="54"/>
                  <a:pt x="17" y="54"/>
                </a:cubicBezTo>
                <a:cubicBezTo>
                  <a:pt x="17" y="54"/>
                  <a:pt x="17" y="54"/>
                  <a:pt x="17" y="54"/>
                </a:cubicBezTo>
                <a:cubicBezTo>
                  <a:pt x="15" y="54"/>
                  <a:pt x="14" y="55"/>
                  <a:pt x="13" y="56"/>
                </a:cubicBezTo>
                <a:cubicBezTo>
                  <a:pt x="13" y="56"/>
                  <a:pt x="13" y="56"/>
                  <a:pt x="13" y="56"/>
                </a:cubicBezTo>
                <a:cubicBezTo>
                  <a:pt x="13" y="56"/>
                  <a:pt x="13" y="56"/>
                  <a:pt x="13" y="56"/>
                </a:cubicBezTo>
                <a:cubicBezTo>
                  <a:pt x="11" y="57"/>
                  <a:pt x="11" y="59"/>
                  <a:pt x="11" y="60"/>
                </a:cubicBezTo>
                <a:cubicBezTo>
                  <a:pt x="11" y="80"/>
                  <a:pt x="11" y="80"/>
                  <a:pt x="11" y="80"/>
                </a:cubicBezTo>
                <a:cubicBezTo>
                  <a:pt x="11" y="82"/>
                  <a:pt x="11" y="83"/>
                  <a:pt x="12" y="84"/>
                </a:cubicBezTo>
                <a:cubicBezTo>
                  <a:pt x="13" y="84"/>
                  <a:pt x="13" y="84"/>
                  <a:pt x="13" y="84"/>
                </a:cubicBezTo>
                <a:cubicBezTo>
                  <a:pt x="13" y="84"/>
                  <a:pt x="13" y="84"/>
                  <a:pt x="13" y="84"/>
                </a:cubicBezTo>
                <a:cubicBezTo>
                  <a:pt x="14" y="85"/>
                  <a:pt x="15" y="86"/>
                  <a:pt x="17" y="86"/>
                </a:cubicBezTo>
                <a:cubicBezTo>
                  <a:pt x="17" y="86"/>
                  <a:pt x="17" y="86"/>
                  <a:pt x="17" y="86"/>
                </a:cubicBezTo>
                <a:cubicBezTo>
                  <a:pt x="127" y="86"/>
                  <a:pt x="127" y="86"/>
                  <a:pt x="127" y="86"/>
                </a:cubicBezTo>
                <a:cubicBezTo>
                  <a:pt x="127" y="86"/>
                  <a:pt x="127" y="86"/>
                  <a:pt x="127" y="86"/>
                </a:cubicBezTo>
                <a:cubicBezTo>
                  <a:pt x="129" y="86"/>
                  <a:pt x="130" y="85"/>
                  <a:pt x="131" y="84"/>
                </a:cubicBezTo>
                <a:cubicBezTo>
                  <a:pt x="131" y="84"/>
                  <a:pt x="131" y="84"/>
                  <a:pt x="131" y="84"/>
                </a:cubicBezTo>
                <a:cubicBezTo>
                  <a:pt x="131" y="84"/>
                  <a:pt x="131" y="84"/>
                  <a:pt x="131" y="84"/>
                </a:cubicBezTo>
                <a:cubicBezTo>
                  <a:pt x="132" y="83"/>
                  <a:pt x="133" y="82"/>
                  <a:pt x="133" y="80"/>
                </a:cubicBezTo>
                <a:cubicBezTo>
                  <a:pt x="133" y="60"/>
                  <a:pt x="133" y="60"/>
                  <a:pt x="133" y="60"/>
                </a:cubicBezTo>
                <a:cubicBezTo>
                  <a:pt x="133" y="59"/>
                  <a:pt x="132" y="57"/>
                  <a:pt x="131" y="56"/>
                </a:cubicBezTo>
                <a:cubicBezTo>
                  <a:pt x="131" y="56"/>
                  <a:pt x="131" y="56"/>
                  <a:pt x="131" y="56"/>
                </a:cubicBezTo>
                <a:cubicBezTo>
                  <a:pt x="131" y="56"/>
                  <a:pt x="131" y="56"/>
                  <a:pt x="131" y="56"/>
                </a:cubicBezTo>
                <a:cubicBezTo>
                  <a:pt x="130" y="55"/>
                  <a:pt x="129" y="54"/>
                  <a:pt x="127" y="54"/>
                </a:cubicBezTo>
                <a:close/>
                <a:moveTo>
                  <a:pt x="127" y="97"/>
                </a:moveTo>
                <a:cubicBezTo>
                  <a:pt x="127" y="97"/>
                  <a:pt x="127" y="97"/>
                  <a:pt x="127" y="97"/>
                </a:cubicBezTo>
                <a:cubicBezTo>
                  <a:pt x="127" y="97"/>
                  <a:pt x="127" y="97"/>
                  <a:pt x="127" y="97"/>
                </a:cubicBezTo>
                <a:cubicBezTo>
                  <a:pt x="17" y="97"/>
                  <a:pt x="17" y="97"/>
                  <a:pt x="17" y="97"/>
                </a:cubicBezTo>
                <a:cubicBezTo>
                  <a:pt x="17" y="97"/>
                  <a:pt x="17" y="97"/>
                  <a:pt x="17" y="97"/>
                </a:cubicBezTo>
                <a:cubicBezTo>
                  <a:pt x="15" y="97"/>
                  <a:pt x="14" y="98"/>
                  <a:pt x="13" y="99"/>
                </a:cubicBezTo>
                <a:cubicBezTo>
                  <a:pt x="13" y="99"/>
                  <a:pt x="13" y="99"/>
                  <a:pt x="13" y="99"/>
                </a:cubicBezTo>
                <a:cubicBezTo>
                  <a:pt x="13" y="99"/>
                  <a:pt x="13" y="99"/>
                  <a:pt x="13" y="99"/>
                </a:cubicBezTo>
                <a:cubicBezTo>
                  <a:pt x="11" y="100"/>
                  <a:pt x="11" y="102"/>
                  <a:pt x="11" y="103"/>
                </a:cubicBezTo>
                <a:cubicBezTo>
                  <a:pt x="11" y="123"/>
                  <a:pt x="11" y="123"/>
                  <a:pt x="11" y="123"/>
                </a:cubicBezTo>
                <a:cubicBezTo>
                  <a:pt x="11" y="124"/>
                  <a:pt x="11" y="126"/>
                  <a:pt x="12" y="127"/>
                </a:cubicBezTo>
                <a:cubicBezTo>
                  <a:pt x="13" y="127"/>
                  <a:pt x="13" y="127"/>
                  <a:pt x="13" y="127"/>
                </a:cubicBezTo>
                <a:cubicBezTo>
                  <a:pt x="13" y="127"/>
                  <a:pt x="13" y="127"/>
                  <a:pt x="13" y="127"/>
                </a:cubicBezTo>
                <a:cubicBezTo>
                  <a:pt x="14" y="128"/>
                  <a:pt x="15" y="129"/>
                  <a:pt x="17" y="129"/>
                </a:cubicBezTo>
                <a:cubicBezTo>
                  <a:pt x="127" y="129"/>
                  <a:pt x="127" y="129"/>
                  <a:pt x="127" y="129"/>
                </a:cubicBezTo>
                <a:cubicBezTo>
                  <a:pt x="128" y="129"/>
                  <a:pt x="130" y="128"/>
                  <a:pt x="131" y="127"/>
                </a:cubicBezTo>
                <a:cubicBezTo>
                  <a:pt x="131" y="127"/>
                  <a:pt x="131" y="127"/>
                  <a:pt x="131" y="127"/>
                </a:cubicBezTo>
                <a:cubicBezTo>
                  <a:pt x="131" y="127"/>
                  <a:pt x="131" y="127"/>
                  <a:pt x="131" y="127"/>
                </a:cubicBezTo>
                <a:cubicBezTo>
                  <a:pt x="132" y="126"/>
                  <a:pt x="133" y="125"/>
                  <a:pt x="133" y="123"/>
                </a:cubicBezTo>
                <a:cubicBezTo>
                  <a:pt x="133" y="103"/>
                  <a:pt x="133" y="103"/>
                  <a:pt x="133" y="103"/>
                </a:cubicBezTo>
                <a:cubicBezTo>
                  <a:pt x="133" y="102"/>
                  <a:pt x="132" y="100"/>
                  <a:pt x="131" y="99"/>
                </a:cubicBezTo>
                <a:cubicBezTo>
                  <a:pt x="131" y="99"/>
                  <a:pt x="131" y="99"/>
                  <a:pt x="131" y="99"/>
                </a:cubicBezTo>
                <a:cubicBezTo>
                  <a:pt x="131" y="99"/>
                  <a:pt x="131" y="99"/>
                  <a:pt x="131" y="99"/>
                </a:cubicBezTo>
                <a:cubicBezTo>
                  <a:pt x="130" y="98"/>
                  <a:pt x="129" y="97"/>
                  <a:pt x="127" y="97"/>
                </a:cubicBezTo>
                <a:close/>
                <a:moveTo>
                  <a:pt x="29" y="17"/>
                </a:moveTo>
                <a:cubicBezTo>
                  <a:pt x="29" y="17"/>
                  <a:pt x="29" y="17"/>
                  <a:pt x="29" y="17"/>
                </a:cubicBezTo>
                <a:cubicBezTo>
                  <a:pt x="32" y="17"/>
                  <a:pt x="34" y="18"/>
                  <a:pt x="36" y="20"/>
                </a:cubicBezTo>
                <a:cubicBezTo>
                  <a:pt x="36" y="20"/>
                  <a:pt x="36" y="20"/>
                  <a:pt x="36" y="20"/>
                </a:cubicBezTo>
                <a:cubicBezTo>
                  <a:pt x="38" y="22"/>
                  <a:pt x="39" y="25"/>
                  <a:pt x="39" y="27"/>
                </a:cubicBezTo>
                <a:cubicBezTo>
                  <a:pt x="39" y="30"/>
                  <a:pt x="38" y="32"/>
                  <a:pt x="36" y="34"/>
                </a:cubicBezTo>
                <a:cubicBezTo>
                  <a:pt x="36" y="34"/>
                  <a:pt x="36" y="34"/>
                  <a:pt x="36" y="34"/>
                </a:cubicBezTo>
                <a:cubicBezTo>
                  <a:pt x="34" y="36"/>
                  <a:pt x="32" y="37"/>
                  <a:pt x="29" y="37"/>
                </a:cubicBezTo>
                <a:cubicBezTo>
                  <a:pt x="26" y="37"/>
                  <a:pt x="24" y="36"/>
                  <a:pt x="22" y="34"/>
                </a:cubicBezTo>
                <a:cubicBezTo>
                  <a:pt x="22" y="34"/>
                  <a:pt x="22" y="34"/>
                  <a:pt x="22" y="34"/>
                </a:cubicBezTo>
                <a:cubicBezTo>
                  <a:pt x="20" y="32"/>
                  <a:pt x="19" y="30"/>
                  <a:pt x="19" y="27"/>
                </a:cubicBezTo>
                <a:cubicBezTo>
                  <a:pt x="19" y="25"/>
                  <a:pt x="20" y="22"/>
                  <a:pt x="22" y="20"/>
                </a:cubicBezTo>
                <a:cubicBezTo>
                  <a:pt x="22" y="20"/>
                  <a:pt x="22" y="20"/>
                  <a:pt x="22" y="20"/>
                </a:cubicBezTo>
                <a:cubicBezTo>
                  <a:pt x="24" y="18"/>
                  <a:pt x="26" y="17"/>
                  <a:pt x="29" y="17"/>
                </a:cubicBezTo>
                <a:close/>
                <a:moveTo>
                  <a:pt x="31" y="25"/>
                </a:moveTo>
                <a:cubicBezTo>
                  <a:pt x="31" y="25"/>
                  <a:pt x="31" y="25"/>
                  <a:pt x="31" y="25"/>
                </a:cubicBezTo>
                <a:cubicBezTo>
                  <a:pt x="31" y="24"/>
                  <a:pt x="30" y="24"/>
                  <a:pt x="29" y="24"/>
                </a:cubicBezTo>
                <a:cubicBezTo>
                  <a:pt x="28" y="24"/>
                  <a:pt x="27" y="24"/>
                  <a:pt x="27" y="25"/>
                </a:cubicBezTo>
                <a:cubicBezTo>
                  <a:pt x="27" y="25"/>
                  <a:pt x="27" y="25"/>
                  <a:pt x="27" y="25"/>
                </a:cubicBezTo>
                <a:cubicBezTo>
                  <a:pt x="26" y="25"/>
                  <a:pt x="26" y="26"/>
                  <a:pt x="26" y="27"/>
                </a:cubicBezTo>
                <a:cubicBezTo>
                  <a:pt x="26" y="28"/>
                  <a:pt x="26" y="29"/>
                  <a:pt x="27" y="30"/>
                </a:cubicBezTo>
                <a:cubicBezTo>
                  <a:pt x="27" y="30"/>
                  <a:pt x="27" y="30"/>
                  <a:pt x="27" y="30"/>
                </a:cubicBezTo>
                <a:cubicBezTo>
                  <a:pt x="27" y="30"/>
                  <a:pt x="28" y="31"/>
                  <a:pt x="29" y="31"/>
                </a:cubicBezTo>
                <a:cubicBezTo>
                  <a:pt x="30" y="31"/>
                  <a:pt x="31" y="30"/>
                  <a:pt x="31" y="30"/>
                </a:cubicBezTo>
                <a:cubicBezTo>
                  <a:pt x="31" y="30"/>
                  <a:pt x="31" y="30"/>
                  <a:pt x="31" y="30"/>
                </a:cubicBezTo>
                <a:cubicBezTo>
                  <a:pt x="32" y="29"/>
                  <a:pt x="32" y="28"/>
                  <a:pt x="32" y="27"/>
                </a:cubicBezTo>
                <a:cubicBezTo>
                  <a:pt x="32" y="26"/>
                  <a:pt x="32" y="25"/>
                  <a:pt x="31" y="25"/>
                </a:cubicBezTo>
                <a:cubicBezTo>
                  <a:pt x="31" y="25"/>
                  <a:pt x="31" y="25"/>
                  <a:pt x="31" y="25"/>
                </a:cubicBezTo>
                <a:close/>
                <a:moveTo>
                  <a:pt x="29" y="60"/>
                </a:moveTo>
                <a:cubicBezTo>
                  <a:pt x="29" y="60"/>
                  <a:pt x="29" y="60"/>
                  <a:pt x="29" y="60"/>
                </a:cubicBezTo>
                <a:cubicBezTo>
                  <a:pt x="32" y="60"/>
                  <a:pt x="34" y="61"/>
                  <a:pt x="36" y="63"/>
                </a:cubicBezTo>
                <a:cubicBezTo>
                  <a:pt x="36" y="63"/>
                  <a:pt x="36" y="63"/>
                  <a:pt x="36" y="63"/>
                </a:cubicBezTo>
                <a:cubicBezTo>
                  <a:pt x="38" y="65"/>
                  <a:pt x="39" y="67"/>
                  <a:pt x="39" y="70"/>
                </a:cubicBezTo>
                <a:cubicBezTo>
                  <a:pt x="39" y="73"/>
                  <a:pt x="38" y="75"/>
                  <a:pt x="36" y="77"/>
                </a:cubicBezTo>
                <a:cubicBezTo>
                  <a:pt x="36" y="77"/>
                  <a:pt x="36" y="77"/>
                  <a:pt x="36" y="77"/>
                </a:cubicBezTo>
                <a:cubicBezTo>
                  <a:pt x="34" y="79"/>
                  <a:pt x="32" y="80"/>
                  <a:pt x="29" y="80"/>
                </a:cubicBezTo>
                <a:cubicBezTo>
                  <a:pt x="26" y="80"/>
                  <a:pt x="24" y="79"/>
                  <a:pt x="22" y="77"/>
                </a:cubicBezTo>
                <a:cubicBezTo>
                  <a:pt x="22" y="77"/>
                  <a:pt x="22" y="77"/>
                  <a:pt x="22" y="77"/>
                </a:cubicBezTo>
                <a:cubicBezTo>
                  <a:pt x="20" y="75"/>
                  <a:pt x="19" y="73"/>
                  <a:pt x="19" y="70"/>
                </a:cubicBezTo>
                <a:cubicBezTo>
                  <a:pt x="19" y="67"/>
                  <a:pt x="20" y="65"/>
                  <a:pt x="22" y="63"/>
                </a:cubicBezTo>
                <a:cubicBezTo>
                  <a:pt x="22" y="63"/>
                  <a:pt x="22" y="63"/>
                  <a:pt x="22" y="63"/>
                </a:cubicBezTo>
                <a:cubicBezTo>
                  <a:pt x="24" y="61"/>
                  <a:pt x="26" y="60"/>
                  <a:pt x="29" y="60"/>
                </a:cubicBezTo>
                <a:close/>
                <a:moveTo>
                  <a:pt x="31" y="68"/>
                </a:moveTo>
                <a:cubicBezTo>
                  <a:pt x="31" y="68"/>
                  <a:pt x="31" y="68"/>
                  <a:pt x="31" y="68"/>
                </a:cubicBezTo>
                <a:cubicBezTo>
                  <a:pt x="31" y="67"/>
                  <a:pt x="30" y="67"/>
                  <a:pt x="29" y="67"/>
                </a:cubicBezTo>
                <a:cubicBezTo>
                  <a:pt x="28" y="67"/>
                  <a:pt x="27" y="67"/>
                  <a:pt x="27" y="68"/>
                </a:cubicBezTo>
                <a:cubicBezTo>
                  <a:pt x="27" y="68"/>
                  <a:pt x="27" y="68"/>
                  <a:pt x="27" y="68"/>
                </a:cubicBezTo>
                <a:cubicBezTo>
                  <a:pt x="26" y="68"/>
                  <a:pt x="26" y="69"/>
                  <a:pt x="26" y="70"/>
                </a:cubicBezTo>
                <a:cubicBezTo>
                  <a:pt x="26" y="71"/>
                  <a:pt x="26" y="72"/>
                  <a:pt x="27" y="73"/>
                </a:cubicBezTo>
                <a:cubicBezTo>
                  <a:pt x="27" y="73"/>
                  <a:pt x="27" y="73"/>
                  <a:pt x="27" y="73"/>
                </a:cubicBezTo>
                <a:cubicBezTo>
                  <a:pt x="27" y="73"/>
                  <a:pt x="28" y="73"/>
                  <a:pt x="29" y="73"/>
                </a:cubicBezTo>
                <a:cubicBezTo>
                  <a:pt x="30" y="73"/>
                  <a:pt x="31" y="73"/>
                  <a:pt x="31" y="73"/>
                </a:cubicBezTo>
                <a:cubicBezTo>
                  <a:pt x="31" y="73"/>
                  <a:pt x="31" y="73"/>
                  <a:pt x="31" y="73"/>
                </a:cubicBezTo>
                <a:cubicBezTo>
                  <a:pt x="32" y="72"/>
                  <a:pt x="32" y="71"/>
                  <a:pt x="32" y="70"/>
                </a:cubicBezTo>
                <a:cubicBezTo>
                  <a:pt x="32" y="69"/>
                  <a:pt x="32" y="68"/>
                  <a:pt x="31" y="68"/>
                </a:cubicBezTo>
                <a:cubicBezTo>
                  <a:pt x="31" y="68"/>
                  <a:pt x="31" y="68"/>
                  <a:pt x="31" y="68"/>
                </a:cubicBezTo>
                <a:close/>
                <a:moveTo>
                  <a:pt x="31" y="111"/>
                </a:moveTo>
                <a:cubicBezTo>
                  <a:pt x="31" y="111"/>
                  <a:pt x="31" y="111"/>
                  <a:pt x="31" y="111"/>
                </a:cubicBezTo>
                <a:cubicBezTo>
                  <a:pt x="31" y="110"/>
                  <a:pt x="30" y="110"/>
                  <a:pt x="29" y="110"/>
                </a:cubicBezTo>
                <a:cubicBezTo>
                  <a:pt x="28" y="110"/>
                  <a:pt x="27" y="110"/>
                  <a:pt x="27" y="111"/>
                </a:cubicBezTo>
                <a:cubicBezTo>
                  <a:pt x="27" y="111"/>
                  <a:pt x="27" y="111"/>
                  <a:pt x="27" y="111"/>
                </a:cubicBezTo>
                <a:cubicBezTo>
                  <a:pt x="26" y="111"/>
                  <a:pt x="26" y="112"/>
                  <a:pt x="26" y="113"/>
                </a:cubicBezTo>
                <a:cubicBezTo>
                  <a:pt x="26" y="114"/>
                  <a:pt x="26" y="115"/>
                  <a:pt x="27" y="115"/>
                </a:cubicBezTo>
                <a:cubicBezTo>
                  <a:pt x="27" y="115"/>
                  <a:pt x="27" y="115"/>
                  <a:pt x="27" y="115"/>
                </a:cubicBezTo>
                <a:cubicBezTo>
                  <a:pt x="27" y="116"/>
                  <a:pt x="28" y="116"/>
                  <a:pt x="29" y="116"/>
                </a:cubicBezTo>
                <a:cubicBezTo>
                  <a:pt x="30" y="116"/>
                  <a:pt x="31" y="116"/>
                  <a:pt x="31" y="115"/>
                </a:cubicBezTo>
                <a:cubicBezTo>
                  <a:pt x="31" y="115"/>
                  <a:pt x="31" y="115"/>
                  <a:pt x="31" y="115"/>
                </a:cubicBezTo>
                <a:cubicBezTo>
                  <a:pt x="32" y="115"/>
                  <a:pt x="32" y="114"/>
                  <a:pt x="32" y="113"/>
                </a:cubicBezTo>
                <a:cubicBezTo>
                  <a:pt x="32" y="112"/>
                  <a:pt x="32" y="111"/>
                  <a:pt x="31" y="111"/>
                </a:cubicBezTo>
                <a:cubicBezTo>
                  <a:pt x="31" y="111"/>
                  <a:pt x="31" y="111"/>
                  <a:pt x="31" y="1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13" name="PA_椭圆 8"/>
          <p:cNvSpPr>
            <a:spLocks noChangeArrowheads="1"/>
          </p:cNvSpPr>
          <p:nvPr>
            <p:custDataLst>
              <p:tags r:id="rId7"/>
            </p:custDataLst>
          </p:nvPr>
        </p:nvSpPr>
        <p:spPr bwMode="auto">
          <a:xfrm>
            <a:off x="6755936" y="2192669"/>
            <a:ext cx="546099" cy="544029"/>
          </a:xfrm>
          <a:prstGeom prst="ellipse">
            <a:avLst/>
          </a:prstGeom>
          <a:solidFill>
            <a:schemeClr val="accent4">
              <a:lumMod val="20000"/>
              <a:lumOff val="80000"/>
            </a:schemeClr>
          </a:solidFill>
          <a:ln>
            <a:noFill/>
          </a:ln>
          <a:effectLst>
            <a:outerShdw blurRad="190500" dist="63500" dir="3300000" algn="tl" rotWithShape="0">
              <a:schemeClr val="tx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5">
              <a:solidFill>
                <a:schemeClr val="bg1"/>
              </a:solidFill>
              <a:latin typeface="微软雅黑 Light" panose="020B0502040204020203" pitchFamily="34" charset="-122"/>
              <a:ea typeface="微软雅黑 Light" panose="020B0502040204020203" pitchFamily="34" charset="-122"/>
            </a:endParaRPr>
          </a:p>
        </p:txBody>
      </p:sp>
      <p:sp>
        <p:nvSpPr>
          <p:cNvPr id="14" name="PA_任意多边形 36"/>
          <p:cNvSpPr>
            <a:spLocks noEditPoints="1"/>
          </p:cNvSpPr>
          <p:nvPr>
            <p:custDataLst>
              <p:tags r:id="rId8"/>
            </p:custDataLst>
          </p:nvPr>
        </p:nvSpPr>
        <p:spPr bwMode="auto">
          <a:xfrm>
            <a:off x="6876275" y="2313045"/>
            <a:ext cx="317812" cy="315670"/>
          </a:xfrm>
          <a:custGeom>
            <a:avLst/>
            <a:gdLst>
              <a:gd name="T0" fmla="*/ 72 w 144"/>
              <a:gd name="T1" fmla="*/ 34 h 144"/>
              <a:gd name="T2" fmla="*/ 77 w 144"/>
              <a:gd name="T3" fmla="*/ 66 h 144"/>
              <a:gd name="T4" fmla="*/ 66 w 144"/>
              <a:gd name="T5" fmla="*/ 66 h 144"/>
              <a:gd name="T6" fmla="*/ 72 w 144"/>
              <a:gd name="T7" fmla="*/ 0 h 144"/>
              <a:gd name="T8" fmla="*/ 123 w 144"/>
              <a:gd name="T9" fmla="*/ 21 h 144"/>
              <a:gd name="T10" fmla="*/ 123 w 144"/>
              <a:gd name="T11" fmla="*/ 21 h 144"/>
              <a:gd name="T12" fmla="*/ 123 w 144"/>
              <a:gd name="T13" fmla="*/ 123 h 144"/>
              <a:gd name="T14" fmla="*/ 123 w 144"/>
              <a:gd name="T15" fmla="*/ 123 h 144"/>
              <a:gd name="T16" fmla="*/ 72 w 144"/>
              <a:gd name="T17" fmla="*/ 144 h 144"/>
              <a:gd name="T18" fmla="*/ 21 w 144"/>
              <a:gd name="T19" fmla="*/ 123 h 144"/>
              <a:gd name="T20" fmla="*/ 21 w 144"/>
              <a:gd name="T21" fmla="*/ 21 h 144"/>
              <a:gd name="T22" fmla="*/ 21 w 144"/>
              <a:gd name="T23" fmla="*/ 21 h 144"/>
              <a:gd name="T24" fmla="*/ 115 w 144"/>
              <a:gd name="T25" fmla="*/ 29 h 144"/>
              <a:gd name="T26" fmla="*/ 72 w 144"/>
              <a:gd name="T27" fmla="*/ 11 h 144"/>
              <a:gd name="T28" fmla="*/ 29 w 144"/>
              <a:gd name="T29" fmla="*/ 29 h 144"/>
              <a:gd name="T30" fmla="*/ 29 w 144"/>
              <a:gd name="T31" fmla="*/ 115 h 144"/>
              <a:gd name="T32" fmla="*/ 72 w 144"/>
              <a:gd name="T33" fmla="*/ 133 h 144"/>
              <a:gd name="T34" fmla="*/ 115 w 144"/>
              <a:gd name="T35" fmla="*/ 115 h 144"/>
              <a:gd name="T36" fmla="*/ 115 w 144"/>
              <a:gd name="T37" fmla="*/ 29 h 144"/>
              <a:gd name="T38" fmla="*/ 91 w 144"/>
              <a:gd name="T39" fmla="*/ 53 h 144"/>
              <a:gd name="T40" fmla="*/ 91 w 144"/>
              <a:gd name="T41" fmla="*/ 45 h 144"/>
              <a:gd name="T42" fmla="*/ 103 w 144"/>
              <a:gd name="T43" fmla="*/ 51 h 144"/>
              <a:gd name="T44" fmla="*/ 109 w 144"/>
              <a:gd name="T45" fmla="*/ 65 h 144"/>
              <a:gd name="T46" fmla="*/ 109 w 144"/>
              <a:gd name="T47" fmla="*/ 80 h 144"/>
              <a:gd name="T48" fmla="*/ 103 w 144"/>
              <a:gd name="T49" fmla="*/ 93 h 144"/>
              <a:gd name="T50" fmla="*/ 93 w 144"/>
              <a:gd name="T51" fmla="*/ 104 h 144"/>
              <a:gd name="T52" fmla="*/ 79 w 144"/>
              <a:gd name="T53" fmla="*/ 109 h 144"/>
              <a:gd name="T54" fmla="*/ 64 w 144"/>
              <a:gd name="T55" fmla="*/ 109 h 144"/>
              <a:gd name="T56" fmla="*/ 51 w 144"/>
              <a:gd name="T57" fmla="*/ 104 h 144"/>
              <a:gd name="T58" fmla="*/ 40 w 144"/>
              <a:gd name="T59" fmla="*/ 93 h 144"/>
              <a:gd name="T60" fmla="*/ 35 w 144"/>
              <a:gd name="T61" fmla="*/ 80 h 144"/>
              <a:gd name="T62" fmla="*/ 35 w 144"/>
              <a:gd name="T63" fmla="*/ 65 h 144"/>
              <a:gd name="T64" fmla="*/ 40 w 144"/>
              <a:gd name="T65" fmla="*/ 51 h 144"/>
              <a:gd name="T66" fmla="*/ 53 w 144"/>
              <a:gd name="T67" fmla="*/ 45 h 144"/>
              <a:gd name="T68" fmla="*/ 50 w 144"/>
              <a:gd name="T69" fmla="*/ 57 h 144"/>
              <a:gd name="T70" fmla="*/ 46 w 144"/>
              <a:gd name="T71" fmla="*/ 67 h 144"/>
              <a:gd name="T72" fmla="*/ 46 w 144"/>
              <a:gd name="T73" fmla="*/ 78 h 144"/>
              <a:gd name="T74" fmla="*/ 50 w 144"/>
              <a:gd name="T75" fmla="*/ 87 h 144"/>
              <a:gd name="T76" fmla="*/ 57 w 144"/>
              <a:gd name="T77" fmla="*/ 94 h 144"/>
              <a:gd name="T78" fmla="*/ 66 w 144"/>
              <a:gd name="T79" fmla="*/ 99 h 144"/>
              <a:gd name="T80" fmla="*/ 77 w 144"/>
              <a:gd name="T81" fmla="*/ 99 h 144"/>
              <a:gd name="T82" fmla="*/ 87 w 144"/>
              <a:gd name="T83" fmla="*/ 94 h 144"/>
              <a:gd name="T84" fmla="*/ 94 w 144"/>
              <a:gd name="T85" fmla="*/ 87 h 144"/>
              <a:gd name="T86" fmla="*/ 98 w 144"/>
              <a:gd name="T87" fmla="*/ 78 h 144"/>
              <a:gd name="T88" fmla="*/ 98 w 144"/>
              <a:gd name="T89" fmla="*/ 67 h 144"/>
              <a:gd name="T90" fmla="*/ 94 w 144"/>
              <a:gd name="T91" fmla="*/ 5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144">
                <a:moveTo>
                  <a:pt x="66" y="40"/>
                </a:moveTo>
                <a:cubicBezTo>
                  <a:pt x="66" y="37"/>
                  <a:pt x="69" y="34"/>
                  <a:pt x="72" y="34"/>
                </a:cubicBezTo>
                <a:cubicBezTo>
                  <a:pt x="75" y="34"/>
                  <a:pt x="77" y="37"/>
                  <a:pt x="77" y="40"/>
                </a:cubicBezTo>
                <a:cubicBezTo>
                  <a:pt x="77" y="66"/>
                  <a:pt x="77" y="66"/>
                  <a:pt x="77" y="66"/>
                </a:cubicBezTo>
                <a:cubicBezTo>
                  <a:pt x="77" y="70"/>
                  <a:pt x="75" y="72"/>
                  <a:pt x="72" y="72"/>
                </a:cubicBezTo>
                <a:cubicBezTo>
                  <a:pt x="69" y="72"/>
                  <a:pt x="66" y="70"/>
                  <a:pt x="66" y="66"/>
                </a:cubicBezTo>
                <a:cubicBezTo>
                  <a:pt x="66" y="40"/>
                  <a:pt x="66" y="40"/>
                  <a:pt x="66" y="40"/>
                </a:cubicBezTo>
                <a:close/>
                <a:moveTo>
                  <a:pt x="72" y="0"/>
                </a:moveTo>
                <a:cubicBezTo>
                  <a:pt x="72" y="0"/>
                  <a:pt x="72" y="0"/>
                  <a:pt x="72" y="0"/>
                </a:cubicBezTo>
                <a:cubicBezTo>
                  <a:pt x="92" y="0"/>
                  <a:pt x="110" y="8"/>
                  <a:pt x="123" y="21"/>
                </a:cubicBezTo>
                <a:cubicBezTo>
                  <a:pt x="123" y="21"/>
                  <a:pt x="123" y="21"/>
                  <a:pt x="123" y="21"/>
                </a:cubicBezTo>
                <a:cubicBezTo>
                  <a:pt x="123" y="21"/>
                  <a:pt x="123" y="21"/>
                  <a:pt x="123" y="21"/>
                </a:cubicBezTo>
                <a:cubicBezTo>
                  <a:pt x="136" y="34"/>
                  <a:pt x="144" y="52"/>
                  <a:pt x="144" y="72"/>
                </a:cubicBezTo>
                <a:cubicBezTo>
                  <a:pt x="144" y="92"/>
                  <a:pt x="136" y="110"/>
                  <a:pt x="123" y="123"/>
                </a:cubicBezTo>
                <a:cubicBezTo>
                  <a:pt x="123" y="123"/>
                  <a:pt x="123" y="123"/>
                  <a:pt x="123" y="123"/>
                </a:cubicBezTo>
                <a:cubicBezTo>
                  <a:pt x="123" y="123"/>
                  <a:pt x="123" y="123"/>
                  <a:pt x="123" y="123"/>
                </a:cubicBezTo>
                <a:cubicBezTo>
                  <a:pt x="123" y="123"/>
                  <a:pt x="123" y="123"/>
                  <a:pt x="123" y="123"/>
                </a:cubicBezTo>
                <a:cubicBezTo>
                  <a:pt x="110" y="136"/>
                  <a:pt x="92" y="144"/>
                  <a:pt x="72" y="144"/>
                </a:cubicBezTo>
                <a:cubicBezTo>
                  <a:pt x="52" y="144"/>
                  <a:pt x="34" y="136"/>
                  <a:pt x="21" y="123"/>
                </a:cubicBezTo>
                <a:cubicBezTo>
                  <a:pt x="21" y="123"/>
                  <a:pt x="21" y="123"/>
                  <a:pt x="21" y="123"/>
                </a:cubicBezTo>
                <a:cubicBezTo>
                  <a:pt x="8" y="110"/>
                  <a:pt x="0" y="92"/>
                  <a:pt x="0" y="72"/>
                </a:cubicBezTo>
                <a:cubicBezTo>
                  <a:pt x="0" y="52"/>
                  <a:pt x="8" y="34"/>
                  <a:pt x="21" y="21"/>
                </a:cubicBezTo>
                <a:cubicBezTo>
                  <a:pt x="21" y="21"/>
                  <a:pt x="21" y="21"/>
                  <a:pt x="21" y="21"/>
                </a:cubicBezTo>
                <a:cubicBezTo>
                  <a:pt x="21" y="21"/>
                  <a:pt x="21" y="21"/>
                  <a:pt x="21" y="21"/>
                </a:cubicBezTo>
                <a:cubicBezTo>
                  <a:pt x="34" y="8"/>
                  <a:pt x="52" y="0"/>
                  <a:pt x="72" y="0"/>
                </a:cubicBezTo>
                <a:close/>
                <a:moveTo>
                  <a:pt x="115" y="29"/>
                </a:moveTo>
                <a:cubicBezTo>
                  <a:pt x="115" y="29"/>
                  <a:pt x="115" y="29"/>
                  <a:pt x="115" y="29"/>
                </a:cubicBezTo>
                <a:cubicBezTo>
                  <a:pt x="104" y="18"/>
                  <a:pt x="89" y="11"/>
                  <a:pt x="72" y="11"/>
                </a:cubicBezTo>
                <a:cubicBezTo>
                  <a:pt x="55" y="11"/>
                  <a:pt x="40" y="18"/>
                  <a:pt x="29" y="29"/>
                </a:cubicBezTo>
                <a:cubicBezTo>
                  <a:pt x="29" y="29"/>
                  <a:pt x="29" y="29"/>
                  <a:pt x="29" y="29"/>
                </a:cubicBezTo>
                <a:cubicBezTo>
                  <a:pt x="18" y="40"/>
                  <a:pt x="11" y="55"/>
                  <a:pt x="11" y="72"/>
                </a:cubicBezTo>
                <a:cubicBezTo>
                  <a:pt x="11" y="89"/>
                  <a:pt x="18" y="104"/>
                  <a:pt x="29" y="115"/>
                </a:cubicBezTo>
                <a:cubicBezTo>
                  <a:pt x="29" y="115"/>
                  <a:pt x="29" y="115"/>
                  <a:pt x="29" y="115"/>
                </a:cubicBezTo>
                <a:cubicBezTo>
                  <a:pt x="40" y="126"/>
                  <a:pt x="55" y="133"/>
                  <a:pt x="72" y="133"/>
                </a:cubicBezTo>
                <a:cubicBezTo>
                  <a:pt x="89" y="133"/>
                  <a:pt x="104" y="126"/>
                  <a:pt x="115" y="115"/>
                </a:cubicBezTo>
                <a:cubicBezTo>
                  <a:pt x="115" y="115"/>
                  <a:pt x="115" y="115"/>
                  <a:pt x="115" y="115"/>
                </a:cubicBezTo>
                <a:cubicBezTo>
                  <a:pt x="126" y="104"/>
                  <a:pt x="133" y="89"/>
                  <a:pt x="133" y="72"/>
                </a:cubicBezTo>
                <a:cubicBezTo>
                  <a:pt x="133" y="55"/>
                  <a:pt x="126" y="40"/>
                  <a:pt x="115" y="29"/>
                </a:cubicBezTo>
                <a:cubicBezTo>
                  <a:pt x="115" y="29"/>
                  <a:pt x="115" y="29"/>
                  <a:pt x="115" y="29"/>
                </a:cubicBezTo>
                <a:close/>
                <a:moveTo>
                  <a:pt x="91" y="53"/>
                </a:moveTo>
                <a:cubicBezTo>
                  <a:pt x="91" y="53"/>
                  <a:pt x="91" y="53"/>
                  <a:pt x="91" y="53"/>
                </a:cubicBezTo>
                <a:cubicBezTo>
                  <a:pt x="89" y="51"/>
                  <a:pt x="89" y="47"/>
                  <a:pt x="91" y="45"/>
                </a:cubicBezTo>
                <a:cubicBezTo>
                  <a:pt x="93" y="43"/>
                  <a:pt x="97" y="43"/>
                  <a:pt x="99" y="45"/>
                </a:cubicBezTo>
                <a:cubicBezTo>
                  <a:pt x="100" y="47"/>
                  <a:pt x="102" y="49"/>
                  <a:pt x="103" y="51"/>
                </a:cubicBezTo>
                <a:cubicBezTo>
                  <a:pt x="105" y="53"/>
                  <a:pt x="106" y="55"/>
                  <a:pt x="107" y="57"/>
                </a:cubicBezTo>
                <a:cubicBezTo>
                  <a:pt x="108" y="60"/>
                  <a:pt x="109" y="62"/>
                  <a:pt x="109" y="65"/>
                </a:cubicBezTo>
                <a:cubicBezTo>
                  <a:pt x="110" y="67"/>
                  <a:pt x="110" y="70"/>
                  <a:pt x="110" y="72"/>
                </a:cubicBezTo>
                <a:cubicBezTo>
                  <a:pt x="110" y="75"/>
                  <a:pt x="110" y="77"/>
                  <a:pt x="109" y="80"/>
                </a:cubicBezTo>
                <a:cubicBezTo>
                  <a:pt x="109" y="82"/>
                  <a:pt x="108" y="85"/>
                  <a:pt x="107" y="87"/>
                </a:cubicBezTo>
                <a:cubicBezTo>
                  <a:pt x="106" y="89"/>
                  <a:pt x="105" y="91"/>
                  <a:pt x="103" y="93"/>
                </a:cubicBezTo>
                <a:cubicBezTo>
                  <a:pt x="102" y="95"/>
                  <a:pt x="100" y="97"/>
                  <a:pt x="99" y="99"/>
                </a:cubicBezTo>
                <a:cubicBezTo>
                  <a:pt x="97" y="101"/>
                  <a:pt x="95" y="102"/>
                  <a:pt x="93" y="104"/>
                </a:cubicBezTo>
                <a:cubicBezTo>
                  <a:pt x="91" y="105"/>
                  <a:pt x="89" y="106"/>
                  <a:pt x="87" y="107"/>
                </a:cubicBezTo>
                <a:cubicBezTo>
                  <a:pt x="84" y="108"/>
                  <a:pt x="82" y="109"/>
                  <a:pt x="79" y="109"/>
                </a:cubicBezTo>
                <a:cubicBezTo>
                  <a:pt x="77" y="110"/>
                  <a:pt x="74" y="110"/>
                  <a:pt x="72" y="110"/>
                </a:cubicBezTo>
                <a:cubicBezTo>
                  <a:pt x="69" y="110"/>
                  <a:pt x="67" y="110"/>
                  <a:pt x="64" y="109"/>
                </a:cubicBezTo>
                <a:cubicBezTo>
                  <a:pt x="62" y="109"/>
                  <a:pt x="59" y="108"/>
                  <a:pt x="57" y="107"/>
                </a:cubicBezTo>
                <a:cubicBezTo>
                  <a:pt x="55" y="106"/>
                  <a:pt x="53" y="105"/>
                  <a:pt x="51" y="104"/>
                </a:cubicBezTo>
                <a:cubicBezTo>
                  <a:pt x="49" y="102"/>
                  <a:pt x="47" y="101"/>
                  <a:pt x="45" y="99"/>
                </a:cubicBezTo>
                <a:cubicBezTo>
                  <a:pt x="43" y="97"/>
                  <a:pt x="42" y="95"/>
                  <a:pt x="40" y="93"/>
                </a:cubicBezTo>
                <a:cubicBezTo>
                  <a:pt x="39" y="91"/>
                  <a:pt x="38" y="89"/>
                  <a:pt x="37" y="87"/>
                </a:cubicBezTo>
                <a:cubicBezTo>
                  <a:pt x="36" y="85"/>
                  <a:pt x="35" y="82"/>
                  <a:pt x="35" y="80"/>
                </a:cubicBezTo>
                <a:cubicBezTo>
                  <a:pt x="34" y="77"/>
                  <a:pt x="34" y="75"/>
                  <a:pt x="34" y="72"/>
                </a:cubicBezTo>
                <a:cubicBezTo>
                  <a:pt x="34" y="70"/>
                  <a:pt x="34" y="67"/>
                  <a:pt x="35" y="65"/>
                </a:cubicBezTo>
                <a:cubicBezTo>
                  <a:pt x="35" y="62"/>
                  <a:pt x="36" y="60"/>
                  <a:pt x="37" y="57"/>
                </a:cubicBezTo>
                <a:cubicBezTo>
                  <a:pt x="38" y="55"/>
                  <a:pt x="39" y="53"/>
                  <a:pt x="40" y="51"/>
                </a:cubicBezTo>
                <a:cubicBezTo>
                  <a:pt x="42" y="49"/>
                  <a:pt x="43" y="47"/>
                  <a:pt x="45" y="45"/>
                </a:cubicBezTo>
                <a:cubicBezTo>
                  <a:pt x="47" y="43"/>
                  <a:pt x="51" y="43"/>
                  <a:pt x="53" y="45"/>
                </a:cubicBezTo>
                <a:cubicBezTo>
                  <a:pt x="55" y="47"/>
                  <a:pt x="55" y="51"/>
                  <a:pt x="53" y="53"/>
                </a:cubicBezTo>
                <a:cubicBezTo>
                  <a:pt x="52" y="54"/>
                  <a:pt x="51" y="56"/>
                  <a:pt x="50" y="57"/>
                </a:cubicBezTo>
                <a:cubicBezTo>
                  <a:pt x="49" y="59"/>
                  <a:pt x="48" y="60"/>
                  <a:pt x="47" y="62"/>
                </a:cubicBezTo>
                <a:cubicBezTo>
                  <a:pt x="46" y="63"/>
                  <a:pt x="46" y="65"/>
                  <a:pt x="46" y="67"/>
                </a:cubicBezTo>
                <a:cubicBezTo>
                  <a:pt x="45" y="68"/>
                  <a:pt x="45" y="70"/>
                  <a:pt x="45" y="72"/>
                </a:cubicBezTo>
                <a:cubicBezTo>
                  <a:pt x="45" y="74"/>
                  <a:pt x="45" y="76"/>
                  <a:pt x="46" y="78"/>
                </a:cubicBezTo>
                <a:cubicBezTo>
                  <a:pt x="46" y="79"/>
                  <a:pt x="46" y="81"/>
                  <a:pt x="47" y="83"/>
                </a:cubicBezTo>
                <a:cubicBezTo>
                  <a:pt x="48" y="84"/>
                  <a:pt x="49" y="86"/>
                  <a:pt x="50" y="87"/>
                </a:cubicBezTo>
                <a:cubicBezTo>
                  <a:pt x="51" y="89"/>
                  <a:pt x="52" y="90"/>
                  <a:pt x="53" y="91"/>
                </a:cubicBezTo>
                <a:cubicBezTo>
                  <a:pt x="54" y="92"/>
                  <a:pt x="55" y="93"/>
                  <a:pt x="57" y="94"/>
                </a:cubicBezTo>
                <a:cubicBezTo>
                  <a:pt x="58" y="95"/>
                  <a:pt x="60" y="96"/>
                  <a:pt x="61" y="97"/>
                </a:cubicBezTo>
                <a:cubicBezTo>
                  <a:pt x="63" y="98"/>
                  <a:pt x="65" y="98"/>
                  <a:pt x="66" y="99"/>
                </a:cubicBezTo>
                <a:cubicBezTo>
                  <a:pt x="68" y="99"/>
                  <a:pt x="70" y="99"/>
                  <a:pt x="72" y="99"/>
                </a:cubicBezTo>
                <a:cubicBezTo>
                  <a:pt x="74" y="99"/>
                  <a:pt x="76" y="99"/>
                  <a:pt x="77" y="99"/>
                </a:cubicBezTo>
                <a:cubicBezTo>
                  <a:pt x="79" y="98"/>
                  <a:pt x="81" y="98"/>
                  <a:pt x="82" y="97"/>
                </a:cubicBezTo>
                <a:cubicBezTo>
                  <a:pt x="84" y="96"/>
                  <a:pt x="85" y="95"/>
                  <a:pt x="87" y="94"/>
                </a:cubicBezTo>
                <a:cubicBezTo>
                  <a:pt x="88" y="93"/>
                  <a:pt x="90" y="92"/>
                  <a:pt x="91" y="91"/>
                </a:cubicBezTo>
                <a:cubicBezTo>
                  <a:pt x="92" y="90"/>
                  <a:pt x="93" y="89"/>
                  <a:pt x="94" y="87"/>
                </a:cubicBezTo>
                <a:cubicBezTo>
                  <a:pt x="95" y="86"/>
                  <a:pt x="96" y="84"/>
                  <a:pt x="97" y="83"/>
                </a:cubicBezTo>
                <a:cubicBezTo>
                  <a:pt x="97" y="81"/>
                  <a:pt x="98" y="79"/>
                  <a:pt x="98" y="78"/>
                </a:cubicBezTo>
                <a:cubicBezTo>
                  <a:pt x="99" y="76"/>
                  <a:pt x="99" y="74"/>
                  <a:pt x="99" y="72"/>
                </a:cubicBezTo>
                <a:cubicBezTo>
                  <a:pt x="99" y="70"/>
                  <a:pt x="99" y="68"/>
                  <a:pt x="98" y="67"/>
                </a:cubicBezTo>
                <a:cubicBezTo>
                  <a:pt x="98" y="65"/>
                  <a:pt x="97" y="63"/>
                  <a:pt x="97" y="62"/>
                </a:cubicBezTo>
                <a:cubicBezTo>
                  <a:pt x="96" y="60"/>
                  <a:pt x="95" y="59"/>
                  <a:pt x="94" y="57"/>
                </a:cubicBezTo>
                <a:cubicBezTo>
                  <a:pt x="93" y="56"/>
                  <a:pt x="92" y="54"/>
                  <a:pt x="91"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15" name="PA_椭圆 5"/>
          <p:cNvSpPr>
            <a:spLocks noChangeArrowheads="1"/>
          </p:cNvSpPr>
          <p:nvPr>
            <p:custDataLst>
              <p:tags r:id="rId9"/>
            </p:custDataLst>
          </p:nvPr>
        </p:nvSpPr>
        <p:spPr bwMode="auto">
          <a:xfrm>
            <a:off x="4865110" y="2198586"/>
            <a:ext cx="516467" cy="514509"/>
          </a:xfrm>
          <a:prstGeom prst="ellipse">
            <a:avLst/>
          </a:prstGeom>
          <a:solidFill>
            <a:srgbClr val="CC7385"/>
          </a:solidFill>
          <a:ln>
            <a:noFill/>
          </a:ln>
          <a:effectLst>
            <a:outerShdw blurRad="190500" dist="63500" dir="3300000" algn="tl" rotWithShape="0">
              <a:schemeClr val="tx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5">
              <a:solidFill>
                <a:schemeClr val="bg1"/>
              </a:solidFill>
              <a:latin typeface="微软雅黑 Light" panose="020B0502040204020203" pitchFamily="34" charset="-122"/>
              <a:ea typeface="微软雅黑 Light" panose="020B0502040204020203" pitchFamily="34" charset="-122"/>
            </a:endParaRPr>
          </a:p>
        </p:txBody>
      </p:sp>
      <p:sp>
        <p:nvSpPr>
          <p:cNvPr id="16" name="PA_任意多边形 40"/>
          <p:cNvSpPr>
            <a:spLocks noEditPoints="1"/>
          </p:cNvSpPr>
          <p:nvPr>
            <p:custDataLst>
              <p:tags r:id="rId10"/>
            </p:custDataLst>
          </p:nvPr>
        </p:nvSpPr>
        <p:spPr bwMode="auto">
          <a:xfrm>
            <a:off x="4952852" y="2313045"/>
            <a:ext cx="333478" cy="270894"/>
          </a:xfrm>
          <a:custGeom>
            <a:avLst/>
            <a:gdLst>
              <a:gd name="T0" fmla="*/ 105 w 152"/>
              <a:gd name="T1" fmla="*/ 37 h 124"/>
              <a:gd name="T2" fmla="*/ 11 w 152"/>
              <a:gd name="T3" fmla="*/ 97 h 124"/>
              <a:gd name="T4" fmla="*/ 117 w 152"/>
              <a:gd name="T5" fmla="*/ 76 h 124"/>
              <a:gd name="T6" fmla="*/ 116 w 152"/>
              <a:gd name="T7" fmla="*/ 76 h 124"/>
              <a:gd name="T8" fmla="*/ 111 w 152"/>
              <a:gd name="T9" fmla="*/ 108 h 124"/>
              <a:gd name="T10" fmla="*/ 96 w 152"/>
              <a:gd name="T11" fmla="*/ 108 h 124"/>
              <a:gd name="T12" fmla="*/ 141 w 152"/>
              <a:gd name="T13" fmla="*/ 113 h 124"/>
              <a:gd name="T14" fmla="*/ 96 w 152"/>
              <a:gd name="T15" fmla="*/ 12 h 124"/>
              <a:gd name="T16" fmla="*/ 111 w 152"/>
              <a:gd name="T17" fmla="*/ 26 h 124"/>
              <a:gd name="T18" fmla="*/ 116 w 152"/>
              <a:gd name="T19" fmla="*/ 32 h 124"/>
              <a:gd name="T20" fmla="*/ 117 w 152"/>
              <a:gd name="T21" fmla="*/ 34 h 124"/>
              <a:gd name="T22" fmla="*/ 137 w 152"/>
              <a:gd name="T23" fmla="*/ 37 h 124"/>
              <a:gd name="T24" fmla="*/ 117 w 152"/>
              <a:gd name="T25" fmla="*/ 40 h 124"/>
              <a:gd name="T26" fmla="*/ 116 w 152"/>
              <a:gd name="T27" fmla="*/ 52 h 124"/>
              <a:gd name="T28" fmla="*/ 134 w 152"/>
              <a:gd name="T29" fmla="*/ 52 h 124"/>
              <a:gd name="T30" fmla="*/ 134 w 152"/>
              <a:gd name="T31" fmla="*/ 58 h 124"/>
              <a:gd name="T32" fmla="*/ 116 w 152"/>
              <a:gd name="T33" fmla="*/ 58 h 124"/>
              <a:gd name="T34" fmla="*/ 117 w 152"/>
              <a:gd name="T35" fmla="*/ 69 h 124"/>
              <a:gd name="T36" fmla="*/ 137 w 152"/>
              <a:gd name="T37" fmla="*/ 73 h 124"/>
              <a:gd name="T38" fmla="*/ 117 w 152"/>
              <a:gd name="T39" fmla="*/ 76 h 124"/>
              <a:gd name="T40" fmla="*/ 40 w 152"/>
              <a:gd name="T41" fmla="*/ 124 h 124"/>
              <a:gd name="T42" fmla="*/ 40 w 152"/>
              <a:gd name="T43" fmla="*/ 117 h 124"/>
              <a:gd name="T44" fmla="*/ 53 w 152"/>
              <a:gd name="T45" fmla="*/ 108 h 124"/>
              <a:gd name="T46" fmla="*/ 0 w 152"/>
              <a:gd name="T47" fmla="*/ 103 h 124"/>
              <a:gd name="T48" fmla="*/ 0 w 152"/>
              <a:gd name="T49" fmla="*/ 32 h 124"/>
              <a:gd name="T50" fmla="*/ 6 w 152"/>
              <a:gd name="T51" fmla="*/ 26 h 124"/>
              <a:gd name="T52" fmla="*/ 85 w 152"/>
              <a:gd name="T53" fmla="*/ 6 h 124"/>
              <a:gd name="T54" fmla="*/ 90 w 152"/>
              <a:gd name="T55" fmla="*/ 0 h 124"/>
              <a:gd name="T56" fmla="*/ 152 w 152"/>
              <a:gd name="T57" fmla="*/ 6 h 124"/>
              <a:gd name="T58" fmla="*/ 152 w 152"/>
              <a:gd name="T59" fmla="*/ 118 h 124"/>
              <a:gd name="T60" fmla="*/ 146 w 152"/>
              <a:gd name="T61" fmla="*/ 124 h 124"/>
              <a:gd name="T62" fmla="*/ 85 w 152"/>
              <a:gd name="T63" fmla="*/ 118 h 124"/>
              <a:gd name="T64" fmla="*/ 85 w 152"/>
              <a:gd name="T65" fmla="*/ 108 h 124"/>
              <a:gd name="T66" fmla="*/ 64 w 152"/>
              <a:gd name="T67" fmla="*/ 117 h 124"/>
              <a:gd name="T68" fmla="*/ 80 w 152"/>
              <a:gd name="T69" fmla="*/ 120 h 124"/>
              <a:gd name="T70" fmla="*/ 40 w 152"/>
              <a:gd name="T71"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2" h="124">
                <a:moveTo>
                  <a:pt x="105" y="97"/>
                </a:moveTo>
                <a:cubicBezTo>
                  <a:pt x="105" y="37"/>
                  <a:pt x="105" y="37"/>
                  <a:pt x="105" y="37"/>
                </a:cubicBezTo>
                <a:cubicBezTo>
                  <a:pt x="11" y="37"/>
                  <a:pt x="11" y="37"/>
                  <a:pt x="11" y="37"/>
                </a:cubicBezTo>
                <a:cubicBezTo>
                  <a:pt x="11" y="97"/>
                  <a:pt x="11" y="97"/>
                  <a:pt x="11" y="97"/>
                </a:cubicBezTo>
                <a:cubicBezTo>
                  <a:pt x="42" y="97"/>
                  <a:pt x="74" y="97"/>
                  <a:pt x="105" y="97"/>
                </a:cubicBezTo>
                <a:close/>
                <a:moveTo>
                  <a:pt x="117" y="76"/>
                </a:moveTo>
                <a:cubicBezTo>
                  <a:pt x="117" y="76"/>
                  <a:pt x="117" y="76"/>
                  <a:pt x="117" y="76"/>
                </a:cubicBezTo>
                <a:cubicBezTo>
                  <a:pt x="116" y="76"/>
                  <a:pt x="116" y="76"/>
                  <a:pt x="116" y="76"/>
                </a:cubicBezTo>
                <a:cubicBezTo>
                  <a:pt x="116" y="103"/>
                  <a:pt x="116" y="103"/>
                  <a:pt x="116" y="103"/>
                </a:cubicBezTo>
                <a:cubicBezTo>
                  <a:pt x="116" y="106"/>
                  <a:pt x="114" y="108"/>
                  <a:pt x="111" y="108"/>
                </a:cubicBezTo>
                <a:cubicBezTo>
                  <a:pt x="111" y="108"/>
                  <a:pt x="111" y="108"/>
                  <a:pt x="111" y="108"/>
                </a:cubicBezTo>
                <a:cubicBezTo>
                  <a:pt x="96" y="108"/>
                  <a:pt x="96" y="108"/>
                  <a:pt x="96" y="108"/>
                </a:cubicBezTo>
                <a:cubicBezTo>
                  <a:pt x="96" y="113"/>
                  <a:pt x="96" y="113"/>
                  <a:pt x="96" y="113"/>
                </a:cubicBezTo>
                <a:cubicBezTo>
                  <a:pt x="141" y="113"/>
                  <a:pt x="141" y="113"/>
                  <a:pt x="141" y="113"/>
                </a:cubicBezTo>
                <a:cubicBezTo>
                  <a:pt x="141" y="12"/>
                  <a:pt x="141" y="12"/>
                  <a:pt x="141" y="12"/>
                </a:cubicBezTo>
                <a:cubicBezTo>
                  <a:pt x="96" y="12"/>
                  <a:pt x="96" y="12"/>
                  <a:pt x="96" y="12"/>
                </a:cubicBezTo>
                <a:cubicBezTo>
                  <a:pt x="96" y="26"/>
                  <a:pt x="96" y="26"/>
                  <a:pt x="96" y="26"/>
                </a:cubicBezTo>
                <a:cubicBezTo>
                  <a:pt x="111" y="26"/>
                  <a:pt x="111" y="26"/>
                  <a:pt x="111" y="26"/>
                </a:cubicBezTo>
                <a:cubicBezTo>
                  <a:pt x="114" y="26"/>
                  <a:pt x="116" y="29"/>
                  <a:pt x="116" y="32"/>
                </a:cubicBezTo>
                <a:cubicBezTo>
                  <a:pt x="116" y="32"/>
                  <a:pt x="116" y="32"/>
                  <a:pt x="116" y="32"/>
                </a:cubicBezTo>
                <a:cubicBezTo>
                  <a:pt x="116" y="34"/>
                  <a:pt x="116" y="34"/>
                  <a:pt x="116" y="34"/>
                </a:cubicBezTo>
                <a:cubicBezTo>
                  <a:pt x="117" y="34"/>
                  <a:pt x="117" y="34"/>
                  <a:pt x="117" y="34"/>
                </a:cubicBezTo>
                <a:cubicBezTo>
                  <a:pt x="134" y="34"/>
                  <a:pt x="134" y="34"/>
                  <a:pt x="134" y="34"/>
                </a:cubicBezTo>
                <a:cubicBezTo>
                  <a:pt x="136" y="34"/>
                  <a:pt x="137" y="35"/>
                  <a:pt x="137" y="37"/>
                </a:cubicBezTo>
                <a:cubicBezTo>
                  <a:pt x="137" y="39"/>
                  <a:pt x="136" y="40"/>
                  <a:pt x="134" y="40"/>
                </a:cubicBezTo>
                <a:cubicBezTo>
                  <a:pt x="117" y="40"/>
                  <a:pt x="117" y="40"/>
                  <a:pt x="117" y="40"/>
                </a:cubicBezTo>
                <a:cubicBezTo>
                  <a:pt x="116" y="40"/>
                  <a:pt x="116" y="40"/>
                  <a:pt x="116" y="40"/>
                </a:cubicBezTo>
                <a:cubicBezTo>
                  <a:pt x="116" y="52"/>
                  <a:pt x="116" y="52"/>
                  <a:pt x="116" y="52"/>
                </a:cubicBezTo>
                <a:cubicBezTo>
                  <a:pt x="117" y="52"/>
                  <a:pt x="117" y="52"/>
                  <a:pt x="117" y="52"/>
                </a:cubicBezTo>
                <a:cubicBezTo>
                  <a:pt x="134" y="52"/>
                  <a:pt x="134" y="52"/>
                  <a:pt x="134" y="52"/>
                </a:cubicBezTo>
                <a:cubicBezTo>
                  <a:pt x="136" y="52"/>
                  <a:pt x="137" y="53"/>
                  <a:pt x="137" y="55"/>
                </a:cubicBezTo>
                <a:cubicBezTo>
                  <a:pt x="137" y="57"/>
                  <a:pt x="136" y="58"/>
                  <a:pt x="134" y="58"/>
                </a:cubicBezTo>
                <a:cubicBezTo>
                  <a:pt x="117" y="58"/>
                  <a:pt x="117" y="58"/>
                  <a:pt x="117" y="58"/>
                </a:cubicBezTo>
                <a:cubicBezTo>
                  <a:pt x="116" y="58"/>
                  <a:pt x="116" y="58"/>
                  <a:pt x="116" y="58"/>
                </a:cubicBezTo>
                <a:cubicBezTo>
                  <a:pt x="116" y="69"/>
                  <a:pt x="116" y="69"/>
                  <a:pt x="116" y="69"/>
                </a:cubicBezTo>
                <a:cubicBezTo>
                  <a:pt x="117" y="69"/>
                  <a:pt x="117" y="69"/>
                  <a:pt x="117" y="69"/>
                </a:cubicBezTo>
                <a:cubicBezTo>
                  <a:pt x="134" y="69"/>
                  <a:pt x="134" y="69"/>
                  <a:pt x="134" y="69"/>
                </a:cubicBezTo>
                <a:cubicBezTo>
                  <a:pt x="136" y="69"/>
                  <a:pt x="137" y="71"/>
                  <a:pt x="137" y="73"/>
                </a:cubicBezTo>
                <a:cubicBezTo>
                  <a:pt x="137" y="74"/>
                  <a:pt x="136" y="76"/>
                  <a:pt x="134" y="76"/>
                </a:cubicBezTo>
                <a:cubicBezTo>
                  <a:pt x="117" y="76"/>
                  <a:pt x="117" y="76"/>
                  <a:pt x="117" y="76"/>
                </a:cubicBezTo>
                <a:close/>
                <a:moveTo>
                  <a:pt x="40" y="124"/>
                </a:moveTo>
                <a:cubicBezTo>
                  <a:pt x="40" y="124"/>
                  <a:pt x="40" y="124"/>
                  <a:pt x="40" y="124"/>
                </a:cubicBezTo>
                <a:cubicBezTo>
                  <a:pt x="38" y="124"/>
                  <a:pt x="37" y="122"/>
                  <a:pt x="37" y="120"/>
                </a:cubicBezTo>
                <a:cubicBezTo>
                  <a:pt x="37" y="119"/>
                  <a:pt x="38" y="117"/>
                  <a:pt x="40" y="117"/>
                </a:cubicBezTo>
                <a:cubicBezTo>
                  <a:pt x="53" y="117"/>
                  <a:pt x="53" y="117"/>
                  <a:pt x="53" y="117"/>
                </a:cubicBezTo>
                <a:cubicBezTo>
                  <a:pt x="53" y="108"/>
                  <a:pt x="53" y="108"/>
                  <a:pt x="53" y="108"/>
                </a:cubicBezTo>
                <a:cubicBezTo>
                  <a:pt x="6" y="108"/>
                  <a:pt x="6" y="108"/>
                  <a:pt x="6" y="108"/>
                </a:cubicBezTo>
                <a:cubicBezTo>
                  <a:pt x="3" y="108"/>
                  <a:pt x="0" y="106"/>
                  <a:pt x="0" y="103"/>
                </a:cubicBezTo>
                <a:cubicBezTo>
                  <a:pt x="0" y="102"/>
                  <a:pt x="0" y="102"/>
                  <a:pt x="0" y="102"/>
                </a:cubicBezTo>
                <a:cubicBezTo>
                  <a:pt x="0" y="32"/>
                  <a:pt x="0" y="32"/>
                  <a:pt x="0" y="32"/>
                </a:cubicBezTo>
                <a:cubicBezTo>
                  <a:pt x="0" y="29"/>
                  <a:pt x="3" y="26"/>
                  <a:pt x="6" y="26"/>
                </a:cubicBezTo>
                <a:cubicBezTo>
                  <a:pt x="6" y="26"/>
                  <a:pt x="6" y="26"/>
                  <a:pt x="6" y="26"/>
                </a:cubicBezTo>
                <a:cubicBezTo>
                  <a:pt x="85" y="26"/>
                  <a:pt x="85" y="26"/>
                  <a:pt x="85" y="26"/>
                </a:cubicBezTo>
                <a:cubicBezTo>
                  <a:pt x="85" y="6"/>
                  <a:pt x="85" y="6"/>
                  <a:pt x="85" y="6"/>
                </a:cubicBezTo>
                <a:cubicBezTo>
                  <a:pt x="85" y="3"/>
                  <a:pt x="87" y="0"/>
                  <a:pt x="90" y="0"/>
                </a:cubicBezTo>
                <a:cubicBezTo>
                  <a:pt x="90" y="0"/>
                  <a:pt x="90" y="0"/>
                  <a:pt x="90" y="0"/>
                </a:cubicBezTo>
                <a:cubicBezTo>
                  <a:pt x="146" y="0"/>
                  <a:pt x="146" y="0"/>
                  <a:pt x="146" y="0"/>
                </a:cubicBezTo>
                <a:cubicBezTo>
                  <a:pt x="150" y="0"/>
                  <a:pt x="152" y="3"/>
                  <a:pt x="152" y="6"/>
                </a:cubicBezTo>
                <a:cubicBezTo>
                  <a:pt x="152" y="6"/>
                  <a:pt x="152" y="6"/>
                  <a:pt x="152" y="6"/>
                </a:cubicBezTo>
                <a:cubicBezTo>
                  <a:pt x="152" y="118"/>
                  <a:pt x="152" y="118"/>
                  <a:pt x="152" y="118"/>
                </a:cubicBezTo>
                <a:cubicBezTo>
                  <a:pt x="152" y="121"/>
                  <a:pt x="150" y="124"/>
                  <a:pt x="146" y="124"/>
                </a:cubicBezTo>
                <a:cubicBezTo>
                  <a:pt x="146" y="124"/>
                  <a:pt x="146" y="124"/>
                  <a:pt x="146" y="124"/>
                </a:cubicBezTo>
                <a:cubicBezTo>
                  <a:pt x="90" y="124"/>
                  <a:pt x="90" y="124"/>
                  <a:pt x="90" y="124"/>
                </a:cubicBezTo>
                <a:cubicBezTo>
                  <a:pt x="87" y="124"/>
                  <a:pt x="85" y="121"/>
                  <a:pt x="85" y="118"/>
                </a:cubicBezTo>
                <a:cubicBezTo>
                  <a:pt x="85" y="118"/>
                  <a:pt x="85" y="118"/>
                  <a:pt x="85" y="118"/>
                </a:cubicBezTo>
                <a:cubicBezTo>
                  <a:pt x="85" y="108"/>
                  <a:pt x="85" y="108"/>
                  <a:pt x="85" y="108"/>
                </a:cubicBezTo>
                <a:cubicBezTo>
                  <a:pt x="64" y="108"/>
                  <a:pt x="64" y="108"/>
                  <a:pt x="64" y="108"/>
                </a:cubicBezTo>
                <a:cubicBezTo>
                  <a:pt x="64" y="117"/>
                  <a:pt x="64" y="117"/>
                  <a:pt x="64" y="117"/>
                </a:cubicBezTo>
                <a:cubicBezTo>
                  <a:pt x="76" y="117"/>
                  <a:pt x="76" y="117"/>
                  <a:pt x="76" y="117"/>
                </a:cubicBezTo>
                <a:cubicBezTo>
                  <a:pt x="78" y="117"/>
                  <a:pt x="80" y="119"/>
                  <a:pt x="80" y="120"/>
                </a:cubicBezTo>
                <a:cubicBezTo>
                  <a:pt x="80" y="122"/>
                  <a:pt x="78" y="124"/>
                  <a:pt x="76" y="124"/>
                </a:cubicBezTo>
                <a:cubicBezTo>
                  <a:pt x="64" y="124"/>
                  <a:pt x="52" y="124"/>
                  <a:pt x="40" y="1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17" name="PA_椭圆 7"/>
          <p:cNvSpPr>
            <a:spLocks noChangeArrowheads="1"/>
          </p:cNvSpPr>
          <p:nvPr>
            <p:custDataLst>
              <p:tags r:id="rId11"/>
            </p:custDataLst>
          </p:nvPr>
        </p:nvSpPr>
        <p:spPr bwMode="auto">
          <a:xfrm>
            <a:off x="4841828" y="4199577"/>
            <a:ext cx="546099" cy="544028"/>
          </a:xfrm>
          <a:prstGeom prst="ellipse">
            <a:avLst/>
          </a:prstGeom>
          <a:solidFill>
            <a:srgbClr val="FF9490"/>
          </a:solidFill>
          <a:ln>
            <a:noFill/>
          </a:ln>
          <a:effectLst>
            <a:outerShdw blurRad="190500" dist="63500" dir="3300000" algn="tl" rotWithShape="0">
              <a:schemeClr val="tx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5">
              <a:solidFill>
                <a:schemeClr val="bg1"/>
              </a:solidFill>
              <a:latin typeface="微软雅黑 Light" panose="020B0502040204020203" pitchFamily="34" charset="-122"/>
              <a:ea typeface="微软雅黑 Light" panose="020B0502040204020203" pitchFamily="34" charset="-122"/>
            </a:endParaRPr>
          </a:p>
        </p:txBody>
      </p:sp>
      <p:sp>
        <p:nvSpPr>
          <p:cNvPr id="18" name="PA_任意多边形 41"/>
          <p:cNvSpPr>
            <a:spLocks noEditPoints="1"/>
          </p:cNvSpPr>
          <p:nvPr>
            <p:custDataLst>
              <p:tags r:id="rId12"/>
            </p:custDataLst>
          </p:nvPr>
        </p:nvSpPr>
        <p:spPr bwMode="auto">
          <a:xfrm>
            <a:off x="4979412" y="4308757"/>
            <a:ext cx="273049" cy="326865"/>
          </a:xfrm>
          <a:custGeom>
            <a:avLst/>
            <a:gdLst>
              <a:gd name="T0" fmla="*/ 110 w 124"/>
              <a:gd name="T1" fmla="*/ 106 h 149"/>
              <a:gd name="T2" fmla="*/ 113 w 124"/>
              <a:gd name="T3" fmla="*/ 66 h 149"/>
              <a:gd name="T4" fmla="*/ 106 w 124"/>
              <a:gd name="T5" fmla="*/ 65 h 149"/>
              <a:gd name="T6" fmla="*/ 105 w 124"/>
              <a:gd name="T7" fmla="*/ 65 h 149"/>
              <a:gd name="T8" fmla="*/ 99 w 124"/>
              <a:gd name="T9" fmla="*/ 62 h 149"/>
              <a:gd name="T10" fmla="*/ 98 w 124"/>
              <a:gd name="T11" fmla="*/ 59 h 149"/>
              <a:gd name="T12" fmla="*/ 92 w 124"/>
              <a:gd name="T13" fmla="*/ 57 h 149"/>
              <a:gd name="T14" fmla="*/ 89 w 124"/>
              <a:gd name="T15" fmla="*/ 59 h 149"/>
              <a:gd name="T16" fmla="*/ 85 w 124"/>
              <a:gd name="T17" fmla="*/ 59 h 149"/>
              <a:gd name="T18" fmla="*/ 82 w 124"/>
              <a:gd name="T19" fmla="*/ 58 h 149"/>
              <a:gd name="T20" fmla="*/ 81 w 124"/>
              <a:gd name="T21" fmla="*/ 55 h 149"/>
              <a:gd name="T22" fmla="*/ 74 w 124"/>
              <a:gd name="T23" fmla="*/ 55 h 149"/>
              <a:gd name="T24" fmla="*/ 62 w 124"/>
              <a:gd name="T25" fmla="*/ 19 h 149"/>
              <a:gd name="T26" fmla="*/ 55 w 124"/>
              <a:gd name="T27" fmla="*/ 80 h 149"/>
              <a:gd name="T28" fmla="*/ 54 w 124"/>
              <a:gd name="T29" fmla="*/ 84 h 149"/>
              <a:gd name="T30" fmla="*/ 51 w 124"/>
              <a:gd name="T31" fmla="*/ 87 h 149"/>
              <a:gd name="T32" fmla="*/ 42 w 124"/>
              <a:gd name="T33" fmla="*/ 88 h 149"/>
              <a:gd name="T34" fmla="*/ 28 w 124"/>
              <a:gd name="T35" fmla="*/ 82 h 149"/>
              <a:gd name="T36" fmla="*/ 19 w 124"/>
              <a:gd name="T37" fmla="*/ 87 h 149"/>
              <a:gd name="T38" fmla="*/ 46 w 124"/>
              <a:gd name="T39" fmla="*/ 103 h 149"/>
              <a:gd name="T40" fmla="*/ 62 w 124"/>
              <a:gd name="T41" fmla="*/ 117 h 149"/>
              <a:gd name="T42" fmla="*/ 52 w 124"/>
              <a:gd name="T43" fmla="*/ 124 h 149"/>
              <a:gd name="T44" fmla="*/ 39 w 124"/>
              <a:gd name="T45" fmla="*/ 111 h 149"/>
              <a:gd name="T46" fmla="*/ 12 w 124"/>
              <a:gd name="T47" fmla="*/ 95 h 149"/>
              <a:gd name="T48" fmla="*/ 31 w 124"/>
              <a:gd name="T49" fmla="*/ 71 h 149"/>
              <a:gd name="T50" fmla="*/ 44 w 124"/>
              <a:gd name="T51" fmla="*/ 77 h 149"/>
              <a:gd name="T52" fmla="*/ 73 w 124"/>
              <a:gd name="T53" fmla="*/ 19 h 149"/>
              <a:gd name="T54" fmla="*/ 88 w 124"/>
              <a:gd name="T55" fmla="*/ 47 h 149"/>
              <a:gd name="T56" fmla="*/ 124 w 124"/>
              <a:gd name="T57" fmla="*/ 66 h 149"/>
              <a:gd name="T58" fmla="*/ 120 w 124"/>
              <a:gd name="T59" fmla="*/ 110 h 149"/>
              <a:gd name="T60" fmla="*/ 118 w 124"/>
              <a:gd name="T61" fmla="*/ 127 h 149"/>
              <a:gd name="T62" fmla="*/ 115 w 124"/>
              <a:gd name="T63" fmla="*/ 146 h 149"/>
              <a:gd name="T64" fmla="*/ 108 w 124"/>
              <a:gd name="T65" fmla="*/ 149 h 149"/>
              <a:gd name="T66" fmla="*/ 55 w 124"/>
              <a:gd name="T67" fmla="*/ 146 h 149"/>
              <a:gd name="T68" fmla="*/ 52 w 124"/>
              <a:gd name="T69" fmla="*/ 139 h 149"/>
              <a:gd name="T70" fmla="*/ 52 w 124"/>
              <a:gd name="T71" fmla="*/ 124 h 149"/>
              <a:gd name="T72" fmla="*/ 63 w 124"/>
              <a:gd name="T73" fmla="*/ 128 h 149"/>
              <a:gd name="T74" fmla="*/ 107 w 124"/>
              <a:gd name="T75" fmla="*/ 138 h 149"/>
              <a:gd name="T76" fmla="*/ 63 w 124"/>
              <a:gd name="T77" fmla="*/ 12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4" h="149">
                <a:moveTo>
                  <a:pt x="105" y="117"/>
                </a:moveTo>
                <a:cubicBezTo>
                  <a:pt x="107" y="114"/>
                  <a:pt x="109" y="110"/>
                  <a:pt x="110" y="106"/>
                </a:cubicBezTo>
                <a:cubicBezTo>
                  <a:pt x="111" y="102"/>
                  <a:pt x="113" y="97"/>
                  <a:pt x="113" y="93"/>
                </a:cubicBezTo>
                <a:cubicBezTo>
                  <a:pt x="113" y="66"/>
                  <a:pt x="113" y="66"/>
                  <a:pt x="113" y="66"/>
                </a:cubicBezTo>
                <a:cubicBezTo>
                  <a:pt x="113" y="63"/>
                  <a:pt x="109" y="64"/>
                  <a:pt x="109" y="64"/>
                </a:cubicBezTo>
                <a:cubicBezTo>
                  <a:pt x="108" y="65"/>
                  <a:pt x="107" y="65"/>
                  <a:pt x="106" y="65"/>
                </a:cubicBezTo>
                <a:cubicBezTo>
                  <a:pt x="105" y="65"/>
                  <a:pt x="105" y="65"/>
                  <a:pt x="105" y="65"/>
                </a:cubicBezTo>
                <a:cubicBezTo>
                  <a:pt x="105" y="65"/>
                  <a:pt x="105" y="65"/>
                  <a:pt x="105" y="65"/>
                </a:cubicBezTo>
                <a:cubicBezTo>
                  <a:pt x="104" y="65"/>
                  <a:pt x="103" y="65"/>
                  <a:pt x="102" y="65"/>
                </a:cubicBezTo>
                <a:cubicBezTo>
                  <a:pt x="101" y="64"/>
                  <a:pt x="100" y="63"/>
                  <a:pt x="99" y="62"/>
                </a:cubicBezTo>
                <a:cubicBezTo>
                  <a:pt x="99" y="62"/>
                  <a:pt x="99" y="62"/>
                  <a:pt x="99" y="62"/>
                </a:cubicBezTo>
                <a:cubicBezTo>
                  <a:pt x="98" y="61"/>
                  <a:pt x="98" y="60"/>
                  <a:pt x="98" y="59"/>
                </a:cubicBezTo>
                <a:cubicBezTo>
                  <a:pt x="97" y="56"/>
                  <a:pt x="94" y="56"/>
                  <a:pt x="92" y="57"/>
                </a:cubicBezTo>
                <a:cubicBezTo>
                  <a:pt x="92" y="57"/>
                  <a:pt x="92" y="57"/>
                  <a:pt x="92" y="57"/>
                </a:cubicBezTo>
                <a:cubicBezTo>
                  <a:pt x="92" y="57"/>
                  <a:pt x="92" y="57"/>
                  <a:pt x="92" y="57"/>
                </a:cubicBezTo>
                <a:cubicBezTo>
                  <a:pt x="92" y="58"/>
                  <a:pt x="91" y="59"/>
                  <a:pt x="89" y="59"/>
                </a:cubicBezTo>
                <a:cubicBezTo>
                  <a:pt x="88" y="60"/>
                  <a:pt x="87" y="60"/>
                  <a:pt x="86" y="59"/>
                </a:cubicBezTo>
                <a:cubicBezTo>
                  <a:pt x="85" y="59"/>
                  <a:pt x="85" y="59"/>
                  <a:pt x="85" y="59"/>
                </a:cubicBezTo>
                <a:cubicBezTo>
                  <a:pt x="84" y="59"/>
                  <a:pt x="83" y="59"/>
                  <a:pt x="83" y="58"/>
                </a:cubicBezTo>
                <a:cubicBezTo>
                  <a:pt x="82" y="58"/>
                  <a:pt x="82" y="58"/>
                  <a:pt x="82" y="58"/>
                </a:cubicBezTo>
                <a:cubicBezTo>
                  <a:pt x="82" y="57"/>
                  <a:pt x="82" y="57"/>
                  <a:pt x="82" y="57"/>
                </a:cubicBezTo>
                <a:cubicBezTo>
                  <a:pt x="81" y="57"/>
                  <a:pt x="81" y="56"/>
                  <a:pt x="81" y="55"/>
                </a:cubicBezTo>
                <a:cubicBezTo>
                  <a:pt x="81" y="55"/>
                  <a:pt x="81" y="55"/>
                  <a:pt x="81" y="55"/>
                </a:cubicBezTo>
                <a:cubicBezTo>
                  <a:pt x="79" y="52"/>
                  <a:pt x="75" y="53"/>
                  <a:pt x="74" y="55"/>
                </a:cubicBezTo>
                <a:cubicBezTo>
                  <a:pt x="72" y="61"/>
                  <a:pt x="62" y="63"/>
                  <a:pt x="62" y="55"/>
                </a:cubicBezTo>
                <a:cubicBezTo>
                  <a:pt x="62" y="19"/>
                  <a:pt x="62" y="19"/>
                  <a:pt x="62" y="19"/>
                </a:cubicBezTo>
                <a:cubicBezTo>
                  <a:pt x="62" y="15"/>
                  <a:pt x="55" y="15"/>
                  <a:pt x="55" y="19"/>
                </a:cubicBezTo>
                <a:cubicBezTo>
                  <a:pt x="55" y="39"/>
                  <a:pt x="55" y="59"/>
                  <a:pt x="55" y="80"/>
                </a:cubicBezTo>
                <a:cubicBezTo>
                  <a:pt x="55" y="81"/>
                  <a:pt x="55" y="83"/>
                  <a:pt x="54" y="84"/>
                </a:cubicBezTo>
                <a:cubicBezTo>
                  <a:pt x="54" y="84"/>
                  <a:pt x="54" y="84"/>
                  <a:pt x="54" y="84"/>
                </a:cubicBezTo>
                <a:cubicBezTo>
                  <a:pt x="54" y="86"/>
                  <a:pt x="53" y="87"/>
                  <a:pt x="51" y="87"/>
                </a:cubicBezTo>
                <a:cubicBezTo>
                  <a:pt x="51" y="87"/>
                  <a:pt x="51" y="87"/>
                  <a:pt x="51" y="87"/>
                </a:cubicBezTo>
                <a:cubicBezTo>
                  <a:pt x="50" y="88"/>
                  <a:pt x="48" y="89"/>
                  <a:pt x="47" y="89"/>
                </a:cubicBezTo>
                <a:cubicBezTo>
                  <a:pt x="45" y="89"/>
                  <a:pt x="44" y="89"/>
                  <a:pt x="42" y="88"/>
                </a:cubicBezTo>
                <a:cubicBezTo>
                  <a:pt x="40" y="87"/>
                  <a:pt x="38" y="86"/>
                  <a:pt x="35" y="85"/>
                </a:cubicBezTo>
                <a:cubicBezTo>
                  <a:pt x="33" y="84"/>
                  <a:pt x="30" y="82"/>
                  <a:pt x="28" y="82"/>
                </a:cubicBezTo>
                <a:cubicBezTo>
                  <a:pt x="26" y="81"/>
                  <a:pt x="24" y="81"/>
                  <a:pt x="22" y="81"/>
                </a:cubicBezTo>
                <a:cubicBezTo>
                  <a:pt x="19" y="81"/>
                  <a:pt x="15" y="84"/>
                  <a:pt x="19" y="87"/>
                </a:cubicBezTo>
                <a:cubicBezTo>
                  <a:pt x="20" y="88"/>
                  <a:pt x="22" y="89"/>
                  <a:pt x="25" y="90"/>
                </a:cubicBezTo>
                <a:cubicBezTo>
                  <a:pt x="33" y="93"/>
                  <a:pt x="40" y="98"/>
                  <a:pt x="46" y="103"/>
                </a:cubicBezTo>
                <a:cubicBezTo>
                  <a:pt x="51" y="107"/>
                  <a:pt x="56" y="112"/>
                  <a:pt x="61" y="117"/>
                </a:cubicBezTo>
                <a:cubicBezTo>
                  <a:pt x="61" y="117"/>
                  <a:pt x="62" y="117"/>
                  <a:pt x="62" y="117"/>
                </a:cubicBezTo>
                <a:cubicBezTo>
                  <a:pt x="105" y="117"/>
                  <a:pt x="105" y="117"/>
                  <a:pt x="105" y="117"/>
                </a:cubicBezTo>
                <a:close/>
                <a:moveTo>
                  <a:pt x="52" y="124"/>
                </a:moveTo>
                <a:cubicBezTo>
                  <a:pt x="52" y="124"/>
                  <a:pt x="52" y="124"/>
                  <a:pt x="52" y="124"/>
                </a:cubicBezTo>
                <a:cubicBezTo>
                  <a:pt x="48" y="120"/>
                  <a:pt x="43" y="115"/>
                  <a:pt x="39" y="111"/>
                </a:cubicBezTo>
                <a:cubicBezTo>
                  <a:pt x="33" y="107"/>
                  <a:pt x="27" y="103"/>
                  <a:pt x="21" y="100"/>
                </a:cubicBezTo>
                <a:cubicBezTo>
                  <a:pt x="17" y="99"/>
                  <a:pt x="14" y="97"/>
                  <a:pt x="12" y="95"/>
                </a:cubicBezTo>
                <a:cubicBezTo>
                  <a:pt x="0" y="85"/>
                  <a:pt x="9" y="70"/>
                  <a:pt x="22" y="70"/>
                </a:cubicBezTo>
                <a:cubicBezTo>
                  <a:pt x="25" y="70"/>
                  <a:pt x="28" y="70"/>
                  <a:pt x="31" y="71"/>
                </a:cubicBezTo>
                <a:cubicBezTo>
                  <a:pt x="34" y="72"/>
                  <a:pt x="37" y="73"/>
                  <a:pt x="40" y="74"/>
                </a:cubicBezTo>
                <a:cubicBezTo>
                  <a:pt x="41" y="75"/>
                  <a:pt x="43" y="76"/>
                  <a:pt x="44" y="77"/>
                </a:cubicBezTo>
                <a:cubicBezTo>
                  <a:pt x="44" y="57"/>
                  <a:pt x="44" y="38"/>
                  <a:pt x="44" y="19"/>
                </a:cubicBezTo>
                <a:cubicBezTo>
                  <a:pt x="44" y="0"/>
                  <a:pt x="73" y="0"/>
                  <a:pt x="73" y="19"/>
                </a:cubicBezTo>
                <a:cubicBezTo>
                  <a:pt x="73" y="43"/>
                  <a:pt x="73" y="43"/>
                  <a:pt x="73" y="43"/>
                </a:cubicBezTo>
                <a:cubicBezTo>
                  <a:pt x="78" y="41"/>
                  <a:pt x="84" y="43"/>
                  <a:pt x="88" y="47"/>
                </a:cubicBezTo>
                <a:cubicBezTo>
                  <a:pt x="95" y="44"/>
                  <a:pt x="104" y="46"/>
                  <a:pt x="107" y="53"/>
                </a:cubicBezTo>
                <a:cubicBezTo>
                  <a:pt x="116" y="51"/>
                  <a:pt x="124" y="57"/>
                  <a:pt x="124" y="66"/>
                </a:cubicBezTo>
                <a:cubicBezTo>
                  <a:pt x="124" y="93"/>
                  <a:pt x="124" y="93"/>
                  <a:pt x="124" y="93"/>
                </a:cubicBezTo>
                <a:cubicBezTo>
                  <a:pt x="124" y="98"/>
                  <a:pt x="122" y="104"/>
                  <a:pt x="120" y="110"/>
                </a:cubicBezTo>
                <a:cubicBezTo>
                  <a:pt x="119" y="114"/>
                  <a:pt x="117" y="117"/>
                  <a:pt x="116" y="121"/>
                </a:cubicBezTo>
                <a:cubicBezTo>
                  <a:pt x="117" y="123"/>
                  <a:pt x="118" y="125"/>
                  <a:pt x="118" y="127"/>
                </a:cubicBezTo>
                <a:cubicBezTo>
                  <a:pt x="118" y="139"/>
                  <a:pt x="118" y="139"/>
                  <a:pt x="118" y="139"/>
                </a:cubicBezTo>
                <a:cubicBezTo>
                  <a:pt x="118" y="142"/>
                  <a:pt x="117" y="145"/>
                  <a:pt x="115" y="146"/>
                </a:cubicBezTo>
                <a:cubicBezTo>
                  <a:pt x="115" y="146"/>
                  <a:pt x="115" y="146"/>
                  <a:pt x="115" y="146"/>
                </a:cubicBezTo>
                <a:cubicBezTo>
                  <a:pt x="113" y="148"/>
                  <a:pt x="111" y="149"/>
                  <a:pt x="108" y="149"/>
                </a:cubicBezTo>
                <a:cubicBezTo>
                  <a:pt x="62" y="149"/>
                  <a:pt x="62" y="149"/>
                  <a:pt x="62" y="149"/>
                </a:cubicBezTo>
                <a:cubicBezTo>
                  <a:pt x="59" y="149"/>
                  <a:pt x="57" y="148"/>
                  <a:pt x="55" y="146"/>
                </a:cubicBezTo>
                <a:cubicBezTo>
                  <a:pt x="55" y="146"/>
                  <a:pt x="55" y="146"/>
                  <a:pt x="55" y="146"/>
                </a:cubicBezTo>
                <a:cubicBezTo>
                  <a:pt x="53" y="145"/>
                  <a:pt x="52" y="142"/>
                  <a:pt x="52" y="139"/>
                </a:cubicBezTo>
                <a:cubicBezTo>
                  <a:pt x="52" y="127"/>
                  <a:pt x="52" y="127"/>
                  <a:pt x="52" y="127"/>
                </a:cubicBezTo>
                <a:cubicBezTo>
                  <a:pt x="52" y="126"/>
                  <a:pt x="52" y="125"/>
                  <a:pt x="52" y="124"/>
                </a:cubicBezTo>
                <a:close/>
                <a:moveTo>
                  <a:pt x="63" y="128"/>
                </a:moveTo>
                <a:cubicBezTo>
                  <a:pt x="63" y="128"/>
                  <a:pt x="63" y="128"/>
                  <a:pt x="63" y="128"/>
                </a:cubicBezTo>
                <a:cubicBezTo>
                  <a:pt x="63" y="138"/>
                  <a:pt x="63" y="138"/>
                  <a:pt x="63" y="138"/>
                </a:cubicBezTo>
                <a:cubicBezTo>
                  <a:pt x="107" y="138"/>
                  <a:pt x="107" y="138"/>
                  <a:pt x="107" y="138"/>
                </a:cubicBezTo>
                <a:cubicBezTo>
                  <a:pt x="107" y="128"/>
                  <a:pt x="107" y="128"/>
                  <a:pt x="107" y="128"/>
                </a:cubicBezTo>
                <a:cubicBezTo>
                  <a:pt x="63" y="128"/>
                  <a:pt x="63" y="128"/>
                  <a:pt x="63" y="1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19" name="_13"/>
          <p:cNvSpPr>
            <a:spLocks noChangeArrowheads="1"/>
          </p:cNvSpPr>
          <p:nvPr>
            <p:custDataLst>
              <p:tags r:id="rId13"/>
            </p:custDataLst>
          </p:nvPr>
        </p:nvSpPr>
        <p:spPr bwMode="auto">
          <a:xfrm>
            <a:off x="1971628" y="2118060"/>
            <a:ext cx="2785533" cy="595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pPr>
            <a:r>
              <a:rPr lang="zh-CN" altLang="en-US" sz="1100" dirty="0">
                <a:solidFill>
                  <a:schemeClr val="bg1"/>
                </a:solidFill>
                <a:sym typeface="+mn-ea"/>
              </a:rPr>
              <a:t>输入文字内容输入文字内容输入文字内输入文字内容输入文字内容输入文字内容输入文字内容输入文字</a:t>
            </a:r>
            <a:endParaRPr lang="en-US" altLang="zh-CN" sz="900" dirty="0">
              <a:solidFill>
                <a:schemeClr val="bg1"/>
              </a:solidFill>
              <a:latin typeface="Segoe UI" panose="020B0502040204020203" pitchFamily="34" charset="0"/>
              <a:ea typeface="Segoe UI" panose="020B0502040204020203" pitchFamily="34" charset="0"/>
              <a:cs typeface="Segoe UI" panose="020B0502040204020203" pitchFamily="34" charset="0"/>
              <a:sym typeface="+mn-ea"/>
            </a:endParaRPr>
          </a:p>
        </p:txBody>
      </p:sp>
      <p:sp>
        <p:nvSpPr>
          <p:cNvPr id="20" name="_13"/>
          <p:cNvSpPr>
            <a:spLocks noChangeArrowheads="1"/>
          </p:cNvSpPr>
          <p:nvPr>
            <p:custDataLst>
              <p:tags r:id="rId14"/>
            </p:custDataLst>
          </p:nvPr>
        </p:nvSpPr>
        <p:spPr bwMode="auto">
          <a:xfrm>
            <a:off x="1858947" y="3134374"/>
            <a:ext cx="2785533" cy="595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pPr>
            <a:r>
              <a:rPr lang="zh-CN" altLang="en-US" sz="1100" dirty="0">
                <a:solidFill>
                  <a:schemeClr val="bg1"/>
                </a:solidFill>
                <a:sym typeface="+mn-ea"/>
              </a:rPr>
              <a:t>输入文字内容输入文字内容输入文字内输入文字内容输入文字内容输入文字内容输入文字内容输入文字</a:t>
            </a:r>
            <a:endParaRPr lang="en-US" altLang="zh-CN" sz="900" dirty="0">
              <a:solidFill>
                <a:schemeClr val="bg1"/>
              </a:solidFill>
              <a:latin typeface="Segoe UI" panose="020B0502040204020203" pitchFamily="34" charset="0"/>
              <a:ea typeface="Segoe UI" panose="020B0502040204020203" pitchFamily="34" charset="0"/>
              <a:cs typeface="Segoe UI" panose="020B0502040204020203" pitchFamily="34" charset="0"/>
              <a:sym typeface="+mn-ea"/>
            </a:endParaRPr>
          </a:p>
        </p:txBody>
      </p:sp>
      <p:sp>
        <p:nvSpPr>
          <p:cNvPr id="21" name="_13"/>
          <p:cNvSpPr>
            <a:spLocks noChangeArrowheads="1"/>
          </p:cNvSpPr>
          <p:nvPr>
            <p:custDataLst>
              <p:tags r:id="rId15"/>
            </p:custDataLst>
          </p:nvPr>
        </p:nvSpPr>
        <p:spPr bwMode="auto">
          <a:xfrm>
            <a:off x="1950461" y="4148570"/>
            <a:ext cx="2785533" cy="595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pPr>
            <a:r>
              <a:rPr lang="zh-CN" altLang="en-US" sz="1100" dirty="0">
                <a:solidFill>
                  <a:schemeClr val="bg1"/>
                </a:solidFill>
                <a:sym typeface="+mn-ea"/>
              </a:rPr>
              <a:t>输入文字内容输入文字内容输入文字内输入文字内容输入文字内容输入文字内容输入文字内容输入文字</a:t>
            </a:r>
            <a:endParaRPr lang="en-US" altLang="zh-CN" sz="900" dirty="0">
              <a:solidFill>
                <a:schemeClr val="bg1"/>
              </a:solidFill>
              <a:latin typeface="Segoe UI" panose="020B0502040204020203" pitchFamily="34" charset="0"/>
              <a:ea typeface="Segoe UI" panose="020B0502040204020203" pitchFamily="34" charset="0"/>
              <a:cs typeface="Segoe UI" panose="020B0502040204020203" pitchFamily="34" charset="0"/>
              <a:sym typeface="+mn-ea"/>
            </a:endParaRPr>
          </a:p>
        </p:txBody>
      </p:sp>
      <p:sp>
        <p:nvSpPr>
          <p:cNvPr id="22" name="_13"/>
          <p:cNvSpPr>
            <a:spLocks noChangeArrowheads="1"/>
          </p:cNvSpPr>
          <p:nvPr>
            <p:custDataLst>
              <p:tags r:id="rId16"/>
            </p:custDataLst>
          </p:nvPr>
        </p:nvSpPr>
        <p:spPr bwMode="auto">
          <a:xfrm>
            <a:off x="7278053" y="2112304"/>
            <a:ext cx="2945352" cy="62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1100" dirty="0">
                <a:solidFill>
                  <a:schemeClr val="bg1"/>
                </a:solidFill>
                <a:sym typeface="+mn-ea"/>
              </a:rPr>
              <a:t>输入文字内容输入文字内容输入文字内输入文字内容输入文字内容输入文字内容输入文字内容输入文字</a:t>
            </a:r>
            <a:endParaRPr lang="en-US" altLang="zh-CN" sz="900" dirty="0">
              <a:solidFill>
                <a:schemeClr val="bg1"/>
              </a:solidFill>
              <a:latin typeface="Segoe UI" panose="020B0502040204020203" pitchFamily="34" charset="0"/>
              <a:ea typeface="Segoe UI" panose="020B0502040204020203" pitchFamily="34" charset="0"/>
              <a:cs typeface="Segoe UI" panose="020B0502040204020203" pitchFamily="34" charset="0"/>
              <a:sym typeface="+mn-ea"/>
            </a:endParaRPr>
          </a:p>
        </p:txBody>
      </p:sp>
      <p:sp>
        <p:nvSpPr>
          <p:cNvPr id="23" name="_13"/>
          <p:cNvSpPr>
            <a:spLocks noChangeArrowheads="1"/>
          </p:cNvSpPr>
          <p:nvPr>
            <p:custDataLst>
              <p:tags r:id="rId17"/>
            </p:custDataLst>
          </p:nvPr>
        </p:nvSpPr>
        <p:spPr bwMode="auto">
          <a:xfrm>
            <a:off x="7284403" y="3176097"/>
            <a:ext cx="2945352" cy="62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1100" dirty="0">
                <a:solidFill>
                  <a:schemeClr val="bg1"/>
                </a:solidFill>
                <a:sym typeface="+mn-ea"/>
              </a:rPr>
              <a:t>输入文字内容输入文字内容输入文字内输入文字内容输入文字内容输入文字内容输入文字内容输入文字</a:t>
            </a:r>
            <a:endParaRPr lang="en-US" altLang="zh-CN" sz="900" dirty="0">
              <a:solidFill>
                <a:schemeClr val="bg1"/>
              </a:solidFill>
              <a:latin typeface="Segoe UI" panose="020B0502040204020203" pitchFamily="34" charset="0"/>
              <a:ea typeface="Segoe UI" panose="020B0502040204020203" pitchFamily="34" charset="0"/>
              <a:cs typeface="Segoe UI" panose="020B0502040204020203" pitchFamily="34" charset="0"/>
              <a:sym typeface="+mn-ea"/>
            </a:endParaRPr>
          </a:p>
        </p:txBody>
      </p:sp>
      <p:sp>
        <p:nvSpPr>
          <p:cNvPr id="24" name="_13"/>
          <p:cNvSpPr>
            <a:spLocks noChangeArrowheads="1"/>
          </p:cNvSpPr>
          <p:nvPr>
            <p:custDataLst>
              <p:tags r:id="rId18"/>
            </p:custDataLst>
          </p:nvPr>
        </p:nvSpPr>
        <p:spPr bwMode="auto">
          <a:xfrm>
            <a:off x="7278052" y="4145434"/>
            <a:ext cx="2945352" cy="62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1100" dirty="0">
                <a:solidFill>
                  <a:schemeClr val="bg1"/>
                </a:solidFill>
                <a:sym typeface="+mn-ea"/>
              </a:rPr>
              <a:t>输入文字内容输入文字内容输入文字内输入文字内容输入文字内容输入文字内容输入文字内容输入文字</a:t>
            </a:r>
            <a:endParaRPr lang="en-US" altLang="zh-CN" sz="900" dirty="0">
              <a:solidFill>
                <a:schemeClr val="bg1"/>
              </a:solidFill>
              <a:latin typeface="Segoe UI" panose="020B0502040204020203" pitchFamily="34" charset="0"/>
              <a:ea typeface="Segoe UI" panose="020B0502040204020203" pitchFamily="34" charset="0"/>
              <a:cs typeface="Segoe UI" panose="020B0502040204020203" pitchFamily="34"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par>
                                <p:cTn id="13" presetID="10" presetClass="entr" presetSubtype="0" fill="hold" grpId="0" nodeType="withEffect">
                                  <p:stCondLst>
                                    <p:cond delay="3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60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90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120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10" presetClass="entr" presetSubtype="0" fill="hold" grpId="0" nodeType="withEffect">
                                  <p:stCondLst>
                                    <p:cond delay="150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30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90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par>
                                <p:cTn id="39" presetID="10" presetClass="entr" presetSubtype="0" fill="hold" grpId="0" nodeType="withEffect">
                                  <p:stCondLst>
                                    <p:cond delay="120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500"/>
                                        <p:tgtEl>
                                          <p:spTgt spid="5"/>
                                        </p:tgtEl>
                                      </p:cBhvr>
                                    </p:animEffect>
                                  </p:childTnLst>
                                </p:cTn>
                              </p:par>
                              <p:par>
                                <p:cTn id="47" presetID="10" presetClass="entr" presetSubtype="0" fill="hold" grpId="0" nodeType="withEffect">
                                  <p:stCondLst>
                                    <p:cond delay="150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par>
                                <p:cTn id="55" presetID="10" presetClass="entr" presetSubtype="0" fill="hold" grpId="0" nodeType="withEffect">
                                  <p:stCondLst>
                                    <p:cond delay="150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par>
                                <p:cTn id="58" presetID="10" presetClass="entr" presetSubtype="0" fill="hold" grpId="0" nodeType="withEffect">
                                  <p:stCondLst>
                                    <p:cond delay="150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500"/>
                                        <p:tgtEl>
                                          <p:spTgt spid="20"/>
                                        </p:tgtEl>
                                      </p:cBhvr>
                                    </p:animEffect>
                                  </p:childTnLst>
                                </p:cTn>
                              </p:par>
                              <p:par>
                                <p:cTn id="61" presetID="10" presetClass="entr" presetSubtype="0" fill="hold" grpId="0" nodeType="withEffect">
                                  <p:stCondLst>
                                    <p:cond delay="150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500"/>
                                        <p:tgtEl>
                                          <p:spTgt spid="21"/>
                                        </p:tgtEl>
                                      </p:cBhvr>
                                    </p:animEffect>
                                  </p:childTnLst>
                                </p:cTn>
                              </p:par>
                              <p:par>
                                <p:cTn id="64" presetID="10" presetClass="entr" presetSubtype="0" fill="hold" grpId="0" nodeType="withEffect">
                                  <p:stCondLst>
                                    <p:cond delay="150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500"/>
                                        <p:tgtEl>
                                          <p:spTgt spid="22"/>
                                        </p:tgtEl>
                                      </p:cBhvr>
                                    </p:animEffect>
                                  </p:childTnLst>
                                </p:cTn>
                              </p:par>
                              <p:par>
                                <p:cTn id="67" presetID="10" presetClass="entr" presetSubtype="0" fill="hold" grpId="0" nodeType="withEffect">
                                  <p:stCondLst>
                                    <p:cond delay="1500"/>
                                  </p:stCondLst>
                                  <p:childTnLst>
                                    <p:set>
                                      <p:cBhvr>
                                        <p:cTn id="68" dur="1" fill="hold">
                                          <p:stCondLst>
                                            <p:cond delay="0"/>
                                          </p:stCondLst>
                                        </p:cTn>
                                        <p:tgtEl>
                                          <p:spTgt spid="23"/>
                                        </p:tgtEl>
                                        <p:attrNameLst>
                                          <p:attrName>style.visibility</p:attrName>
                                        </p:attrNameLst>
                                      </p:cBhvr>
                                      <p:to>
                                        <p:strVal val="visible"/>
                                      </p:to>
                                    </p:set>
                                    <p:animEffect transition="in" filter="fade">
                                      <p:cBhvr>
                                        <p:cTn id="69" dur="500"/>
                                        <p:tgtEl>
                                          <p:spTgt spid="23"/>
                                        </p:tgtEl>
                                      </p:cBhvr>
                                    </p:animEffect>
                                  </p:childTnLst>
                                </p:cTn>
                              </p:par>
                              <p:par>
                                <p:cTn id="70" presetID="10" presetClass="entr" presetSubtype="0" fill="hold" grpId="0" nodeType="withEffect">
                                  <p:stCondLst>
                                    <p:cond delay="150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bldLvl="0" animBg="1"/>
      <p:bldP spid="6" grpId="0" bldLvl="0" animBg="1" autoUpdateAnimBg="0"/>
      <p:bldP spid="9" grpId="0" bldLvl="0" animBg="1" autoUpdateAnimBg="0"/>
      <p:bldP spid="10" grpId="0" bldLvl="0" animBg="1"/>
      <p:bldP spid="11" grpId="0" bldLvl="0" animBg="1"/>
      <p:bldP spid="12" grpId="0" bldLvl="0" animBg="1"/>
      <p:bldP spid="13" grpId="0" bldLvl="0" animBg="1"/>
      <p:bldP spid="14" grpId="0" bldLvl="0" animBg="1" autoUpdateAnimBg="0"/>
      <p:bldP spid="15" grpId="0" bldLvl="0" animBg="1"/>
      <p:bldP spid="16" grpId="0" bldLvl="0" animBg="1"/>
      <p:bldP spid="17" grpId="0" bldLvl="0" animBg="1"/>
      <p:bldP spid="18" grpId="0" bldLvl="0" animBg="1"/>
      <p:bldP spid="19" grpId="0"/>
      <p:bldP spid="20" grpId="0"/>
      <p:bldP spid="21" grpId="0"/>
      <p:bldP spid="22" grpId="0"/>
      <p:bldP spid="23"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587" y="0"/>
            <a:ext cx="12188952" cy="6858000"/>
          </a:xfrm>
          <a:prstGeom prst="rect">
            <a:avLst/>
          </a:prstGeom>
        </p:spPr>
      </p:pic>
      <p:sp>
        <p:nvSpPr>
          <p:cNvPr id="8" name="文本框 7"/>
          <p:cNvSpPr txBox="1"/>
          <p:nvPr/>
        </p:nvSpPr>
        <p:spPr>
          <a:xfrm>
            <a:off x="5123344" y="182195"/>
            <a:ext cx="1942263" cy="276999"/>
          </a:xfrm>
          <a:prstGeom prst="rect">
            <a:avLst/>
          </a:prstGeom>
          <a:noFill/>
        </p:spPr>
        <p:txBody>
          <a:bodyPr wrap="square" rtlCol="0">
            <a:spAutoFit/>
          </a:bodyPr>
          <a:lstStyle/>
          <a:p>
            <a:pPr algn="dist"/>
            <a:r>
              <a:rPr kumimoji="1" lang="zh-CN" altLang="en-US" sz="1200" dirty="0">
                <a:solidFill>
                  <a:srgbClr val="FFE0DF"/>
                </a:solidFill>
              </a:rPr>
              <a:t>本章节小标题</a:t>
            </a:r>
          </a:p>
        </p:txBody>
      </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3937" y="2635248"/>
            <a:ext cx="4507992" cy="786384"/>
          </a:xfrm>
          <a:prstGeom prst="rect">
            <a:avLst/>
          </a:prstGeom>
        </p:spPr>
      </p:pic>
      <p:sp>
        <p:nvSpPr>
          <p:cNvPr id="10" name="矩形 9"/>
          <p:cNvSpPr/>
          <p:nvPr/>
        </p:nvSpPr>
        <p:spPr>
          <a:xfrm>
            <a:off x="1293590" y="4461732"/>
            <a:ext cx="4540694" cy="1138966"/>
          </a:xfrm>
          <a:prstGeom prst="rect">
            <a:avLst/>
          </a:prstGeom>
          <a:solidFill>
            <a:srgbClr val="FFE0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6126419" y="4461732"/>
            <a:ext cx="4713032" cy="1179814"/>
          </a:xfrm>
          <a:prstGeom prst="rect">
            <a:avLst/>
          </a:prstGeom>
          <a:solidFill>
            <a:srgbClr val="FFA1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TextBox 41"/>
          <p:cNvSpPr txBox="1"/>
          <p:nvPr/>
        </p:nvSpPr>
        <p:spPr>
          <a:xfrm>
            <a:off x="1290156" y="4856099"/>
            <a:ext cx="4656395" cy="825168"/>
          </a:xfrm>
          <a:prstGeom prst="rect">
            <a:avLst/>
          </a:prstGeom>
          <a:noFill/>
        </p:spPr>
        <p:txBody>
          <a:bodyPr wrap="square" lIns="85667" tIns="42834" rIns="85667" bIns="42834" rtlCol="0">
            <a:spAutoFit/>
          </a:bodyPr>
          <a:lstStyle/>
          <a:p>
            <a:pPr>
              <a:lnSpc>
                <a:spcPct val="150000"/>
              </a:lnSpc>
            </a:pPr>
            <a:r>
              <a:rPr lang="zh-CN" altLang="en-US" sz="800" dirty="0">
                <a:solidFill>
                  <a:srgbClr val="C46E4F"/>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rgbClr val="C46E4F"/>
              </a:solidFill>
              <a:latin typeface="微软雅黑" panose="020B0503020204020204" pitchFamily="34" charset="-122"/>
              <a:ea typeface="微软雅黑" panose="020B0503020204020204" pitchFamily="34" charset="-122"/>
              <a:cs typeface="+mn-ea"/>
              <a:sym typeface="+mn-lt"/>
            </a:endParaRPr>
          </a:p>
          <a:p>
            <a:pPr>
              <a:lnSpc>
                <a:spcPct val="150000"/>
              </a:lnSpc>
            </a:pPr>
            <a:endParaRPr lang="en-GB" altLang="zh-CN" sz="800" dirty="0">
              <a:solidFill>
                <a:srgbClr val="C46E4F"/>
              </a:solidFill>
              <a:latin typeface="微软雅黑" panose="020B0503020204020204" pitchFamily="34" charset="-122"/>
              <a:ea typeface="微软雅黑" panose="020B0503020204020204" pitchFamily="34" charset="-122"/>
              <a:cs typeface="+mn-ea"/>
              <a:sym typeface="+mn-lt"/>
            </a:endParaRPr>
          </a:p>
        </p:txBody>
      </p:sp>
      <p:sp>
        <p:nvSpPr>
          <p:cNvPr id="13" name="TextBox 170"/>
          <p:cNvSpPr txBox="1"/>
          <p:nvPr/>
        </p:nvSpPr>
        <p:spPr>
          <a:xfrm>
            <a:off x="1334904" y="4527952"/>
            <a:ext cx="2154159" cy="333590"/>
          </a:xfrm>
          <a:prstGeom prst="rect">
            <a:avLst/>
          </a:prstGeom>
          <a:noFill/>
        </p:spPr>
        <p:txBody>
          <a:bodyPr wrap="square" lIns="96431" tIns="48215" rIns="96431" bIns="48215" rtlCol="0">
            <a:spAutoFit/>
          </a:bodyPr>
          <a:lstStyle/>
          <a:p>
            <a:pPr>
              <a:lnSpc>
                <a:spcPct val="120000"/>
              </a:lnSpc>
            </a:pPr>
            <a:r>
              <a:rPr lang="zh-CN" altLang="en-US" sz="1400" dirty="0">
                <a:solidFill>
                  <a:srgbClr val="C46E4F"/>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rgbClr val="C46E4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41"/>
          <p:cNvSpPr txBox="1"/>
          <p:nvPr/>
        </p:nvSpPr>
        <p:spPr>
          <a:xfrm>
            <a:off x="6194470" y="4831996"/>
            <a:ext cx="4614794" cy="825168"/>
          </a:xfrm>
          <a:prstGeom prst="rect">
            <a:avLst/>
          </a:prstGeom>
          <a:noFill/>
        </p:spPr>
        <p:txBody>
          <a:bodyPr wrap="square" lIns="85667" tIns="42834" rIns="85667" bIns="42834" rtlCol="0">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solidFill>
              <a:latin typeface="微软雅黑" panose="020B0503020204020204" pitchFamily="34" charset="-122"/>
              <a:ea typeface="微软雅黑" panose="020B0503020204020204" pitchFamily="34" charset="-122"/>
              <a:cs typeface="+mn-ea"/>
              <a:sym typeface="+mn-lt"/>
            </a:endParaRPr>
          </a:p>
          <a:p>
            <a:pPr>
              <a:lnSpc>
                <a:spcPct val="150000"/>
              </a:lnSpc>
            </a:pPr>
            <a:endParaRPr lang="en-GB" altLang="zh-CN" sz="8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5" name="TextBox 170"/>
          <p:cNvSpPr txBox="1"/>
          <p:nvPr/>
        </p:nvSpPr>
        <p:spPr>
          <a:xfrm>
            <a:off x="6236305" y="4521166"/>
            <a:ext cx="2154159" cy="333590"/>
          </a:xfrm>
          <a:prstGeom prst="rect">
            <a:avLst/>
          </a:prstGeom>
          <a:noFill/>
        </p:spPr>
        <p:txBody>
          <a:bodyPr wrap="square" lIns="96431" tIns="48215" rIns="96431" bIns="48215" rtlCol="0">
            <a:spAutoFit/>
          </a:bodyPr>
          <a:lstStyle/>
          <a:p>
            <a:pP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3" name="图片 2"/>
          <p:cNvPicPr>
            <a:picLocks noChangeAspect="1"/>
          </p:cNvPicPr>
          <p:nvPr/>
        </p:nvPicPr>
        <p:blipFill>
          <a:blip r:embed="rId5"/>
          <a:stretch>
            <a:fillRect/>
          </a:stretch>
        </p:blipFill>
        <p:spPr>
          <a:xfrm>
            <a:off x="1293589" y="1220815"/>
            <a:ext cx="4540695" cy="2987611"/>
          </a:xfrm>
          <a:prstGeom prst="rect">
            <a:avLst/>
          </a:prstGeom>
        </p:spPr>
      </p:pic>
      <p:pic>
        <p:nvPicPr>
          <p:cNvPr id="4" name="图片 3"/>
          <p:cNvPicPr>
            <a:picLocks noChangeAspect="1"/>
          </p:cNvPicPr>
          <p:nvPr/>
        </p:nvPicPr>
        <p:blipFill>
          <a:blip r:embed="rId6"/>
          <a:stretch>
            <a:fillRect/>
          </a:stretch>
        </p:blipFill>
        <p:spPr>
          <a:xfrm>
            <a:off x="6159978" y="1202124"/>
            <a:ext cx="4679473" cy="302498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anim calcmode="lin" valueType="num">
                                      <p:cBhvr>
                                        <p:cTn id="17" dur="500" fill="hold"/>
                                        <p:tgtEl>
                                          <p:spTgt spid="13"/>
                                        </p:tgtEl>
                                        <p:attrNameLst>
                                          <p:attrName>ppt_x</p:attrName>
                                        </p:attrNameLst>
                                      </p:cBhvr>
                                      <p:tavLst>
                                        <p:tav tm="0">
                                          <p:val>
                                            <p:strVal val="#ppt_x"/>
                                          </p:val>
                                        </p:tav>
                                        <p:tav tm="100000">
                                          <p:val>
                                            <p:strVal val="#ppt_x"/>
                                          </p:val>
                                        </p:tav>
                                      </p:tavLst>
                                    </p:anim>
                                    <p:anim calcmode="lin" valueType="num">
                                      <p:cBhvr>
                                        <p:cTn id="18" dur="500" fill="hold"/>
                                        <p:tgtEl>
                                          <p:spTgt spid="1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anim calcmode="lin" valueType="num">
                                      <p:cBhvr>
                                        <p:cTn id="22" dur="500" fill="hold"/>
                                        <p:tgtEl>
                                          <p:spTgt spid="12"/>
                                        </p:tgtEl>
                                        <p:attrNameLst>
                                          <p:attrName>ppt_x</p:attrName>
                                        </p:attrNameLst>
                                      </p:cBhvr>
                                      <p:tavLst>
                                        <p:tav tm="0">
                                          <p:val>
                                            <p:strVal val="#ppt_x"/>
                                          </p:val>
                                        </p:tav>
                                        <p:tav tm="100000">
                                          <p:val>
                                            <p:strVal val="#ppt_x"/>
                                          </p:val>
                                        </p:tav>
                                      </p:tavLst>
                                    </p:anim>
                                    <p:anim calcmode="lin" valueType="num">
                                      <p:cBhvr>
                                        <p:cTn id="23" dur="5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47"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anim calcmode="lin" valueType="num">
                                      <p:cBhvr>
                                        <p:cTn id="28" dur="500" fill="hold"/>
                                        <p:tgtEl>
                                          <p:spTgt spid="15"/>
                                        </p:tgtEl>
                                        <p:attrNameLst>
                                          <p:attrName>ppt_x</p:attrName>
                                        </p:attrNameLst>
                                      </p:cBhvr>
                                      <p:tavLst>
                                        <p:tav tm="0">
                                          <p:val>
                                            <p:strVal val="#ppt_x"/>
                                          </p:val>
                                        </p:tav>
                                        <p:tav tm="100000">
                                          <p:val>
                                            <p:strVal val="#ppt_x"/>
                                          </p:val>
                                        </p:tav>
                                      </p:tavLst>
                                    </p:anim>
                                    <p:anim calcmode="lin" valueType="num">
                                      <p:cBhvr>
                                        <p:cTn id="29" dur="500" fill="hold"/>
                                        <p:tgtEl>
                                          <p:spTgt spid="1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anim calcmode="lin" valueType="num">
                                      <p:cBhvr>
                                        <p:cTn id="33" dur="500" fill="hold"/>
                                        <p:tgtEl>
                                          <p:spTgt spid="14"/>
                                        </p:tgtEl>
                                        <p:attrNameLst>
                                          <p:attrName>ppt_x</p:attrName>
                                        </p:attrNameLst>
                                      </p:cBhvr>
                                      <p:tavLst>
                                        <p:tav tm="0">
                                          <p:val>
                                            <p:strVal val="#ppt_x"/>
                                          </p:val>
                                        </p:tav>
                                        <p:tav tm="100000">
                                          <p:val>
                                            <p:strVal val="#ppt_x"/>
                                          </p:val>
                                        </p:tav>
                                      </p:tavLst>
                                    </p:anim>
                                    <p:anim calcmode="lin" valueType="num">
                                      <p:cBhvr>
                                        <p:cTn id="34" dur="500" fill="hold"/>
                                        <p:tgtEl>
                                          <p:spTgt spid="14"/>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16" presetClass="entr" presetSubtype="21"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barn(inVertical)">
                                      <p:cBhvr>
                                        <p:cTn id="38" dur="500"/>
                                        <p:tgtEl>
                                          <p:spTgt spid="10"/>
                                        </p:tgtEl>
                                      </p:cBhvr>
                                    </p:animEffect>
                                  </p:childTnLst>
                                </p:cTn>
                              </p:par>
                            </p:childTnLst>
                          </p:cTn>
                        </p:par>
                        <p:par>
                          <p:cTn id="39" fill="hold">
                            <p:stCondLst>
                              <p:cond delay="2500"/>
                            </p:stCondLst>
                            <p:childTnLst>
                              <p:par>
                                <p:cTn id="40" presetID="16" presetClass="entr" presetSubtype="21" fill="hold" grpId="1"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arn(inVertical)">
                                      <p:cBhvr>
                                        <p:cTn id="42" dur="500"/>
                                        <p:tgtEl>
                                          <p:spTgt spid="12"/>
                                        </p:tgtEl>
                                      </p:cBhvr>
                                    </p:animEffect>
                                  </p:childTnLst>
                                </p:cTn>
                              </p:par>
                            </p:childTnLst>
                          </p:cTn>
                        </p:par>
                        <p:par>
                          <p:cTn id="43" fill="hold">
                            <p:stCondLst>
                              <p:cond delay="3000"/>
                            </p:stCondLst>
                            <p:childTnLst>
                              <p:par>
                                <p:cTn id="44" presetID="16" presetClass="entr" presetSubtype="21"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barn(inVertical)">
                                      <p:cBhvr>
                                        <p:cTn id="46" dur="500"/>
                                        <p:tgtEl>
                                          <p:spTgt spid="11"/>
                                        </p:tgtEl>
                                      </p:cBhvr>
                                    </p:animEffect>
                                  </p:childTnLst>
                                </p:cTn>
                              </p:par>
                            </p:childTnLst>
                          </p:cTn>
                        </p:par>
                        <p:par>
                          <p:cTn id="47" fill="hold">
                            <p:stCondLst>
                              <p:cond delay="3500"/>
                            </p:stCondLst>
                            <p:childTnLst>
                              <p:par>
                                <p:cTn id="48" presetID="16" presetClass="entr" presetSubtype="21" fill="hold" grpId="1"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barn(inVertical)">
                                      <p:cBhvr>
                                        <p:cTn id="50" dur="500"/>
                                        <p:tgtEl>
                                          <p:spTgt spid="14"/>
                                        </p:tgtEl>
                                      </p:cBhvr>
                                    </p:animEffect>
                                  </p:childTnLst>
                                </p:cTn>
                              </p:par>
                            </p:childTnLst>
                          </p:cTn>
                        </p:par>
                        <p:par>
                          <p:cTn id="51" fill="hold">
                            <p:stCondLst>
                              <p:cond delay="4000"/>
                            </p:stCondLst>
                            <p:childTnLst>
                              <p:par>
                                <p:cTn id="52" presetID="16" presetClass="entr" presetSubtype="21" fill="hold" grpId="1"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barn(inVertical)">
                                      <p:cBhvr>
                                        <p:cTn id="5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animBg="1"/>
      <p:bldP spid="12" grpId="0"/>
      <p:bldP spid="12" grpId="1"/>
      <p:bldP spid="13" grpId="0"/>
      <p:bldP spid="14" grpId="0"/>
      <p:bldP spid="14" grpId="1"/>
      <p:bldP spid="15" grpId="0"/>
      <p:bldP spid="15"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587" y="0"/>
            <a:ext cx="12188952" cy="6858000"/>
          </a:xfrm>
          <a:prstGeom prst="rect">
            <a:avLst/>
          </a:prstGeom>
        </p:spPr>
      </p:pic>
      <p:sp>
        <p:nvSpPr>
          <p:cNvPr id="8" name="文本框 7"/>
          <p:cNvSpPr txBox="1"/>
          <p:nvPr/>
        </p:nvSpPr>
        <p:spPr>
          <a:xfrm>
            <a:off x="5123344" y="182195"/>
            <a:ext cx="1942263" cy="276999"/>
          </a:xfrm>
          <a:prstGeom prst="rect">
            <a:avLst/>
          </a:prstGeom>
          <a:noFill/>
        </p:spPr>
        <p:txBody>
          <a:bodyPr wrap="square" rtlCol="0">
            <a:spAutoFit/>
          </a:bodyPr>
          <a:lstStyle/>
          <a:p>
            <a:pPr algn="dist"/>
            <a:r>
              <a:rPr kumimoji="1" lang="zh-CN" altLang="en-US" sz="1200" dirty="0">
                <a:solidFill>
                  <a:srgbClr val="FFE0DF"/>
                </a:solidFill>
              </a:rPr>
              <a:t>本章节小标题</a:t>
            </a:r>
          </a:p>
        </p:txBody>
      </p:sp>
      <p:sp>
        <p:nvSpPr>
          <p:cNvPr id="5" name="矩形 4"/>
          <p:cNvSpPr/>
          <p:nvPr/>
        </p:nvSpPr>
        <p:spPr>
          <a:xfrm>
            <a:off x="2271976" y="2076129"/>
            <a:ext cx="3326901" cy="3346824"/>
          </a:xfrm>
          <a:prstGeom prst="rect">
            <a:avLst/>
          </a:prstGeom>
          <a:solidFill>
            <a:srgbClr val="BA5B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p>
        </p:txBody>
      </p:sp>
      <p:sp>
        <p:nvSpPr>
          <p:cNvPr id="6" name="矩形 5"/>
          <p:cNvSpPr/>
          <p:nvPr/>
        </p:nvSpPr>
        <p:spPr>
          <a:xfrm>
            <a:off x="3626643" y="4765541"/>
            <a:ext cx="617568" cy="498039"/>
          </a:xfrm>
          <a:prstGeom prst="rect">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p>
        </p:txBody>
      </p:sp>
      <p:cxnSp>
        <p:nvCxnSpPr>
          <p:cNvPr id="9" name="直线箭头连接符 8"/>
          <p:cNvCxnSpPr/>
          <p:nvPr/>
        </p:nvCxnSpPr>
        <p:spPr>
          <a:xfrm>
            <a:off x="3845780" y="5004600"/>
            <a:ext cx="258980" cy="0"/>
          </a:xfrm>
          <a:prstGeom prst="straightConnector1">
            <a:avLst/>
          </a:prstGeom>
          <a:ln>
            <a:solidFill>
              <a:schemeClr val="bg1"/>
            </a:solidFill>
            <a:tailEnd type="arrow"/>
          </a:ln>
          <a:effectLst/>
        </p:spPr>
        <p:style>
          <a:lnRef idx="2">
            <a:schemeClr val="accent1"/>
          </a:lnRef>
          <a:fillRef idx="0">
            <a:schemeClr val="accent1"/>
          </a:fillRef>
          <a:effectRef idx="1">
            <a:schemeClr val="accent1"/>
          </a:effectRef>
          <a:fontRef idx="minor">
            <a:schemeClr val="tx1"/>
          </a:fontRef>
        </p:style>
      </p:cxnSp>
      <p:sp>
        <p:nvSpPr>
          <p:cNvPr id="10" name="矩形 9"/>
          <p:cNvSpPr/>
          <p:nvPr/>
        </p:nvSpPr>
        <p:spPr>
          <a:xfrm>
            <a:off x="6360366" y="2076129"/>
            <a:ext cx="3326901" cy="3346824"/>
          </a:xfrm>
          <a:prstGeom prst="rect">
            <a:avLst/>
          </a:prstGeom>
          <a:solidFill>
            <a:srgbClr val="FFE0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p>
        </p:txBody>
      </p:sp>
      <p:sp>
        <p:nvSpPr>
          <p:cNvPr id="11" name="矩形 10"/>
          <p:cNvSpPr/>
          <p:nvPr/>
        </p:nvSpPr>
        <p:spPr>
          <a:xfrm>
            <a:off x="7715033" y="4765541"/>
            <a:ext cx="617568" cy="498039"/>
          </a:xfrm>
          <a:prstGeom prst="rect">
            <a:avLst/>
          </a:prstGeom>
          <a:noFill/>
          <a:ln>
            <a:solidFill>
              <a:srgbClr val="C46E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p>
        </p:txBody>
      </p:sp>
      <p:cxnSp>
        <p:nvCxnSpPr>
          <p:cNvPr id="12" name="直线箭头连接符 11"/>
          <p:cNvCxnSpPr/>
          <p:nvPr/>
        </p:nvCxnSpPr>
        <p:spPr>
          <a:xfrm>
            <a:off x="7934170" y="5004600"/>
            <a:ext cx="258980" cy="0"/>
          </a:xfrm>
          <a:prstGeom prst="straightConnector1">
            <a:avLst/>
          </a:prstGeom>
          <a:ln>
            <a:solidFill>
              <a:srgbClr val="C46E4F"/>
            </a:solidFill>
            <a:tailEnd type="arrow"/>
          </a:ln>
          <a:effectLst/>
        </p:spPr>
        <p:style>
          <a:lnRef idx="2">
            <a:schemeClr val="accent1"/>
          </a:lnRef>
          <a:fillRef idx="0">
            <a:schemeClr val="accent1"/>
          </a:fillRef>
          <a:effectRef idx="1">
            <a:schemeClr val="accent1"/>
          </a:effectRef>
          <a:fontRef idx="minor">
            <a:schemeClr val="tx1"/>
          </a:fontRef>
        </p:style>
      </p:cxnSp>
      <p:sp>
        <p:nvSpPr>
          <p:cNvPr id="13" name="文本框 12"/>
          <p:cNvSpPr txBox="1"/>
          <p:nvPr/>
        </p:nvSpPr>
        <p:spPr>
          <a:xfrm>
            <a:off x="2677087" y="2921679"/>
            <a:ext cx="2586135" cy="2092881"/>
          </a:xfrm>
          <a:prstGeom prst="rect">
            <a:avLst/>
          </a:prstGeom>
          <a:noFill/>
          <a:ln>
            <a:noFill/>
          </a:ln>
        </p:spPr>
        <p:txBody>
          <a:bodyPr wrap="square" rtlCol="0">
            <a:spAutoFit/>
          </a:bodyPr>
          <a:lstStyle/>
          <a:p>
            <a:pPr>
              <a:lnSpc>
                <a:spcPct val="120000"/>
              </a:lnSpc>
            </a:pPr>
            <a:r>
              <a:rPr lang="zh-CN" altLang="en-US" sz="1000" dirty="0">
                <a:solidFill>
                  <a:schemeClr val="bg1"/>
                </a:solidFill>
                <a:sym typeface="+mn-ea"/>
              </a:rPr>
              <a:t>输入文字内容输入文字内容输入文字内输入文字内容输入文字内容输入文字内容输入文字内容输入文字输入文字内容输入文字内容输入文字内输入文字内容输入文字内容输入文字内容输入文字内容输入文字输入文字内容输入文字内容输入文字内输入文字内容输入文字内容输入文字内容输入文字内容输入文字</a:t>
            </a:r>
            <a:endParaRPr lang="en-US" altLang="zh-CN" sz="1000" dirty="0">
              <a:solidFill>
                <a:schemeClr val="bg1"/>
              </a:solidFill>
              <a:latin typeface="Segoe UI" panose="020B0502040204020203" pitchFamily="34" charset="0"/>
              <a:ea typeface="Segoe UI" panose="020B0502040204020203" pitchFamily="34" charset="0"/>
              <a:cs typeface="Segoe UI" panose="020B0502040204020203" pitchFamily="34" charset="0"/>
              <a:sym typeface="+mn-ea"/>
            </a:endParaRPr>
          </a:p>
          <a:p>
            <a:pPr>
              <a:lnSpc>
                <a:spcPct val="120000"/>
              </a:lnSpc>
            </a:pPr>
            <a:endParaRPr lang="en-US" altLang="zh-CN" sz="1000" dirty="0">
              <a:solidFill>
                <a:schemeClr val="bg1"/>
              </a:solidFill>
              <a:latin typeface="Segoe UI" panose="020B0502040204020203" pitchFamily="34" charset="0"/>
              <a:ea typeface="Segoe UI" panose="020B0502040204020203" pitchFamily="34" charset="0"/>
              <a:cs typeface="Segoe UI" panose="020B0502040204020203" pitchFamily="34" charset="0"/>
              <a:sym typeface="+mn-ea"/>
            </a:endParaRPr>
          </a:p>
          <a:p>
            <a:pPr>
              <a:lnSpc>
                <a:spcPct val="120000"/>
              </a:lnSpc>
            </a:pPr>
            <a:endParaRPr lang="en-US" altLang="zh-CN" sz="1000" dirty="0">
              <a:solidFill>
                <a:schemeClr val="bg1"/>
              </a:solidFill>
              <a:latin typeface="Segoe UI" panose="020B0502040204020203" pitchFamily="34" charset="0"/>
              <a:ea typeface="Segoe UI" panose="020B0502040204020203" pitchFamily="34" charset="0"/>
              <a:cs typeface="Segoe UI" panose="020B0502040204020203" pitchFamily="34" charset="0"/>
              <a:sym typeface="+mn-ea"/>
            </a:endParaRPr>
          </a:p>
          <a:p>
            <a:endParaRPr kumimoji="1" lang="zh-CN" altLang="en-US" sz="1000" dirty="0">
              <a:solidFill>
                <a:schemeClr val="bg1"/>
              </a:solidFill>
            </a:endParaRPr>
          </a:p>
        </p:txBody>
      </p:sp>
      <p:sp>
        <p:nvSpPr>
          <p:cNvPr id="14" name="文本框 13"/>
          <p:cNvSpPr txBox="1"/>
          <p:nvPr/>
        </p:nvSpPr>
        <p:spPr>
          <a:xfrm>
            <a:off x="6770592" y="2878814"/>
            <a:ext cx="2586135" cy="2092881"/>
          </a:xfrm>
          <a:prstGeom prst="rect">
            <a:avLst/>
          </a:prstGeom>
          <a:noFill/>
          <a:ln>
            <a:noFill/>
          </a:ln>
        </p:spPr>
        <p:txBody>
          <a:bodyPr wrap="square" rtlCol="0">
            <a:spAutoFit/>
          </a:bodyPr>
          <a:lstStyle/>
          <a:p>
            <a:pPr>
              <a:lnSpc>
                <a:spcPct val="120000"/>
              </a:lnSpc>
            </a:pPr>
            <a:r>
              <a:rPr lang="zh-CN" altLang="en-US" sz="1000" dirty="0">
                <a:solidFill>
                  <a:srgbClr val="C46E4F"/>
                </a:solidFill>
                <a:sym typeface="+mn-ea"/>
              </a:rPr>
              <a:t>输入文字内容输入文字内容输入文字内输入文字内容输入文字内容输入文字内容输入文字内容输入文字输入文字内容输入文字内容输入文字内输入文字内容输入文字内容输入文字内容输入文字内容输入文字输入文字内容输入文字内容输入文字内输入文字内容输入文字内容输入文字内容输入文字内容输入文字</a:t>
            </a:r>
            <a:endParaRPr lang="en-US" altLang="zh-CN" sz="1000" dirty="0">
              <a:solidFill>
                <a:srgbClr val="C46E4F"/>
              </a:solidFill>
              <a:latin typeface="Segoe UI" panose="020B0502040204020203" pitchFamily="34" charset="0"/>
              <a:ea typeface="Segoe UI" panose="020B0502040204020203" pitchFamily="34" charset="0"/>
              <a:cs typeface="Segoe UI" panose="020B0502040204020203" pitchFamily="34" charset="0"/>
              <a:sym typeface="+mn-ea"/>
            </a:endParaRPr>
          </a:p>
          <a:p>
            <a:pPr>
              <a:lnSpc>
                <a:spcPct val="120000"/>
              </a:lnSpc>
            </a:pPr>
            <a:endParaRPr lang="en-US" altLang="zh-CN" sz="1000" dirty="0">
              <a:solidFill>
                <a:srgbClr val="C46E4F"/>
              </a:solidFill>
              <a:latin typeface="Segoe UI" panose="020B0502040204020203" pitchFamily="34" charset="0"/>
              <a:ea typeface="Segoe UI" panose="020B0502040204020203" pitchFamily="34" charset="0"/>
              <a:cs typeface="Segoe UI" panose="020B0502040204020203" pitchFamily="34" charset="0"/>
              <a:sym typeface="+mn-ea"/>
            </a:endParaRPr>
          </a:p>
          <a:p>
            <a:pPr>
              <a:lnSpc>
                <a:spcPct val="120000"/>
              </a:lnSpc>
            </a:pPr>
            <a:endParaRPr lang="en-US" altLang="zh-CN" sz="1000" dirty="0">
              <a:solidFill>
                <a:srgbClr val="C46E4F"/>
              </a:solidFill>
              <a:latin typeface="Segoe UI" panose="020B0502040204020203" pitchFamily="34" charset="0"/>
              <a:ea typeface="Segoe UI" panose="020B0502040204020203" pitchFamily="34" charset="0"/>
              <a:cs typeface="Segoe UI" panose="020B0502040204020203" pitchFamily="34" charset="0"/>
              <a:sym typeface="+mn-ea"/>
            </a:endParaRPr>
          </a:p>
          <a:p>
            <a:endParaRPr kumimoji="1" lang="zh-CN" altLang="en-US" sz="1000" dirty="0">
              <a:solidFill>
                <a:srgbClr val="C46E4F"/>
              </a:solidFill>
            </a:endParaRPr>
          </a:p>
        </p:txBody>
      </p: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0343" y="1042988"/>
            <a:ext cx="1818348" cy="1878691"/>
          </a:xfrm>
          <a:prstGeom prst="rect">
            <a:avLst/>
          </a:prstGeom>
        </p:spPr>
      </p:pic>
      <p:pic>
        <p:nvPicPr>
          <p:cNvPr id="17" name="图片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54485" y="1042988"/>
            <a:ext cx="1818348" cy="187869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par>
                          <p:cTn id="13" fill="hold">
                            <p:stCondLst>
                              <p:cond delay="1000"/>
                            </p:stCondLst>
                            <p:childTnLst>
                              <p:par>
                                <p:cTn id="14" presetID="18" presetClass="entr" presetSubtype="12"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trips(downLeft)">
                                      <p:cBhvr>
                                        <p:cTn id="16" dur="500"/>
                                        <p:tgtEl>
                                          <p:spTgt spid="5"/>
                                        </p:tgtEl>
                                      </p:cBhvr>
                                    </p:animEffect>
                                  </p:childTnLst>
                                </p:cTn>
                              </p:par>
                            </p:childTnLst>
                          </p:cTn>
                        </p:par>
                        <p:par>
                          <p:cTn id="17" fill="hold">
                            <p:stCondLst>
                              <p:cond delay="1500"/>
                            </p:stCondLst>
                            <p:childTnLst>
                              <p:par>
                                <p:cTn id="18" presetID="18" presetClass="entr" presetSubtype="12"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strips(downLeft)">
                                      <p:cBhvr>
                                        <p:cTn id="20" dur="500"/>
                                        <p:tgtEl>
                                          <p:spTgt spid="10"/>
                                        </p:tgtEl>
                                      </p:cBhvr>
                                    </p:animEffect>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ppt_x"/>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 presetClass="entr" presetSubtype="4"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2" presetClass="entr" presetSubtype="4"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ppt_x"/>
                                          </p:val>
                                        </p:tav>
                                        <p:tav tm="100000">
                                          <p:val>
                                            <p:strVal val="#ppt_x"/>
                                          </p:val>
                                        </p:tav>
                                      </p:tavLst>
                                    </p:anim>
                                    <p:anim calcmode="lin" valueType="num">
                                      <p:cBhvr additive="base">
                                        <p:cTn id="35" dur="500" fill="hold"/>
                                        <p:tgtEl>
                                          <p:spTgt spid="9"/>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2" presetClass="entr" presetSubtype="4"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fill="hold"/>
                                        <p:tgtEl>
                                          <p:spTgt spid="6"/>
                                        </p:tgtEl>
                                        <p:attrNameLst>
                                          <p:attrName>ppt_x</p:attrName>
                                        </p:attrNameLst>
                                      </p:cBhvr>
                                      <p:tavLst>
                                        <p:tav tm="0">
                                          <p:val>
                                            <p:strVal val="#ppt_x"/>
                                          </p:val>
                                        </p:tav>
                                        <p:tav tm="100000">
                                          <p:val>
                                            <p:strVal val="#ppt_x"/>
                                          </p:val>
                                        </p:tav>
                                      </p:tavLst>
                                    </p:anim>
                                    <p:anim calcmode="lin" valueType="num">
                                      <p:cBhvr additive="base">
                                        <p:cTn id="4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childTnLst>
                          </p:cTn>
                        </p:par>
                        <p:par>
                          <p:cTn id="51" fill="hold">
                            <p:stCondLst>
                              <p:cond delay="500"/>
                            </p:stCondLst>
                            <p:childTnLst>
                              <p:par>
                                <p:cTn id="52" presetID="2" presetClass="entr" presetSubtype="4" fill="hold" grpId="1"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500" fill="hold"/>
                                        <p:tgtEl>
                                          <p:spTgt spid="11"/>
                                        </p:tgtEl>
                                        <p:attrNameLst>
                                          <p:attrName>ppt_x</p:attrName>
                                        </p:attrNameLst>
                                      </p:cBhvr>
                                      <p:tavLst>
                                        <p:tav tm="0">
                                          <p:val>
                                            <p:strVal val="#ppt_x"/>
                                          </p:val>
                                        </p:tav>
                                        <p:tav tm="100000">
                                          <p:val>
                                            <p:strVal val="#ppt_x"/>
                                          </p:val>
                                        </p:tav>
                                      </p:tavLst>
                                    </p:anim>
                                    <p:anim calcmode="lin" valueType="num">
                                      <p:cBhvr additive="base">
                                        <p:cTn id="55" dur="500" fill="hold"/>
                                        <p:tgtEl>
                                          <p:spTgt spid="11"/>
                                        </p:tgtEl>
                                        <p:attrNameLst>
                                          <p:attrName>ppt_y</p:attrName>
                                        </p:attrNameLst>
                                      </p:cBhvr>
                                      <p:tavLst>
                                        <p:tav tm="0">
                                          <p:val>
                                            <p:strVal val="1+#ppt_h/2"/>
                                          </p:val>
                                        </p:tav>
                                        <p:tav tm="100000">
                                          <p:val>
                                            <p:strVal val="#ppt_y"/>
                                          </p:val>
                                        </p:tav>
                                      </p:tavLst>
                                    </p:anim>
                                  </p:childTnLst>
                                </p:cTn>
                              </p:par>
                            </p:childTnLst>
                          </p:cTn>
                        </p:par>
                        <p:par>
                          <p:cTn id="56" fill="hold">
                            <p:stCondLst>
                              <p:cond delay="1000"/>
                            </p:stCondLst>
                            <p:childTnLst>
                              <p:par>
                                <p:cTn id="57" presetID="2" presetClass="entr" presetSubtype="4" fill="hold" nodeType="after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additive="base">
                                        <p:cTn id="59" dur="500" fill="hold"/>
                                        <p:tgtEl>
                                          <p:spTgt spid="12"/>
                                        </p:tgtEl>
                                        <p:attrNameLst>
                                          <p:attrName>ppt_x</p:attrName>
                                        </p:attrNameLst>
                                      </p:cBhvr>
                                      <p:tavLst>
                                        <p:tav tm="0">
                                          <p:val>
                                            <p:strVal val="#ppt_x"/>
                                          </p:val>
                                        </p:tav>
                                        <p:tav tm="100000">
                                          <p:val>
                                            <p:strVal val="#ppt_x"/>
                                          </p:val>
                                        </p:tav>
                                      </p:tavLst>
                                    </p:anim>
                                    <p:anim calcmode="lin" valueType="num">
                                      <p:cBhvr additive="base">
                                        <p:cTn id="60" dur="500" fill="hold"/>
                                        <p:tgtEl>
                                          <p:spTgt spid="12"/>
                                        </p:tgtEl>
                                        <p:attrNameLst>
                                          <p:attrName>ppt_y</p:attrName>
                                        </p:attrNameLst>
                                      </p:cBhvr>
                                      <p:tavLst>
                                        <p:tav tm="0">
                                          <p:val>
                                            <p:strVal val="1+#ppt_h/2"/>
                                          </p:val>
                                        </p:tav>
                                        <p:tav tm="100000">
                                          <p:val>
                                            <p:strVal val="#ppt_y"/>
                                          </p:val>
                                        </p:tav>
                                      </p:tavLst>
                                    </p:anim>
                                  </p:childTnLst>
                                </p:cTn>
                              </p:par>
                            </p:childTnLst>
                          </p:cTn>
                        </p:par>
                        <p:par>
                          <p:cTn id="61" fill="hold">
                            <p:stCondLst>
                              <p:cond delay="1500"/>
                            </p:stCondLst>
                            <p:childTnLst>
                              <p:par>
                                <p:cTn id="62" presetID="9" presetClass="entr" presetSubtype="0" fill="hold" nodeType="after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dissolve">
                                      <p:cBhvr>
                                        <p:cTn id="64" dur="500"/>
                                        <p:tgtEl>
                                          <p:spTgt spid="3"/>
                                        </p:tgtEl>
                                      </p:cBhvr>
                                    </p:animEffect>
                                  </p:childTnLst>
                                </p:cTn>
                              </p:par>
                            </p:childTnLst>
                          </p:cTn>
                        </p:par>
                        <p:par>
                          <p:cTn id="65" fill="hold">
                            <p:stCondLst>
                              <p:cond delay="2000"/>
                            </p:stCondLst>
                            <p:childTnLst>
                              <p:par>
                                <p:cTn id="66" presetID="5" presetClass="entr" presetSubtype="10" fill="hold" nodeType="after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checkerboard(across)">
                                      <p:cBhvr>
                                        <p:cTn id="6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animBg="1"/>
      <p:bldP spid="6" grpId="0" animBg="1"/>
      <p:bldP spid="10" grpId="0" animBg="1"/>
      <p:bldP spid="11" grpId="0" animBg="1"/>
      <p:bldP spid="11" grpId="1" animBg="1"/>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pic>
        <p:nvPicPr>
          <p:cNvPr id="29" name="图片 28"/>
          <p:cNvPicPr>
            <a:picLocks noChangeAspect="1"/>
          </p:cNvPicPr>
          <p:nvPr/>
        </p:nvPicPr>
        <p:blipFill>
          <a:blip r:embed="rId3">
            <a:alphaModFix amt="29000"/>
            <a:extLst>
              <a:ext uri="{28A0092B-C50C-407E-A947-70E740481C1C}">
                <a14:useLocalDpi xmlns:a14="http://schemas.microsoft.com/office/drawing/2010/main" val="0"/>
              </a:ext>
            </a:extLst>
          </a:blip>
          <a:stretch>
            <a:fillRect/>
          </a:stretch>
        </p:blipFill>
        <p:spPr>
          <a:xfrm>
            <a:off x="2137134" y="0"/>
            <a:ext cx="7914684" cy="8177339"/>
          </a:xfrm>
          <a:prstGeom prst="rect">
            <a:avLst/>
          </a:prstGeom>
        </p:spPr>
      </p:pic>
      <p:grpSp>
        <p:nvGrpSpPr>
          <p:cNvPr id="15" name="组 14"/>
          <p:cNvGrpSpPr/>
          <p:nvPr/>
        </p:nvGrpSpPr>
        <p:grpSpPr>
          <a:xfrm>
            <a:off x="4346405" y="2721113"/>
            <a:ext cx="4683296" cy="1415773"/>
            <a:chOff x="6046312" y="443305"/>
            <a:chExt cx="4683296" cy="1415773"/>
          </a:xfrm>
          <a:effectLst>
            <a:outerShdw blurRad="50800" dist="50800" dir="5400000" algn="ctr" rotWithShape="0">
              <a:srgbClr val="B86175"/>
            </a:outerShdw>
          </a:effectLst>
        </p:grpSpPr>
        <p:sp>
          <p:nvSpPr>
            <p:cNvPr id="16" name="文本框 15"/>
            <p:cNvSpPr txBox="1"/>
            <p:nvPr/>
          </p:nvSpPr>
          <p:spPr>
            <a:xfrm>
              <a:off x="6046312" y="443305"/>
              <a:ext cx="4683296" cy="923330"/>
            </a:xfrm>
            <a:prstGeom prst="rect">
              <a:avLst/>
            </a:prstGeom>
            <a:noFill/>
          </p:spPr>
          <p:txBody>
            <a:bodyPr wrap="square" rtlCol="0">
              <a:spAutoFit/>
            </a:bodyPr>
            <a:lstStyle/>
            <a:p>
              <a:pPr algn="dist"/>
              <a:r>
                <a:rPr kumimoji="1" lang="zh-CN" altLang="en-US" sz="5400" dirty="0">
                  <a:solidFill>
                    <a:schemeClr val="bg1"/>
                  </a:solidFill>
                </a:rPr>
                <a:t>第四章节标题</a:t>
              </a:r>
            </a:p>
          </p:txBody>
        </p:sp>
        <p:sp>
          <p:nvSpPr>
            <p:cNvPr id="17" name="文本框 16"/>
            <p:cNvSpPr txBox="1"/>
            <p:nvPr/>
          </p:nvSpPr>
          <p:spPr>
            <a:xfrm>
              <a:off x="6329058" y="1366635"/>
              <a:ext cx="4257675" cy="492443"/>
            </a:xfrm>
            <a:prstGeom prst="rect">
              <a:avLst/>
            </a:prstGeom>
            <a:noFill/>
          </p:spPr>
          <p:txBody>
            <a:bodyPr wrap="square" rtlCol="0" anchor="t">
              <a:spAutoFit/>
            </a:bodyPr>
            <a:lstStyle/>
            <a:p>
              <a:pPr marL="0" marR="0" lvl="0" algn="dist" defTabSz="914400" rtl="0" eaLnBrk="1" latinLnBrk="0" hangingPunct="1">
                <a:lnSpc>
                  <a:spcPct val="130000"/>
                </a:lnSpc>
                <a:spcBef>
                  <a:spcPts val="0"/>
                </a:spcBef>
                <a:spcAft>
                  <a:spcPts val="0"/>
                </a:spcAft>
                <a:buClrTx/>
                <a:buSzTx/>
                <a:buFontTx/>
                <a:buNone/>
                <a:defRPr/>
              </a:pPr>
              <a:r>
                <a:rPr lang="en-US" altLang="zh-CN" sz="2000" b="1" dirty="0">
                  <a:solidFill>
                    <a:schemeClr val="bg1"/>
                  </a:solidFill>
                  <a:latin typeface="+mn-ea"/>
                  <a:sym typeface="+mn-ea"/>
                </a:rPr>
                <a:t>CLICK TO ADD YOUR TITLE HERE.</a:t>
              </a:r>
            </a:p>
          </p:txBody>
        </p:sp>
      </p:grpSp>
      <p:sp>
        <p:nvSpPr>
          <p:cNvPr id="3" name="心形 2"/>
          <p:cNvSpPr/>
          <p:nvPr/>
        </p:nvSpPr>
        <p:spPr>
          <a:xfrm>
            <a:off x="2708638" y="3004724"/>
            <a:ext cx="1074839" cy="970876"/>
          </a:xfrm>
          <a:prstGeom prst="heart">
            <a:avLst/>
          </a:prstGeom>
          <a:solidFill>
            <a:schemeClr val="bg1"/>
          </a:solidFill>
          <a:ln>
            <a:noFill/>
          </a:ln>
          <a:effectLst>
            <a:outerShdw blurRad="50800" dist="50800" dir="5400000" algn="ctr" rotWithShape="0">
              <a:srgbClr val="B8617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trips(downLeft)">
                                      <p:cBhvr>
                                        <p:cTn id="12" dur="500"/>
                                        <p:tgtEl>
                                          <p:spTgt spid="3"/>
                                        </p:tgtEl>
                                      </p:cBhvr>
                                    </p:animEffect>
                                  </p:childTnLst>
                                </p:cTn>
                              </p:par>
                            </p:childTnLst>
                          </p:cTn>
                        </p:par>
                        <p:par>
                          <p:cTn id="13" fill="hold">
                            <p:stCondLst>
                              <p:cond delay="500"/>
                            </p:stCondLst>
                            <p:childTnLst>
                              <p:par>
                                <p:cTn id="14" presetID="5" presetClass="entr" presetSubtype="10"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checkerboard(across)">
                                      <p:cBhvr>
                                        <p:cTn id="16" dur="500"/>
                                        <p:tgtEl>
                                          <p:spTgt spid="15"/>
                                        </p:tgtEl>
                                      </p:cBhvr>
                                    </p:animEffect>
                                  </p:childTnLst>
                                </p:cTn>
                              </p:par>
                            </p:childTnLst>
                          </p:cTn>
                        </p:par>
                        <p:par>
                          <p:cTn id="17" fill="hold">
                            <p:stCondLst>
                              <p:cond delay="1000"/>
                            </p:stCondLst>
                            <p:childTnLst>
                              <p:par>
                                <p:cTn id="18" presetID="5" presetClass="entr" presetSubtype="10"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checkerboard(across)">
                                      <p:cBhvr>
                                        <p:cTn id="2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587" y="0"/>
            <a:ext cx="12188952" cy="6858000"/>
          </a:xfrm>
          <a:prstGeom prst="rect">
            <a:avLst/>
          </a:prstGeom>
        </p:spPr>
      </p:pic>
      <p:sp>
        <p:nvSpPr>
          <p:cNvPr id="8" name="文本框 7"/>
          <p:cNvSpPr txBox="1"/>
          <p:nvPr/>
        </p:nvSpPr>
        <p:spPr>
          <a:xfrm>
            <a:off x="5123344" y="182195"/>
            <a:ext cx="1942263" cy="276999"/>
          </a:xfrm>
          <a:prstGeom prst="rect">
            <a:avLst/>
          </a:prstGeom>
          <a:noFill/>
        </p:spPr>
        <p:txBody>
          <a:bodyPr wrap="square" rtlCol="0">
            <a:spAutoFit/>
          </a:bodyPr>
          <a:lstStyle/>
          <a:p>
            <a:pPr algn="dist"/>
            <a:r>
              <a:rPr kumimoji="1" lang="zh-CN" altLang="en-US" sz="1200" dirty="0">
                <a:solidFill>
                  <a:srgbClr val="FFE0DF"/>
                </a:solidFill>
              </a:rPr>
              <a:t>本章节小标题</a:t>
            </a:r>
          </a:p>
        </p:txBody>
      </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2513" y="3063875"/>
            <a:ext cx="4507992" cy="786384"/>
          </a:xfrm>
          <a:prstGeom prst="rect">
            <a:avLst/>
          </a:prstGeom>
        </p:spPr>
      </p:pic>
      <p:sp>
        <p:nvSpPr>
          <p:cNvPr id="11" name="TextBox 41"/>
          <p:cNvSpPr txBox="1"/>
          <p:nvPr/>
        </p:nvSpPr>
        <p:spPr>
          <a:xfrm>
            <a:off x="1438246" y="4367488"/>
            <a:ext cx="2771699"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2" name="TextBox 170"/>
          <p:cNvSpPr txBox="1"/>
          <p:nvPr/>
        </p:nvSpPr>
        <p:spPr>
          <a:xfrm>
            <a:off x="1438246" y="3963419"/>
            <a:ext cx="2154159" cy="333590"/>
          </a:xfrm>
          <a:prstGeom prst="rect">
            <a:avLst/>
          </a:prstGeom>
          <a:noFill/>
        </p:spPr>
        <p:txBody>
          <a:bodyPr wrap="square" lIns="96431" tIns="48215" rIns="96431" bIns="48215" rtlCol="0">
            <a:spAutoFit/>
          </a:bodyPr>
          <a:lstStyle/>
          <a:p>
            <a:pP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41"/>
          <p:cNvSpPr txBox="1"/>
          <p:nvPr/>
        </p:nvSpPr>
        <p:spPr>
          <a:xfrm>
            <a:off x="7515425" y="4392910"/>
            <a:ext cx="2771699"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4" name="TextBox 170"/>
          <p:cNvSpPr txBox="1"/>
          <p:nvPr/>
        </p:nvSpPr>
        <p:spPr>
          <a:xfrm>
            <a:off x="7515425" y="3988841"/>
            <a:ext cx="2154159" cy="333590"/>
          </a:xfrm>
          <a:prstGeom prst="rect">
            <a:avLst/>
          </a:prstGeom>
          <a:noFill/>
        </p:spPr>
        <p:txBody>
          <a:bodyPr wrap="square" lIns="96431" tIns="48215" rIns="96431" bIns="48215" rtlCol="0">
            <a:spAutoFit/>
          </a:bodyPr>
          <a:lstStyle/>
          <a:p>
            <a:pP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3" name="图片 2"/>
          <p:cNvPicPr>
            <a:picLocks noChangeAspect="1"/>
          </p:cNvPicPr>
          <p:nvPr/>
        </p:nvPicPr>
        <p:blipFill>
          <a:blip r:embed="rId5"/>
          <a:stretch>
            <a:fillRect/>
          </a:stretch>
        </p:blipFill>
        <p:spPr>
          <a:xfrm>
            <a:off x="1438246" y="1831985"/>
            <a:ext cx="2997926" cy="2025195"/>
          </a:xfrm>
          <a:prstGeom prst="rect">
            <a:avLst/>
          </a:prstGeom>
        </p:spPr>
      </p:pic>
      <p:pic>
        <p:nvPicPr>
          <p:cNvPr id="4" name="图片 3"/>
          <p:cNvPicPr>
            <a:picLocks noChangeAspect="1"/>
          </p:cNvPicPr>
          <p:nvPr/>
        </p:nvPicPr>
        <p:blipFill>
          <a:blip r:embed="rId6"/>
          <a:stretch>
            <a:fillRect/>
          </a:stretch>
        </p:blipFill>
        <p:spPr>
          <a:xfrm>
            <a:off x="7515425" y="1781549"/>
            <a:ext cx="3093985" cy="2042030"/>
          </a:xfrm>
          <a:prstGeom prst="rect">
            <a:avLst/>
          </a:prstGeom>
        </p:spPr>
      </p:pic>
      <p:sp>
        <p:nvSpPr>
          <p:cNvPr id="18" name="心形 17"/>
          <p:cNvSpPr/>
          <p:nvPr/>
        </p:nvSpPr>
        <p:spPr>
          <a:xfrm>
            <a:off x="4436172" y="1710928"/>
            <a:ext cx="3079253" cy="2705893"/>
          </a:xfrm>
          <a:prstGeom prst="heart">
            <a:avLst/>
          </a:prstGeom>
          <a:solidFill>
            <a:srgbClr val="FFE0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TextBox 41"/>
          <p:cNvSpPr txBox="1"/>
          <p:nvPr/>
        </p:nvSpPr>
        <p:spPr>
          <a:xfrm>
            <a:off x="5059924" y="2952933"/>
            <a:ext cx="1933033" cy="825168"/>
          </a:xfrm>
          <a:prstGeom prst="rect">
            <a:avLst/>
          </a:prstGeom>
          <a:noFill/>
        </p:spPr>
        <p:txBody>
          <a:bodyPr wrap="square" lIns="85667" tIns="42834" rIns="85667" bIns="42834" rtlCol="0">
            <a:spAutoFit/>
          </a:bodyPr>
          <a:lstStyle/>
          <a:p>
            <a:pPr>
              <a:lnSpc>
                <a:spcPct val="150000"/>
              </a:lnSpc>
            </a:pPr>
            <a:r>
              <a:rPr lang="zh-CN" altLang="en-US" sz="800" dirty="0">
                <a:solidFill>
                  <a:srgbClr val="C46E4F"/>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rgbClr val="C46E4F"/>
              </a:solidFill>
              <a:latin typeface="微软雅黑" panose="020B0503020204020204" pitchFamily="34" charset="-122"/>
              <a:ea typeface="微软雅黑" panose="020B0503020204020204" pitchFamily="34" charset="-122"/>
              <a:cs typeface="+mn-ea"/>
              <a:sym typeface="+mn-lt"/>
            </a:endParaRPr>
          </a:p>
        </p:txBody>
      </p:sp>
      <p:sp>
        <p:nvSpPr>
          <p:cNvPr id="16" name="TextBox 170"/>
          <p:cNvSpPr txBox="1"/>
          <p:nvPr/>
        </p:nvSpPr>
        <p:spPr>
          <a:xfrm>
            <a:off x="5297846" y="2493739"/>
            <a:ext cx="2154159" cy="333590"/>
          </a:xfrm>
          <a:prstGeom prst="rect">
            <a:avLst/>
          </a:prstGeom>
          <a:noFill/>
        </p:spPr>
        <p:txBody>
          <a:bodyPr wrap="square" lIns="96431" tIns="48215" rIns="96431" bIns="48215" rtlCol="0">
            <a:spAutoFit/>
          </a:bodyPr>
          <a:lstStyle/>
          <a:p>
            <a:pPr>
              <a:lnSpc>
                <a:spcPct val="120000"/>
              </a:lnSpc>
            </a:pPr>
            <a:r>
              <a:rPr lang="zh-CN" altLang="en-US" sz="1400" dirty="0">
                <a:solidFill>
                  <a:srgbClr val="C46E4F"/>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rgbClr val="C46E4F"/>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par>
                          <p:cTn id="13" fill="hold">
                            <p:stCondLst>
                              <p:cond delay="1000"/>
                            </p:stCondLst>
                            <p:childTnLst>
                              <p:par>
                                <p:cTn id="14" presetID="5" presetClass="entr" presetSubtype="1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checkerboard(across)">
                                      <p:cBhvr>
                                        <p:cTn id="16" dur="500"/>
                                        <p:tgtEl>
                                          <p:spTgt spid="3"/>
                                        </p:tgtEl>
                                      </p:cBhvr>
                                    </p:animEffect>
                                  </p:childTnLst>
                                </p:cTn>
                              </p:par>
                            </p:childTnLst>
                          </p:cTn>
                        </p:par>
                        <p:par>
                          <p:cTn id="17" fill="hold">
                            <p:stCondLst>
                              <p:cond delay="1500"/>
                            </p:stCondLst>
                            <p:childTnLst>
                              <p:par>
                                <p:cTn id="18" presetID="9"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dissolve">
                                      <p:cBhvr>
                                        <p:cTn id="20" dur="500"/>
                                        <p:tgtEl>
                                          <p:spTgt spid="4"/>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blinds(horizontal)">
                                      <p:cBhvr>
                                        <p:cTn id="23" dur="1500"/>
                                        <p:tgtEl>
                                          <p:spTgt spid="18"/>
                                        </p:tgtEl>
                                      </p:cBhvr>
                                    </p:animEffect>
                                  </p:childTnLst>
                                </p:cTn>
                              </p:par>
                            </p:childTnLst>
                          </p:cTn>
                        </p:par>
                        <p:par>
                          <p:cTn id="24" fill="hold">
                            <p:stCondLst>
                              <p:cond delay="2000"/>
                            </p:stCondLst>
                            <p:childTnLst>
                              <p:par>
                                <p:cTn id="25" presetID="47"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anim calcmode="lin" valueType="num">
                                      <p:cBhvr>
                                        <p:cTn id="28" dur="500" fill="hold"/>
                                        <p:tgtEl>
                                          <p:spTgt spid="12"/>
                                        </p:tgtEl>
                                        <p:attrNameLst>
                                          <p:attrName>ppt_x</p:attrName>
                                        </p:attrNameLst>
                                      </p:cBhvr>
                                      <p:tavLst>
                                        <p:tav tm="0">
                                          <p:val>
                                            <p:strVal val="#ppt_x"/>
                                          </p:val>
                                        </p:tav>
                                        <p:tav tm="100000">
                                          <p:val>
                                            <p:strVal val="#ppt_x"/>
                                          </p:val>
                                        </p:tav>
                                      </p:tavLst>
                                    </p:anim>
                                    <p:anim calcmode="lin" valueType="num">
                                      <p:cBhvr>
                                        <p:cTn id="29" dur="5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anim calcmode="lin" valueType="num">
                                      <p:cBhvr>
                                        <p:cTn id="33" dur="500" fill="hold"/>
                                        <p:tgtEl>
                                          <p:spTgt spid="11"/>
                                        </p:tgtEl>
                                        <p:attrNameLst>
                                          <p:attrName>ppt_x</p:attrName>
                                        </p:attrNameLst>
                                      </p:cBhvr>
                                      <p:tavLst>
                                        <p:tav tm="0">
                                          <p:val>
                                            <p:strVal val="#ppt_x"/>
                                          </p:val>
                                        </p:tav>
                                        <p:tav tm="100000">
                                          <p:val>
                                            <p:strVal val="#ppt_x"/>
                                          </p:val>
                                        </p:tav>
                                      </p:tavLst>
                                    </p:anim>
                                    <p:anim calcmode="lin" valueType="num">
                                      <p:cBhvr>
                                        <p:cTn id="34" dur="500" fill="hold"/>
                                        <p:tgtEl>
                                          <p:spTgt spid="11"/>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47" presetClass="entr" presetSubtype="0"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anim calcmode="lin" valueType="num">
                                      <p:cBhvr>
                                        <p:cTn id="39" dur="500" fill="hold"/>
                                        <p:tgtEl>
                                          <p:spTgt spid="14"/>
                                        </p:tgtEl>
                                        <p:attrNameLst>
                                          <p:attrName>ppt_x</p:attrName>
                                        </p:attrNameLst>
                                      </p:cBhvr>
                                      <p:tavLst>
                                        <p:tav tm="0">
                                          <p:val>
                                            <p:strVal val="#ppt_x"/>
                                          </p:val>
                                        </p:tav>
                                        <p:tav tm="100000">
                                          <p:val>
                                            <p:strVal val="#ppt_x"/>
                                          </p:val>
                                        </p:tav>
                                      </p:tavLst>
                                    </p:anim>
                                    <p:anim calcmode="lin" valueType="num">
                                      <p:cBhvr>
                                        <p:cTn id="40" dur="500" fill="hold"/>
                                        <p:tgtEl>
                                          <p:spTgt spid="1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anim calcmode="lin" valueType="num">
                                      <p:cBhvr>
                                        <p:cTn id="44" dur="500" fill="hold"/>
                                        <p:tgtEl>
                                          <p:spTgt spid="13"/>
                                        </p:tgtEl>
                                        <p:attrNameLst>
                                          <p:attrName>ppt_x</p:attrName>
                                        </p:attrNameLst>
                                      </p:cBhvr>
                                      <p:tavLst>
                                        <p:tav tm="0">
                                          <p:val>
                                            <p:strVal val="#ppt_x"/>
                                          </p:val>
                                        </p:tav>
                                        <p:tav tm="100000">
                                          <p:val>
                                            <p:strVal val="#ppt_x"/>
                                          </p:val>
                                        </p:tav>
                                      </p:tavLst>
                                    </p:anim>
                                    <p:anim calcmode="lin" valueType="num">
                                      <p:cBhvr>
                                        <p:cTn id="45" dur="500" fill="hold"/>
                                        <p:tgtEl>
                                          <p:spTgt spid="13"/>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47" presetClass="entr" presetSubtype="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anim calcmode="lin" valueType="num">
                                      <p:cBhvr>
                                        <p:cTn id="50" dur="500" fill="hold"/>
                                        <p:tgtEl>
                                          <p:spTgt spid="16"/>
                                        </p:tgtEl>
                                        <p:attrNameLst>
                                          <p:attrName>ppt_x</p:attrName>
                                        </p:attrNameLst>
                                      </p:cBhvr>
                                      <p:tavLst>
                                        <p:tav tm="0">
                                          <p:val>
                                            <p:strVal val="#ppt_x"/>
                                          </p:val>
                                        </p:tav>
                                        <p:tav tm="100000">
                                          <p:val>
                                            <p:strVal val="#ppt_x"/>
                                          </p:val>
                                        </p:tav>
                                      </p:tavLst>
                                    </p:anim>
                                    <p:anim calcmode="lin" valueType="num">
                                      <p:cBhvr>
                                        <p:cTn id="51" dur="500" fill="hold"/>
                                        <p:tgtEl>
                                          <p:spTgt spid="16"/>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500"/>
                                        <p:tgtEl>
                                          <p:spTgt spid="15"/>
                                        </p:tgtEl>
                                      </p:cBhvr>
                                    </p:animEffect>
                                    <p:anim calcmode="lin" valueType="num">
                                      <p:cBhvr>
                                        <p:cTn id="55" dur="500" fill="hold"/>
                                        <p:tgtEl>
                                          <p:spTgt spid="15"/>
                                        </p:tgtEl>
                                        <p:attrNameLst>
                                          <p:attrName>ppt_x</p:attrName>
                                        </p:attrNameLst>
                                      </p:cBhvr>
                                      <p:tavLst>
                                        <p:tav tm="0">
                                          <p:val>
                                            <p:strVal val="#ppt_x"/>
                                          </p:val>
                                        </p:tav>
                                        <p:tav tm="100000">
                                          <p:val>
                                            <p:strVal val="#ppt_x"/>
                                          </p:val>
                                        </p:tav>
                                      </p:tavLst>
                                    </p:anim>
                                    <p:anim calcmode="lin" valueType="num">
                                      <p:cBhvr>
                                        <p:cTn id="56"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P spid="13" grpId="0"/>
      <p:bldP spid="14" grpId="0"/>
      <p:bldP spid="18" grpId="0" animBg="1"/>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587" y="0"/>
            <a:ext cx="12188952" cy="6858000"/>
          </a:xfrm>
          <a:prstGeom prst="rect">
            <a:avLst/>
          </a:prstGeom>
        </p:spPr>
      </p:pic>
      <p:sp>
        <p:nvSpPr>
          <p:cNvPr id="8" name="文本框 7"/>
          <p:cNvSpPr txBox="1"/>
          <p:nvPr/>
        </p:nvSpPr>
        <p:spPr>
          <a:xfrm>
            <a:off x="5123344" y="182195"/>
            <a:ext cx="1942263" cy="276999"/>
          </a:xfrm>
          <a:prstGeom prst="rect">
            <a:avLst/>
          </a:prstGeom>
          <a:noFill/>
        </p:spPr>
        <p:txBody>
          <a:bodyPr wrap="square" rtlCol="0">
            <a:spAutoFit/>
          </a:bodyPr>
          <a:lstStyle/>
          <a:p>
            <a:pPr algn="dist"/>
            <a:r>
              <a:rPr kumimoji="1" lang="zh-CN" altLang="en-US" sz="1200" dirty="0">
                <a:solidFill>
                  <a:srgbClr val="FFE0DF"/>
                </a:solidFill>
              </a:rPr>
              <a:t>本章节小标题</a:t>
            </a:r>
          </a:p>
        </p:txBody>
      </p:sp>
      <p:pic>
        <p:nvPicPr>
          <p:cNvPr id="34" name="图片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92525" y="2870233"/>
            <a:ext cx="4507992" cy="786384"/>
          </a:xfrm>
          <a:prstGeom prst="rect">
            <a:avLst/>
          </a:prstGeom>
        </p:spPr>
      </p:pic>
      <p:grpSp>
        <p:nvGrpSpPr>
          <p:cNvPr id="35" name="组合 5"/>
          <p:cNvGrpSpPr/>
          <p:nvPr/>
        </p:nvGrpSpPr>
        <p:grpSpPr>
          <a:xfrm>
            <a:off x="4103432" y="1511168"/>
            <a:ext cx="1885951" cy="1885951"/>
            <a:chOff x="3946525" y="1341438"/>
            <a:chExt cx="1885950" cy="1885950"/>
          </a:xfrm>
        </p:grpSpPr>
        <p:sp>
          <p:nvSpPr>
            <p:cNvPr id="36" name="同心圆 35"/>
            <p:cNvSpPr/>
            <p:nvPr/>
          </p:nvSpPr>
          <p:spPr>
            <a:xfrm rot="5400000">
              <a:off x="3946525" y="1341438"/>
              <a:ext cx="1885950" cy="1885950"/>
            </a:xfrm>
            <a:prstGeom prst="donut">
              <a:avLst/>
            </a:prstGeom>
            <a:solidFill>
              <a:srgbClr val="FFE0DF"/>
            </a:solidFill>
            <a:ln w="12700" cap="flat" cmpd="sng" algn="ctr">
              <a:noFill/>
              <a:prstDash val="solid"/>
              <a:miter lim="800000"/>
            </a:ln>
            <a:effectLst/>
          </p:spPr>
          <p:txBody>
            <a:bodyPr anchor="ctr"/>
            <a:lstStyle/>
            <a:p>
              <a:pPr algn="ctr" defTabSz="1218565">
                <a:defRPr/>
              </a:pPr>
              <a:endParaRPr lang="zh-CN" altLang="en-US" sz="2400" kern="0">
                <a:solidFill>
                  <a:schemeClr val="bg1"/>
                </a:solidFill>
                <a:latin typeface="造字工房尚雅体演示版常规体" pitchFamily="50" charset="-122"/>
                <a:ea typeface="造字工房尚雅体演示版常规体" pitchFamily="50" charset="-122"/>
              </a:endParaRPr>
            </a:p>
          </p:txBody>
        </p:sp>
        <p:sp>
          <p:nvSpPr>
            <p:cNvPr id="37" name="椭圆 36"/>
            <p:cNvSpPr/>
            <p:nvPr/>
          </p:nvSpPr>
          <p:spPr>
            <a:xfrm>
              <a:off x="4356100" y="1762125"/>
              <a:ext cx="1044575" cy="1044575"/>
            </a:xfrm>
            <a:prstGeom prst="ellipse">
              <a:avLst/>
            </a:prstGeom>
            <a:solidFill>
              <a:srgbClr val="FF91A9"/>
            </a:solidFill>
            <a:ln w="12700" cap="flat" cmpd="sng" algn="ctr">
              <a:noFill/>
              <a:prstDash val="solid"/>
              <a:miter lim="800000"/>
            </a:ln>
            <a:effectLst/>
          </p:spPr>
          <p:txBody>
            <a:bodyPr anchor="ctr"/>
            <a:lstStyle/>
            <a:p>
              <a:pPr algn="ctr" defTabSz="1218565">
                <a:defRPr/>
              </a:pPr>
              <a:r>
                <a:rPr lang="en-US" altLang="zh-CN" sz="4400" kern="0" dirty="0">
                  <a:solidFill>
                    <a:schemeClr val="bg1"/>
                  </a:solidFill>
                  <a:latin typeface="Impact" panose="020B0806030902050204" pitchFamily="34" charset="0"/>
                  <a:ea typeface="造字工房尚雅体演示版常规体" pitchFamily="50" charset="-122"/>
                </a:rPr>
                <a:t>1</a:t>
              </a:r>
              <a:endParaRPr lang="zh-CN" altLang="en-US" sz="4400" kern="0" dirty="0">
                <a:solidFill>
                  <a:schemeClr val="bg1"/>
                </a:solidFill>
                <a:latin typeface="Impact" panose="020B0806030902050204" pitchFamily="34" charset="0"/>
                <a:ea typeface="造字工房尚雅体演示版常规体" pitchFamily="50" charset="-122"/>
              </a:endParaRPr>
            </a:p>
          </p:txBody>
        </p:sp>
      </p:grpSp>
      <p:grpSp>
        <p:nvGrpSpPr>
          <p:cNvPr id="38" name="组合 8"/>
          <p:cNvGrpSpPr/>
          <p:nvPr/>
        </p:nvGrpSpPr>
        <p:grpSpPr>
          <a:xfrm>
            <a:off x="6108443" y="1539753"/>
            <a:ext cx="1885951" cy="1885951"/>
            <a:chOff x="5951537" y="1370023"/>
            <a:chExt cx="1885950" cy="1885950"/>
          </a:xfrm>
        </p:grpSpPr>
        <p:sp>
          <p:nvSpPr>
            <p:cNvPr id="39" name="同心圆 38"/>
            <p:cNvSpPr/>
            <p:nvPr/>
          </p:nvSpPr>
          <p:spPr>
            <a:xfrm rot="16200000" flipH="1">
              <a:off x="5951537" y="1370023"/>
              <a:ext cx="1885950" cy="1885950"/>
            </a:xfrm>
            <a:prstGeom prst="donut">
              <a:avLst/>
            </a:prstGeom>
            <a:solidFill>
              <a:srgbClr val="CC7385"/>
            </a:solidFill>
            <a:ln w="12700" cap="flat" cmpd="sng" algn="ctr">
              <a:noFill/>
              <a:prstDash val="solid"/>
              <a:miter lim="800000"/>
            </a:ln>
            <a:effectLst/>
          </p:spPr>
          <p:txBody>
            <a:bodyPr anchor="ctr"/>
            <a:lstStyle/>
            <a:p>
              <a:pPr algn="ctr" defTabSz="1218565">
                <a:defRPr/>
              </a:pPr>
              <a:endParaRPr lang="zh-CN" altLang="en-US" sz="2400" kern="0">
                <a:solidFill>
                  <a:schemeClr val="bg1"/>
                </a:solidFill>
                <a:latin typeface="造字工房尚雅体演示版常规体" pitchFamily="50" charset="-122"/>
                <a:ea typeface="造字工房尚雅体演示版常规体" pitchFamily="50" charset="-122"/>
              </a:endParaRPr>
            </a:p>
          </p:txBody>
        </p:sp>
        <p:sp>
          <p:nvSpPr>
            <p:cNvPr id="40" name="椭圆 39"/>
            <p:cNvSpPr/>
            <p:nvPr/>
          </p:nvSpPr>
          <p:spPr>
            <a:xfrm>
              <a:off x="6372225" y="1762125"/>
              <a:ext cx="1044575" cy="1044575"/>
            </a:xfrm>
            <a:prstGeom prst="ellipse">
              <a:avLst/>
            </a:prstGeom>
            <a:solidFill>
              <a:srgbClr val="FF91A9"/>
            </a:solidFill>
            <a:ln w="12700" cap="flat" cmpd="sng" algn="ctr">
              <a:noFill/>
              <a:prstDash val="solid"/>
              <a:miter lim="800000"/>
            </a:ln>
            <a:effectLst/>
          </p:spPr>
          <p:txBody>
            <a:bodyPr anchor="ctr"/>
            <a:lstStyle/>
            <a:p>
              <a:pPr algn="ctr" defTabSz="1218565">
                <a:defRPr/>
              </a:pPr>
              <a:r>
                <a:rPr lang="en-US" altLang="zh-CN" sz="4400" kern="0" dirty="0">
                  <a:solidFill>
                    <a:schemeClr val="bg1"/>
                  </a:solidFill>
                  <a:latin typeface="Impact" panose="020B0806030902050204" pitchFamily="34" charset="0"/>
                  <a:ea typeface="造字工房尚雅体演示版常规体" pitchFamily="50" charset="-122"/>
                </a:rPr>
                <a:t>2</a:t>
              </a:r>
              <a:endParaRPr lang="zh-CN" altLang="en-US" sz="4400" kern="0" dirty="0">
                <a:solidFill>
                  <a:schemeClr val="bg1"/>
                </a:solidFill>
                <a:latin typeface="Impact" panose="020B0806030902050204" pitchFamily="34" charset="0"/>
                <a:ea typeface="造字工房尚雅体演示版常规体" pitchFamily="50" charset="-122"/>
              </a:endParaRPr>
            </a:p>
          </p:txBody>
        </p:sp>
      </p:grpSp>
      <p:grpSp>
        <p:nvGrpSpPr>
          <p:cNvPr id="41" name="组合 11"/>
          <p:cNvGrpSpPr/>
          <p:nvPr/>
        </p:nvGrpSpPr>
        <p:grpSpPr>
          <a:xfrm>
            <a:off x="6097331" y="3497131"/>
            <a:ext cx="1887539" cy="1885951"/>
            <a:chOff x="5940425" y="3327400"/>
            <a:chExt cx="1887538" cy="1885950"/>
          </a:xfrm>
          <a:solidFill>
            <a:srgbClr val="FFD17A"/>
          </a:solidFill>
        </p:grpSpPr>
        <p:sp>
          <p:nvSpPr>
            <p:cNvPr id="42" name="同心圆 41"/>
            <p:cNvSpPr/>
            <p:nvPr/>
          </p:nvSpPr>
          <p:spPr>
            <a:xfrm flipH="1">
              <a:off x="5940425" y="3327400"/>
              <a:ext cx="1887538" cy="1885950"/>
            </a:xfrm>
            <a:prstGeom prst="donut">
              <a:avLst/>
            </a:prstGeom>
            <a:grpFill/>
            <a:ln w="12700" cap="flat" cmpd="sng" algn="ctr">
              <a:noFill/>
              <a:prstDash val="solid"/>
              <a:miter lim="800000"/>
            </a:ln>
            <a:effectLst/>
          </p:spPr>
          <p:txBody>
            <a:bodyPr anchor="ctr"/>
            <a:lstStyle/>
            <a:p>
              <a:pPr algn="ctr" defTabSz="1218565">
                <a:defRPr/>
              </a:pPr>
              <a:endParaRPr lang="zh-CN" altLang="en-US" sz="2400" kern="0">
                <a:solidFill>
                  <a:schemeClr val="bg1"/>
                </a:solidFill>
                <a:latin typeface="造字工房尚雅体演示版常规体" pitchFamily="50" charset="-122"/>
                <a:ea typeface="造字工房尚雅体演示版常规体" pitchFamily="50" charset="-122"/>
              </a:endParaRPr>
            </a:p>
          </p:txBody>
        </p:sp>
        <p:sp>
          <p:nvSpPr>
            <p:cNvPr id="43" name="椭圆 42"/>
            <p:cNvSpPr/>
            <p:nvPr/>
          </p:nvSpPr>
          <p:spPr>
            <a:xfrm>
              <a:off x="6372225" y="3748088"/>
              <a:ext cx="1044575" cy="1044575"/>
            </a:xfrm>
            <a:prstGeom prst="ellipse">
              <a:avLst/>
            </a:prstGeom>
            <a:solidFill>
              <a:srgbClr val="FFA1A1"/>
            </a:solidFill>
            <a:ln w="12700" cap="flat" cmpd="sng" algn="ctr">
              <a:noFill/>
              <a:prstDash val="solid"/>
              <a:miter lim="800000"/>
            </a:ln>
            <a:effectLst/>
          </p:spPr>
          <p:txBody>
            <a:bodyPr anchor="ctr"/>
            <a:lstStyle/>
            <a:p>
              <a:pPr algn="ctr" defTabSz="1218565">
                <a:defRPr/>
              </a:pPr>
              <a:r>
                <a:rPr lang="en-US" altLang="zh-CN" sz="4400" kern="0" dirty="0">
                  <a:solidFill>
                    <a:schemeClr val="bg1"/>
                  </a:solidFill>
                  <a:latin typeface="Impact" panose="020B0806030902050204" pitchFamily="34" charset="0"/>
                  <a:ea typeface="造字工房尚雅体演示版常规体" pitchFamily="50" charset="-122"/>
                </a:rPr>
                <a:t>4</a:t>
              </a:r>
              <a:endParaRPr lang="zh-CN" altLang="en-US" sz="4400" kern="0" dirty="0">
                <a:solidFill>
                  <a:schemeClr val="bg1"/>
                </a:solidFill>
                <a:latin typeface="Impact" panose="020B0806030902050204" pitchFamily="34" charset="0"/>
                <a:ea typeface="造字工房尚雅体演示版常规体" pitchFamily="50" charset="-122"/>
              </a:endParaRPr>
            </a:p>
          </p:txBody>
        </p:sp>
      </p:grpSp>
      <p:grpSp>
        <p:nvGrpSpPr>
          <p:cNvPr id="44" name="组合 14"/>
          <p:cNvGrpSpPr/>
          <p:nvPr/>
        </p:nvGrpSpPr>
        <p:grpSpPr>
          <a:xfrm>
            <a:off x="4092320" y="3497131"/>
            <a:ext cx="1885951" cy="1885951"/>
            <a:chOff x="3935413" y="3327400"/>
            <a:chExt cx="1885950" cy="1885950"/>
          </a:xfrm>
        </p:grpSpPr>
        <p:sp>
          <p:nvSpPr>
            <p:cNvPr id="45" name="同心圆 44"/>
            <p:cNvSpPr/>
            <p:nvPr/>
          </p:nvSpPr>
          <p:spPr>
            <a:xfrm>
              <a:off x="3935413" y="3327400"/>
              <a:ext cx="1885950" cy="1885950"/>
            </a:xfrm>
            <a:prstGeom prst="donut">
              <a:avLst/>
            </a:prstGeom>
            <a:solidFill>
              <a:srgbClr val="FF8DDF"/>
            </a:solidFill>
            <a:ln w="12700" cap="flat" cmpd="sng" algn="ctr">
              <a:noFill/>
              <a:prstDash val="solid"/>
              <a:miter lim="800000"/>
            </a:ln>
            <a:effectLst/>
          </p:spPr>
          <p:txBody>
            <a:bodyPr anchor="ctr"/>
            <a:lstStyle/>
            <a:p>
              <a:pPr algn="ctr" defTabSz="1218565">
                <a:defRPr/>
              </a:pPr>
              <a:endParaRPr lang="zh-CN" altLang="en-US" sz="2400" kern="0">
                <a:solidFill>
                  <a:schemeClr val="bg1"/>
                </a:solidFill>
                <a:latin typeface="造字工房尚雅体演示版常规体" pitchFamily="50" charset="-122"/>
                <a:ea typeface="造字工房尚雅体演示版常规体" pitchFamily="50" charset="-122"/>
              </a:endParaRPr>
            </a:p>
          </p:txBody>
        </p:sp>
        <p:sp>
          <p:nvSpPr>
            <p:cNvPr id="46" name="椭圆 45"/>
            <p:cNvSpPr/>
            <p:nvPr/>
          </p:nvSpPr>
          <p:spPr>
            <a:xfrm>
              <a:off x="4362450" y="3748088"/>
              <a:ext cx="1042988" cy="1044575"/>
            </a:xfrm>
            <a:prstGeom prst="ellipse">
              <a:avLst/>
            </a:prstGeom>
            <a:solidFill>
              <a:srgbClr val="FF91A9"/>
            </a:solidFill>
            <a:ln w="12700" cap="flat" cmpd="sng" algn="ctr">
              <a:noFill/>
              <a:prstDash val="solid"/>
              <a:miter lim="800000"/>
            </a:ln>
            <a:effectLst/>
          </p:spPr>
          <p:txBody>
            <a:bodyPr anchor="ctr"/>
            <a:lstStyle/>
            <a:p>
              <a:pPr algn="ctr" defTabSz="1218565">
                <a:defRPr/>
              </a:pPr>
              <a:r>
                <a:rPr lang="en-US" altLang="zh-CN" sz="4400" kern="0" dirty="0">
                  <a:solidFill>
                    <a:schemeClr val="bg1"/>
                  </a:solidFill>
                  <a:latin typeface="Impact" panose="020B0806030902050204" pitchFamily="34" charset="0"/>
                  <a:ea typeface="造字工房尚雅体演示版常规体" pitchFamily="50" charset="-122"/>
                </a:rPr>
                <a:t>3</a:t>
              </a:r>
              <a:endParaRPr lang="zh-CN" altLang="en-US" sz="4400" kern="0" dirty="0">
                <a:solidFill>
                  <a:schemeClr val="bg1"/>
                </a:solidFill>
                <a:latin typeface="Impact" panose="020B0806030902050204" pitchFamily="34" charset="0"/>
                <a:ea typeface="造字工房尚雅体演示版常规体" pitchFamily="50" charset="-122"/>
              </a:endParaRPr>
            </a:p>
          </p:txBody>
        </p:sp>
      </p:grpSp>
      <p:grpSp>
        <p:nvGrpSpPr>
          <p:cNvPr id="47" name="组合 17"/>
          <p:cNvGrpSpPr/>
          <p:nvPr/>
        </p:nvGrpSpPr>
        <p:grpSpPr>
          <a:xfrm>
            <a:off x="1539619" y="1855655"/>
            <a:ext cx="2271713" cy="3296846"/>
            <a:chOff x="1382712" y="1685925"/>
            <a:chExt cx="2271713" cy="3296846"/>
          </a:xfrm>
        </p:grpSpPr>
        <p:grpSp>
          <p:nvGrpSpPr>
            <p:cNvPr id="48" name="组合 18"/>
            <p:cNvGrpSpPr/>
            <p:nvPr/>
          </p:nvGrpSpPr>
          <p:grpSpPr>
            <a:xfrm>
              <a:off x="1382712" y="1685925"/>
              <a:ext cx="2271713" cy="1340155"/>
              <a:chOff x="1382712" y="1685925"/>
              <a:chExt cx="2271713" cy="1340155"/>
            </a:xfrm>
          </p:grpSpPr>
          <p:sp>
            <p:nvSpPr>
              <p:cNvPr id="52" name="文本框 58"/>
              <p:cNvSpPr txBox="1">
                <a:spLocks noChangeArrowheads="1"/>
              </p:cNvSpPr>
              <p:nvPr/>
            </p:nvSpPr>
            <p:spPr bwMode="auto">
              <a:xfrm>
                <a:off x="1382712" y="1685925"/>
                <a:ext cx="180075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Tx/>
                  <a:buNone/>
                </a:pPr>
                <a:r>
                  <a:rPr lang="zh-CN" altLang="en-US" sz="1865" dirty="0">
                    <a:solidFill>
                      <a:schemeClr val="bg1"/>
                    </a:solidFill>
                    <a:latin typeface="Impact" panose="020B0806030902050204" pitchFamily="34" charset="0"/>
                    <a:ea typeface="Hiragino Sans GB W3" pitchFamily="34" charset="-122"/>
                  </a:rPr>
                  <a:t>标题文字内容</a:t>
                </a:r>
              </a:p>
            </p:txBody>
          </p:sp>
          <p:sp>
            <p:nvSpPr>
              <p:cNvPr id="53" name="文本框 69"/>
              <p:cNvSpPr txBox="1"/>
              <p:nvPr/>
            </p:nvSpPr>
            <p:spPr>
              <a:xfrm>
                <a:off x="1403351" y="1917700"/>
                <a:ext cx="2251074" cy="1108380"/>
              </a:xfrm>
              <a:prstGeom prst="rect">
                <a:avLst/>
              </a:prstGeom>
              <a:noFill/>
            </p:spPr>
            <p:txBody>
              <a:bodyPr>
                <a:spAutoFit/>
              </a:bodyPr>
              <a:lstStyle/>
              <a:p>
                <a:pPr eaLnBrk="0" fontAlgn="base" hangingPunct="0">
                  <a:lnSpc>
                    <a:spcPct val="150000"/>
                  </a:lnSpc>
                  <a:spcBef>
                    <a:spcPct val="0"/>
                  </a:spcBef>
                  <a:spcAft>
                    <a:spcPct val="0"/>
                  </a:spcAft>
                </a:pPr>
                <a:r>
                  <a:rPr lang="zh-CN" altLang="en-US" sz="1465"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p:txBody>
          </p:sp>
        </p:grpSp>
        <p:grpSp>
          <p:nvGrpSpPr>
            <p:cNvPr id="49" name="组合 19"/>
            <p:cNvGrpSpPr/>
            <p:nvPr/>
          </p:nvGrpSpPr>
          <p:grpSpPr>
            <a:xfrm>
              <a:off x="1382713" y="3642616"/>
              <a:ext cx="2271712" cy="1340155"/>
              <a:chOff x="1382713" y="1685925"/>
              <a:chExt cx="2271712" cy="1340155"/>
            </a:xfrm>
          </p:grpSpPr>
          <p:sp>
            <p:nvSpPr>
              <p:cNvPr id="50" name="文本框 58"/>
              <p:cNvSpPr txBox="1">
                <a:spLocks noChangeArrowheads="1"/>
              </p:cNvSpPr>
              <p:nvPr/>
            </p:nvSpPr>
            <p:spPr bwMode="auto">
              <a:xfrm>
                <a:off x="1382713" y="1685925"/>
                <a:ext cx="1800752"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Tx/>
                  <a:buNone/>
                </a:pPr>
                <a:r>
                  <a:rPr lang="zh-CN" altLang="en-US" sz="1865" dirty="0">
                    <a:solidFill>
                      <a:schemeClr val="bg1"/>
                    </a:solidFill>
                    <a:latin typeface="Impact" panose="020B0806030902050204" pitchFamily="34" charset="0"/>
                    <a:ea typeface="Hiragino Sans GB W3" pitchFamily="34" charset="-122"/>
                  </a:rPr>
                  <a:t>标题文字内容</a:t>
                </a:r>
              </a:p>
            </p:txBody>
          </p:sp>
          <p:sp>
            <p:nvSpPr>
              <p:cNvPr id="51" name="文本框 69"/>
              <p:cNvSpPr txBox="1"/>
              <p:nvPr/>
            </p:nvSpPr>
            <p:spPr>
              <a:xfrm>
                <a:off x="1403350" y="1917700"/>
                <a:ext cx="2251075" cy="1108380"/>
              </a:xfrm>
              <a:prstGeom prst="rect">
                <a:avLst/>
              </a:prstGeom>
              <a:noFill/>
            </p:spPr>
            <p:txBody>
              <a:bodyPr>
                <a:spAutoFit/>
              </a:bodyPr>
              <a:lstStyle/>
              <a:p>
                <a:pPr eaLnBrk="0" fontAlgn="base" hangingPunct="0">
                  <a:lnSpc>
                    <a:spcPct val="150000"/>
                  </a:lnSpc>
                  <a:spcBef>
                    <a:spcPct val="0"/>
                  </a:spcBef>
                  <a:spcAft>
                    <a:spcPct val="0"/>
                  </a:spcAft>
                </a:pPr>
                <a:r>
                  <a:rPr lang="zh-CN" altLang="en-US" sz="1465"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p:txBody>
          </p:sp>
        </p:grpSp>
      </p:grpSp>
      <p:grpSp>
        <p:nvGrpSpPr>
          <p:cNvPr id="54" name="组合 24"/>
          <p:cNvGrpSpPr/>
          <p:nvPr/>
        </p:nvGrpSpPr>
        <p:grpSpPr>
          <a:xfrm>
            <a:off x="8410319" y="1855655"/>
            <a:ext cx="2271712" cy="3296846"/>
            <a:chOff x="8253413" y="1685925"/>
            <a:chExt cx="2271712" cy="3296846"/>
          </a:xfrm>
        </p:grpSpPr>
        <p:grpSp>
          <p:nvGrpSpPr>
            <p:cNvPr id="55" name="组合 25"/>
            <p:cNvGrpSpPr/>
            <p:nvPr/>
          </p:nvGrpSpPr>
          <p:grpSpPr>
            <a:xfrm>
              <a:off x="8253413" y="1685925"/>
              <a:ext cx="2271712" cy="1340155"/>
              <a:chOff x="1382713" y="1685925"/>
              <a:chExt cx="2271712" cy="1340155"/>
            </a:xfrm>
          </p:grpSpPr>
          <p:sp>
            <p:nvSpPr>
              <p:cNvPr id="59" name="文本框 58"/>
              <p:cNvSpPr txBox="1">
                <a:spLocks noChangeArrowheads="1"/>
              </p:cNvSpPr>
              <p:nvPr/>
            </p:nvSpPr>
            <p:spPr bwMode="auto">
              <a:xfrm>
                <a:off x="1382713" y="1685925"/>
                <a:ext cx="1855787"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Tx/>
                  <a:buNone/>
                </a:pPr>
                <a:r>
                  <a:rPr lang="zh-CN" altLang="en-US" sz="1865" dirty="0">
                    <a:solidFill>
                      <a:schemeClr val="bg1"/>
                    </a:solidFill>
                    <a:latin typeface="Impact" panose="020B0806030902050204" pitchFamily="34" charset="0"/>
                    <a:ea typeface="Hiragino Sans GB W3" pitchFamily="34" charset="-122"/>
                  </a:rPr>
                  <a:t>标题文字内容</a:t>
                </a:r>
              </a:p>
            </p:txBody>
          </p:sp>
          <p:sp>
            <p:nvSpPr>
              <p:cNvPr id="60" name="文本框 69"/>
              <p:cNvSpPr txBox="1"/>
              <p:nvPr/>
            </p:nvSpPr>
            <p:spPr>
              <a:xfrm>
                <a:off x="1403350" y="1917700"/>
                <a:ext cx="2251075" cy="1108380"/>
              </a:xfrm>
              <a:prstGeom prst="rect">
                <a:avLst/>
              </a:prstGeom>
              <a:noFill/>
            </p:spPr>
            <p:txBody>
              <a:bodyPr>
                <a:spAutoFit/>
              </a:bodyPr>
              <a:lstStyle/>
              <a:p>
                <a:pPr eaLnBrk="0" fontAlgn="base" hangingPunct="0">
                  <a:lnSpc>
                    <a:spcPct val="150000"/>
                  </a:lnSpc>
                  <a:spcBef>
                    <a:spcPct val="0"/>
                  </a:spcBef>
                  <a:spcAft>
                    <a:spcPct val="0"/>
                  </a:spcAft>
                </a:pPr>
                <a:r>
                  <a:rPr lang="zh-CN" altLang="en-US" sz="1465"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p:txBody>
          </p:sp>
        </p:grpSp>
        <p:grpSp>
          <p:nvGrpSpPr>
            <p:cNvPr id="56" name="组合 26"/>
            <p:cNvGrpSpPr/>
            <p:nvPr/>
          </p:nvGrpSpPr>
          <p:grpSpPr>
            <a:xfrm>
              <a:off x="8253413" y="3642616"/>
              <a:ext cx="2271712" cy="1340155"/>
              <a:chOff x="1382713" y="1685925"/>
              <a:chExt cx="2271712" cy="1340155"/>
            </a:xfrm>
          </p:grpSpPr>
          <p:sp>
            <p:nvSpPr>
              <p:cNvPr id="57" name="文本框 58"/>
              <p:cNvSpPr txBox="1">
                <a:spLocks noChangeArrowheads="1"/>
              </p:cNvSpPr>
              <p:nvPr/>
            </p:nvSpPr>
            <p:spPr bwMode="auto">
              <a:xfrm>
                <a:off x="1382713" y="1685925"/>
                <a:ext cx="1855787"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Tx/>
                  <a:buNone/>
                </a:pPr>
                <a:r>
                  <a:rPr lang="zh-CN" altLang="en-US" sz="1865" dirty="0">
                    <a:solidFill>
                      <a:schemeClr val="bg1"/>
                    </a:solidFill>
                    <a:latin typeface="Impact" panose="020B0806030902050204" pitchFamily="34" charset="0"/>
                    <a:ea typeface="Hiragino Sans GB W3" pitchFamily="34" charset="-122"/>
                  </a:rPr>
                  <a:t>标题文字内容</a:t>
                </a:r>
              </a:p>
            </p:txBody>
          </p:sp>
          <p:sp>
            <p:nvSpPr>
              <p:cNvPr id="58" name="文本框 69"/>
              <p:cNvSpPr txBox="1"/>
              <p:nvPr/>
            </p:nvSpPr>
            <p:spPr>
              <a:xfrm>
                <a:off x="1403350" y="1917700"/>
                <a:ext cx="2251075" cy="1108380"/>
              </a:xfrm>
              <a:prstGeom prst="rect">
                <a:avLst/>
              </a:prstGeom>
              <a:noFill/>
            </p:spPr>
            <p:txBody>
              <a:bodyPr>
                <a:spAutoFit/>
              </a:bodyPr>
              <a:lstStyle/>
              <a:p>
                <a:pPr eaLnBrk="0" fontAlgn="base" hangingPunct="0">
                  <a:lnSpc>
                    <a:spcPct val="150000"/>
                  </a:lnSpc>
                  <a:spcBef>
                    <a:spcPct val="0"/>
                  </a:spcBef>
                  <a:spcAft>
                    <a:spcPct val="0"/>
                  </a:spcAft>
                </a:pPr>
                <a:r>
                  <a:rPr lang="zh-CN" altLang="en-US" sz="1465"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fade">
                                      <p:cBhvr>
                                        <p:cTn id="16" dur="500"/>
                                        <p:tgtEl>
                                          <p:spTgt spid="35"/>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500"/>
                                        <p:tgtEl>
                                          <p:spTgt spid="38"/>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500"/>
                                        <p:tgtEl>
                                          <p:spTgt spid="44"/>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500"/>
                                        <p:tgtEl>
                                          <p:spTgt spid="41"/>
                                        </p:tgtEl>
                                      </p:cBhvr>
                                    </p:animEffect>
                                  </p:childTnLst>
                                </p:cTn>
                              </p:par>
                            </p:childTnLst>
                          </p:cTn>
                        </p:par>
                        <p:par>
                          <p:cTn id="29" fill="hold">
                            <p:stCondLst>
                              <p:cond delay="3000"/>
                            </p:stCondLst>
                            <p:childTnLst>
                              <p:par>
                                <p:cTn id="30" presetID="2" presetClass="entr" presetSubtype="8" fill="hold" nodeType="after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additive="base">
                                        <p:cTn id="32" dur="500" fill="hold"/>
                                        <p:tgtEl>
                                          <p:spTgt spid="47"/>
                                        </p:tgtEl>
                                        <p:attrNameLst>
                                          <p:attrName>ppt_x</p:attrName>
                                        </p:attrNameLst>
                                      </p:cBhvr>
                                      <p:tavLst>
                                        <p:tav tm="0">
                                          <p:val>
                                            <p:strVal val="0-#ppt_w/2"/>
                                          </p:val>
                                        </p:tav>
                                        <p:tav tm="100000">
                                          <p:val>
                                            <p:strVal val="#ppt_x"/>
                                          </p:val>
                                        </p:tav>
                                      </p:tavLst>
                                    </p:anim>
                                    <p:anim calcmode="lin" valueType="num">
                                      <p:cBhvr additive="base">
                                        <p:cTn id="33" dur="500" fill="hold"/>
                                        <p:tgtEl>
                                          <p:spTgt spid="47"/>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2" presetClass="entr" presetSubtype="2" fill="hold" nodeType="afterEffect">
                                  <p:stCondLst>
                                    <p:cond delay="0"/>
                                  </p:stCondLst>
                                  <p:childTnLst>
                                    <p:set>
                                      <p:cBhvr>
                                        <p:cTn id="36" dur="1" fill="hold">
                                          <p:stCondLst>
                                            <p:cond delay="0"/>
                                          </p:stCondLst>
                                        </p:cTn>
                                        <p:tgtEl>
                                          <p:spTgt spid="54"/>
                                        </p:tgtEl>
                                        <p:attrNameLst>
                                          <p:attrName>style.visibility</p:attrName>
                                        </p:attrNameLst>
                                      </p:cBhvr>
                                      <p:to>
                                        <p:strVal val="visible"/>
                                      </p:to>
                                    </p:set>
                                    <p:anim calcmode="lin" valueType="num">
                                      <p:cBhvr additive="base">
                                        <p:cTn id="37" dur="500" fill="hold"/>
                                        <p:tgtEl>
                                          <p:spTgt spid="54"/>
                                        </p:tgtEl>
                                        <p:attrNameLst>
                                          <p:attrName>ppt_x</p:attrName>
                                        </p:attrNameLst>
                                      </p:cBhvr>
                                      <p:tavLst>
                                        <p:tav tm="0">
                                          <p:val>
                                            <p:strVal val="1+#ppt_w/2"/>
                                          </p:val>
                                        </p:tav>
                                        <p:tav tm="100000">
                                          <p:val>
                                            <p:strVal val="#ppt_x"/>
                                          </p:val>
                                        </p:tav>
                                      </p:tavLst>
                                    </p:anim>
                                    <p:anim calcmode="lin" valueType="num">
                                      <p:cBhvr additive="base">
                                        <p:cTn id="38"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sp>
        <p:nvSpPr>
          <p:cNvPr id="8" name="文本框 7"/>
          <p:cNvSpPr txBox="1"/>
          <p:nvPr/>
        </p:nvSpPr>
        <p:spPr>
          <a:xfrm>
            <a:off x="5123344" y="182195"/>
            <a:ext cx="1942263" cy="276999"/>
          </a:xfrm>
          <a:prstGeom prst="rect">
            <a:avLst/>
          </a:prstGeom>
          <a:noFill/>
        </p:spPr>
        <p:txBody>
          <a:bodyPr wrap="square" rtlCol="0">
            <a:spAutoFit/>
          </a:bodyPr>
          <a:lstStyle/>
          <a:p>
            <a:pPr algn="dist"/>
            <a:r>
              <a:rPr kumimoji="1" lang="zh-CN" altLang="en-US" sz="1200" dirty="0">
                <a:solidFill>
                  <a:srgbClr val="FFE0DF"/>
                </a:solidFill>
              </a:rPr>
              <a:t>本章节小标题</a:t>
            </a: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2538" y="3035300"/>
            <a:ext cx="4507992" cy="786384"/>
          </a:xfrm>
          <a:prstGeom prst="rect">
            <a:avLst/>
          </a:prstGeom>
        </p:spPr>
      </p:pic>
      <p:sp>
        <p:nvSpPr>
          <p:cNvPr id="6" name="Freeform 5"/>
          <p:cNvSpPr/>
          <p:nvPr/>
        </p:nvSpPr>
        <p:spPr bwMode="auto">
          <a:xfrm>
            <a:off x="3205431" y="3623033"/>
            <a:ext cx="2467715" cy="3234967"/>
          </a:xfrm>
          <a:custGeom>
            <a:avLst/>
            <a:gdLst>
              <a:gd name="T0" fmla="*/ 417 w 492"/>
              <a:gd name="T1" fmla="*/ 473 h 789"/>
              <a:gd name="T2" fmla="*/ 273 w 492"/>
              <a:gd name="T3" fmla="*/ 181 h 789"/>
              <a:gd name="T4" fmla="*/ 22 w 492"/>
              <a:gd name="T5" fmla="*/ 2 h 789"/>
              <a:gd name="T6" fmla="*/ 2 w 492"/>
              <a:gd name="T7" fmla="*/ 14 h 789"/>
              <a:gd name="T8" fmla="*/ 14 w 492"/>
              <a:gd name="T9" fmla="*/ 34 h 789"/>
              <a:gd name="T10" fmla="*/ 29 w 492"/>
              <a:gd name="T11" fmla="*/ 37 h 789"/>
              <a:gd name="T12" fmla="*/ 387 w 492"/>
              <a:gd name="T13" fmla="*/ 483 h 789"/>
              <a:gd name="T14" fmla="*/ 460 w 492"/>
              <a:gd name="T15" fmla="*/ 789 h 789"/>
              <a:gd name="T16" fmla="*/ 476 w 492"/>
              <a:gd name="T17" fmla="*/ 789 h 789"/>
              <a:gd name="T18" fmla="*/ 492 w 492"/>
              <a:gd name="T19" fmla="*/ 789 h 789"/>
              <a:gd name="T20" fmla="*/ 417 w 492"/>
              <a:gd name="T21" fmla="*/ 473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2" h="789">
                <a:moveTo>
                  <a:pt x="417" y="473"/>
                </a:moveTo>
                <a:cubicBezTo>
                  <a:pt x="378" y="355"/>
                  <a:pt x="329" y="257"/>
                  <a:pt x="273" y="181"/>
                </a:cubicBezTo>
                <a:cubicBezTo>
                  <a:pt x="201" y="85"/>
                  <a:pt x="117" y="25"/>
                  <a:pt x="22" y="2"/>
                </a:cubicBezTo>
                <a:cubicBezTo>
                  <a:pt x="13" y="0"/>
                  <a:pt x="5" y="6"/>
                  <a:pt x="2" y="14"/>
                </a:cubicBezTo>
                <a:cubicBezTo>
                  <a:pt x="0" y="23"/>
                  <a:pt x="6" y="31"/>
                  <a:pt x="14" y="34"/>
                </a:cubicBezTo>
                <a:cubicBezTo>
                  <a:pt x="19" y="35"/>
                  <a:pt x="24" y="36"/>
                  <a:pt x="29" y="37"/>
                </a:cubicBezTo>
                <a:cubicBezTo>
                  <a:pt x="219" y="92"/>
                  <a:pt x="328" y="308"/>
                  <a:pt x="387" y="483"/>
                </a:cubicBezTo>
                <a:cubicBezTo>
                  <a:pt x="426" y="601"/>
                  <a:pt x="448" y="716"/>
                  <a:pt x="460" y="789"/>
                </a:cubicBezTo>
                <a:cubicBezTo>
                  <a:pt x="476" y="789"/>
                  <a:pt x="476" y="789"/>
                  <a:pt x="476" y="789"/>
                </a:cubicBezTo>
                <a:cubicBezTo>
                  <a:pt x="492" y="789"/>
                  <a:pt x="492" y="789"/>
                  <a:pt x="492" y="789"/>
                </a:cubicBezTo>
                <a:cubicBezTo>
                  <a:pt x="481" y="715"/>
                  <a:pt x="458" y="596"/>
                  <a:pt x="417" y="473"/>
                </a:cubicBezTo>
                <a:close/>
              </a:path>
            </a:pathLst>
          </a:custGeom>
          <a:solidFill>
            <a:schemeClr val="accent4">
              <a:lumMod val="60000"/>
              <a:lumOff val="40000"/>
            </a:schemeClr>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bg1"/>
              </a:solidFill>
            </a:endParaRPr>
          </a:p>
        </p:txBody>
      </p:sp>
      <p:sp>
        <p:nvSpPr>
          <p:cNvPr id="9" name="Freeform 6"/>
          <p:cNvSpPr/>
          <p:nvPr/>
        </p:nvSpPr>
        <p:spPr bwMode="auto">
          <a:xfrm>
            <a:off x="6365651" y="3522827"/>
            <a:ext cx="2441268" cy="3335173"/>
          </a:xfrm>
          <a:custGeom>
            <a:avLst/>
            <a:gdLst>
              <a:gd name="T0" fmla="*/ 489 w 491"/>
              <a:gd name="T1" fmla="*/ 14 h 789"/>
              <a:gd name="T2" fmla="*/ 470 w 491"/>
              <a:gd name="T3" fmla="*/ 2 h 789"/>
              <a:gd name="T4" fmla="*/ 219 w 491"/>
              <a:gd name="T5" fmla="*/ 181 h 789"/>
              <a:gd name="T6" fmla="*/ 74 w 491"/>
              <a:gd name="T7" fmla="*/ 473 h 789"/>
              <a:gd name="T8" fmla="*/ 0 w 491"/>
              <a:gd name="T9" fmla="*/ 789 h 789"/>
              <a:gd name="T10" fmla="*/ 16 w 491"/>
              <a:gd name="T11" fmla="*/ 789 h 789"/>
              <a:gd name="T12" fmla="*/ 32 w 491"/>
              <a:gd name="T13" fmla="*/ 789 h 789"/>
              <a:gd name="T14" fmla="*/ 105 w 491"/>
              <a:gd name="T15" fmla="*/ 483 h 789"/>
              <a:gd name="T16" fmla="*/ 463 w 491"/>
              <a:gd name="T17" fmla="*/ 37 h 789"/>
              <a:gd name="T18" fmla="*/ 477 w 491"/>
              <a:gd name="T19" fmla="*/ 34 h 789"/>
              <a:gd name="T20" fmla="*/ 489 w 491"/>
              <a:gd name="T21" fmla="*/ 14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789">
                <a:moveTo>
                  <a:pt x="489" y="14"/>
                </a:moveTo>
                <a:cubicBezTo>
                  <a:pt x="487" y="6"/>
                  <a:pt x="479" y="0"/>
                  <a:pt x="470" y="2"/>
                </a:cubicBezTo>
                <a:cubicBezTo>
                  <a:pt x="375" y="25"/>
                  <a:pt x="291" y="85"/>
                  <a:pt x="219" y="181"/>
                </a:cubicBezTo>
                <a:cubicBezTo>
                  <a:pt x="163" y="257"/>
                  <a:pt x="114" y="355"/>
                  <a:pt x="74" y="473"/>
                </a:cubicBezTo>
                <a:cubicBezTo>
                  <a:pt x="33" y="596"/>
                  <a:pt x="11" y="715"/>
                  <a:pt x="0" y="789"/>
                </a:cubicBezTo>
                <a:cubicBezTo>
                  <a:pt x="16" y="789"/>
                  <a:pt x="16" y="789"/>
                  <a:pt x="16" y="789"/>
                </a:cubicBezTo>
                <a:cubicBezTo>
                  <a:pt x="32" y="789"/>
                  <a:pt x="32" y="789"/>
                  <a:pt x="32" y="789"/>
                </a:cubicBezTo>
                <a:cubicBezTo>
                  <a:pt x="43" y="716"/>
                  <a:pt x="65" y="601"/>
                  <a:pt x="105" y="483"/>
                </a:cubicBezTo>
                <a:cubicBezTo>
                  <a:pt x="163" y="309"/>
                  <a:pt x="272" y="92"/>
                  <a:pt x="463" y="37"/>
                </a:cubicBezTo>
                <a:cubicBezTo>
                  <a:pt x="468" y="36"/>
                  <a:pt x="473" y="35"/>
                  <a:pt x="477" y="34"/>
                </a:cubicBezTo>
                <a:cubicBezTo>
                  <a:pt x="486" y="31"/>
                  <a:pt x="491" y="23"/>
                  <a:pt x="489" y="14"/>
                </a:cubicBezTo>
                <a:close/>
              </a:path>
            </a:pathLst>
          </a:custGeom>
          <a:solidFill>
            <a:srgbClr val="FF8DDF"/>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bg1"/>
              </a:solidFill>
            </a:endParaRPr>
          </a:p>
        </p:txBody>
      </p:sp>
      <p:sp>
        <p:nvSpPr>
          <p:cNvPr id="10" name="Freeform 7"/>
          <p:cNvSpPr/>
          <p:nvPr/>
        </p:nvSpPr>
        <p:spPr bwMode="auto">
          <a:xfrm>
            <a:off x="5191158" y="2931613"/>
            <a:ext cx="635623" cy="3926387"/>
          </a:xfrm>
          <a:custGeom>
            <a:avLst/>
            <a:gdLst>
              <a:gd name="T0" fmla="*/ 33 w 110"/>
              <a:gd name="T1" fmla="*/ 13 h 869"/>
              <a:gd name="T2" fmla="*/ 13 w 110"/>
              <a:gd name="T3" fmla="*/ 3 h 869"/>
              <a:gd name="T4" fmla="*/ 2 w 110"/>
              <a:gd name="T5" fmla="*/ 23 h 869"/>
              <a:gd name="T6" fmla="*/ 25 w 110"/>
              <a:gd name="T7" fmla="*/ 107 h 869"/>
              <a:gd name="T8" fmla="*/ 76 w 110"/>
              <a:gd name="T9" fmla="*/ 760 h 869"/>
              <a:gd name="T10" fmla="*/ 75 w 110"/>
              <a:gd name="T11" fmla="*/ 869 h 869"/>
              <a:gd name="T12" fmla="*/ 84 w 110"/>
              <a:gd name="T13" fmla="*/ 869 h 869"/>
              <a:gd name="T14" fmla="*/ 91 w 110"/>
              <a:gd name="T15" fmla="*/ 869 h 869"/>
              <a:gd name="T16" fmla="*/ 107 w 110"/>
              <a:gd name="T17" fmla="*/ 869 h 869"/>
              <a:gd name="T18" fmla="*/ 33 w 110"/>
              <a:gd name="T19" fmla="*/ 13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69">
                <a:moveTo>
                  <a:pt x="33" y="13"/>
                </a:moveTo>
                <a:cubicBezTo>
                  <a:pt x="30" y="5"/>
                  <a:pt x="21" y="0"/>
                  <a:pt x="13" y="3"/>
                </a:cubicBezTo>
                <a:cubicBezTo>
                  <a:pt x="4" y="6"/>
                  <a:pt x="0" y="15"/>
                  <a:pt x="2" y="23"/>
                </a:cubicBezTo>
                <a:cubicBezTo>
                  <a:pt x="11" y="48"/>
                  <a:pt x="18" y="77"/>
                  <a:pt x="25" y="107"/>
                </a:cubicBezTo>
                <a:cubicBezTo>
                  <a:pt x="66" y="301"/>
                  <a:pt x="75" y="580"/>
                  <a:pt x="76" y="760"/>
                </a:cubicBezTo>
                <a:cubicBezTo>
                  <a:pt x="76" y="803"/>
                  <a:pt x="76" y="840"/>
                  <a:pt x="75" y="869"/>
                </a:cubicBezTo>
                <a:cubicBezTo>
                  <a:pt x="84" y="869"/>
                  <a:pt x="84" y="869"/>
                  <a:pt x="84" y="869"/>
                </a:cubicBezTo>
                <a:cubicBezTo>
                  <a:pt x="91" y="869"/>
                  <a:pt x="91" y="869"/>
                  <a:pt x="91" y="869"/>
                </a:cubicBezTo>
                <a:cubicBezTo>
                  <a:pt x="107" y="869"/>
                  <a:pt x="107" y="869"/>
                  <a:pt x="107" y="869"/>
                </a:cubicBezTo>
                <a:cubicBezTo>
                  <a:pt x="110" y="693"/>
                  <a:pt x="108" y="246"/>
                  <a:pt x="33" y="13"/>
                </a:cubicBezTo>
                <a:close/>
              </a:path>
            </a:pathLst>
          </a:custGeom>
          <a:solidFill>
            <a:srgbClr val="FFE0DF"/>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bg1"/>
              </a:solidFill>
            </a:endParaRPr>
          </a:p>
        </p:txBody>
      </p:sp>
      <p:sp>
        <p:nvSpPr>
          <p:cNvPr id="11" name="Freeform 8"/>
          <p:cNvSpPr/>
          <p:nvPr/>
        </p:nvSpPr>
        <p:spPr bwMode="auto">
          <a:xfrm>
            <a:off x="6193032" y="2931613"/>
            <a:ext cx="635623" cy="3926387"/>
          </a:xfrm>
          <a:custGeom>
            <a:avLst/>
            <a:gdLst>
              <a:gd name="T0" fmla="*/ 97 w 110"/>
              <a:gd name="T1" fmla="*/ 3 h 869"/>
              <a:gd name="T2" fmla="*/ 77 w 110"/>
              <a:gd name="T3" fmla="*/ 13 h 869"/>
              <a:gd name="T4" fmla="*/ 2 w 110"/>
              <a:gd name="T5" fmla="*/ 869 h 869"/>
              <a:gd name="T6" fmla="*/ 19 w 110"/>
              <a:gd name="T7" fmla="*/ 869 h 869"/>
              <a:gd name="T8" fmla="*/ 26 w 110"/>
              <a:gd name="T9" fmla="*/ 869 h 869"/>
              <a:gd name="T10" fmla="*/ 35 w 110"/>
              <a:gd name="T11" fmla="*/ 869 h 869"/>
              <a:gd name="T12" fmla="*/ 34 w 110"/>
              <a:gd name="T13" fmla="*/ 760 h 869"/>
              <a:gd name="T14" fmla="*/ 85 w 110"/>
              <a:gd name="T15" fmla="*/ 107 h 869"/>
              <a:gd name="T16" fmla="*/ 107 w 110"/>
              <a:gd name="T17" fmla="*/ 23 h 869"/>
              <a:gd name="T18" fmla="*/ 97 w 110"/>
              <a:gd name="T19" fmla="*/ 3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69">
                <a:moveTo>
                  <a:pt x="97" y="3"/>
                </a:moveTo>
                <a:cubicBezTo>
                  <a:pt x="89" y="0"/>
                  <a:pt x="80" y="5"/>
                  <a:pt x="77" y="13"/>
                </a:cubicBezTo>
                <a:cubicBezTo>
                  <a:pt x="1" y="246"/>
                  <a:pt x="0" y="693"/>
                  <a:pt x="2" y="869"/>
                </a:cubicBezTo>
                <a:cubicBezTo>
                  <a:pt x="19" y="869"/>
                  <a:pt x="19" y="869"/>
                  <a:pt x="19" y="869"/>
                </a:cubicBezTo>
                <a:cubicBezTo>
                  <a:pt x="26" y="869"/>
                  <a:pt x="26" y="869"/>
                  <a:pt x="26" y="869"/>
                </a:cubicBezTo>
                <a:cubicBezTo>
                  <a:pt x="35" y="869"/>
                  <a:pt x="35" y="869"/>
                  <a:pt x="35" y="869"/>
                </a:cubicBezTo>
                <a:cubicBezTo>
                  <a:pt x="34" y="840"/>
                  <a:pt x="34" y="803"/>
                  <a:pt x="34" y="760"/>
                </a:cubicBezTo>
                <a:cubicBezTo>
                  <a:pt x="35" y="580"/>
                  <a:pt x="44" y="301"/>
                  <a:pt x="85" y="107"/>
                </a:cubicBezTo>
                <a:cubicBezTo>
                  <a:pt x="92" y="77"/>
                  <a:pt x="99" y="48"/>
                  <a:pt x="107" y="23"/>
                </a:cubicBezTo>
                <a:cubicBezTo>
                  <a:pt x="110" y="15"/>
                  <a:pt x="105" y="6"/>
                  <a:pt x="97" y="3"/>
                </a:cubicBezTo>
                <a:close/>
              </a:path>
            </a:pathLst>
          </a:custGeom>
          <a:solidFill>
            <a:srgbClr val="C46E4F"/>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bg1"/>
              </a:solidFill>
            </a:endParaRPr>
          </a:p>
        </p:txBody>
      </p:sp>
      <p:grpSp>
        <p:nvGrpSpPr>
          <p:cNvPr id="12" name="组合 5"/>
          <p:cNvGrpSpPr/>
          <p:nvPr/>
        </p:nvGrpSpPr>
        <p:grpSpPr>
          <a:xfrm>
            <a:off x="2002969" y="3252271"/>
            <a:ext cx="801644" cy="801644"/>
            <a:chOff x="1661160" y="2430780"/>
            <a:chExt cx="609600" cy="609600"/>
          </a:xfrm>
        </p:grpSpPr>
        <p:sp>
          <p:nvSpPr>
            <p:cNvPr id="13" name="椭圆 12"/>
            <p:cNvSpPr/>
            <p:nvPr/>
          </p:nvSpPr>
          <p:spPr>
            <a:xfrm>
              <a:off x="1661160" y="2430780"/>
              <a:ext cx="609600" cy="6096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4400" eaLnBrk="0" fontAlgn="base" hangingPunct="0">
                <a:spcBef>
                  <a:spcPct val="0"/>
                </a:spcBef>
                <a:spcAft>
                  <a:spcPct val="0"/>
                </a:spcAft>
              </a:pPr>
              <a:endParaRPr lang="zh-CN" altLang="en-US" sz="1800">
                <a:solidFill>
                  <a:schemeClr val="bg1"/>
                </a:solidFill>
              </a:endParaRPr>
            </a:p>
          </p:txBody>
        </p:sp>
        <p:sp>
          <p:nvSpPr>
            <p:cNvPr id="14" name="Freeform 5"/>
            <p:cNvSpPr>
              <a:spLocks noEditPoints="1"/>
            </p:cNvSpPr>
            <p:nvPr/>
          </p:nvSpPr>
          <p:spPr bwMode="auto">
            <a:xfrm>
              <a:off x="1825625" y="2574925"/>
              <a:ext cx="282575" cy="320675"/>
            </a:xfrm>
            <a:custGeom>
              <a:avLst/>
              <a:gdLst>
                <a:gd name="T0" fmla="*/ 1451 w 2904"/>
                <a:gd name="T1" fmla="*/ 0 h 3295"/>
                <a:gd name="T2" fmla="*/ 0 w 2904"/>
                <a:gd name="T3" fmla="*/ 425 h 3295"/>
                <a:gd name="T4" fmla="*/ 1451 w 2904"/>
                <a:gd name="T5" fmla="*/ 3295 h 3295"/>
                <a:gd name="T6" fmla="*/ 2904 w 2904"/>
                <a:gd name="T7" fmla="*/ 425 h 3295"/>
                <a:gd name="T8" fmla="*/ 2694 w 2904"/>
                <a:gd name="T9" fmla="*/ 1967 h 3295"/>
                <a:gd name="T10" fmla="*/ 208 w 2904"/>
                <a:gd name="T11" fmla="*/ 1967 h 3295"/>
                <a:gd name="T12" fmla="*/ 798 w 2904"/>
                <a:gd name="T13" fmla="*/ 571 h 3295"/>
                <a:gd name="T14" fmla="*/ 2104 w 2904"/>
                <a:gd name="T15" fmla="*/ 571 h 3295"/>
                <a:gd name="T16" fmla="*/ 2694 w 2904"/>
                <a:gd name="T17" fmla="*/ 1967 h 3295"/>
                <a:gd name="T18" fmla="*/ 885 w 2904"/>
                <a:gd name="T19" fmla="*/ 943 h 3295"/>
                <a:gd name="T20" fmla="*/ 695 w 2904"/>
                <a:gd name="T21" fmla="*/ 1307 h 3295"/>
                <a:gd name="T22" fmla="*/ 597 w 2904"/>
                <a:gd name="T23" fmla="*/ 1562 h 3295"/>
                <a:gd name="T24" fmla="*/ 662 w 2904"/>
                <a:gd name="T25" fmla="*/ 1613 h 3295"/>
                <a:gd name="T26" fmla="*/ 720 w 2904"/>
                <a:gd name="T27" fmla="*/ 1564 h 3295"/>
                <a:gd name="T28" fmla="*/ 973 w 2904"/>
                <a:gd name="T29" fmla="*/ 2236 h 3295"/>
                <a:gd name="T30" fmla="*/ 1053 w 2904"/>
                <a:gd name="T31" fmla="*/ 1198 h 3295"/>
                <a:gd name="T32" fmla="*/ 1146 w 2904"/>
                <a:gd name="T33" fmla="*/ 1035 h 3295"/>
                <a:gd name="T34" fmla="*/ 1923 w 2904"/>
                <a:gd name="T35" fmla="*/ 1727 h 3295"/>
                <a:gd name="T36" fmla="*/ 2268 w 2904"/>
                <a:gd name="T37" fmla="*/ 1611 h 3295"/>
                <a:gd name="T38" fmla="*/ 1811 w 2904"/>
                <a:gd name="T39" fmla="*/ 1455 h 3295"/>
                <a:gd name="T40" fmla="*/ 2148 w 2904"/>
                <a:gd name="T41" fmla="*/ 1408 h 3295"/>
                <a:gd name="T42" fmla="*/ 2182 w 2904"/>
                <a:gd name="T43" fmla="*/ 1158 h 3295"/>
                <a:gd name="T44" fmla="*/ 2051 w 2904"/>
                <a:gd name="T45" fmla="*/ 989 h 3295"/>
                <a:gd name="T46" fmla="*/ 1414 w 2904"/>
                <a:gd name="T47" fmla="*/ 1024 h 3295"/>
                <a:gd name="T48" fmla="*/ 1163 w 2904"/>
                <a:gd name="T49" fmla="*/ 993 h 3295"/>
                <a:gd name="T50" fmla="*/ 1414 w 2904"/>
                <a:gd name="T51" fmla="*/ 1479 h 3295"/>
                <a:gd name="T52" fmla="*/ 1547 w 2904"/>
                <a:gd name="T53" fmla="*/ 1455 h 3295"/>
                <a:gd name="T54" fmla="*/ 1076 w 2904"/>
                <a:gd name="T55" fmla="*/ 1611 h 3295"/>
                <a:gd name="T56" fmla="*/ 1318 w 2904"/>
                <a:gd name="T57" fmla="*/ 1727 h 3295"/>
                <a:gd name="T58" fmla="*/ 1254 w 2904"/>
                <a:gd name="T59" fmla="*/ 1909 h 3295"/>
                <a:gd name="T60" fmla="*/ 1076 w 2904"/>
                <a:gd name="T61" fmla="*/ 2126 h 3295"/>
                <a:gd name="T62" fmla="*/ 1327 w 2904"/>
                <a:gd name="T63" fmla="*/ 2094 h 3295"/>
                <a:gd name="T64" fmla="*/ 1505 w 2904"/>
                <a:gd name="T65" fmla="*/ 1875 h 3295"/>
                <a:gd name="T66" fmla="*/ 1547 w 2904"/>
                <a:gd name="T67" fmla="*/ 2234 h 3295"/>
                <a:gd name="T68" fmla="*/ 1811 w 2904"/>
                <a:gd name="T69" fmla="*/ 1787 h 3295"/>
                <a:gd name="T70" fmla="*/ 1928 w 2904"/>
                <a:gd name="T71" fmla="*/ 1976 h 3295"/>
                <a:gd name="T72" fmla="*/ 2161 w 2904"/>
                <a:gd name="T73" fmla="*/ 2200 h 3295"/>
                <a:gd name="T74" fmla="*/ 2163 w 2904"/>
                <a:gd name="T75" fmla="*/ 1943 h 3295"/>
                <a:gd name="T76" fmla="*/ 1414 w 2904"/>
                <a:gd name="T77" fmla="*/ 1343 h 3295"/>
                <a:gd name="T78" fmla="*/ 1541 w 2904"/>
                <a:gd name="T79" fmla="*/ 1111 h 3295"/>
                <a:gd name="T80" fmla="*/ 1811 w 2904"/>
                <a:gd name="T81" fmla="*/ 1091 h 3295"/>
                <a:gd name="T82" fmla="*/ 1931 w 2904"/>
                <a:gd name="T83" fmla="*/ 1182 h 3295"/>
                <a:gd name="T84" fmla="*/ 1918 w 2904"/>
                <a:gd name="T85" fmla="*/ 1299 h 3295"/>
                <a:gd name="T86" fmla="*/ 1811 w 2904"/>
                <a:gd name="T87" fmla="*/ 1343 h 3295"/>
                <a:gd name="T88" fmla="*/ 1414 w 2904"/>
                <a:gd name="T89" fmla="*/ 1343 h 3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04" h="3295">
                  <a:moveTo>
                    <a:pt x="2196" y="390"/>
                  </a:moveTo>
                  <a:cubicBezTo>
                    <a:pt x="1571" y="264"/>
                    <a:pt x="1451" y="0"/>
                    <a:pt x="1451" y="0"/>
                  </a:cubicBezTo>
                  <a:cubicBezTo>
                    <a:pt x="1451" y="0"/>
                    <a:pt x="1062" y="319"/>
                    <a:pt x="708" y="390"/>
                  </a:cubicBezTo>
                  <a:cubicBezTo>
                    <a:pt x="354" y="461"/>
                    <a:pt x="0" y="425"/>
                    <a:pt x="0" y="425"/>
                  </a:cubicBezTo>
                  <a:cubicBezTo>
                    <a:pt x="0" y="425"/>
                    <a:pt x="35" y="1311"/>
                    <a:pt x="35" y="2020"/>
                  </a:cubicBezTo>
                  <a:cubicBezTo>
                    <a:pt x="35" y="2728"/>
                    <a:pt x="1451" y="3295"/>
                    <a:pt x="1451" y="3295"/>
                  </a:cubicBezTo>
                  <a:cubicBezTo>
                    <a:pt x="1451" y="3295"/>
                    <a:pt x="2869" y="2709"/>
                    <a:pt x="2869" y="2020"/>
                  </a:cubicBezTo>
                  <a:cubicBezTo>
                    <a:pt x="2869" y="1311"/>
                    <a:pt x="2904" y="425"/>
                    <a:pt x="2904" y="425"/>
                  </a:cubicBezTo>
                  <a:cubicBezTo>
                    <a:pt x="2904" y="425"/>
                    <a:pt x="2550" y="461"/>
                    <a:pt x="2196" y="390"/>
                  </a:cubicBezTo>
                  <a:close/>
                  <a:moveTo>
                    <a:pt x="2694" y="1967"/>
                  </a:moveTo>
                  <a:cubicBezTo>
                    <a:pt x="2694" y="2558"/>
                    <a:pt x="1450" y="3060"/>
                    <a:pt x="1450" y="3060"/>
                  </a:cubicBezTo>
                  <a:cubicBezTo>
                    <a:pt x="1450" y="3060"/>
                    <a:pt x="208" y="2575"/>
                    <a:pt x="208" y="1967"/>
                  </a:cubicBezTo>
                  <a:cubicBezTo>
                    <a:pt x="208" y="1360"/>
                    <a:pt x="177" y="601"/>
                    <a:pt x="177" y="601"/>
                  </a:cubicBezTo>
                  <a:cubicBezTo>
                    <a:pt x="177" y="601"/>
                    <a:pt x="488" y="632"/>
                    <a:pt x="798" y="571"/>
                  </a:cubicBezTo>
                  <a:cubicBezTo>
                    <a:pt x="1109" y="510"/>
                    <a:pt x="1450" y="237"/>
                    <a:pt x="1450" y="237"/>
                  </a:cubicBezTo>
                  <a:cubicBezTo>
                    <a:pt x="1450" y="237"/>
                    <a:pt x="1555" y="464"/>
                    <a:pt x="2104" y="571"/>
                  </a:cubicBezTo>
                  <a:cubicBezTo>
                    <a:pt x="2414" y="632"/>
                    <a:pt x="2725" y="601"/>
                    <a:pt x="2725" y="601"/>
                  </a:cubicBezTo>
                  <a:cubicBezTo>
                    <a:pt x="2725" y="601"/>
                    <a:pt x="2694" y="1360"/>
                    <a:pt x="2694" y="1967"/>
                  </a:cubicBezTo>
                  <a:close/>
                  <a:moveTo>
                    <a:pt x="1146" y="1035"/>
                  </a:moveTo>
                  <a:cubicBezTo>
                    <a:pt x="885" y="943"/>
                    <a:pt x="885" y="943"/>
                    <a:pt x="885" y="943"/>
                  </a:cubicBezTo>
                  <a:cubicBezTo>
                    <a:pt x="864" y="1001"/>
                    <a:pt x="837" y="1061"/>
                    <a:pt x="805" y="1124"/>
                  </a:cubicBezTo>
                  <a:cubicBezTo>
                    <a:pt x="776" y="1178"/>
                    <a:pt x="739" y="1239"/>
                    <a:pt x="695" y="1307"/>
                  </a:cubicBezTo>
                  <a:cubicBezTo>
                    <a:pt x="651" y="1374"/>
                    <a:pt x="597" y="1443"/>
                    <a:pt x="533" y="1511"/>
                  </a:cubicBezTo>
                  <a:cubicBezTo>
                    <a:pt x="597" y="1562"/>
                    <a:pt x="597" y="1562"/>
                    <a:pt x="597" y="1562"/>
                  </a:cubicBezTo>
                  <a:cubicBezTo>
                    <a:pt x="613" y="1575"/>
                    <a:pt x="628" y="1588"/>
                    <a:pt x="641" y="1598"/>
                  </a:cubicBezTo>
                  <a:cubicBezTo>
                    <a:pt x="654" y="1609"/>
                    <a:pt x="661" y="1614"/>
                    <a:pt x="662" y="1613"/>
                  </a:cubicBezTo>
                  <a:cubicBezTo>
                    <a:pt x="672" y="1604"/>
                    <a:pt x="682" y="1596"/>
                    <a:pt x="691" y="1588"/>
                  </a:cubicBezTo>
                  <a:cubicBezTo>
                    <a:pt x="701" y="1581"/>
                    <a:pt x="710" y="1572"/>
                    <a:pt x="720" y="1564"/>
                  </a:cubicBezTo>
                  <a:cubicBezTo>
                    <a:pt x="720" y="2236"/>
                    <a:pt x="720" y="2236"/>
                    <a:pt x="720" y="2236"/>
                  </a:cubicBezTo>
                  <a:cubicBezTo>
                    <a:pt x="973" y="2236"/>
                    <a:pt x="973" y="2236"/>
                    <a:pt x="973" y="2236"/>
                  </a:cubicBezTo>
                  <a:cubicBezTo>
                    <a:pt x="973" y="1305"/>
                    <a:pt x="973" y="1305"/>
                    <a:pt x="973" y="1305"/>
                  </a:cubicBezTo>
                  <a:cubicBezTo>
                    <a:pt x="1004" y="1266"/>
                    <a:pt x="1031" y="1231"/>
                    <a:pt x="1053" y="1198"/>
                  </a:cubicBezTo>
                  <a:cubicBezTo>
                    <a:pt x="1075" y="1165"/>
                    <a:pt x="1093" y="1137"/>
                    <a:pt x="1106" y="1113"/>
                  </a:cubicBezTo>
                  <a:cubicBezTo>
                    <a:pt x="1123" y="1084"/>
                    <a:pt x="1136" y="1058"/>
                    <a:pt x="1146" y="1035"/>
                  </a:cubicBezTo>
                  <a:close/>
                  <a:moveTo>
                    <a:pt x="2035" y="1848"/>
                  </a:moveTo>
                  <a:cubicBezTo>
                    <a:pt x="1990" y="1811"/>
                    <a:pt x="1953" y="1771"/>
                    <a:pt x="1923" y="1727"/>
                  </a:cubicBezTo>
                  <a:cubicBezTo>
                    <a:pt x="2268" y="1727"/>
                    <a:pt x="2268" y="1727"/>
                    <a:pt x="2268" y="1727"/>
                  </a:cubicBezTo>
                  <a:cubicBezTo>
                    <a:pt x="2268" y="1611"/>
                    <a:pt x="2268" y="1611"/>
                    <a:pt x="2268" y="1611"/>
                  </a:cubicBezTo>
                  <a:cubicBezTo>
                    <a:pt x="1811" y="1611"/>
                    <a:pt x="1811" y="1611"/>
                    <a:pt x="1811" y="1611"/>
                  </a:cubicBezTo>
                  <a:cubicBezTo>
                    <a:pt x="1811" y="1455"/>
                    <a:pt x="1811" y="1455"/>
                    <a:pt x="1811" y="1455"/>
                  </a:cubicBezTo>
                  <a:cubicBezTo>
                    <a:pt x="2011" y="1455"/>
                    <a:pt x="2011" y="1455"/>
                    <a:pt x="2011" y="1455"/>
                  </a:cubicBezTo>
                  <a:cubicBezTo>
                    <a:pt x="2080" y="1455"/>
                    <a:pt x="2125" y="1440"/>
                    <a:pt x="2148" y="1408"/>
                  </a:cubicBezTo>
                  <a:cubicBezTo>
                    <a:pt x="2170" y="1377"/>
                    <a:pt x="2182" y="1334"/>
                    <a:pt x="2182" y="1280"/>
                  </a:cubicBezTo>
                  <a:cubicBezTo>
                    <a:pt x="2182" y="1158"/>
                    <a:pt x="2182" y="1158"/>
                    <a:pt x="2182" y="1158"/>
                  </a:cubicBezTo>
                  <a:cubicBezTo>
                    <a:pt x="2182" y="1111"/>
                    <a:pt x="2173" y="1074"/>
                    <a:pt x="2156" y="1046"/>
                  </a:cubicBezTo>
                  <a:cubicBezTo>
                    <a:pt x="2140" y="1018"/>
                    <a:pt x="2104" y="999"/>
                    <a:pt x="2051" y="989"/>
                  </a:cubicBezTo>
                  <a:cubicBezTo>
                    <a:pt x="1997" y="978"/>
                    <a:pt x="1919" y="977"/>
                    <a:pt x="1818" y="983"/>
                  </a:cubicBezTo>
                  <a:cubicBezTo>
                    <a:pt x="1717" y="990"/>
                    <a:pt x="1582" y="1004"/>
                    <a:pt x="1414" y="1024"/>
                  </a:cubicBezTo>
                  <a:cubicBezTo>
                    <a:pt x="1414" y="993"/>
                    <a:pt x="1414" y="993"/>
                    <a:pt x="1414" y="993"/>
                  </a:cubicBezTo>
                  <a:cubicBezTo>
                    <a:pt x="1163" y="993"/>
                    <a:pt x="1163" y="993"/>
                    <a:pt x="1163" y="993"/>
                  </a:cubicBezTo>
                  <a:cubicBezTo>
                    <a:pt x="1163" y="1479"/>
                    <a:pt x="1163" y="1479"/>
                    <a:pt x="1163" y="1479"/>
                  </a:cubicBezTo>
                  <a:cubicBezTo>
                    <a:pt x="1414" y="1479"/>
                    <a:pt x="1414" y="1479"/>
                    <a:pt x="1414" y="1479"/>
                  </a:cubicBezTo>
                  <a:cubicBezTo>
                    <a:pt x="1414" y="1455"/>
                    <a:pt x="1414" y="1455"/>
                    <a:pt x="1414" y="1455"/>
                  </a:cubicBezTo>
                  <a:cubicBezTo>
                    <a:pt x="1547" y="1455"/>
                    <a:pt x="1547" y="1455"/>
                    <a:pt x="1547" y="1455"/>
                  </a:cubicBezTo>
                  <a:cubicBezTo>
                    <a:pt x="1547" y="1611"/>
                    <a:pt x="1547" y="1611"/>
                    <a:pt x="1547" y="1611"/>
                  </a:cubicBezTo>
                  <a:cubicBezTo>
                    <a:pt x="1076" y="1611"/>
                    <a:pt x="1076" y="1611"/>
                    <a:pt x="1076" y="1611"/>
                  </a:cubicBezTo>
                  <a:cubicBezTo>
                    <a:pt x="1076" y="1727"/>
                    <a:pt x="1076" y="1727"/>
                    <a:pt x="1076" y="1727"/>
                  </a:cubicBezTo>
                  <a:cubicBezTo>
                    <a:pt x="1318" y="1727"/>
                    <a:pt x="1318" y="1727"/>
                    <a:pt x="1318" y="1727"/>
                  </a:cubicBezTo>
                  <a:cubicBezTo>
                    <a:pt x="1313" y="1749"/>
                    <a:pt x="1306" y="1776"/>
                    <a:pt x="1296" y="1808"/>
                  </a:cubicBezTo>
                  <a:cubicBezTo>
                    <a:pt x="1287" y="1840"/>
                    <a:pt x="1273" y="1873"/>
                    <a:pt x="1254" y="1909"/>
                  </a:cubicBezTo>
                  <a:cubicBezTo>
                    <a:pt x="1236" y="1945"/>
                    <a:pt x="1212" y="1981"/>
                    <a:pt x="1183" y="2019"/>
                  </a:cubicBezTo>
                  <a:cubicBezTo>
                    <a:pt x="1154" y="2056"/>
                    <a:pt x="1119" y="2092"/>
                    <a:pt x="1076" y="2126"/>
                  </a:cubicBezTo>
                  <a:cubicBezTo>
                    <a:pt x="1176" y="2220"/>
                    <a:pt x="1176" y="2220"/>
                    <a:pt x="1176" y="2220"/>
                  </a:cubicBezTo>
                  <a:cubicBezTo>
                    <a:pt x="1234" y="2176"/>
                    <a:pt x="1285" y="2134"/>
                    <a:pt x="1327" y="2094"/>
                  </a:cubicBezTo>
                  <a:cubicBezTo>
                    <a:pt x="1370" y="2053"/>
                    <a:pt x="1406" y="2015"/>
                    <a:pt x="1435" y="1978"/>
                  </a:cubicBezTo>
                  <a:cubicBezTo>
                    <a:pt x="1464" y="1941"/>
                    <a:pt x="1488" y="1907"/>
                    <a:pt x="1505" y="1875"/>
                  </a:cubicBezTo>
                  <a:cubicBezTo>
                    <a:pt x="1523" y="1843"/>
                    <a:pt x="1537" y="1814"/>
                    <a:pt x="1547" y="1789"/>
                  </a:cubicBezTo>
                  <a:cubicBezTo>
                    <a:pt x="1547" y="2234"/>
                    <a:pt x="1547" y="2234"/>
                    <a:pt x="1547" y="2234"/>
                  </a:cubicBezTo>
                  <a:cubicBezTo>
                    <a:pt x="1811" y="2234"/>
                    <a:pt x="1811" y="2234"/>
                    <a:pt x="1811" y="2234"/>
                  </a:cubicBezTo>
                  <a:cubicBezTo>
                    <a:pt x="1811" y="1787"/>
                    <a:pt x="1811" y="1787"/>
                    <a:pt x="1811" y="1787"/>
                  </a:cubicBezTo>
                  <a:cubicBezTo>
                    <a:pt x="1823" y="1812"/>
                    <a:pt x="1839" y="1841"/>
                    <a:pt x="1858" y="1874"/>
                  </a:cubicBezTo>
                  <a:cubicBezTo>
                    <a:pt x="1876" y="1906"/>
                    <a:pt x="1900" y="1941"/>
                    <a:pt x="1928" y="1976"/>
                  </a:cubicBezTo>
                  <a:cubicBezTo>
                    <a:pt x="1956" y="2012"/>
                    <a:pt x="1989" y="2049"/>
                    <a:pt x="2027" y="2087"/>
                  </a:cubicBezTo>
                  <a:cubicBezTo>
                    <a:pt x="2065" y="2125"/>
                    <a:pt x="2110" y="2162"/>
                    <a:pt x="2161" y="2200"/>
                  </a:cubicBezTo>
                  <a:cubicBezTo>
                    <a:pt x="2311" y="2026"/>
                    <a:pt x="2311" y="2026"/>
                    <a:pt x="2311" y="2026"/>
                  </a:cubicBezTo>
                  <a:cubicBezTo>
                    <a:pt x="2261" y="2002"/>
                    <a:pt x="2212" y="1974"/>
                    <a:pt x="2163" y="1943"/>
                  </a:cubicBezTo>
                  <a:cubicBezTo>
                    <a:pt x="2122" y="1916"/>
                    <a:pt x="2079" y="1884"/>
                    <a:pt x="2035" y="1848"/>
                  </a:cubicBezTo>
                  <a:close/>
                  <a:moveTo>
                    <a:pt x="1414" y="1343"/>
                  </a:moveTo>
                  <a:cubicBezTo>
                    <a:pt x="1414" y="1129"/>
                    <a:pt x="1414" y="1129"/>
                    <a:pt x="1414" y="1129"/>
                  </a:cubicBezTo>
                  <a:cubicBezTo>
                    <a:pt x="1455" y="1122"/>
                    <a:pt x="1497" y="1116"/>
                    <a:pt x="1541" y="1111"/>
                  </a:cubicBezTo>
                  <a:cubicBezTo>
                    <a:pt x="1578" y="1106"/>
                    <a:pt x="1621" y="1102"/>
                    <a:pt x="1668" y="1097"/>
                  </a:cubicBezTo>
                  <a:cubicBezTo>
                    <a:pt x="1716" y="1093"/>
                    <a:pt x="1763" y="1091"/>
                    <a:pt x="1811" y="1091"/>
                  </a:cubicBezTo>
                  <a:cubicBezTo>
                    <a:pt x="1863" y="1091"/>
                    <a:pt x="1896" y="1100"/>
                    <a:pt x="1910" y="1116"/>
                  </a:cubicBezTo>
                  <a:cubicBezTo>
                    <a:pt x="1924" y="1133"/>
                    <a:pt x="1931" y="1155"/>
                    <a:pt x="1931" y="1182"/>
                  </a:cubicBezTo>
                  <a:cubicBezTo>
                    <a:pt x="1931" y="1254"/>
                    <a:pt x="1931" y="1254"/>
                    <a:pt x="1931" y="1254"/>
                  </a:cubicBezTo>
                  <a:cubicBezTo>
                    <a:pt x="1929" y="1271"/>
                    <a:pt x="1925" y="1286"/>
                    <a:pt x="1918" y="1299"/>
                  </a:cubicBezTo>
                  <a:cubicBezTo>
                    <a:pt x="1910" y="1310"/>
                    <a:pt x="1899" y="1320"/>
                    <a:pt x="1883" y="1329"/>
                  </a:cubicBezTo>
                  <a:cubicBezTo>
                    <a:pt x="1867" y="1338"/>
                    <a:pt x="1843" y="1343"/>
                    <a:pt x="1811" y="1343"/>
                  </a:cubicBezTo>
                  <a:cubicBezTo>
                    <a:pt x="1414" y="1343"/>
                    <a:pt x="1414" y="1343"/>
                    <a:pt x="1414" y="1343"/>
                  </a:cubicBezTo>
                  <a:close/>
                  <a:moveTo>
                    <a:pt x="1414" y="1343"/>
                  </a:moveTo>
                  <a:cubicBezTo>
                    <a:pt x="1414" y="1343"/>
                    <a:pt x="1414" y="1343"/>
                    <a:pt x="1414" y="1343"/>
                  </a:cubicBezTo>
                </a:path>
              </a:pathLst>
            </a:custGeom>
            <a:solidFill>
              <a:srgbClr val="FFFFFF"/>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bg1"/>
                </a:solidFill>
              </a:endParaRPr>
            </a:p>
          </p:txBody>
        </p:sp>
      </p:grpSp>
      <p:grpSp>
        <p:nvGrpSpPr>
          <p:cNvPr id="15" name="组合 6"/>
          <p:cNvGrpSpPr/>
          <p:nvPr/>
        </p:nvGrpSpPr>
        <p:grpSpPr>
          <a:xfrm>
            <a:off x="6452411" y="1979661"/>
            <a:ext cx="801644" cy="801644"/>
            <a:chOff x="5128260" y="2514600"/>
            <a:chExt cx="609600" cy="609600"/>
          </a:xfrm>
        </p:grpSpPr>
        <p:sp>
          <p:nvSpPr>
            <p:cNvPr id="16" name="椭圆 15"/>
            <p:cNvSpPr/>
            <p:nvPr/>
          </p:nvSpPr>
          <p:spPr>
            <a:xfrm>
              <a:off x="5128260" y="2514600"/>
              <a:ext cx="609600" cy="609600"/>
            </a:xfrm>
            <a:prstGeom prst="ellipse">
              <a:avLst/>
            </a:prstGeom>
            <a:solidFill>
              <a:srgbClr val="C46E4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4400" eaLnBrk="0" fontAlgn="base" hangingPunct="0">
                <a:spcBef>
                  <a:spcPct val="0"/>
                </a:spcBef>
                <a:spcAft>
                  <a:spcPct val="0"/>
                </a:spcAft>
              </a:pPr>
              <a:endParaRPr lang="zh-CN" altLang="en-US" sz="1800">
                <a:solidFill>
                  <a:schemeClr val="bg1"/>
                </a:solidFill>
              </a:endParaRPr>
            </a:p>
          </p:txBody>
        </p:sp>
        <p:sp>
          <p:nvSpPr>
            <p:cNvPr id="17" name="Freeform 9"/>
            <p:cNvSpPr>
              <a:spLocks noEditPoints="1"/>
            </p:cNvSpPr>
            <p:nvPr/>
          </p:nvSpPr>
          <p:spPr bwMode="auto">
            <a:xfrm>
              <a:off x="5238147" y="2683944"/>
              <a:ext cx="367316" cy="287855"/>
            </a:xfrm>
            <a:custGeom>
              <a:avLst/>
              <a:gdLst>
                <a:gd name="T0" fmla="*/ 2734 w 2822"/>
                <a:gd name="T1" fmla="*/ 134 h 2210"/>
                <a:gd name="T2" fmla="*/ 2612 w 2822"/>
                <a:gd name="T3" fmla="*/ 209 h 2210"/>
                <a:gd name="T4" fmla="*/ 2583 w 2822"/>
                <a:gd name="T5" fmla="*/ 333 h 2210"/>
                <a:gd name="T6" fmla="*/ 720 w 2822"/>
                <a:gd name="T7" fmla="*/ 333 h 2210"/>
                <a:gd name="T8" fmla="*/ 666 w 2822"/>
                <a:gd name="T9" fmla="*/ 80 h 2210"/>
                <a:gd name="T10" fmla="*/ 567 w 2822"/>
                <a:gd name="T11" fmla="*/ 0 h 2210"/>
                <a:gd name="T12" fmla="*/ 101 w 2822"/>
                <a:gd name="T13" fmla="*/ 0 h 2210"/>
                <a:gd name="T14" fmla="*/ 0 w 2822"/>
                <a:gd name="T15" fmla="*/ 101 h 2210"/>
                <a:gd name="T16" fmla="*/ 101 w 2822"/>
                <a:gd name="T17" fmla="*/ 203 h 2210"/>
                <a:gd name="T18" fmla="*/ 485 w 2822"/>
                <a:gd name="T19" fmla="*/ 203 h 2210"/>
                <a:gd name="T20" fmla="*/ 746 w 2822"/>
                <a:gd name="T21" fmla="*/ 1432 h 2210"/>
                <a:gd name="T22" fmla="*/ 846 w 2822"/>
                <a:gd name="T23" fmla="*/ 1512 h 2210"/>
                <a:gd name="T24" fmla="*/ 2435 w 2822"/>
                <a:gd name="T25" fmla="*/ 1512 h 2210"/>
                <a:gd name="T26" fmla="*/ 2534 w 2822"/>
                <a:gd name="T27" fmla="*/ 1433 h 2210"/>
                <a:gd name="T28" fmla="*/ 2809 w 2822"/>
                <a:gd name="T29" fmla="*/ 255 h 2210"/>
                <a:gd name="T30" fmla="*/ 2734 w 2822"/>
                <a:gd name="T31" fmla="*/ 134 h 2210"/>
                <a:gd name="T32" fmla="*/ 1404 w 2822"/>
                <a:gd name="T33" fmla="*/ 842 h 2210"/>
                <a:gd name="T34" fmla="*/ 1404 w 2822"/>
                <a:gd name="T35" fmla="*/ 536 h 2210"/>
                <a:gd name="T36" fmla="*/ 1895 w 2822"/>
                <a:gd name="T37" fmla="*/ 536 h 2210"/>
                <a:gd name="T38" fmla="*/ 1895 w 2822"/>
                <a:gd name="T39" fmla="*/ 842 h 2210"/>
                <a:gd name="T40" fmla="*/ 1404 w 2822"/>
                <a:gd name="T41" fmla="*/ 842 h 2210"/>
                <a:gd name="T42" fmla="*/ 1895 w 2822"/>
                <a:gd name="T43" fmla="*/ 963 h 2210"/>
                <a:gd name="T44" fmla="*/ 1895 w 2822"/>
                <a:gd name="T45" fmla="*/ 1309 h 2210"/>
                <a:gd name="T46" fmla="*/ 1404 w 2822"/>
                <a:gd name="T47" fmla="*/ 1309 h 2210"/>
                <a:gd name="T48" fmla="*/ 1404 w 2822"/>
                <a:gd name="T49" fmla="*/ 963 h 2210"/>
                <a:gd name="T50" fmla="*/ 1895 w 2822"/>
                <a:gd name="T51" fmla="*/ 963 h 2210"/>
                <a:gd name="T52" fmla="*/ 2016 w 2822"/>
                <a:gd name="T53" fmla="*/ 536 h 2210"/>
                <a:gd name="T54" fmla="*/ 2536 w 2822"/>
                <a:gd name="T55" fmla="*/ 536 h 2210"/>
                <a:gd name="T56" fmla="*/ 2464 w 2822"/>
                <a:gd name="T57" fmla="*/ 842 h 2210"/>
                <a:gd name="T58" fmla="*/ 2016 w 2822"/>
                <a:gd name="T59" fmla="*/ 842 h 2210"/>
                <a:gd name="T60" fmla="*/ 2016 w 2822"/>
                <a:gd name="T61" fmla="*/ 536 h 2210"/>
                <a:gd name="T62" fmla="*/ 1282 w 2822"/>
                <a:gd name="T63" fmla="*/ 536 h 2210"/>
                <a:gd name="T64" fmla="*/ 1282 w 2822"/>
                <a:gd name="T65" fmla="*/ 842 h 2210"/>
                <a:gd name="T66" fmla="*/ 828 w 2822"/>
                <a:gd name="T67" fmla="*/ 842 h 2210"/>
                <a:gd name="T68" fmla="*/ 763 w 2822"/>
                <a:gd name="T69" fmla="*/ 536 h 2210"/>
                <a:gd name="T70" fmla="*/ 1282 w 2822"/>
                <a:gd name="T71" fmla="*/ 536 h 2210"/>
                <a:gd name="T72" fmla="*/ 854 w 2822"/>
                <a:gd name="T73" fmla="*/ 963 h 2210"/>
                <a:gd name="T74" fmla="*/ 1282 w 2822"/>
                <a:gd name="T75" fmla="*/ 963 h 2210"/>
                <a:gd name="T76" fmla="*/ 1282 w 2822"/>
                <a:gd name="T77" fmla="*/ 1309 h 2210"/>
                <a:gd name="T78" fmla="*/ 928 w 2822"/>
                <a:gd name="T79" fmla="*/ 1309 h 2210"/>
                <a:gd name="T80" fmla="*/ 854 w 2822"/>
                <a:gd name="T81" fmla="*/ 963 h 2210"/>
                <a:gd name="T82" fmla="*/ 2355 w 2822"/>
                <a:gd name="T83" fmla="*/ 1309 h 2210"/>
                <a:gd name="T84" fmla="*/ 2016 w 2822"/>
                <a:gd name="T85" fmla="*/ 1309 h 2210"/>
                <a:gd name="T86" fmla="*/ 2016 w 2822"/>
                <a:gd name="T87" fmla="*/ 963 h 2210"/>
                <a:gd name="T88" fmla="*/ 2436 w 2822"/>
                <a:gd name="T89" fmla="*/ 963 h 2210"/>
                <a:gd name="T90" fmla="*/ 2355 w 2822"/>
                <a:gd name="T91" fmla="*/ 1309 h 2210"/>
                <a:gd name="T92" fmla="*/ 1153 w 2822"/>
                <a:gd name="T93" fmla="*/ 1757 h 2210"/>
                <a:gd name="T94" fmla="*/ 927 w 2822"/>
                <a:gd name="T95" fmla="*/ 1984 h 2210"/>
                <a:gd name="T96" fmla="*/ 1153 w 2822"/>
                <a:gd name="T97" fmla="*/ 2210 h 2210"/>
                <a:gd name="T98" fmla="*/ 1379 w 2822"/>
                <a:gd name="T99" fmla="*/ 1984 h 2210"/>
                <a:gd name="T100" fmla="*/ 1153 w 2822"/>
                <a:gd name="T101" fmla="*/ 1757 h 2210"/>
                <a:gd name="T102" fmla="*/ 2126 w 2822"/>
                <a:gd name="T103" fmla="*/ 1757 h 2210"/>
                <a:gd name="T104" fmla="*/ 1900 w 2822"/>
                <a:gd name="T105" fmla="*/ 1984 h 2210"/>
                <a:gd name="T106" fmla="*/ 2126 w 2822"/>
                <a:gd name="T107" fmla="*/ 2210 h 2210"/>
                <a:gd name="T108" fmla="*/ 2353 w 2822"/>
                <a:gd name="T109" fmla="*/ 1984 h 2210"/>
                <a:gd name="T110" fmla="*/ 2126 w 2822"/>
                <a:gd name="T111" fmla="*/ 1757 h 2210"/>
                <a:gd name="T112" fmla="*/ 2126 w 2822"/>
                <a:gd name="T113" fmla="*/ 1757 h 2210"/>
                <a:gd name="T114" fmla="*/ 2126 w 2822"/>
                <a:gd name="T115" fmla="*/ 1757 h 2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22" h="2210">
                  <a:moveTo>
                    <a:pt x="2734" y="134"/>
                  </a:moveTo>
                  <a:cubicBezTo>
                    <a:pt x="2679" y="121"/>
                    <a:pt x="2625" y="155"/>
                    <a:pt x="2612" y="209"/>
                  </a:cubicBezTo>
                  <a:cubicBezTo>
                    <a:pt x="2583" y="333"/>
                    <a:pt x="2583" y="333"/>
                    <a:pt x="2583" y="333"/>
                  </a:cubicBezTo>
                  <a:cubicBezTo>
                    <a:pt x="720" y="333"/>
                    <a:pt x="720" y="333"/>
                    <a:pt x="720" y="333"/>
                  </a:cubicBezTo>
                  <a:cubicBezTo>
                    <a:pt x="666" y="80"/>
                    <a:pt x="666" y="80"/>
                    <a:pt x="666" y="80"/>
                  </a:cubicBezTo>
                  <a:cubicBezTo>
                    <a:pt x="656" y="33"/>
                    <a:pt x="615" y="0"/>
                    <a:pt x="567" y="0"/>
                  </a:cubicBezTo>
                  <a:cubicBezTo>
                    <a:pt x="101" y="0"/>
                    <a:pt x="101" y="0"/>
                    <a:pt x="101" y="0"/>
                  </a:cubicBezTo>
                  <a:cubicBezTo>
                    <a:pt x="45" y="0"/>
                    <a:pt x="0" y="45"/>
                    <a:pt x="0" y="101"/>
                  </a:cubicBezTo>
                  <a:cubicBezTo>
                    <a:pt x="0" y="157"/>
                    <a:pt x="45" y="203"/>
                    <a:pt x="101" y="203"/>
                  </a:cubicBezTo>
                  <a:cubicBezTo>
                    <a:pt x="485" y="203"/>
                    <a:pt x="485" y="203"/>
                    <a:pt x="485" y="203"/>
                  </a:cubicBezTo>
                  <a:cubicBezTo>
                    <a:pt x="746" y="1432"/>
                    <a:pt x="746" y="1432"/>
                    <a:pt x="746" y="1432"/>
                  </a:cubicBezTo>
                  <a:cubicBezTo>
                    <a:pt x="756" y="1478"/>
                    <a:pt x="798" y="1512"/>
                    <a:pt x="846" y="1512"/>
                  </a:cubicBezTo>
                  <a:cubicBezTo>
                    <a:pt x="2435" y="1512"/>
                    <a:pt x="2435" y="1512"/>
                    <a:pt x="2435" y="1512"/>
                  </a:cubicBezTo>
                  <a:cubicBezTo>
                    <a:pt x="2482" y="1512"/>
                    <a:pt x="2523" y="1479"/>
                    <a:pt x="2534" y="1433"/>
                  </a:cubicBezTo>
                  <a:cubicBezTo>
                    <a:pt x="2809" y="255"/>
                    <a:pt x="2809" y="255"/>
                    <a:pt x="2809" y="255"/>
                  </a:cubicBezTo>
                  <a:cubicBezTo>
                    <a:pt x="2822" y="201"/>
                    <a:pt x="2788" y="146"/>
                    <a:pt x="2734" y="134"/>
                  </a:cubicBezTo>
                  <a:close/>
                  <a:moveTo>
                    <a:pt x="1404" y="842"/>
                  </a:moveTo>
                  <a:cubicBezTo>
                    <a:pt x="1404" y="536"/>
                    <a:pt x="1404" y="536"/>
                    <a:pt x="1404" y="536"/>
                  </a:cubicBezTo>
                  <a:cubicBezTo>
                    <a:pt x="1895" y="536"/>
                    <a:pt x="1895" y="536"/>
                    <a:pt x="1895" y="536"/>
                  </a:cubicBezTo>
                  <a:cubicBezTo>
                    <a:pt x="1895" y="842"/>
                    <a:pt x="1895" y="842"/>
                    <a:pt x="1895" y="842"/>
                  </a:cubicBezTo>
                  <a:cubicBezTo>
                    <a:pt x="1404" y="842"/>
                    <a:pt x="1404" y="842"/>
                    <a:pt x="1404" y="842"/>
                  </a:cubicBezTo>
                  <a:close/>
                  <a:moveTo>
                    <a:pt x="1895" y="963"/>
                  </a:moveTo>
                  <a:cubicBezTo>
                    <a:pt x="1895" y="1309"/>
                    <a:pt x="1895" y="1309"/>
                    <a:pt x="1895" y="1309"/>
                  </a:cubicBezTo>
                  <a:cubicBezTo>
                    <a:pt x="1404" y="1309"/>
                    <a:pt x="1404" y="1309"/>
                    <a:pt x="1404" y="1309"/>
                  </a:cubicBezTo>
                  <a:cubicBezTo>
                    <a:pt x="1404" y="963"/>
                    <a:pt x="1404" y="963"/>
                    <a:pt x="1404" y="963"/>
                  </a:cubicBezTo>
                  <a:cubicBezTo>
                    <a:pt x="1895" y="963"/>
                    <a:pt x="1895" y="963"/>
                    <a:pt x="1895" y="963"/>
                  </a:cubicBezTo>
                  <a:close/>
                  <a:moveTo>
                    <a:pt x="2016" y="536"/>
                  </a:moveTo>
                  <a:cubicBezTo>
                    <a:pt x="2536" y="536"/>
                    <a:pt x="2536" y="536"/>
                    <a:pt x="2536" y="536"/>
                  </a:cubicBezTo>
                  <a:cubicBezTo>
                    <a:pt x="2464" y="842"/>
                    <a:pt x="2464" y="842"/>
                    <a:pt x="2464" y="842"/>
                  </a:cubicBezTo>
                  <a:cubicBezTo>
                    <a:pt x="2016" y="842"/>
                    <a:pt x="2016" y="842"/>
                    <a:pt x="2016" y="842"/>
                  </a:cubicBezTo>
                  <a:cubicBezTo>
                    <a:pt x="2016" y="536"/>
                    <a:pt x="2016" y="536"/>
                    <a:pt x="2016" y="536"/>
                  </a:cubicBezTo>
                  <a:close/>
                  <a:moveTo>
                    <a:pt x="1282" y="536"/>
                  </a:moveTo>
                  <a:cubicBezTo>
                    <a:pt x="1282" y="842"/>
                    <a:pt x="1282" y="842"/>
                    <a:pt x="1282" y="842"/>
                  </a:cubicBezTo>
                  <a:cubicBezTo>
                    <a:pt x="828" y="842"/>
                    <a:pt x="828" y="842"/>
                    <a:pt x="828" y="842"/>
                  </a:cubicBezTo>
                  <a:cubicBezTo>
                    <a:pt x="763" y="536"/>
                    <a:pt x="763" y="536"/>
                    <a:pt x="763" y="536"/>
                  </a:cubicBezTo>
                  <a:cubicBezTo>
                    <a:pt x="1282" y="536"/>
                    <a:pt x="1282" y="536"/>
                    <a:pt x="1282" y="536"/>
                  </a:cubicBezTo>
                  <a:close/>
                  <a:moveTo>
                    <a:pt x="854" y="963"/>
                  </a:moveTo>
                  <a:cubicBezTo>
                    <a:pt x="1282" y="963"/>
                    <a:pt x="1282" y="963"/>
                    <a:pt x="1282" y="963"/>
                  </a:cubicBezTo>
                  <a:cubicBezTo>
                    <a:pt x="1282" y="1309"/>
                    <a:pt x="1282" y="1309"/>
                    <a:pt x="1282" y="1309"/>
                  </a:cubicBezTo>
                  <a:cubicBezTo>
                    <a:pt x="928" y="1309"/>
                    <a:pt x="928" y="1309"/>
                    <a:pt x="928" y="1309"/>
                  </a:cubicBezTo>
                  <a:cubicBezTo>
                    <a:pt x="854" y="963"/>
                    <a:pt x="854" y="963"/>
                    <a:pt x="854" y="963"/>
                  </a:cubicBezTo>
                  <a:close/>
                  <a:moveTo>
                    <a:pt x="2355" y="1309"/>
                  </a:moveTo>
                  <a:cubicBezTo>
                    <a:pt x="2016" y="1309"/>
                    <a:pt x="2016" y="1309"/>
                    <a:pt x="2016" y="1309"/>
                  </a:cubicBezTo>
                  <a:cubicBezTo>
                    <a:pt x="2016" y="963"/>
                    <a:pt x="2016" y="963"/>
                    <a:pt x="2016" y="963"/>
                  </a:cubicBezTo>
                  <a:cubicBezTo>
                    <a:pt x="2436" y="963"/>
                    <a:pt x="2436" y="963"/>
                    <a:pt x="2436" y="963"/>
                  </a:cubicBezTo>
                  <a:cubicBezTo>
                    <a:pt x="2355" y="1309"/>
                    <a:pt x="2355" y="1309"/>
                    <a:pt x="2355" y="1309"/>
                  </a:cubicBezTo>
                  <a:close/>
                  <a:moveTo>
                    <a:pt x="1153" y="1757"/>
                  </a:moveTo>
                  <a:cubicBezTo>
                    <a:pt x="1028" y="1757"/>
                    <a:pt x="927" y="1859"/>
                    <a:pt x="927" y="1984"/>
                  </a:cubicBezTo>
                  <a:cubicBezTo>
                    <a:pt x="927" y="2109"/>
                    <a:pt x="1028" y="2210"/>
                    <a:pt x="1153" y="2210"/>
                  </a:cubicBezTo>
                  <a:cubicBezTo>
                    <a:pt x="1278" y="2210"/>
                    <a:pt x="1379" y="2109"/>
                    <a:pt x="1379" y="1984"/>
                  </a:cubicBezTo>
                  <a:cubicBezTo>
                    <a:pt x="1379" y="1859"/>
                    <a:pt x="1278" y="1757"/>
                    <a:pt x="1153" y="1757"/>
                  </a:cubicBezTo>
                  <a:close/>
                  <a:moveTo>
                    <a:pt x="2126" y="1757"/>
                  </a:moveTo>
                  <a:cubicBezTo>
                    <a:pt x="2001" y="1757"/>
                    <a:pt x="1900" y="1859"/>
                    <a:pt x="1900" y="1984"/>
                  </a:cubicBezTo>
                  <a:cubicBezTo>
                    <a:pt x="1900" y="2109"/>
                    <a:pt x="2001" y="2210"/>
                    <a:pt x="2126" y="2210"/>
                  </a:cubicBezTo>
                  <a:cubicBezTo>
                    <a:pt x="2251" y="2210"/>
                    <a:pt x="2353" y="2109"/>
                    <a:pt x="2353" y="1984"/>
                  </a:cubicBezTo>
                  <a:cubicBezTo>
                    <a:pt x="2353" y="1859"/>
                    <a:pt x="2251" y="1757"/>
                    <a:pt x="2126" y="1757"/>
                  </a:cubicBezTo>
                  <a:close/>
                  <a:moveTo>
                    <a:pt x="2126" y="1757"/>
                  </a:moveTo>
                  <a:cubicBezTo>
                    <a:pt x="2126" y="1757"/>
                    <a:pt x="2126" y="1757"/>
                    <a:pt x="2126" y="1757"/>
                  </a:cubicBezTo>
                </a:path>
              </a:pathLst>
            </a:custGeom>
            <a:solidFill>
              <a:srgbClr val="FFFFFF"/>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bg1"/>
                </a:solidFill>
              </a:endParaRPr>
            </a:p>
          </p:txBody>
        </p:sp>
      </p:grpSp>
      <p:grpSp>
        <p:nvGrpSpPr>
          <p:cNvPr id="18" name="组合 7"/>
          <p:cNvGrpSpPr/>
          <p:nvPr/>
        </p:nvGrpSpPr>
        <p:grpSpPr>
          <a:xfrm>
            <a:off x="4778896" y="1990801"/>
            <a:ext cx="801644" cy="801644"/>
            <a:chOff x="3383280" y="1615440"/>
            <a:chExt cx="609600" cy="609600"/>
          </a:xfrm>
        </p:grpSpPr>
        <p:sp>
          <p:nvSpPr>
            <p:cNvPr id="19" name="椭圆 18"/>
            <p:cNvSpPr/>
            <p:nvPr/>
          </p:nvSpPr>
          <p:spPr>
            <a:xfrm>
              <a:off x="3383280" y="1615440"/>
              <a:ext cx="609600" cy="609600"/>
            </a:xfrm>
            <a:prstGeom prst="ellipse">
              <a:avLst/>
            </a:prstGeom>
            <a:solidFill>
              <a:srgbClr val="FFE0D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4400" eaLnBrk="0" fontAlgn="base" hangingPunct="0">
                <a:spcBef>
                  <a:spcPct val="0"/>
                </a:spcBef>
                <a:spcAft>
                  <a:spcPct val="0"/>
                </a:spcAft>
              </a:pPr>
              <a:endParaRPr lang="zh-CN" altLang="en-US" sz="1800">
                <a:solidFill>
                  <a:schemeClr val="bg1"/>
                </a:solidFill>
              </a:endParaRPr>
            </a:p>
          </p:txBody>
        </p:sp>
        <p:sp>
          <p:nvSpPr>
            <p:cNvPr id="20" name="Freeform 13"/>
            <p:cNvSpPr>
              <a:spLocks noEditPoints="1"/>
            </p:cNvSpPr>
            <p:nvPr/>
          </p:nvSpPr>
          <p:spPr bwMode="auto">
            <a:xfrm>
              <a:off x="3519488" y="1751013"/>
              <a:ext cx="338137" cy="338137"/>
            </a:xfrm>
            <a:custGeom>
              <a:avLst/>
              <a:gdLst>
                <a:gd name="T0" fmla="*/ 2767 w 3278"/>
                <a:gd name="T1" fmla="*/ 1785 h 3276"/>
                <a:gd name="T2" fmla="*/ 2897 w 3278"/>
                <a:gd name="T3" fmla="*/ 1239 h 3276"/>
                <a:gd name="T4" fmla="*/ 1639 w 3278"/>
                <a:gd name="T5" fmla="*/ 0 h 3276"/>
                <a:gd name="T6" fmla="*/ 381 w 3278"/>
                <a:gd name="T7" fmla="*/ 1239 h 3276"/>
                <a:gd name="T8" fmla="*/ 511 w 3278"/>
                <a:gd name="T9" fmla="*/ 1785 h 3276"/>
                <a:gd name="T10" fmla="*/ 0 w 3278"/>
                <a:gd name="T11" fmla="*/ 2657 h 3276"/>
                <a:gd name="T12" fmla="*/ 653 w 3278"/>
                <a:gd name="T13" fmla="*/ 2789 h 3276"/>
                <a:gd name="T14" fmla="*/ 1090 w 3278"/>
                <a:gd name="T15" fmla="*/ 3276 h 3276"/>
                <a:gd name="T16" fmla="*/ 1559 w 3278"/>
                <a:gd name="T17" fmla="*/ 2475 h 3276"/>
                <a:gd name="T18" fmla="*/ 1639 w 3278"/>
                <a:gd name="T19" fmla="*/ 2479 h 3276"/>
                <a:gd name="T20" fmla="*/ 1719 w 3278"/>
                <a:gd name="T21" fmla="*/ 2475 h 3276"/>
                <a:gd name="T22" fmla="*/ 2189 w 3278"/>
                <a:gd name="T23" fmla="*/ 3276 h 3276"/>
                <a:gd name="T24" fmla="*/ 2626 w 3278"/>
                <a:gd name="T25" fmla="*/ 2789 h 3276"/>
                <a:gd name="T26" fmla="*/ 3278 w 3278"/>
                <a:gd name="T27" fmla="*/ 2657 h 3276"/>
                <a:gd name="T28" fmla="*/ 2767 w 3278"/>
                <a:gd name="T29" fmla="*/ 1785 h 3276"/>
                <a:gd name="T30" fmla="*/ 1065 w 3278"/>
                <a:gd name="T31" fmla="*/ 2905 h 3276"/>
                <a:gd name="T32" fmla="*/ 760 w 3278"/>
                <a:gd name="T33" fmla="*/ 2612 h 3276"/>
                <a:gd name="T34" fmla="*/ 339 w 3278"/>
                <a:gd name="T35" fmla="*/ 2491 h 3276"/>
                <a:gd name="T36" fmla="*/ 636 w 3278"/>
                <a:gd name="T37" fmla="*/ 1985 h 3276"/>
                <a:gd name="T38" fmla="*/ 1337 w 3278"/>
                <a:gd name="T39" fmla="*/ 2441 h 3276"/>
                <a:gd name="T40" fmla="*/ 1065 w 3278"/>
                <a:gd name="T41" fmla="*/ 2905 h 3276"/>
                <a:gd name="T42" fmla="*/ 1639 w 3278"/>
                <a:gd name="T43" fmla="*/ 2253 h 3276"/>
                <a:gd name="T44" fmla="*/ 616 w 3278"/>
                <a:gd name="T45" fmla="*/ 1228 h 3276"/>
                <a:gd name="T46" fmla="*/ 1639 w 3278"/>
                <a:gd name="T47" fmla="*/ 203 h 3276"/>
                <a:gd name="T48" fmla="*/ 2662 w 3278"/>
                <a:gd name="T49" fmla="*/ 1228 h 3276"/>
                <a:gd name="T50" fmla="*/ 1639 w 3278"/>
                <a:gd name="T51" fmla="*/ 2253 h 3276"/>
                <a:gd name="T52" fmla="*/ 2518 w 3278"/>
                <a:gd name="T53" fmla="*/ 2612 h 3276"/>
                <a:gd name="T54" fmla="*/ 2213 w 3278"/>
                <a:gd name="T55" fmla="*/ 2905 h 3276"/>
                <a:gd name="T56" fmla="*/ 1941 w 3278"/>
                <a:gd name="T57" fmla="*/ 2442 h 3276"/>
                <a:gd name="T58" fmla="*/ 2642 w 3278"/>
                <a:gd name="T59" fmla="*/ 1985 h 3276"/>
                <a:gd name="T60" fmla="*/ 2939 w 3278"/>
                <a:gd name="T61" fmla="*/ 2492 h 3276"/>
                <a:gd name="T62" fmla="*/ 2518 w 3278"/>
                <a:gd name="T63" fmla="*/ 2612 h 3276"/>
                <a:gd name="T64" fmla="*/ 1639 w 3278"/>
                <a:gd name="T65" fmla="*/ 512 h 3276"/>
                <a:gd name="T66" fmla="*/ 922 w 3278"/>
                <a:gd name="T67" fmla="*/ 1229 h 3276"/>
                <a:gd name="T68" fmla="*/ 1639 w 3278"/>
                <a:gd name="T69" fmla="*/ 1945 h 3276"/>
                <a:gd name="T70" fmla="*/ 2356 w 3278"/>
                <a:gd name="T71" fmla="*/ 1229 h 3276"/>
                <a:gd name="T72" fmla="*/ 1639 w 3278"/>
                <a:gd name="T73" fmla="*/ 512 h 3276"/>
                <a:gd name="T74" fmla="*/ 1639 w 3278"/>
                <a:gd name="T75" fmla="*/ 1741 h 3276"/>
                <a:gd name="T76" fmla="*/ 1127 w 3278"/>
                <a:gd name="T77" fmla="*/ 1229 h 3276"/>
                <a:gd name="T78" fmla="*/ 1639 w 3278"/>
                <a:gd name="T79" fmla="*/ 717 h 3276"/>
                <a:gd name="T80" fmla="*/ 2151 w 3278"/>
                <a:gd name="T81" fmla="*/ 1229 h 3276"/>
                <a:gd name="T82" fmla="*/ 1639 w 3278"/>
                <a:gd name="T83" fmla="*/ 1741 h 3276"/>
                <a:gd name="T84" fmla="*/ 1639 w 3278"/>
                <a:gd name="T85" fmla="*/ 1741 h 3276"/>
                <a:gd name="T86" fmla="*/ 1639 w 3278"/>
                <a:gd name="T87" fmla="*/ 1741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78" h="3276">
                  <a:moveTo>
                    <a:pt x="2767" y="1785"/>
                  </a:moveTo>
                  <a:cubicBezTo>
                    <a:pt x="2850" y="1620"/>
                    <a:pt x="2897" y="1436"/>
                    <a:pt x="2897" y="1239"/>
                  </a:cubicBezTo>
                  <a:cubicBezTo>
                    <a:pt x="2897" y="555"/>
                    <a:pt x="2334" y="0"/>
                    <a:pt x="1639" y="0"/>
                  </a:cubicBezTo>
                  <a:cubicBezTo>
                    <a:pt x="944" y="0"/>
                    <a:pt x="381" y="555"/>
                    <a:pt x="381" y="1239"/>
                  </a:cubicBezTo>
                  <a:cubicBezTo>
                    <a:pt x="381" y="1436"/>
                    <a:pt x="428" y="1620"/>
                    <a:pt x="511" y="1785"/>
                  </a:cubicBezTo>
                  <a:cubicBezTo>
                    <a:pt x="0" y="2657"/>
                    <a:pt x="0" y="2657"/>
                    <a:pt x="0" y="2657"/>
                  </a:cubicBezTo>
                  <a:cubicBezTo>
                    <a:pt x="0" y="2657"/>
                    <a:pt x="324" y="2721"/>
                    <a:pt x="653" y="2789"/>
                  </a:cubicBezTo>
                  <a:cubicBezTo>
                    <a:pt x="872" y="3033"/>
                    <a:pt x="1090" y="3276"/>
                    <a:pt x="1090" y="3276"/>
                  </a:cubicBezTo>
                  <a:cubicBezTo>
                    <a:pt x="1559" y="2475"/>
                    <a:pt x="1559" y="2475"/>
                    <a:pt x="1559" y="2475"/>
                  </a:cubicBezTo>
                  <a:cubicBezTo>
                    <a:pt x="1586" y="2477"/>
                    <a:pt x="1612" y="2479"/>
                    <a:pt x="1639" y="2479"/>
                  </a:cubicBezTo>
                  <a:cubicBezTo>
                    <a:pt x="1666" y="2479"/>
                    <a:pt x="1692" y="2477"/>
                    <a:pt x="1719" y="2475"/>
                  </a:cubicBezTo>
                  <a:cubicBezTo>
                    <a:pt x="2189" y="3276"/>
                    <a:pt x="2189" y="3276"/>
                    <a:pt x="2189" y="3276"/>
                  </a:cubicBezTo>
                  <a:cubicBezTo>
                    <a:pt x="2189" y="3276"/>
                    <a:pt x="2407" y="3033"/>
                    <a:pt x="2626" y="2789"/>
                  </a:cubicBezTo>
                  <a:cubicBezTo>
                    <a:pt x="2954" y="2722"/>
                    <a:pt x="3278" y="2657"/>
                    <a:pt x="3278" y="2657"/>
                  </a:cubicBezTo>
                  <a:cubicBezTo>
                    <a:pt x="2767" y="1785"/>
                    <a:pt x="2767" y="1785"/>
                    <a:pt x="2767" y="1785"/>
                  </a:cubicBezTo>
                  <a:close/>
                  <a:moveTo>
                    <a:pt x="1065" y="2905"/>
                  </a:moveTo>
                  <a:cubicBezTo>
                    <a:pt x="1065" y="2905"/>
                    <a:pt x="908" y="2756"/>
                    <a:pt x="760" y="2612"/>
                  </a:cubicBezTo>
                  <a:cubicBezTo>
                    <a:pt x="550" y="2552"/>
                    <a:pt x="339" y="2491"/>
                    <a:pt x="339" y="2491"/>
                  </a:cubicBezTo>
                  <a:cubicBezTo>
                    <a:pt x="636" y="1985"/>
                    <a:pt x="636" y="1985"/>
                    <a:pt x="636" y="1985"/>
                  </a:cubicBezTo>
                  <a:cubicBezTo>
                    <a:pt x="807" y="2208"/>
                    <a:pt x="1052" y="2372"/>
                    <a:pt x="1337" y="2441"/>
                  </a:cubicBezTo>
                  <a:cubicBezTo>
                    <a:pt x="1065" y="2905"/>
                    <a:pt x="1065" y="2905"/>
                    <a:pt x="1065" y="2905"/>
                  </a:cubicBezTo>
                  <a:close/>
                  <a:moveTo>
                    <a:pt x="1639" y="2253"/>
                  </a:moveTo>
                  <a:cubicBezTo>
                    <a:pt x="1074" y="2253"/>
                    <a:pt x="616" y="1794"/>
                    <a:pt x="616" y="1228"/>
                  </a:cubicBezTo>
                  <a:cubicBezTo>
                    <a:pt x="616" y="662"/>
                    <a:pt x="1074" y="203"/>
                    <a:pt x="1639" y="203"/>
                  </a:cubicBezTo>
                  <a:cubicBezTo>
                    <a:pt x="2204" y="203"/>
                    <a:pt x="2662" y="662"/>
                    <a:pt x="2662" y="1228"/>
                  </a:cubicBezTo>
                  <a:cubicBezTo>
                    <a:pt x="2662" y="1794"/>
                    <a:pt x="2204" y="2253"/>
                    <a:pt x="1639" y="2253"/>
                  </a:cubicBezTo>
                  <a:close/>
                  <a:moveTo>
                    <a:pt x="2518" y="2612"/>
                  </a:moveTo>
                  <a:cubicBezTo>
                    <a:pt x="2370" y="2756"/>
                    <a:pt x="2213" y="2905"/>
                    <a:pt x="2213" y="2905"/>
                  </a:cubicBezTo>
                  <a:cubicBezTo>
                    <a:pt x="1941" y="2442"/>
                    <a:pt x="1941" y="2442"/>
                    <a:pt x="1941" y="2442"/>
                  </a:cubicBezTo>
                  <a:cubicBezTo>
                    <a:pt x="2226" y="2372"/>
                    <a:pt x="2471" y="2208"/>
                    <a:pt x="2642" y="1985"/>
                  </a:cubicBezTo>
                  <a:cubicBezTo>
                    <a:pt x="2939" y="2492"/>
                    <a:pt x="2939" y="2492"/>
                    <a:pt x="2939" y="2492"/>
                  </a:cubicBezTo>
                  <a:cubicBezTo>
                    <a:pt x="2939" y="2492"/>
                    <a:pt x="2728" y="2552"/>
                    <a:pt x="2518" y="2612"/>
                  </a:cubicBezTo>
                  <a:close/>
                  <a:moveTo>
                    <a:pt x="1639" y="512"/>
                  </a:moveTo>
                  <a:cubicBezTo>
                    <a:pt x="1243" y="512"/>
                    <a:pt x="922" y="833"/>
                    <a:pt x="922" y="1229"/>
                  </a:cubicBezTo>
                  <a:cubicBezTo>
                    <a:pt x="922" y="1624"/>
                    <a:pt x="1243" y="1945"/>
                    <a:pt x="1639" y="1945"/>
                  </a:cubicBezTo>
                  <a:cubicBezTo>
                    <a:pt x="2035" y="1945"/>
                    <a:pt x="2356" y="1624"/>
                    <a:pt x="2356" y="1229"/>
                  </a:cubicBezTo>
                  <a:cubicBezTo>
                    <a:pt x="2356" y="833"/>
                    <a:pt x="2035" y="512"/>
                    <a:pt x="1639" y="512"/>
                  </a:cubicBezTo>
                  <a:close/>
                  <a:moveTo>
                    <a:pt x="1639" y="1741"/>
                  </a:moveTo>
                  <a:cubicBezTo>
                    <a:pt x="1356" y="1741"/>
                    <a:pt x="1127" y="1511"/>
                    <a:pt x="1127" y="1229"/>
                  </a:cubicBezTo>
                  <a:cubicBezTo>
                    <a:pt x="1127" y="946"/>
                    <a:pt x="1356" y="717"/>
                    <a:pt x="1639" y="717"/>
                  </a:cubicBezTo>
                  <a:cubicBezTo>
                    <a:pt x="1922" y="717"/>
                    <a:pt x="2151" y="946"/>
                    <a:pt x="2151" y="1229"/>
                  </a:cubicBezTo>
                  <a:cubicBezTo>
                    <a:pt x="2151" y="1511"/>
                    <a:pt x="1922" y="1741"/>
                    <a:pt x="1639" y="1741"/>
                  </a:cubicBezTo>
                  <a:close/>
                  <a:moveTo>
                    <a:pt x="1639" y="1741"/>
                  </a:moveTo>
                  <a:cubicBezTo>
                    <a:pt x="1639" y="1741"/>
                    <a:pt x="1639" y="1741"/>
                    <a:pt x="1639" y="1741"/>
                  </a:cubicBezTo>
                </a:path>
              </a:pathLst>
            </a:custGeom>
            <a:solidFill>
              <a:srgbClr val="FFFFFF"/>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bg1"/>
                </a:solidFill>
              </a:endParaRPr>
            </a:p>
          </p:txBody>
        </p:sp>
      </p:grpSp>
      <p:grpSp>
        <p:nvGrpSpPr>
          <p:cNvPr id="21" name="组合 8"/>
          <p:cNvGrpSpPr/>
          <p:nvPr/>
        </p:nvGrpSpPr>
        <p:grpSpPr>
          <a:xfrm>
            <a:off x="9167662" y="3132024"/>
            <a:ext cx="801644" cy="801644"/>
            <a:chOff x="6865620" y="1615440"/>
            <a:chExt cx="609600" cy="609600"/>
          </a:xfrm>
          <a:solidFill>
            <a:srgbClr val="60A487"/>
          </a:solidFill>
        </p:grpSpPr>
        <p:sp>
          <p:nvSpPr>
            <p:cNvPr id="22" name="椭圆 21"/>
            <p:cNvSpPr/>
            <p:nvPr/>
          </p:nvSpPr>
          <p:spPr>
            <a:xfrm>
              <a:off x="6865620" y="1615440"/>
              <a:ext cx="609600" cy="609600"/>
            </a:xfrm>
            <a:prstGeom prst="ellipse">
              <a:avLst/>
            </a:prstGeom>
            <a:solidFill>
              <a:srgbClr val="FF8DD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4400" eaLnBrk="0" fontAlgn="base" hangingPunct="0">
                <a:spcBef>
                  <a:spcPct val="0"/>
                </a:spcBef>
                <a:spcAft>
                  <a:spcPct val="0"/>
                </a:spcAft>
              </a:pPr>
              <a:endParaRPr lang="zh-CN" altLang="en-US" sz="1800">
                <a:solidFill>
                  <a:schemeClr val="bg1"/>
                </a:solidFill>
              </a:endParaRPr>
            </a:p>
          </p:txBody>
        </p:sp>
        <p:sp>
          <p:nvSpPr>
            <p:cNvPr id="23" name="Freeform 17"/>
            <p:cNvSpPr>
              <a:spLocks noEditPoints="1"/>
            </p:cNvSpPr>
            <p:nvPr/>
          </p:nvSpPr>
          <p:spPr bwMode="auto">
            <a:xfrm>
              <a:off x="7026431" y="1780381"/>
              <a:ext cx="279400" cy="279400"/>
            </a:xfrm>
            <a:custGeom>
              <a:avLst/>
              <a:gdLst>
                <a:gd name="T0" fmla="*/ 1434 w 2867"/>
                <a:gd name="T1" fmla="*/ 205 h 2867"/>
                <a:gd name="T2" fmla="*/ 2662 w 2867"/>
                <a:gd name="T3" fmla="*/ 1434 h 2867"/>
                <a:gd name="T4" fmla="*/ 1434 w 2867"/>
                <a:gd name="T5" fmla="*/ 2662 h 2867"/>
                <a:gd name="T6" fmla="*/ 205 w 2867"/>
                <a:gd name="T7" fmla="*/ 1434 h 2867"/>
                <a:gd name="T8" fmla="*/ 1434 w 2867"/>
                <a:gd name="T9" fmla="*/ 205 h 2867"/>
                <a:gd name="T10" fmla="*/ 1434 w 2867"/>
                <a:gd name="T11" fmla="*/ 0 h 2867"/>
                <a:gd name="T12" fmla="*/ 0 w 2867"/>
                <a:gd name="T13" fmla="*/ 1434 h 2867"/>
                <a:gd name="T14" fmla="*/ 1434 w 2867"/>
                <a:gd name="T15" fmla="*/ 2867 h 2867"/>
                <a:gd name="T16" fmla="*/ 2867 w 2867"/>
                <a:gd name="T17" fmla="*/ 1434 h 2867"/>
                <a:gd name="T18" fmla="*/ 1434 w 2867"/>
                <a:gd name="T19" fmla="*/ 0 h 2867"/>
                <a:gd name="T20" fmla="*/ 1434 w 2867"/>
                <a:gd name="T21" fmla="*/ 0 h 2867"/>
                <a:gd name="T22" fmla="*/ 901 w 2867"/>
                <a:gd name="T23" fmla="*/ 573 h 2867"/>
                <a:gd name="T24" fmla="*/ 1341 w 2867"/>
                <a:gd name="T25" fmla="*/ 393 h 2867"/>
                <a:gd name="T26" fmla="*/ 2232 w 2867"/>
                <a:gd name="T27" fmla="*/ 737 h 2867"/>
                <a:gd name="T28" fmla="*/ 2212 w 2867"/>
                <a:gd name="T29" fmla="*/ 860 h 2867"/>
                <a:gd name="T30" fmla="*/ 2089 w 2867"/>
                <a:gd name="T31" fmla="*/ 840 h 2867"/>
                <a:gd name="T32" fmla="*/ 1399 w 2867"/>
                <a:gd name="T33" fmla="*/ 573 h 2867"/>
                <a:gd name="T34" fmla="*/ 1004 w 2867"/>
                <a:gd name="T35" fmla="*/ 717 h 2867"/>
                <a:gd name="T36" fmla="*/ 895 w 2867"/>
                <a:gd name="T37" fmla="*/ 702 h 2867"/>
                <a:gd name="T38" fmla="*/ 901 w 2867"/>
                <a:gd name="T39" fmla="*/ 573 h 2867"/>
                <a:gd name="T40" fmla="*/ 2253 w 2867"/>
                <a:gd name="T41" fmla="*/ 1106 h 2867"/>
                <a:gd name="T42" fmla="*/ 2314 w 2867"/>
                <a:gd name="T43" fmla="*/ 998 h 2867"/>
                <a:gd name="T44" fmla="*/ 2437 w 2867"/>
                <a:gd name="T45" fmla="*/ 1044 h 2867"/>
                <a:gd name="T46" fmla="*/ 2478 w 2867"/>
                <a:gd name="T47" fmla="*/ 1208 h 2867"/>
                <a:gd name="T48" fmla="*/ 2416 w 2867"/>
                <a:gd name="T49" fmla="*/ 1316 h 2867"/>
                <a:gd name="T50" fmla="*/ 2314 w 2867"/>
                <a:gd name="T51" fmla="*/ 1290 h 2867"/>
                <a:gd name="T52" fmla="*/ 2253 w 2867"/>
                <a:gd name="T53" fmla="*/ 1106 h 2867"/>
                <a:gd name="T54" fmla="*/ 942 w 2867"/>
                <a:gd name="T55" fmla="*/ 1925 h 2867"/>
                <a:gd name="T56" fmla="*/ 1434 w 2867"/>
                <a:gd name="T57" fmla="*/ 1843 h 2867"/>
                <a:gd name="T58" fmla="*/ 1925 w 2867"/>
                <a:gd name="T59" fmla="*/ 1925 h 2867"/>
                <a:gd name="T60" fmla="*/ 1843 w 2867"/>
                <a:gd name="T61" fmla="*/ 1434 h 2867"/>
                <a:gd name="T62" fmla="*/ 1925 w 2867"/>
                <a:gd name="T63" fmla="*/ 942 h 2867"/>
                <a:gd name="T64" fmla="*/ 1434 w 2867"/>
                <a:gd name="T65" fmla="*/ 1024 h 2867"/>
                <a:gd name="T66" fmla="*/ 942 w 2867"/>
                <a:gd name="T67" fmla="*/ 942 h 2867"/>
                <a:gd name="T68" fmla="*/ 1024 w 2867"/>
                <a:gd name="T69" fmla="*/ 1434 h 2867"/>
                <a:gd name="T70" fmla="*/ 942 w 2867"/>
                <a:gd name="T71" fmla="*/ 1925 h 2867"/>
                <a:gd name="T72" fmla="*/ 819 w 2867"/>
                <a:gd name="T73" fmla="*/ 2048 h 2867"/>
                <a:gd name="T74" fmla="*/ 819 w 2867"/>
                <a:gd name="T75" fmla="*/ 2048 h 2867"/>
                <a:gd name="T76" fmla="*/ 819 w 2867"/>
                <a:gd name="T77" fmla="*/ 2048 h 2867"/>
                <a:gd name="T78" fmla="*/ 819 w 2867"/>
                <a:gd name="T79" fmla="*/ 2048 h 2867"/>
                <a:gd name="T80" fmla="*/ 819 w 2867"/>
                <a:gd name="T81" fmla="*/ 819 h 2867"/>
                <a:gd name="T82" fmla="*/ 819 w 2867"/>
                <a:gd name="T83" fmla="*/ 819 h 2867"/>
                <a:gd name="T84" fmla="*/ 819 w 2867"/>
                <a:gd name="T85" fmla="*/ 819 h 2867"/>
                <a:gd name="T86" fmla="*/ 819 w 2867"/>
                <a:gd name="T87" fmla="*/ 819 h 2867"/>
                <a:gd name="T88" fmla="*/ 819 w 2867"/>
                <a:gd name="T89" fmla="*/ 819 h 2867"/>
                <a:gd name="T90" fmla="*/ 819 w 2867"/>
                <a:gd name="T91" fmla="*/ 819 h 2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67" h="2867">
                  <a:moveTo>
                    <a:pt x="1434" y="205"/>
                  </a:moveTo>
                  <a:cubicBezTo>
                    <a:pt x="2109" y="205"/>
                    <a:pt x="2662" y="758"/>
                    <a:pt x="2662" y="1434"/>
                  </a:cubicBezTo>
                  <a:cubicBezTo>
                    <a:pt x="2662" y="2109"/>
                    <a:pt x="2109" y="2662"/>
                    <a:pt x="1434" y="2662"/>
                  </a:cubicBezTo>
                  <a:cubicBezTo>
                    <a:pt x="758" y="2662"/>
                    <a:pt x="205" y="2109"/>
                    <a:pt x="205" y="1434"/>
                  </a:cubicBezTo>
                  <a:cubicBezTo>
                    <a:pt x="205" y="758"/>
                    <a:pt x="758" y="205"/>
                    <a:pt x="1434" y="205"/>
                  </a:cubicBezTo>
                  <a:moveTo>
                    <a:pt x="1434" y="0"/>
                  </a:moveTo>
                  <a:cubicBezTo>
                    <a:pt x="655" y="0"/>
                    <a:pt x="0" y="655"/>
                    <a:pt x="0" y="1434"/>
                  </a:cubicBezTo>
                  <a:cubicBezTo>
                    <a:pt x="0" y="2212"/>
                    <a:pt x="655" y="2867"/>
                    <a:pt x="1434" y="2867"/>
                  </a:cubicBezTo>
                  <a:cubicBezTo>
                    <a:pt x="2212" y="2867"/>
                    <a:pt x="2867" y="2232"/>
                    <a:pt x="2867" y="1434"/>
                  </a:cubicBezTo>
                  <a:cubicBezTo>
                    <a:pt x="2867" y="635"/>
                    <a:pt x="2232" y="0"/>
                    <a:pt x="1434" y="0"/>
                  </a:cubicBezTo>
                  <a:cubicBezTo>
                    <a:pt x="1434" y="0"/>
                    <a:pt x="1434" y="0"/>
                    <a:pt x="1434" y="0"/>
                  </a:cubicBezTo>
                  <a:close/>
                  <a:moveTo>
                    <a:pt x="901" y="573"/>
                  </a:moveTo>
                  <a:cubicBezTo>
                    <a:pt x="1030" y="479"/>
                    <a:pt x="1147" y="420"/>
                    <a:pt x="1341" y="393"/>
                  </a:cubicBezTo>
                  <a:cubicBezTo>
                    <a:pt x="1646" y="350"/>
                    <a:pt x="2037" y="463"/>
                    <a:pt x="2232" y="737"/>
                  </a:cubicBezTo>
                  <a:cubicBezTo>
                    <a:pt x="2266" y="784"/>
                    <a:pt x="2257" y="831"/>
                    <a:pt x="2212" y="860"/>
                  </a:cubicBezTo>
                  <a:cubicBezTo>
                    <a:pt x="2161" y="893"/>
                    <a:pt x="2118" y="881"/>
                    <a:pt x="2089" y="840"/>
                  </a:cubicBezTo>
                  <a:cubicBezTo>
                    <a:pt x="1938" y="625"/>
                    <a:pt x="1599" y="539"/>
                    <a:pt x="1399" y="573"/>
                  </a:cubicBezTo>
                  <a:cubicBezTo>
                    <a:pt x="1200" y="607"/>
                    <a:pt x="1116" y="650"/>
                    <a:pt x="1004" y="717"/>
                  </a:cubicBezTo>
                  <a:cubicBezTo>
                    <a:pt x="978" y="732"/>
                    <a:pt x="924" y="739"/>
                    <a:pt x="895" y="702"/>
                  </a:cubicBezTo>
                  <a:cubicBezTo>
                    <a:pt x="864" y="664"/>
                    <a:pt x="861" y="603"/>
                    <a:pt x="901" y="573"/>
                  </a:cubicBezTo>
                  <a:close/>
                  <a:moveTo>
                    <a:pt x="2253" y="1106"/>
                  </a:moveTo>
                  <a:cubicBezTo>
                    <a:pt x="2248" y="1050"/>
                    <a:pt x="2271" y="1012"/>
                    <a:pt x="2314" y="998"/>
                  </a:cubicBezTo>
                  <a:cubicBezTo>
                    <a:pt x="2362" y="982"/>
                    <a:pt x="2417" y="1004"/>
                    <a:pt x="2437" y="1044"/>
                  </a:cubicBezTo>
                  <a:cubicBezTo>
                    <a:pt x="2456" y="1082"/>
                    <a:pt x="2466" y="1140"/>
                    <a:pt x="2478" y="1208"/>
                  </a:cubicBezTo>
                  <a:cubicBezTo>
                    <a:pt x="2485" y="1249"/>
                    <a:pt x="2472" y="1310"/>
                    <a:pt x="2416" y="1316"/>
                  </a:cubicBezTo>
                  <a:cubicBezTo>
                    <a:pt x="2375" y="1320"/>
                    <a:pt x="2348" y="1324"/>
                    <a:pt x="2314" y="1290"/>
                  </a:cubicBezTo>
                  <a:cubicBezTo>
                    <a:pt x="2280" y="1256"/>
                    <a:pt x="2256" y="1147"/>
                    <a:pt x="2253" y="1106"/>
                  </a:cubicBezTo>
                  <a:close/>
                  <a:moveTo>
                    <a:pt x="942" y="1925"/>
                  </a:moveTo>
                  <a:cubicBezTo>
                    <a:pt x="1044" y="1884"/>
                    <a:pt x="1229" y="1843"/>
                    <a:pt x="1434" y="1843"/>
                  </a:cubicBezTo>
                  <a:cubicBezTo>
                    <a:pt x="1638" y="1843"/>
                    <a:pt x="1823" y="1884"/>
                    <a:pt x="1925" y="1925"/>
                  </a:cubicBezTo>
                  <a:cubicBezTo>
                    <a:pt x="1884" y="1823"/>
                    <a:pt x="1843" y="1638"/>
                    <a:pt x="1843" y="1434"/>
                  </a:cubicBezTo>
                  <a:cubicBezTo>
                    <a:pt x="1843" y="1229"/>
                    <a:pt x="1884" y="1044"/>
                    <a:pt x="1925" y="942"/>
                  </a:cubicBezTo>
                  <a:cubicBezTo>
                    <a:pt x="1823" y="983"/>
                    <a:pt x="1638" y="1024"/>
                    <a:pt x="1434" y="1024"/>
                  </a:cubicBezTo>
                  <a:cubicBezTo>
                    <a:pt x="1229" y="1024"/>
                    <a:pt x="1044" y="983"/>
                    <a:pt x="942" y="942"/>
                  </a:cubicBezTo>
                  <a:cubicBezTo>
                    <a:pt x="983" y="1044"/>
                    <a:pt x="1024" y="1229"/>
                    <a:pt x="1024" y="1434"/>
                  </a:cubicBezTo>
                  <a:cubicBezTo>
                    <a:pt x="1024" y="1638"/>
                    <a:pt x="983" y="1823"/>
                    <a:pt x="942" y="1925"/>
                  </a:cubicBezTo>
                  <a:close/>
                  <a:moveTo>
                    <a:pt x="819" y="2048"/>
                  </a:moveTo>
                  <a:cubicBezTo>
                    <a:pt x="819" y="2048"/>
                    <a:pt x="819" y="2048"/>
                    <a:pt x="819" y="2048"/>
                  </a:cubicBezTo>
                  <a:cubicBezTo>
                    <a:pt x="819" y="2048"/>
                    <a:pt x="819" y="2048"/>
                    <a:pt x="819" y="2048"/>
                  </a:cubicBezTo>
                  <a:cubicBezTo>
                    <a:pt x="819" y="2048"/>
                    <a:pt x="819" y="2048"/>
                    <a:pt x="819" y="2048"/>
                  </a:cubicBezTo>
                  <a:close/>
                  <a:moveTo>
                    <a:pt x="819" y="819"/>
                  </a:moveTo>
                  <a:cubicBezTo>
                    <a:pt x="819" y="819"/>
                    <a:pt x="819" y="819"/>
                    <a:pt x="819" y="819"/>
                  </a:cubicBezTo>
                  <a:cubicBezTo>
                    <a:pt x="819" y="819"/>
                    <a:pt x="819" y="819"/>
                    <a:pt x="819" y="819"/>
                  </a:cubicBezTo>
                  <a:cubicBezTo>
                    <a:pt x="819" y="819"/>
                    <a:pt x="819" y="819"/>
                    <a:pt x="819" y="819"/>
                  </a:cubicBezTo>
                  <a:close/>
                  <a:moveTo>
                    <a:pt x="819" y="819"/>
                  </a:moveTo>
                  <a:cubicBezTo>
                    <a:pt x="819" y="819"/>
                    <a:pt x="819" y="819"/>
                    <a:pt x="819" y="819"/>
                  </a:cubicBezTo>
                </a:path>
              </a:pathLst>
            </a:custGeom>
            <a:solidFill>
              <a:schemeClr val="bg1"/>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bg1"/>
                </a:solidFill>
              </a:endParaRPr>
            </a:p>
          </p:txBody>
        </p:sp>
      </p:grpSp>
      <p:sp>
        <p:nvSpPr>
          <p:cNvPr id="24" name="椭圆 23"/>
          <p:cNvSpPr/>
          <p:nvPr/>
        </p:nvSpPr>
        <p:spPr>
          <a:xfrm>
            <a:off x="4778661" y="4249316"/>
            <a:ext cx="385791" cy="385791"/>
          </a:xfrm>
          <a:prstGeom prst="ellipse">
            <a:avLst/>
          </a:prstGeom>
          <a:solidFill>
            <a:srgbClr val="FFE0D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4400" eaLnBrk="0" fontAlgn="base" hangingPunct="0">
              <a:spcBef>
                <a:spcPct val="0"/>
              </a:spcBef>
              <a:spcAft>
                <a:spcPct val="0"/>
              </a:spcAft>
            </a:pPr>
            <a:endParaRPr lang="zh-CN" altLang="en-US" sz="1800">
              <a:solidFill>
                <a:schemeClr val="bg1"/>
              </a:solidFill>
            </a:endParaRPr>
          </a:p>
        </p:txBody>
      </p:sp>
      <p:sp>
        <p:nvSpPr>
          <p:cNvPr id="25" name="椭圆 24"/>
          <p:cNvSpPr/>
          <p:nvPr/>
        </p:nvSpPr>
        <p:spPr>
          <a:xfrm>
            <a:off x="4427942" y="5188742"/>
            <a:ext cx="536099" cy="536099"/>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4400" eaLnBrk="0" fontAlgn="base" hangingPunct="0">
              <a:spcBef>
                <a:spcPct val="0"/>
              </a:spcBef>
              <a:spcAft>
                <a:spcPct val="0"/>
              </a:spcAft>
            </a:pPr>
            <a:endParaRPr lang="zh-CN" altLang="en-US" sz="1800">
              <a:solidFill>
                <a:schemeClr val="bg1"/>
              </a:solidFill>
            </a:endParaRPr>
          </a:p>
        </p:txBody>
      </p:sp>
      <p:sp>
        <p:nvSpPr>
          <p:cNvPr id="26" name="椭圆 25"/>
          <p:cNvSpPr/>
          <p:nvPr/>
        </p:nvSpPr>
        <p:spPr>
          <a:xfrm>
            <a:off x="6569835" y="4349521"/>
            <a:ext cx="235483" cy="235483"/>
          </a:xfrm>
          <a:prstGeom prst="ellipse">
            <a:avLst/>
          </a:prstGeom>
          <a:solidFill>
            <a:srgbClr val="C46E4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4400" eaLnBrk="0" fontAlgn="base" hangingPunct="0">
              <a:spcBef>
                <a:spcPct val="0"/>
              </a:spcBef>
              <a:spcAft>
                <a:spcPct val="0"/>
              </a:spcAft>
            </a:pPr>
            <a:endParaRPr lang="zh-CN" altLang="en-US" sz="1800">
              <a:solidFill>
                <a:schemeClr val="bg1"/>
              </a:solidFill>
            </a:endParaRPr>
          </a:p>
        </p:txBody>
      </p:sp>
      <p:sp>
        <p:nvSpPr>
          <p:cNvPr id="27" name="椭圆 26"/>
          <p:cNvSpPr/>
          <p:nvPr/>
        </p:nvSpPr>
        <p:spPr>
          <a:xfrm>
            <a:off x="5928520" y="3307384"/>
            <a:ext cx="440904" cy="440904"/>
          </a:xfrm>
          <a:prstGeom prst="ellipse">
            <a:avLst/>
          </a:prstGeom>
          <a:solidFill>
            <a:srgbClr val="C46E4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4400" eaLnBrk="0" fontAlgn="base" hangingPunct="0">
              <a:spcBef>
                <a:spcPct val="0"/>
              </a:spcBef>
              <a:spcAft>
                <a:spcPct val="0"/>
              </a:spcAft>
            </a:pPr>
            <a:endParaRPr lang="zh-CN" altLang="en-US" sz="1800">
              <a:solidFill>
                <a:schemeClr val="bg1"/>
              </a:solidFill>
            </a:endParaRPr>
          </a:p>
        </p:txBody>
      </p:sp>
      <p:sp>
        <p:nvSpPr>
          <p:cNvPr id="28" name="椭圆 27"/>
          <p:cNvSpPr/>
          <p:nvPr/>
        </p:nvSpPr>
        <p:spPr>
          <a:xfrm>
            <a:off x="7080213" y="5188344"/>
            <a:ext cx="385791" cy="385791"/>
          </a:xfrm>
          <a:prstGeom prst="ellipse">
            <a:avLst/>
          </a:prstGeom>
          <a:solidFill>
            <a:srgbClr val="FF8DD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4400" eaLnBrk="0" fontAlgn="base" hangingPunct="0">
              <a:spcBef>
                <a:spcPct val="0"/>
              </a:spcBef>
              <a:spcAft>
                <a:spcPct val="0"/>
              </a:spcAft>
            </a:pPr>
            <a:endParaRPr lang="zh-CN" altLang="en-US" sz="1800">
              <a:solidFill>
                <a:schemeClr val="bg1"/>
              </a:solidFill>
            </a:endParaRPr>
          </a:p>
        </p:txBody>
      </p:sp>
      <p:sp>
        <p:nvSpPr>
          <p:cNvPr id="29" name="椭圆 28"/>
          <p:cNvSpPr/>
          <p:nvPr/>
        </p:nvSpPr>
        <p:spPr>
          <a:xfrm>
            <a:off x="7784826" y="3535352"/>
            <a:ext cx="235483" cy="235483"/>
          </a:xfrm>
          <a:prstGeom prst="ellipse">
            <a:avLst/>
          </a:prstGeom>
          <a:solidFill>
            <a:srgbClr val="FF8DD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4400" eaLnBrk="0" fontAlgn="base" hangingPunct="0">
              <a:spcBef>
                <a:spcPct val="0"/>
              </a:spcBef>
              <a:spcAft>
                <a:spcPct val="0"/>
              </a:spcAft>
            </a:pPr>
            <a:endParaRPr lang="zh-CN" altLang="en-US" sz="1800">
              <a:solidFill>
                <a:schemeClr val="bg1"/>
              </a:solidFill>
            </a:endParaRPr>
          </a:p>
        </p:txBody>
      </p:sp>
      <p:grpSp>
        <p:nvGrpSpPr>
          <p:cNvPr id="30" name="组合 61"/>
          <p:cNvGrpSpPr/>
          <p:nvPr/>
        </p:nvGrpSpPr>
        <p:grpSpPr>
          <a:xfrm>
            <a:off x="1605535" y="1783770"/>
            <a:ext cx="2822650" cy="1233204"/>
            <a:chOff x="1648397" y="1783770"/>
            <a:chExt cx="2822650" cy="1233204"/>
          </a:xfrm>
        </p:grpSpPr>
        <p:grpSp>
          <p:nvGrpSpPr>
            <p:cNvPr id="31" name="组合 11"/>
            <p:cNvGrpSpPr/>
            <p:nvPr/>
          </p:nvGrpSpPr>
          <p:grpSpPr>
            <a:xfrm>
              <a:off x="1648397" y="1783770"/>
              <a:ext cx="2822650" cy="1233204"/>
              <a:chOff x="6729132" y="1590302"/>
              <a:chExt cx="2146448" cy="937775"/>
            </a:xfrm>
          </p:grpSpPr>
          <p:sp>
            <p:nvSpPr>
              <p:cNvPr id="33" name="矩形 32"/>
              <p:cNvSpPr/>
              <p:nvPr/>
            </p:nvSpPr>
            <p:spPr>
              <a:xfrm>
                <a:off x="8199185" y="1590302"/>
                <a:ext cx="623145" cy="351068"/>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r" defTabSz="914400" eaLnBrk="0" fontAlgn="base" hangingPunct="0">
                  <a:spcBef>
                    <a:spcPct val="0"/>
                  </a:spcBef>
                  <a:spcAft>
                    <a:spcPct val="0"/>
                  </a:spcAft>
                </a:pPr>
                <a:r>
                  <a:rPr lang="en-US" altLang="zh-CN" sz="2400" dirty="0">
                    <a:solidFill>
                      <a:schemeClr val="bg1"/>
                    </a:solidFill>
                    <a:latin typeface="+mj-lt"/>
                    <a:ea typeface="微软雅黑" panose="020B0503020204020204" pitchFamily="34" charset="-122"/>
                    <a:cs typeface="Arial" panose="020B0604020202020204" pitchFamily="34" charset="0"/>
                  </a:rPr>
                  <a:t>2017</a:t>
                </a:r>
                <a:endParaRPr lang="zh-CN" altLang="en-US" sz="2400" dirty="0">
                  <a:solidFill>
                    <a:schemeClr val="bg1"/>
                  </a:solidFill>
                  <a:latin typeface="+mj-lt"/>
                </a:endParaRPr>
              </a:p>
            </p:txBody>
          </p:sp>
          <p:sp>
            <p:nvSpPr>
              <p:cNvPr id="34" name="文本框 75"/>
              <p:cNvSpPr txBox="1"/>
              <p:nvPr/>
            </p:nvSpPr>
            <p:spPr bwMode="auto">
              <a:xfrm>
                <a:off x="6729132" y="2132600"/>
                <a:ext cx="2146448" cy="395477"/>
              </a:xfrm>
              <a:prstGeom prst="rect">
                <a:avLst/>
              </a:prstGeom>
              <a:noFill/>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r" defTabSz="914400">
                  <a:defRPr/>
                </a:pPr>
                <a:r>
                  <a:rPr lang="zh-CN" altLang="en-US" sz="1400">
                    <a:solidFill>
                      <a:schemeClr val="bg1"/>
                    </a:solidFill>
                    <a:sym typeface="+mn-ea"/>
                  </a:rPr>
                  <a:t>Here to add your text, mainly to avoid large sections of text</a:t>
                </a:r>
                <a:endParaRPr lang="zh-CN" altLang="en-US" sz="1400" dirty="0">
                  <a:solidFill>
                    <a:schemeClr val="bg1"/>
                  </a:solidFill>
                  <a:sym typeface="+mn-ea"/>
                </a:endParaRPr>
              </a:p>
            </p:txBody>
          </p:sp>
          <p:sp>
            <p:nvSpPr>
              <p:cNvPr id="35" name="文本框 34"/>
              <p:cNvSpPr txBox="1">
                <a:spLocks noChangeArrowheads="1"/>
              </p:cNvSpPr>
              <p:nvPr/>
            </p:nvSpPr>
            <p:spPr bwMode="auto">
              <a:xfrm>
                <a:off x="7264442" y="1866984"/>
                <a:ext cx="1590418" cy="280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r"/>
                <a:r>
                  <a:rPr lang="en-US" sz="1800" b="1" dirty="0">
                    <a:solidFill>
                      <a:schemeClr val="bg1"/>
                    </a:solidFill>
                    <a:sym typeface="+mn-ea"/>
                  </a:rPr>
                  <a:t>YOUR TITLE</a:t>
                </a:r>
                <a:endParaRPr lang="zh-CN" altLang="en-US" sz="1800" dirty="0">
                  <a:solidFill>
                    <a:schemeClr val="bg1"/>
                  </a:solidFill>
                </a:endParaRPr>
              </a:p>
            </p:txBody>
          </p:sp>
        </p:grpSp>
        <p:cxnSp>
          <p:nvCxnSpPr>
            <p:cNvPr id="32" name="直接连接符 43"/>
            <p:cNvCxnSpPr/>
            <p:nvPr/>
          </p:nvCxnSpPr>
          <p:spPr>
            <a:xfrm>
              <a:off x="2633703" y="2496909"/>
              <a:ext cx="1767319"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6" name="组合 59"/>
          <p:cNvGrpSpPr/>
          <p:nvPr/>
        </p:nvGrpSpPr>
        <p:grpSpPr>
          <a:xfrm>
            <a:off x="7398560" y="1783770"/>
            <a:ext cx="2822650" cy="1216291"/>
            <a:chOff x="7441422" y="1783770"/>
            <a:chExt cx="2822650" cy="1216291"/>
          </a:xfrm>
        </p:grpSpPr>
        <p:sp>
          <p:nvSpPr>
            <p:cNvPr id="37" name="矩形 36"/>
            <p:cNvSpPr/>
            <p:nvPr/>
          </p:nvSpPr>
          <p:spPr>
            <a:xfrm>
              <a:off x="7512041" y="1783770"/>
              <a:ext cx="819455" cy="461665"/>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r>
                <a:rPr lang="en-US" altLang="zh-CN" sz="2400" dirty="0">
                  <a:solidFill>
                    <a:schemeClr val="bg1"/>
                  </a:solidFill>
                  <a:latin typeface="+mj-lt"/>
                  <a:ea typeface="微软雅黑" panose="020B0503020204020204" pitchFamily="34" charset="-122"/>
                  <a:cs typeface="Arial" panose="020B0604020202020204" pitchFamily="34" charset="0"/>
                </a:rPr>
                <a:t>2018</a:t>
              </a:r>
              <a:endParaRPr lang="zh-CN" altLang="en-US" sz="2400" dirty="0">
                <a:solidFill>
                  <a:schemeClr val="bg1"/>
                </a:solidFill>
                <a:latin typeface="+mj-lt"/>
              </a:endParaRPr>
            </a:p>
          </p:txBody>
        </p:sp>
        <p:sp>
          <p:nvSpPr>
            <p:cNvPr id="38" name="文本框 75"/>
            <p:cNvSpPr txBox="1"/>
            <p:nvPr/>
          </p:nvSpPr>
          <p:spPr bwMode="auto">
            <a:xfrm>
              <a:off x="7441422" y="2479996"/>
              <a:ext cx="2822650" cy="520065"/>
            </a:xfrm>
            <a:prstGeom prst="rect">
              <a:avLst/>
            </a:prstGeom>
            <a:noFill/>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a:defRPr/>
              </a:pPr>
              <a:r>
                <a:rPr lang="zh-CN" altLang="en-US" sz="1400">
                  <a:solidFill>
                    <a:schemeClr val="bg1"/>
                  </a:solidFill>
                  <a:sym typeface="+mn-ea"/>
                </a:rPr>
                <a:t>Here to add your text, mainly to avoid large sections of text</a:t>
              </a:r>
              <a:endParaRPr lang="zh-CN" altLang="en-US" sz="1400" dirty="0">
                <a:solidFill>
                  <a:schemeClr val="bg1"/>
                </a:solidFill>
                <a:sym typeface="+mn-ea"/>
              </a:endParaRPr>
            </a:p>
          </p:txBody>
        </p:sp>
        <p:sp>
          <p:nvSpPr>
            <p:cNvPr id="39" name="文本框 38"/>
            <p:cNvSpPr txBox="1">
              <a:spLocks noChangeArrowheads="1"/>
            </p:cNvSpPr>
            <p:nvPr/>
          </p:nvSpPr>
          <p:spPr bwMode="auto">
            <a:xfrm>
              <a:off x="7452412" y="2148997"/>
              <a:ext cx="209145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1800" b="1" dirty="0">
                  <a:solidFill>
                    <a:schemeClr val="bg1"/>
                  </a:solidFill>
                  <a:sym typeface="+mn-ea"/>
                </a:rPr>
                <a:t>YOUR TITLE</a:t>
              </a:r>
              <a:endParaRPr lang="zh-CN" altLang="en-US" sz="1800" dirty="0">
                <a:solidFill>
                  <a:schemeClr val="bg1"/>
                </a:solidFill>
              </a:endParaRPr>
            </a:p>
          </p:txBody>
        </p:sp>
        <p:cxnSp>
          <p:nvCxnSpPr>
            <p:cNvPr id="40" name="直接连接符 50"/>
            <p:cNvCxnSpPr/>
            <p:nvPr/>
          </p:nvCxnSpPr>
          <p:spPr>
            <a:xfrm>
              <a:off x="7558206" y="2508132"/>
              <a:ext cx="1767319"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41" name="组合 60"/>
          <p:cNvGrpSpPr/>
          <p:nvPr/>
        </p:nvGrpSpPr>
        <p:grpSpPr>
          <a:xfrm>
            <a:off x="8167157" y="4033636"/>
            <a:ext cx="2822650" cy="1258495"/>
            <a:chOff x="8210019" y="4033636"/>
            <a:chExt cx="2822650" cy="1258495"/>
          </a:xfrm>
        </p:grpSpPr>
        <p:sp>
          <p:nvSpPr>
            <p:cNvPr id="42" name="矩形 41"/>
            <p:cNvSpPr/>
            <p:nvPr/>
          </p:nvSpPr>
          <p:spPr>
            <a:xfrm>
              <a:off x="9209107" y="4033636"/>
              <a:ext cx="819455" cy="461665"/>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r>
                <a:rPr lang="en-US" altLang="zh-CN" sz="2400" dirty="0">
                  <a:solidFill>
                    <a:schemeClr val="bg1"/>
                  </a:solidFill>
                  <a:latin typeface="+mj-lt"/>
                  <a:ea typeface="微软雅黑" panose="020B0503020204020204" pitchFamily="34" charset="-122"/>
                  <a:cs typeface="Arial" panose="020B0604020202020204" pitchFamily="34" charset="0"/>
                </a:rPr>
                <a:t>2019</a:t>
              </a:r>
              <a:endParaRPr lang="zh-CN" altLang="en-US" sz="2400" dirty="0">
                <a:solidFill>
                  <a:schemeClr val="bg1"/>
                </a:solidFill>
                <a:latin typeface="+mj-lt"/>
              </a:endParaRPr>
            </a:p>
          </p:txBody>
        </p:sp>
        <p:sp>
          <p:nvSpPr>
            <p:cNvPr id="43" name="文本框 75"/>
            <p:cNvSpPr txBox="1"/>
            <p:nvPr/>
          </p:nvSpPr>
          <p:spPr bwMode="auto">
            <a:xfrm>
              <a:off x="8210019" y="4772066"/>
              <a:ext cx="2822650" cy="520065"/>
            </a:xfrm>
            <a:prstGeom prst="rect">
              <a:avLst/>
            </a:prstGeom>
            <a:noFill/>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400">
                <a:defRPr/>
              </a:pPr>
              <a:r>
                <a:rPr lang="zh-CN" altLang="en-US" sz="1400">
                  <a:solidFill>
                    <a:schemeClr val="bg1"/>
                  </a:solidFill>
                  <a:sym typeface="+mn-ea"/>
                </a:rPr>
                <a:t>Here to add your text, mainly to avoid large sections of text</a:t>
              </a:r>
              <a:endParaRPr lang="zh-CN" altLang="en-US" sz="1400" dirty="0">
                <a:solidFill>
                  <a:schemeClr val="bg1"/>
                </a:solidFill>
                <a:sym typeface="+mn-ea"/>
              </a:endParaRPr>
            </a:p>
          </p:txBody>
        </p:sp>
        <p:sp>
          <p:nvSpPr>
            <p:cNvPr id="44" name="文本框 43"/>
            <p:cNvSpPr txBox="1">
              <a:spLocks noChangeArrowheads="1"/>
            </p:cNvSpPr>
            <p:nvPr/>
          </p:nvSpPr>
          <p:spPr bwMode="auto">
            <a:xfrm>
              <a:off x="8572702" y="4398863"/>
              <a:ext cx="209145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en-US" sz="1800" b="1" dirty="0">
                  <a:solidFill>
                    <a:schemeClr val="bg1"/>
                  </a:solidFill>
                  <a:sym typeface="+mn-ea"/>
                </a:rPr>
                <a:t>YOUR TITLE</a:t>
              </a:r>
              <a:endParaRPr lang="zh-CN" altLang="en-US" sz="1800" dirty="0">
                <a:solidFill>
                  <a:schemeClr val="bg1"/>
                </a:solidFill>
              </a:endParaRPr>
            </a:p>
          </p:txBody>
        </p:sp>
        <p:cxnSp>
          <p:nvCxnSpPr>
            <p:cNvPr id="45" name="直接连接符 54"/>
            <p:cNvCxnSpPr/>
            <p:nvPr/>
          </p:nvCxnSpPr>
          <p:spPr>
            <a:xfrm>
              <a:off x="8748839" y="4757998"/>
              <a:ext cx="1767319"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46" name="组合 62"/>
          <p:cNvGrpSpPr/>
          <p:nvPr/>
        </p:nvGrpSpPr>
        <p:grpSpPr>
          <a:xfrm>
            <a:off x="1007295" y="4103055"/>
            <a:ext cx="2822650" cy="1258495"/>
            <a:chOff x="1050157" y="4103055"/>
            <a:chExt cx="2822650" cy="1258495"/>
          </a:xfrm>
        </p:grpSpPr>
        <p:sp>
          <p:nvSpPr>
            <p:cNvPr id="47" name="矩形 46"/>
            <p:cNvSpPr/>
            <p:nvPr/>
          </p:nvSpPr>
          <p:spPr>
            <a:xfrm>
              <a:off x="2049245" y="4103055"/>
              <a:ext cx="819455" cy="461665"/>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r>
                <a:rPr lang="en-US" altLang="zh-CN" sz="2400" dirty="0">
                  <a:solidFill>
                    <a:schemeClr val="bg1"/>
                  </a:solidFill>
                  <a:latin typeface="+mj-lt"/>
                  <a:ea typeface="微软雅黑" panose="020B0503020204020204" pitchFamily="34" charset="-122"/>
                  <a:cs typeface="Arial" panose="020B0604020202020204" pitchFamily="34" charset="0"/>
                </a:rPr>
                <a:t>2016</a:t>
              </a:r>
              <a:endParaRPr lang="zh-CN" altLang="en-US" sz="2400" dirty="0">
                <a:solidFill>
                  <a:schemeClr val="bg1"/>
                </a:solidFill>
                <a:latin typeface="+mj-lt"/>
              </a:endParaRPr>
            </a:p>
          </p:txBody>
        </p:sp>
        <p:sp>
          <p:nvSpPr>
            <p:cNvPr id="48" name="文本框 75"/>
            <p:cNvSpPr txBox="1"/>
            <p:nvPr/>
          </p:nvSpPr>
          <p:spPr bwMode="auto">
            <a:xfrm>
              <a:off x="1050157" y="4841485"/>
              <a:ext cx="2822650" cy="520065"/>
            </a:xfrm>
            <a:prstGeom prst="rect">
              <a:avLst/>
            </a:prstGeom>
            <a:noFill/>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400">
                <a:defRPr/>
              </a:pPr>
              <a:r>
                <a:rPr lang="zh-CN" altLang="en-US" sz="1400">
                  <a:solidFill>
                    <a:schemeClr val="bg1"/>
                  </a:solidFill>
                  <a:sym typeface="+mn-ea"/>
                </a:rPr>
                <a:t>Here to add your text, mainly to avoid large sections of text</a:t>
              </a:r>
              <a:endParaRPr lang="zh-CN" altLang="en-US" sz="1400" dirty="0">
                <a:solidFill>
                  <a:schemeClr val="bg1"/>
                </a:solidFill>
                <a:sym typeface="+mn-ea"/>
              </a:endParaRPr>
            </a:p>
          </p:txBody>
        </p:sp>
        <p:sp>
          <p:nvSpPr>
            <p:cNvPr id="49" name="文本框 48"/>
            <p:cNvSpPr txBox="1">
              <a:spLocks noChangeArrowheads="1"/>
            </p:cNvSpPr>
            <p:nvPr/>
          </p:nvSpPr>
          <p:spPr bwMode="auto">
            <a:xfrm>
              <a:off x="1412840" y="4468282"/>
              <a:ext cx="209145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en-US" sz="1800" b="1" dirty="0">
                  <a:solidFill>
                    <a:schemeClr val="bg1"/>
                  </a:solidFill>
                  <a:sym typeface="+mn-ea"/>
                </a:rPr>
                <a:t>YOUR TITLE</a:t>
              </a:r>
              <a:endParaRPr lang="zh-CN" altLang="en-US" sz="1800" dirty="0">
                <a:solidFill>
                  <a:schemeClr val="bg1"/>
                </a:solidFill>
              </a:endParaRPr>
            </a:p>
          </p:txBody>
        </p:sp>
        <p:cxnSp>
          <p:nvCxnSpPr>
            <p:cNvPr id="50" name="直接连接符 58"/>
            <p:cNvCxnSpPr/>
            <p:nvPr/>
          </p:nvCxnSpPr>
          <p:spPr>
            <a:xfrm>
              <a:off x="1588977" y="4827417"/>
              <a:ext cx="1767319"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par>
                                <p:cTn id="9" presetID="2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par>
                                <p:cTn id="12" presetID="22" presetClass="entr" presetSubtype="4" fill="hold" grpId="0" nodeType="withEffect">
                                  <p:stCondLst>
                                    <p:cond delay="20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500"/>
                                        <p:tgtEl>
                                          <p:spTgt spid="10"/>
                                        </p:tgtEl>
                                      </p:cBhvr>
                                    </p:animEffect>
                                  </p:childTnLst>
                                </p:cTn>
                              </p:par>
                              <p:par>
                                <p:cTn id="15" presetID="22" presetClass="entr" presetSubtype="4" fill="hold" grpId="0" nodeType="withEffect">
                                  <p:stCondLst>
                                    <p:cond delay="40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par>
                                <p:cTn id="18" presetID="22" presetClass="entr" presetSubtype="4" fill="hold" grpId="0" nodeType="withEffect">
                                  <p:stCondLst>
                                    <p:cond delay="60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par>
                                <p:cTn id="21" presetID="10" presetClass="entr" presetSubtype="0" fill="hold" nodeType="withEffect">
                                  <p:stCondLst>
                                    <p:cond delay="50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nodeType="withEffect">
                                  <p:stCondLst>
                                    <p:cond delay="70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par>
                                <p:cTn id="27" presetID="10" presetClass="entr" presetSubtype="0" fill="hold" nodeType="withEffect">
                                  <p:stCondLst>
                                    <p:cond delay="90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nodeType="withEffect">
                                  <p:stCondLst>
                                    <p:cond delay="110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par>
                                <p:cTn id="33" presetID="10" presetClass="entr" presetSubtype="0" fill="hold" grpId="0" nodeType="withEffect">
                                  <p:stCondLst>
                                    <p:cond delay="85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par>
                                <p:cTn id="36" presetID="10" presetClass="entr" presetSubtype="0" fill="hold" grpId="0" nodeType="withEffect">
                                  <p:stCondLst>
                                    <p:cond delay="132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par>
                                <p:cTn id="39" presetID="10" presetClass="entr" presetSubtype="0" fill="hold" grpId="0" nodeType="withEffect">
                                  <p:stCondLst>
                                    <p:cond delay="992"/>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childTnLst>
                                </p:cTn>
                              </p:par>
                              <p:par>
                                <p:cTn id="42" presetID="10" presetClass="entr" presetSubtype="0" fill="hold" grpId="0" nodeType="withEffect">
                                  <p:stCondLst>
                                    <p:cond delay="85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par>
                                <p:cTn id="45" presetID="10" presetClass="entr" presetSubtype="0" fill="hold" grpId="0" nodeType="withEffect">
                                  <p:stCondLst>
                                    <p:cond delay="937"/>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par>
                                <p:cTn id="48" presetID="10" presetClass="entr" presetSubtype="0" fill="hold" grpId="0" nodeType="withEffect">
                                  <p:stCondLst>
                                    <p:cond delay="155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500"/>
                                        <p:tgtEl>
                                          <p:spTgt spid="25"/>
                                        </p:tgtEl>
                                      </p:cBhvr>
                                    </p:animEffect>
                                  </p:childTnLst>
                                </p:cTn>
                              </p:par>
                              <p:par>
                                <p:cTn id="51" presetID="53" presetClass="entr" presetSubtype="528" fill="hold" nodeType="withEffect">
                                  <p:stCondLst>
                                    <p:cond delay="1250"/>
                                  </p:stCondLst>
                                  <p:childTnLst>
                                    <p:set>
                                      <p:cBhvr>
                                        <p:cTn id="52" dur="1" fill="hold">
                                          <p:stCondLst>
                                            <p:cond delay="0"/>
                                          </p:stCondLst>
                                        </p:cTn>
                                        <p:tgtEl>
                                          <p:spTgt spid="30"/>
                                        </p:tgtEl>
                                        <p:attrNameLst>
                                          <p:attrName>style.visibility</p:attrName>
                                        </p:attrNameLst>
                                      </p:cBhvr>
                                      <p:to>
                                        <p:strVal val="visible"/>
                                      </p:to>
                                    </p:set>
                                    <p:anim calcmode="lin" valueType="num">
                                      <p:cBhvr>
                                        <p:cTn id="53" dur="500" fill="hold"/>
                                        <p:tgtEl>
                                          <p:spTgt spid="30"/>
                                        </p:tgtEl>
                                        <p:attrNameLst>
                                          <p:attrName>ppt_w</p:attrName>
                                        </p:attrNameLst>
                                      </p:cBhvr>
                                      <p:tavLst>
                                        <p:tav tm="0">
                                          <p:val>
                                            <p:fltVal val="0"/>
                                          </p:val>
                                        </p:tav>
                                        <p:tav tm="100000">
                                          <p:val>
                                            <p:strVal val="#ppt_w"/>
                                          </p:val>
                                        </p:tav>
                                      </p:tavLst>
                                    </p:anim>
                                    <p:anim calcmode="lin" valueType="num">
                                      <p:cBhvr>
                                        <p:cTn id="54" dur="500" fill="hold"/>
                                        <p:tgtEl>
                                          <p:spTgt spid="30"/>
                                        </p:tgtEl>
                                        <p:attrNameLst>
                                          <p:attrName>ppt_h</p:attrName>
                                        </p:attrNameLst>
                                      </p:cBhvr>
                                      <p:tavLst>
                                        <p:tav tm="0">
                                          <p:val>
                                            <p:fltVal val="0"/>
                                          </p:val>
                                        </p:tav>
                                        <p:tav tm="100000">
                                          <p:val>
                                            <p:strVal val="#ppt_h"/>
                                          </p:val>
                                        </p:tav>
                                      </p:tavLst>
                                    </p:anim>
                                    <p:animEffect transition="in" filter="fade">
                                      <p:cBhvr>
                                        <p:cTn id="55" dur="500"/>
                                        <p:tgtEl>
                                          <p:spTgt spid="30"/>
                                        </p:tgtEl>
                                      </p:cBhvr>
                                    </p:animEffect>
                                    <p:anim calcmode="lin" valueType="num">
                                      <p:cBhvr>
                                        <p:cTn id="56" dur="500" fill="hold"/>
                                        <p:tgtEl>
                                          <p:spTgt spid="30"/>
                                        </p:tgtEl>
                                        <p:attrNameLst>
                                          <p:attrName>ppt_x</p:attrName>
                                        </p:attrNameLst>
                                      </p:cBhvr>
                                      <p:tavLst>
                                        <p:tav tm="0">
                                          <p:val>
                                            <p:fltVal val="0.5"/>
                                          </p:val>
                                        </p:tav>
                                        <p:tav tm="100000">
                                          <p:val>
                                            <p:strVal val="#ppt_x"/>
                                          </p:val>
                                        </p:tav>
                                      </p:tavLst>
                                    </p:anim>
                                    <p:anim calcmode="lin" valueType="num">
                                      <p:cBhvr>
                                        <p:cTn id="57" dur="500" fill="hold"/>
                                        <p:tgtEl>
                                          <p:spTgt spid="30"/>
                                        </p:tgtEl>
                                        <p:attrNameLst>
                                          <p:attrName>ppt_y</p:attrName>
                                        </p:attrNameLst>
                                      </p:cBhvr>
                                      <p:tavLst>
                                        <p:tav tm="0">
                                          <p:val>
                                            <p:fltVal val="0.5"/>
                                          </p:val>
                                        </p:tav>
                                        <p:tav tm="100000">
                                          <p:val>
                                            <p:strVal val="#ppt_y"/>
                                          </p:val>
                                        </p:tav>
                                      </p:tavLst>
                                    </p:anim>
                                  </p:childTnLst>
                                </p:cTn>
                              </p:par>
                              <p:par>
                                <p:cTn id="58" presetID="53" presetClass="entr" presetSubtype="528" fill="hold" nodeType="withEffect">
                                  <p:stCondLst>
                                    <p:cond delay="1250"/>
                                  </p:stCondLst>
                                  <p:childTnLst>
                                    <p:set>
                                      <p:cBhvr>
                                        <p:cTn id="59" dur="1" fill="hold">
                                          <p:stCondLst>
                                            <p:cond delay="0"/>
                                          </p:stCondLst>
                                        </p:cTn>
                                        <p:tgtEl>
                                          <p:spTgt spid="46"/>
                                        </p:tgtEl>
                                        <p:attrNameLst>
                                          <p:attrName>style.visibility</p:attrName>
                                        </p:attrNameLst>
                                      </p:cBhvr>
                                      <p:to>
                                        <p:strVal val="visible"/>
                                      </p:to>
                                    </p:set>
                                    <p:anim calcmode="lin" valueType="num">
                                      <p:cBhvr>
                                        <p:cTn id="60" dur="500" fill="hold"/>
                                        <p:tgtEl>
                                          <p:spTgt spid="46"/>
                                        </p:tgtEl>
                                        <p:attrNameLst>
                                          <p:attrName>ppt_w</p:attrName>
                                        </p:attrNameLst>
                                      </p:cBhvr>
                                      <p:tavLst>
                                        <p:tav tm="0">
                                          <p:val>
                                            <p:fltVal val="0"/>
                                          </p:val>
                                        </p:tav>
                                        <p:tav tm="100000">
                                          <p:val>
                                            <p:strVal val="#ppt_w"/>
                                          </p:val>
                                        </p:tav>
                                      </p:tavLst>
                                    </p:anim>
                                    <p:anim calcmode="lin" valueType="num">
                                      <p:cBhvr>
                                        <p:cTn id="61" dur="500" fill="hold"/>
                                        <p:tgtEl>
                                          <p:spTgt spid="46"/>
                                        </p:tgtEl>
                                        <p:attrNameLst>
                                          <p:attrName>ppt_h</p:attrName>
                                        </p:attrNameLst>
                                      </p:cBhvr>
                                      <p:tavLst>
                                        <p:tav tm="0">
                                          <p:val>
                                            <p:fltVal val="0"/>
                                          </p:val>
                                        </p:tav>
                                        <p:tav tm="100000">
                                          <p:val>
                                            <p:strVal val="#ppt_h"/>
                                          </p:val>
                                        </p:tav>
                                      </p:tavLst>
                                    </p:anim>
                                    <p:animEffect transition="in" filter="fade">
                                      <p:cBhvr>
                                        <p:cTn id="62" dur="500"/>
                                        <p:tgtEl>
                                          <p:spTgt spid="46"/>
                                        </p:tgtEl>
                                      </p:cBhvr>
                                    </p:animEffect>
                                    <p:anim calcmode="lin" valueType="num">
                                      <p:cBhvr>
                                        <p:cTn id="63" dur="500" fill="hold"/>
                                        <p:tgtEl>
                                          <p:spTgt spid="46"/>
                                        </p:tgtEl>
                                        <p:attrNameLst>
                                          <p:attrName>ppt_x</p:attrName>
                                        </p:attrNameLst>
                                      </p:cBhvr>
                                      <p:tavLst>
                                        <p:tav tm="0">
                                          <p:val>
                                            <p:fltVal val="0.5"/>
                                          </p:val>
                                        </p:tav>
                                        <p:tav tm="100000">
                                          <p:val>
                                            <p:strVal val="#ppt_x"/>
                                          </p:val>
                                        </p:tav>
                                      </p:tavLst>
                                    </p:anim>
                                    <p:anim calcmode="lin" valueType="num">
                                      <p:cBhvr>
                                        <p:cTn id="64" dur="500" fill="hold"/>
                                        <p:tgtEl>
                                          <p:spTgt spid="46"/>
                                        </p:tgtEl>
                                        <p:attrNameLst>
                                          <p:attrName>ppt_y</p:attrName>
                                        </p:attrNameLst>
                                      </p:cBhvr>
                                      <p:tavLst>
                                        <p:tav tm="0">
                                          <p:val>
                                            <p:fltVal val="0.5"/>
                                          </p:val>
                                        </p:tav>
                                        <p:tav tm="100000">
                                          <p:val>
                                            <p:strVal val="#ppt_y"/>
                                          </p:val>
                                        </p:tav>
                                      </p:tavLst>
                                    </p:anim>
                                  </p:childTnLst>
                                </p:cTn>
                              </p:par>
                              <p:par>
                                <p:cTn id="65" presetID="53" presetClass="entr" presetSubtype="528" fill="hold" nodeType="withEffect">
                                  <p:stCondLst>
                                    <p:cond delay="1250"/>
                                  </p:stCondLst>
                                  <p:childTnLst>
                                    <p:set>
                                      <p:cBhvr>
                                        <p:cTn id="66" dur="1" fill="hold">
                                          <p:stCondLst>
                                            <p:cond delay="0"/>
                                          </p:stCondLst>
                                        </p:cTn>
                                        <p:tgtEl>
                                          <p:spTgt spid="36"/>
                                        </p:tgtEl>
                                        <p:attrNameLst>
                                          <p:attrName>style.visibility</p:attrName>
                                        </p:attrNameLst>
                                      </p:cBhvr>
                                      <p:to>
                                        <p:strVal val="visible"/>
                                      </p:to>
                                    </p:set>
                                    <p:anim calcmode="lin" valueType="num">
                                      <p:cBhvr>
                                        <p:cTn id="67" dur="500" fill="hold"/>
                                        <p:tgtEl>
                                          <p:spTgt spid="36"/>
                                        </p:tgtEl>
                                        <p:attrNameLst>
                                          <p:attrName>ppt_w</p:attrName>
                                        </p:attrNameLst>
                                      </p:cBhvr>
                                      <p:tavLst>
                                        <p:tav tm="0">
                                          <p:val>
                                            <p:fltVal val="0"/>
                                          </p:val>
                                        </p:tav>
                                        <p:tav tm="100000">
                                          <p:val>
                                            <p:strVal val="#ppt_w"/>
                                          </p:val>
                                        </p:tav>
                                      </p:tavLst>
                                    </p:anim>
                                    <p:anim calcmode="lin" valueType="num">
                                      <p:cBhvr>
                                        <p:cTn id="68" dur="500" fill="hold"/>
                                        <p:tgtEl>
                                          <p:spTgt spid="36"/>
                                        </p:tgtEl>
                                        <p:attrNameLst>
                                          <p:attrName>ppt_h</p:attrName>
                                        </p:attrNameLst>
                                      </p:cBhvr>
                                      <p:tavLst>
                                        <p:tav tm="0">
                                          <p:val>
                                            <p:fltVal val="0"/>
                                          </p:val>
                                        </p:tav>
                                        <p:tav tm="100000">
                                          <p:val>
                                            <p:strVal val="#ppt_h"/>
                                          </p:val>
                                        </p:tav>
                                      </p:tavLst>
                                    </p:anim>
                                    <p:animEffect transition="in" filter="fade">
                                      <p:cBhvr>
                                        <p:cTn id="69" dur="500"/>
                                        <p:tgtEl>
                                          <p:spTgt spid="36"/>
                                        </p:tgtEl>
                                      </p:cBhvr>
                                    </p:animEffect>
                                    <p:anim calcmode="lin" valueType="num">
                                      <p:cBhvr>
                                        <p:cTn id="70" dur="500" fill="hold"/>
                                        <p:tgtEl>
                                          <p:spTgt spid="36"/>
                                        </p:tgtEl>
                                        <p:attrNameLst>
                                          <p:attrName>ppt_x</p:attrName>
                                        </p:attrNameLst>
                                      </p:cBhvr>
                                      <p:tavLst>
                                        <p:tav tm="0">
                                          <p:val>
                                            <p:fltVal val="0.5"/>
                                          </p:val>
                                        </p:tav>
                                        <p:tav tm="100000">
                                          <p:val>
                                            <p:strVal val="#ppt_x"/>
                                          </p:val>
                                        </p:tav>
                                      </p:tavLst>
                                    </p:anim>
                                    <p:anim calcmode="lin" valueType="num">
                                      <p:cBhvr>
                                        <p:cTn id="71" dur="500" fill="hold"/>
                                        <p:tgtEl>
                                          <p:spTgt spid="36"/>
                                        </p:tgtEl>
                                        <p:attrNameLst>
                                          <p:attrName>ppt_y</p:attrName>
                                        </p:attrNameLst>
                                      </p:cBhvr>
                                      <p:tavLst>
                                        <p:tav tm="0">
                                          <p:val>
                                            <p:fltVal val="0.5"/>
                                          </p:val>
                                        </p:tav>
                                        <p:tav tm="100000">
                                          <p:val>
                                            <p:strVal val="#ppt_y"/>
                                          </p:val>
                                        </p:tav>
                                      </p:tavLst>
                                    </p:anim>
                                  </p:childTnLst>
                                </p:cTn>
                              </p:par>
                              <p:par>
                                <p:cTn id="72" presetID="53" presetClass="entr" presetSubtype="528" fill="hold" nodeType="withEffect">
                                  <p:stCondLst>
                                    <p:cond delay="1250"/>
                                  </p:stCondLst>
                                  <p:childTnLst>
                                    <p:set>
                                      <p:cBhvr>
                                        <p:cTn id="73" dur="1" fill="hold">
                                          <p:stCondLst>
                                            <p:cond delay="0"/>
                                          </p:stCondLst>
                                        </p:cTn>
                                        <p:tgtEl>
                                          <p:spTgt spid="41"/>
                                        </p:tgtEl>
                                        <p:attrNameLst>
                                          <p:attrName>style.visibility</p:attrName>
                                        </p:attrNameLst>
                                      </p:cBhvr>
                                      <p:to>
                                        <p:strVal val="visible"/>
                                      </p:to>
                                    </p:set>
                                    <p:anim calcmode="lin" valueType="num">
                                      <p:cBhvr>
                                        <p:cTn id="74" dur="500" fill="hold"/>
                                        <p:tgtEl>
                                          <p:spTgt spid="41"/>
                                        </p:tgtEl>
                                        <p:attrNameLst>
                                          <p:attrName>ppt_w</p:attrName>
                                        </p:attrNameLst>
                                      </p:cBhvr>
                                      <p:tavLst>
                                        <p:tav tm="0">
                                          <p:val>
                                            <p:fltVal val="0"/>
                                          </p:val>
                                        </p:tav>
                                        <p:tav tm="100000">
                                          <p:val>
                                            <p:strVal val="#ppt_w"/>
                                          </p:val>
                                        </p:tav>
                                      </p:tavLst>
                                    </p:anim>
                                    <p:anim calcmode="lin" valueType="num">
                                      <p:cBhvr>
                                        <p:cTn id="75" dur="500" fill="hold"/>
                                        <p:tgtEl>
                                          <p:spTgt spid="41"/>
                                        </p:tgtEl>
                                        <p:attrNameLst>
                                          <p:attrName>ppt_h</p:attrName>
                                        </p:attrNameLst>
                                      </p:cBhvr>
                                      <p:tavLst>
                                        <p:tav tm="0">
                                          <p:val>
                                            <p:fltVal val="0"/>
                                          </p:val>
                                        </p:tav>
                                        <p:tav tm="100000">
                                          <p:val>
                                            <p:strVal val="#ppt_h"/>
                                          </p:val>
                                        </p:tav>
                                      </p:tavLst>
                                    </p:anim>
                                    <p:animEffect transition="in" filter="fade">
                                      <p:cBhvr>
                                        <p:cTn id="76" dur="500"/>
                                        <p:tgtEl>
                                          <p:spTgt spid="41"/>
                                        </p:tgtEl>
                                      </p:cBhvr>
                                    </p:animEffect>
                                    <p:anim calcmode="lin" valueType="num">
                                      <p:cBhvr>
                                        <p:cTn id="77" dur="500" fill="hold"/>
                                        <p:tgtEl>
                                          <p:spTgt spid="41"/>
                                        </p:tgtEl>
                                        <p:attrNameLst>
                                          <p:attrName>ppt_x</p:attrName>
                                        </p:attrNameLst>
                                      </p:cBhvr>
                                      <p:tavLst>
                                        <p:tav tm="0">
                                          <p:val>
                                            <p:fltVal val="0.5"/>
                                          </p:val>
                                        </p:tav>
                                        <p:tav tm="100000">
                                          <p:val>
                                            <p:strVal val="#ppt_x"/>
                                          </p:val>
                                        </p:tav>
                                      </p:tavLst>
                                    </p:anim>
                                    <p:anim calcmode="lin" valueType="num">
                                      <p:cBhvr>
                                        <p:cTn id="78" dur="500" fill="hold"/>
                                        <p:tgtEl>
                                          <p:spTgt spid="4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bldLvl="0" animBg="1"/>
      <p:bldP spid="9" grpId="0" bldLvl="0" animBg="1"/>
      <p:bldP spid="10" grpId="0" bldLvl="0" animBg="1"/>
      <p:bldP spid="11" grpId="0" bldLvl="0" animBg="1"/>
      <p:bldP spid="24" grpId="0" bldLvl="0" animBg="1"/>
      <p:bldP spid="25" grpId="0" bldLvl="0" animBg="1"/>
      <p:bldP spid="26" grpId="0" bldLvl="0" animBg="1"/>
      <p:bldP spid="27" grpId="0" bldLvl="0" animBg="1"/>
      <p:bldP spid="28" grpId="0" bldLvl="0" animBg="1"/>
      <p:bldP spid="29"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587" y="0"/>
            <a:ext cx="12188952" cy="6858000"/>
          </a:xfrm>
          <a:prstGeom prst="rect">
            <a:avLst/>
          </a:prstGeom>
        </p:spPr>
      </p:pic>
      <p:sp>
        <p:nvSpPr>
          <p:cNvPr id="8" name="文本框 7"/>
          <p:cNvSpPr txBox="1"/>
          <p:nvPr/>
        </p:nvSpPr>
        <p:spPr>
          <a:xfrm>
            <a:off x="5123344" y="182195"/>
            <a:ext cx="1942263" cy="276999"/>
          </a:xfrm>
          <a:prstGeom prst="rect">
            <a:avLst/>
          </a:prstGeom>
          <a:noFill/>
        </p:spPr>
        <p:txBody>
          <a:bodyPr wrap="square" rtlCol="0">
            <a:spAutoFit/>
          </a:bodyPr>
          <a:lstStyle/>
          <a:p>
            <a:pPr algn="dist"/>
            <a:r>
              <a:rPr kumimoji="1" lang="zh-CN" altLang="en-US" sz="1200" dirty="0">
                <a:solidFill>
                  <a:srgbClr val="FFE0DF"/>
                </a:solidFill>
              </a:rPr>
              <a:t>本章节小标题</a:t>
            </a:r>
          </a:p>
        </p:txBody>
      </p:sp>
      <p:sp>
        <p:nvSpPr>
          <p:cNvPr id="5" name="文本框 4"/>
          <p:cNvSpPr txBox="1"/>
          <p:nvPr/>
        </p:nvSpPr>
        <p:spPr>
          <a:xfrm>
            <a:off x="3406282" y="2291942"/>
            <a:ext cx="5207984" cy="1200329"/>
          </a:xfrm>
          <a:prstGeom prst="rect">
            <a:avLst/>
          </a:prstGeom>
          <a:noFill/>
        </p:spPr>
        <p:txBody>
          <a:bodyPr wrap="square" rtlCol="0">
            <a:spAutoFit/>
          </a:bodyPr>
          <a:lstStyle/>
          <a:p>
            <a:pPr algn="dist"/>
            <a:r>
              <a:rPr kumimoji="1" lang="zh-CN" altLang="en-US" sz="7200" dirty="0">
                <a:solidFill>
                  <a:schemeClr val="bg1"/>
                </a:solidFill>
              </a:rPr>
              <a:t>感谢聆听</a:t>
            </a:r>
          </a:p>
        </p:txBody>
      </p:sp>
      <p:sp>
        <p:nvSpPr>
          <p:cNvPr id="6" name="文本框 5"/>
          <p:cNvSpPr txBox="1"/>
          <p:nvPr/>
        </p:nvSpPr>
        <p:spPr>
          <a:xfrm>
            <a:off x="4352924" y="3857624"/>
            <a:ext cx="3314700" cy="707886"/>
          </a:xfrm>
          <a:prstGeom prst="rect">
            <a:avLst/>
          </a:prstGeom>
          <a:noFill/>
        </p:spPr>
        <p:txBody>
          <a:bodyPr wrap="square" rtlCol="0">
            <a:spAutoFit/>
          </a:bodyPr>
          <a:lstStyle/>
          <a:p>
            <a:pPr algn="dist"/>
            <a:r>
              <a:rPr kumimoji="1" lang="en-US" altLang="zh-CN" sz="4000">
                <a:solidFill>
                  <a:schemeClr val="bg1"/>
                </a:solidFill>
              </a:rPr>
              <a:t>THANKS</a:t>
            </a:r>
            <a:endParaRPr kumimoji="1" lang="zh-CN" altLang="en-US" sz="4000" dirty="0">
              <a:solidFill>
                <a:schemeClr val="bg1"/>
              </a:solidFill>
            </a:endParaRPr>
          </a:p>
        </p:txBody>
      </p: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9695" y="2877818"/>
            <a:ext cx="2963229" cy="3061566"/>
          </a:xfrm>
          <a:prstGeom prst="rect">
            <a:avLst/>
          </a:prstGeom>
        </p:spPr>
      </p:pic>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7957182" y="2877818"/>
            <a:ext cx="2963229" cy="306156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par>
                                <p:cTn id="9" presetID="14" presetClass="entr" presetSubtype="1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randombar(horizontal)">
                                      <p:cBhvr>
                                        <p:cTn id="11" dur="500"/>
                                        <p:tgtEl>
                                          <p:spTgt spid="2"/>
                                        </p:tgtEl>
                                      </p:cBhvr>
                                    </p:animEffect>
                                  </p:childTnLst>
                                </p:cTn>
                              </p:par>
                              <p:par>
                                <p:cTn id="12" presetID="3" presetClass="entr" presetSubtype="10"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linds(horizontal)">
                                      <p:cBhvr>
                                        <p:cTn id="14" dur="500"/>
                                        <p:tgtEl>
                                          <p:spTgt spid="4"/>
                                        </p:tgtEl>
                                      </p:cBhvr>
                                    </p:animEffect>
                                  </p:childTnLst>
                                </p:cTn>
                              </p:par>
                              <p:par>
                                <p:cTn id="15" presetID="3" presetClass="entr" presetSubtype="1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par>
                                <p:cTn id="18" presetID="5" presetClass="entr" presetSubtype="1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checkerboard(across)">
                                      <p:cBhvr>
                                        <p:cTn id="20" dur="500"/>
                                        <p:tgtEl>
                                          <p:spTgt spid="5"/>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checkerboard(across)">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0"/>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PA" val="v3.0.0"/>
</p:tagLst>
</file>

<file path=ppt/tags/tag29.xml><?xml version="1.0" encoding="utf-8"?>
<p:tagLst xmlns:a="http://schemas.openxmlformats.org/drawingml/2006/main" xmlns:r="http://schemas.openxmlformats.org/officeDocument/2006/relationships" xmlns:p="http://schemas.openxmlformats.org/presentationml/2006/main">
  <p:tag name="PA" val="v3.0.0"/>
</p:tagLst>
</file>

<file path=ppt/tags/tag30.xml><?xml version="1.0" encoding="utf-8"?>
<p:tagLst xmlns:a="http://schemas.openxmlformats.org/drawingml/2006/main" xmlns:r="http://schemas.openxmlformats.org/officeDocument/2006/relationships" xmlns:p="http://schemas.openxmlformats.org/presentationml/2006/main">
  <p:tag name="PA" val="v3.0.0"/>
</p:tagLst>
</file>

<file path=ppt/tags/tag31.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1781</Words>
  <Application>Microsoft Office PowerPoint</Application>
  <PresentationFormat>宽屏</PresentationFormat>
  <Paragraphs>126</Paragraphs>
  <Slides>21</Slides>
  <Notes>3</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21</vt:i4>
      </vt:variant>
    </vt:vector>
  </HeadingPairs>
  <TitlesOfParts>
    <vt:vector size="35" baseType="lpstr">
      <vt:lpstr>Hiragino Sans GB W3</vt:lpstr>
      <vt:lpstr>Lantinghei SC Demibold</vt:lpstr>
      <vt:lpstr>DengXian</vt:lpstr>
      <vt:lpstr>DengXian Light</vt:lpstr>
      <vt:lpstr>经典特宋简</vt:lpstr>
      <vt:lpstr>宋体</vt:lpstr>
      <vt:lpstr>微软雅黑</vt:lpstr>
      <vt:lpstr>微软雅黑 Light</vt:lpstr>
      <vt:lpstr>造字工房尚雅体演示版常规体</vt:lpstr>
      <vt:lpstr>Arial</vt:lpstr>
      <vt:lpstr>Franklin Gothic Medium</vt:lpstr>
      <vt:lpstr>Impact</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413866528@qq.com</dc:creator>
  <cp:lastModifiedBy>nong</cp:lastModifiedBy>
  <cp:revision>23</cp:revision>
  <dcterms:created xsi:type="dcterms:W3CDTF">2017-05-08T14:56:00Z</dcterms:created>
  <dcterms:modified xsi:type="dcterms:W3CDTF">2018-02-27T02:25:45Z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