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4"/>
  </p:notesMasterIdLst>
  <p:sldIdLst>
    <p:sldId id="445" r:id="rId3"/>
    <p:sldId id="256" r:id="rId4"/>
    <p:sldId id="259" r:id="rId5"/>
    <p:sldId id="265" r:id="rId6"/>
    <p:sldId id="266" r:id="rId7"/>
    <p:sldId id="267" r:id="rId8"/>
    <p:sldId id="296" r:id="rId9"/>
    <p:sldId id="280" r:id="rId10"/>
    <p:sldId id="294" r:id="rId11"/>
    <p:sldId id="295" r:id="rId12"/>
    <p:sldId id="285" r:id="rId13"/>
    <p:sldId id="278" r:id="rId14"/>
    <p:sldId id="261" r:id="rId15"/>
    <p:sldId id="300" r:id="rId16"/>
    <p:sldId id="307" r:id="rId17"/>
    <p:sldId id="301" r:id="rId18"/>
    <p:sldId id="304" r:id="rId19"/>
    <p:sldId id="305" r:id="rId20"/>
    <p:sldId id="306" r:id="rId21"/>
    <p:sldId id="325" r:id="rId22"/>
    <p:sldId id="328" r:id="rId23"/>
    <p:sldId id="329" r:id="rId24"/>
    <p:sldId id="326" r:id="rId25"/>
    <p:sldId id="330" r:id="rId26"/>
    <p:sldId id="333" r:id="rId27"/>
    <p:sldId id="331" r:id="rId28"/>
    <p:sldId id="332" r:id="rId29"/>
    <p:sldId id="308" r:id="rId30"/>
    <p:sldId id="314" r:id="rId31"/>
    <p:sldId id="309" r:id="rId32"/>
    <p:sldId id="310" r:id="rId33"/>
    <p:sldId id="311" r:id="rId34"/>
    <p:sldId id="312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86" r:id="rId46"/>
    <p:sldId id="388" r:id="rId47"/>
    <p:sldId id="395" r:id="rId48"/>
    <p:sldId id="396" r:id="rId49"/>
    <p:sldId id="397" r:id="rId50"/>
    <p:sldId id="398" r:id="rId51"/>
    <p:sldId id="394" r:id="rId52"/>
    <p:sldId id="399" r:id="rId53"/>
    <p:sldId id="400" r:id="rId54"/>
    <p:sldId id="401" r:id="rId55"/>
    <p:sldId id="313" r:id="rId56"/>
    <p:sldId id="422" r:id="rId57"/>
    <p:sldId id="403" r:id="rId58"/>
    <p:sldId id="404" r:id="rId59"/>
    <p:sldId id="420" r:id="rId60"/>
    <p:sldId id="421" r:id="rId61"/>
    <p:sldId id="423" r:id="rId62"/>
    <p:sldId id="424" r:id="rId63"/>
    <p:sldId id="425" r:id="rId64"/>
    <p:sldId id="431" r:id="rId65"/>
    <p:sldId id="432" r:id="rId66"/>
    <p:sldId id="433" r:id="rId67"/>
    <p:sldId id="430" r:id="rId68"/>
    <p:sldId id="434" r:id="rId69"/>
    <p:sldId id="435" r:id="rId70"/>
    <p:sldId id="436" r:id="rId71"/>
    <p:sldId id="440" r:id="rId72"/>
    <p:sldId id="441" r:id="rId73"/>
    <p:sldId id="442" r:id="rId74"/>
    <p:sldId id="443" r:id="rId75"/>
    <p:sldId id="342" r:id="rId76"/>
    <p:sldId id="366" r:id="rId77"/>
    <p:sldId id="367" r:id="rId78"/>
    <p:sldId id="362" r:id="rId79"/>
    <p:sldId id="363" r:id="rId80"/>
    <p:sldId id="372" r:id="rId81"/>
    <p:sldId id="364" r:id="rId82"/>
    <p:sldId id="365" r:id="rId83"/>
    <p:sldId id="358" r:id="rId84"/>
    <p:sldId id="359" r:id="rId85"/>
    <p:sldId id="360" r:id="rId86"/>
    <p:sldId id="368" r:id="rId87"/>
    <p:sldId id="369" r:id="rId88"/>
    <p:sldId id="370" r:id="rId89"/>
    <p:sldId id="373" r:id="rId90"/>
    <p:sldId id="379" r:id="rId91"/>
    <p:sldId id="383" r:id="rId92"/>
    <p:sldId id="374" r:id="rId93"/>
    <p:sldId id="382" r:id="rId94"/>
    <p:sldId id="375" r:id="rId95"/>
    <p:sldId id="381" r:id="rId96"/>
    <p:sldId id="376" r:id="rId97"/>
    <p:sldId id="377" r:id="rId98"/>
    <p:sldId id="378" r:id="rId99"/>
    <p:sldId id="384" r:id="rId100"/>
    <p:sldId id="380" r:id="rId101"/>
    <p:sldId id="385" r:id="rId102"/>
    <p:sldId id="405" r:id="rId103"/>
    <p:sldId id="409" r:id="rId105"/>
    <p:sldId id="414" r:id="rId106"/>
    <p:sldId id="415" r:id="rId107"/>
    <p:sldId id="413" r:id="rId108"/>
    <p:sldId id="410" r:id="rId109"/>
    <p:sldId id="411" r:id="rId110"/>
    <p:sldId id="412" r:id="rId111"/>
    <p:sldId id="419" r:id="rId112"/>
    <p:sldId id="416" r:id="rId113"/>
    <p:sldId id="418" r:id="rId114"/>
    <p:sldId id="417" r:id="rId1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5A8FA22B-8643-4E12-830C-2AB99CA6809E}">
          <p14:sldIdLst>
            <p14:sldId id="445"/>
          </p14:sldIdLst>
        </p14:section>
        <p14:section name="第一部分" id="{43C652B5-38E1-4E3D-9FF4-5D62223192C2}">
          <p14:sldIdLst>
            <p14:sldId id="256"/>
            <p14:sldId id="259"/>
            <p14:sldId id="265"/>
            <p14:sldId id="266"/>
            <p14:sldId id="267"/>
            <p14:sldId id="296"/>
            <p14:sldId id="280"/>
            <p14:sldId id="294"/>
            <p14:sldId id="295"/>
            <p14:sldId id="285"/>
            <p14:sldId id="278"/>
            <p14:sldId id="261"/>
            <p14:sldId id="300"/>
            <p14:sldId id="307"/>
          </p14:sldIdLst>
        </p14:section>
        <p14:section name="第二部分" id="{3390287A-1E8F-4DCD-A0A2-80A32EB2208B}">
          <p14:sldIdLst>
            <p14:sldId id="301"/>
            <p14:sldId id="304"/>
            <p14:sldId id="305"/>
            <p14:sldId id="306"/>
            <p14:sldId id="325"/>
            <p14:sldId id="328"/>
            <p14:sldId id="329"/>
            <p14:sldId id="326"/>
            <p14:sldId id="330"/>
            <p14:sldId id="333"/>
            <p14:sldId id="331"/>
            <p14:sldId id="332"/>
            <p14:sldId id="308"/>
            <p14:sldId id="314"/>
            <p14:sldId id="309"/>
            <p14:sldId id="310"/>
            <p14:sldId id="311"/>
            <p14:sldId id="312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86"/>
            <p14:sldId id="388"/>
            <p14:sldId id="395"/>
            <p14:sldId id="396"/>
            <p14:sldId id="397"/>
            <p14:sldId id="398"/>
            <p14:sldId id="394"/>
            <p14:sldId id="399"/>
            <p14:sldId id="400"/>
            <p14:sldId id="401"/>
            <p14:sldId id="313"/>
            <p14:sldId id="422"/>
            <p14:sldId id="403"/>
            <p14:sldId id="404"/>
            <p14:sldId id="420"/>
            <p14:sldId id="421"/>
            <p14:sldId id="423"/>
            <p14:sldId id="424"/>
            <p14:sldId id="425"/>
            <p14:sldId id="431"/>
            <p14:sldId id="432"/>
            <p14:sldId id="433"/>
            <p14:sldId id="430"/>
            <p14:sldId id="434"/>
            <p14:sldId id="435"/>
            <p14:sldId id="436"/>
            <p14:sldId id="440"/>
            <p14:sldId id="441"/>
            <p14:sldId id="442"/>
            <p14:sldId id="443"/>
          </p14:sldIdLst>
        </p14:section>
        <p14:section name="第三部分" id="{A057551F-D2B4-4608-A07D-F25ACE3D44EC}">
          <p14:sldIdLst>
            <p14:sldId id="342"/>
            <p14:sldId id="366"/>
            <p14:sldId id="367"/>
            <p14:sldId id="362"/>
            <p14:sldId id="363"/>
            <p14:sldId id="372"/>
            <p14:sldId id="364"/>
            <p14:sldId id="365"/>
            <p14:sldId id="358"/>
            <p14:sldId id="359"/>
            <p14:sldId id="360"/>
            <p14:sldId id="368"/>
            <p14:sldId id="369"/>
            <p14:sldId id="370"/>
            <p14:sldId id="373"/>
            <p14:sldId id="379"/>
            <p14:sldId id="383"/>
            <p14:sldId id="374"/>
            <p14:sldId id="382"/>
            <p14:sldId id="375"/>
            <p14:sldId id="381"/>
            <p14:sldId id="376"/>
            <p14:sldId id="377"/>
            <p14:sldId id="378"/>
            <p14:sldId id="384"/>
            <p14:sldId id="380"/>
            <p14:sldId id="385"/>
          </p14:sldIdLst>
        </p14:section>
        <p14:section name="第四部分" id="{8C72F3E0-5A8B-4B72-B08B-A647A1F493AE}">
          <p14:sldIdLst>
            <p14:sldId id="405"/>
            <p14:sldId id="409"/>
            <p14:sldId id="414"/>
            <p14:sldId id="415"/>
            <p14:sldId id="413"/>
            <p14:sldId id="410"/>
            <p14:sldId id="411"/>
            <p14:sldId id="412"/>
            <p14:sldId id="419"/>
            <p14:sldId id="416"/>
            <p14:sldId id="418"/>
            <p14:sldId id="41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3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354" y="9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8" Type="http://schemas.openxmlformats.org/officeDocument/2006/relationships/tableStyles" Target="tableStyles.xml"/><Relationship Id="rId117" Type="http://schemas.openxmlformats.org/officeDocument/2006/relationships/viewProps" Target="viewProps.xml"/><Relationship Id="rId116" Type="http://schemas.openxmlformats.org/officeDocument/2006/relationships/presProps" Target="presProps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9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notesMaster" Target="notesMasters/notesMaster1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AD9D2-049C-4856-9D76-D01A0656F10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8B678-8BA0-40A2-86D5-67B915010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0BFB3-6931-4018-9F35-6908DBD928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A4999-2B70-48CD-B54D-06AA9F8EEF0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0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GrpSpPr/>
          <p:nvPr/>
        </p:nvGrpSpPr>
        <p:grpSpPr>
          <a:xfrm>
            <a:off x="3233420" y="801887"/>
            <a:ext cx="5725160" cy="5254226"/>
            <a:chOff x="3233420" y="568405"/>
            <a:chExt cx="5725160" cy="5254226"/>
          </a:xfrm>
        </p:grpSpPr>
        <p:sp>
          <p:nvSpPr>
            <p:cNvPr id="4" name="文本框 3"/>
            <p:cNvSpPr txBox="1"/>
            <p:nvPr/>
          </p:nvSpPr>
          <p:spPr>
            <a:xfrm>
              <a:off x="3233420" y="2460545"/>
              <a:ext cx="57251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b="1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苹果发布会</a:t>
              </a:r>
              <a:endParaRPr lang="zh-CN" altLang="en-US" sz="80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444240" y="568405"/>
              <a:ext cx="44196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3800" b="1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FREE</a:t>
              </a:r>
              <a:endParaRPr lang="zh-CN" altLang="en-US" sz="138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734300" y="846148"/>
              <a:ext cx="919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模仿</a:t>
              </a:r>
              <a:endParaRPr lang="zh-CN" altLang="en-US" sz="48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233420" y="3606640"/>
              <a:ext cx="5420360" cy="2215991"/>
              <a:chOff x="3233420" y="3606640"/>
              <a:chExt cx="5420360" cy="2215991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3233420" y="3606640"/>
                <a:ext cx="5420360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3800" b="1" spc="-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快闪</a:t>
                </a:r>
                <a:endParaRPr lang="zh-CN" altLang="en-US" sz="13800" b="1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3505200" y="3844229"/>
                <a:ext cx="16383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400" b="1" spc="-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59 </a:t>
                </a:r>
                <a:r>
                  <a:rPr lang="zh-CN" altLang="en-US" sz="4400" b="1" spc="-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秒</a:t>
                </a:r>
                <a:endParaRPr lang="zh-CN" altLang="en-US" sz="4400" b="1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3686629" y="4789888"/>
                <a:ext cx="1306286" cy="769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400" b="1" spc="-3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产品</a:t>
                </a:r>
                <a:endParaRPr lang="zh-CN" altLang="en-US" sz="4400" b="1" spc="-3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7528.125000"/>
                  <p14:fade out="1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810250" y="-876300"/>
            <a:ext cx="609600" cy="609600"/>
          </a:xfrm>
          <a:prstGeom prst="rect">
            <a:avLst/>
          </a:prstGeom>
        </p:spPr>
      </p:pic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069328" y="3013502"/>
            <a:ext cx="8386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</a:t>
            </a:r>
            <a:endParaRPr lang="zh-CN" altLang="en-US" sz="4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76654" y="3013502"/>
            <a:ext cx="8386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友</a:t>
            </a:r>
            <a:endParaRPr lang="zh-CN" altLang="en-US" sz="4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83980" y="3013502"/>
            <a:ext cx="8386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  <a:endParaRPr lang="zh-CN" altLang="en-US" sz="4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300">
        <p14:flythrough dir="out"/>
      </p:transition>
    </mc:Choice>
    <mc:Fallback>
      <p:transition spd="med" advTm="2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0.02227 0 " pathEditMode="relative" rAng="0" ptsTypes="AA">
                                      <p:cBhvr>
                                        <p:cTn id="6" dur="2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0.02552 0 " pathEditMode="relative" rAng="0" ptsTypes="AA">
                                      <p:cBhvr>
                                        <p:cTn id="8" dur="2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300" fill="hold"/>
                                        <p:tgtEl>
                                          <p:spTgt spid="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300" fill="hold"/>
                                        <p:tgtEl>
                                          <p:spTgt spid="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300" fill="hold"/>
                                        <p:tgtEl>
                                          <p:spTgt spid="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543050" y="1463552"/>
            <a:ext cx="36621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你们好</a:t>
            </a:r>
            <a:endParaRPr lang="zh-CN" altLang="en-US" sz="88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9750" y="3921002"/>
            <a:ext cx="56852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38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你们好</a:t>
            </a:r>
            <a:endParaRPr lang="zh-CN" altLang="en-US" sz="138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"/>
    </mc:Choice>
    <mc:Fallback>
      <p:transition spd="slow" advTm="1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62550" y="3075057"/>
            <a:ext cx="186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你们好</a:t>
            </a:r>
            <a:endParaRPr lang="zh-CN" altLang="en-US" sz="40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"/>
    </mc:Choice>
    <mc:Fallback>
      <p:transition spd="slow" advTm="7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23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23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23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23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543869"/>
            <a:ext cx="283845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endParaRPr lang="zh-CN" altLang="en-US" sz="23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"/>
    </mc:Choice>
    <mc:Fallback>
      <p:transition spd="slow" advTm="35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667250" y="2767281"/>
            <a:ext cx="2857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59 </a:t>
            </a:r>
            <a:r>
              <a:rPr lang="zh-CN" altLang="en-US" sz="8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82772" y="3075057"/>
            <a:ext cx="1826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小雀萌</a:t>
            </a:r>
            <a:endParaRPr lang="zh-CN" altLang="en-US" sz="4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5732640" y="3075057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</a:t>
            </a:r>
            <a:endParaRPr lang="zh-CN" altLang="en-US" sz="2000" b="1" dirty="0"/>
          </a:p>
        </p:txBody>
      </p:sp>
      <p:sp>
        <p:nvSpPr>
          <p:cNvPr id="4" name="矩形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6305473" y="3075057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绍</a:t>
            </a:r>
            <a:endParaRPr lang="zh-CN" altLang="en-US" sz="2000" b="1" dirty="0"/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451139" y="307505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878306" y="307505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 advTm="0">
        <p14:flythrough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432 0 " pathEditMode="relative" rAng="0" ptsTypes="AA">
                                      <p:cBhvr>
                                        <p:cTn id="6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2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47771" y="3075057"/>
            <a:ext cx="2496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车速较快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254500" y="3075057"/>
            <a:ext cx="368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请系好安全带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684206" y="1543869"/>
            <a:ext cx="68235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3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上车</a:t>
            </a:r>
            <a:endParaRPr lang="zh-CN" altLang="en-US" sz="23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 advTm="0">
        <p14:flythrough dir="out"/>
      </p:transition>
    </mc:Choice>
    <mc:Fallback>
      <p:transition advTm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684206" y="1543869"/>
            <a:ext cx="68235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3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3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800.000000" end="125428.125000"/>
                  <p14:fade out="25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810250" y="-876300"/>
            <a:ext cx="609600" cy="609600"/>
          </a:xfrm>
          <a:prstGeom prst="rect">
            <a:avLst/>
          </a:prstGeom>
        </p:spPr>
      </p:pic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20" advTm="0">
        <p14:flythrough dir="ou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684206" y="1543869"/>
            <a:ext cx="68235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3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3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20" advTm="0">
        <p14:flythrough dir="out"/>
      </p:transition>
    </mc:Choice>
    <mc:Fallback>
      <p:transition advTm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684206" y="1543869"/>
            <a:ext cx="682358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3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3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20" advTm="0">
        <p14:flythrough dir="out"/>
      </p:transition>
    </mc:Choice>
    <mc:Fallback>
      <p:transition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14:flythrough/>
      </p:transition>
    </mc:Choice>
    <mc:Fallback>
      <p:transition spd="med" advTm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76800" y="2767281"/>
            <a:ext cx="2438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50"/>
    </mc:Choice>
    <mc:Fallback>
      <p:transition advTm="15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622800" y="3075057"/>
            <a:ext cx="2946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是一群患有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56200" y="3075057"/>
            <a:ext cx="1879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恋物癖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43500" y="3075057"/>
            <a:ext cx="1905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强迫症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81600" y="3075057"/>
            <a:ext cx="1828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368800" y="2767281"/>
            <a:ext cx="345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</a:t>
            </a:r>
            <a:endParaRPr lang="zh-CN" altLang="en-US" sz="8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0"/>
    </mc:Choice>
    <mc:Fallback>
      <p:transition advTm="35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76800" y="2767281"/>
            <a:ext cx="2438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用了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648200" y="3075057"/>
            <a:ext cx="2895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六个月时间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56200" y="3075057"/>
            <a:ext cx="1879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设计了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一款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38700" y="3075057"/>
            <a:ext cx="251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旅行麻将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771900" y="2767281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旅行麻将</a:t>
            </a:r>
            <a:endParaRPr lang="zh-CN" altLang="en-US" sz="8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0"/>
    </mc:Choice>
    <mc:Fallback>
      <p:transition advTm="35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76800" y="2767281"/>
            <a:ext cx="2438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43500" y="3075057"/>
            <a:ext cx="1905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体积小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43500" y="3075057"/>
            <a:ext cx="1905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颜值高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43500" y="3075057"/>
            <a:ext cx="1905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还很萌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51400" y="3075057"/>
            <a:ext cx="2489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我们叫它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81600" y="3075057"/>
            <a:ext cx="1828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小雀萌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00550" y="2767281"/>
            <a:ext cx="3390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小雀萌</a:t>
            </a:r>
            <a:endParaRPr lang="zh-CN" altLang="en-US" sz="8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0"/>
    </mc:Choice>
    <mc:Fallback>
      <p:transition advTm="35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336026" y="2767281"/>
            <a:ext cx="3519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有了它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150">
        <p14:flythrough dir="out"/>
      </p:transition>
    </mc:Choice>
    <mc:Fallback>
      <p:transition advTm="15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4677" y="3075057"/>
            <a:ext cx="866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592611" y="3075057"/>
            <a:ext cx="1306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27417" y="3075057"/>
            <a:ext cx="1854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轻松地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610859" y="3075057"/>
            <a:ext cx="2403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走到哪儿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942941" y="3075057"/>
            <a:ext cx="2364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玩到哪儿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9010649" y="3075057"/>
            <a:ext cx="1296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度假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0">
        <p:pull/>
      </p:transition>
    </mc:Choice>
    <mc:Fallback>
      <p:transition advTm="0">
        <p:pull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9010649" y="3075057"/>
            <a:ext cx="1296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聚会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0">
        <p:pull/>
      </p:transition>
    </mc:Choice>
    <mc:Fallback>
      <p:transition advTm="0">
        <p:pull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-2" y="1"/>
            <a:ext cx="12192002" cy="6858000"/>
          </a:xfrm>
          <a:prstGeom prst="rect">
            <a:avLst/>
          </a:prstGeom>
        </p:spPr>
      </p:pic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9010649" y="3075057"/>
            <a:ext cx="1296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旅途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0" advTm="0">
        <p:pull/>
      </p:transition>
    </mc:Choice>
    <mc:Fallback>
      <p:transition advTm="0">
        <p:pull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571489" y="3075057"/>
            <a:ext cx="12966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5687060" y="3075057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</a:t>
            </a:r>
            <a:endParaRPr lang="zh-CN" altLang="en-US" sz="2000" b="1" dirty="0"/>
          </a:p>
        </p:txBody>
      </p:sp>
      <p:sp>
        <p:nvSpPr>
          <p:cNvPr id="7" name="矩形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6259894" y="3075057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</a:t>
            </a:r>
            <a:endParaRPr lang="zh-CN" altLang="en-US" sz="2000" b="1" dirty="0"/>
          </a:p>
        </p:txBody>
      </p:sp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405559" y="307505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耍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832726" y="307505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:pull/>
      </p:transition>
    </mc:Choice>
    <mc:Fallback>
      <p:transition advTm="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 L -0.11953 0 " pathEditMode="relative" rAng="0" ptsTypes="AA">
                                      <p:cBhvr>
                                        <p:cTn id="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48300" y="3075057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而且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14:flythrough dir="out"/>
      </p:transition>
    </mc:Choice>
    <mc:Fallback>
      <p:transition advTm="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114800" y="3075057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得益于纸牌形式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14:flythrough/>
      </p:transition>
    </mc:Choice>
    <mc:Fallback>
      <p:transition advTm="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95850" y="3075057"/>
            <a:ext cx="240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不再担心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14:flythrough/>
      </p:transition>
    </mc:Choice>
    <mc:Fallback>
      <p:transition advTm="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819400" y="2151728"/>
            <a:ext cx="6553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endParaRPr lang="zh-CN" altLang="en-US" sz="1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"/>
    </mc:Choice>
    <mc:Fallback>
      <p:transition advTm="2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GrpSpPr/>
          <p:nvPr/>
        </p:nvGrpSpPr>
        <p:grpSpPr>
          <a:xfrm>
            <a:off x="2819400" y="2151728"/>
            <a:ext cx="6553200" cy="2554545"/>
            <a:chOff x="2819400" y="1640987"/>
            <a:chExt cx="6553200" cy="2554545"/>
          </a:xfrm>
        </p:grpSpPr>
        <p:sp>
          <p:nvSpPr>
            <p:cNvPr id="4" name="文本框 3"/>
            <p:cNvSpPr txBox="1"/>
            <p:nvPr/>
          </p:nvSpPr>
          <p:spPr>
            <a:xfrm>
              <a:off x="2819400" y="1640987"/>
              <a:ext cx="6553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缺</a:t>
              </a:r>
              <a:endParaRPr lang="zh-CN" altLang="en-US" sz="16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819400" y="1640987"/>
              <a:ext cx="6553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819400" y="1640987"/>
              <a:ext cx="6553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16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"/>
    </mc:Choice>
    <mc:Fallback>
      <p:transition advTm="2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GrpSpPr/>
          <p:nvPr/>
        </p:nvGrpSpPr>
        <p:grpSpPr>
          <a:xfrm>
            <a:off x="2819400" y="2151728"/>
            <a:ext cx="6553200" cy="2554545"/>
            <a:chOff x="2819400" y="1558434"/>
            <a:chExt cx="6553200" cy="2554545"/>
          </a:xfrm>
        </p:grpSpPr>
        <p:sp>
          <p:nvSpPr>
            <p:cNvPr id="4" name="文本框 3"/>
            <p:cNvSpPr txBox="1"/>
            <p:nvPr/>
          </p:nvSpPr>
          <p:spPr>
            <a:xfrm>
              <a:off x="2819400" y="1558434"/>
              <a:ext cx="6553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缺</a:t>
              </a:r>
              <a:endPara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819400" y="1558434"/>
              <a:ext cx="6553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819400" y="1558434"/>
              <a:ext cx="6553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200"/>
    </mc:Choice>
    <mc:Fallback>
      <p:transition advTm="2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62550" y="3075057"/>
            <a:ext cx="186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好东西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0">
        <p14:flythrough/>
      </p:transition>
    </mc:Choice>
    <mc:Fallback>
      <p:transition advTm="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27400" y="3075057"/>
            <a:ext cx="553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人多人少都可以一起玩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38418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334224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望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30030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25836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38418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334224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望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30030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25836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38418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334224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望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30030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25836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38418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334224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望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230030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25836" y="3075057"/>
            <a:ext cx="627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"/>
    </mc:Choice>
    <mc:Fallback>
      <p:transition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885950" y="2151728"/>
            <a:ext cx="8420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多多支持</a:t>
            </a:r>
            <a:endParaRPr lang="zh-CN" altLang="en-US" sz="1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 advTm="200">
        <p14:flythrough dir="out"/>
      </p:transition>
    </mc:Choice>
    <mc:Fallback>
      <p:transition advTm="2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848100" y="2767281"/>
            <a:ext cx="4495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在设计上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933950" y="3075057"/>
            <a:ext cx="2324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在设计上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61000" y="3075057"/>
            <a:ext cx="127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"/>
    </mc:Choice>
    <mc:Fallback>
      <p:transition advTm="2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61000" y="3075057"/>
            <a:ext cx="127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花了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61000" y="3075057"/>
            <a:ext cx="127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很多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61000" y="3075057"/>
            <a:ext cx="127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心思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50"/>
    </mc:Choice>
    <mc:Fallback>
      <p:transition advTm="15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95850" y="2767281"/>
            <a:ext cx="2400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心思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 advTm="100">
        <p14:flythrough dir="out"/>
      </p:transition>
    </mc:Choice>
    <mc:Fallback>
      <p:transition advTm="1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600.000000" end="104728.125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810250" y="-876300"/>
            <a:ext cx="609600" cy="609600"/>
          </a:xfrm>
          <a:prstGeom prst="rect">
            <a:avLst/>
          </a:prstGeom>
        </p:spPr>
      </p:pic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124450" y="3075057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分别有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324350" y="2767281"/>
            <a:ext cx="35433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分别有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743199" y="2151728"/>
            <a:ext cx="6705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分别有</a:t>
            </a:r>
            <a:endParaRPr lang="zh-CN" altLang="en-US" sz="1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"/>
    </mc:Choice>
    <mc:Fallback>
      <p:transition spd="slow" advTm="15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076700" y="3075057"/>
            <a:ext cx="4038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144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张全新牌面 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229099" y="3075057"/>
            <a:ext cx="3733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51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个标准译名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267200" y="3075057"/>
            <a:ext cx="3657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个系列牌号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394200" y="3075057"/>
            <a:ext cx="3403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种简约花色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445000" y="3075057"/>
            <a:ext cx="3302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种青春配色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2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89500" y="3075057"/>
            <a:ext cx="2413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总之就是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50"/>
    </mc:Choice>
    <mc:Fallback>
      <p:transition advTm="25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3750" y="2767281"/>
            <a:ext cx="5524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萌力与颜值</a:t>
            </a:r>
            <a:endParaRPr lang="zh-CN" altLang="en-US" sz="8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50"/>
    </mc:Choice>
    <mc:Fallback>
      <p:transition advTm="35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718252" y="1674113"/>
            <a:ext cx="10632895" cy="3555448"/>
          </a:xfrm>
          <a:custGeom>
            <a:avLst/>
            <a:gdLst/>
            <a:ahLst/>
            <a:cxnLst/>
            <a:rect l="l" t="t" r="r" b="b"/>
            <a:pathLst>
              <a:path w="10632895" h="3555448">
                <a:moveTo>
                  <a:pt x="1040272" y="1898852"/>
                </a:moveTo>
                <a:lnTo>
                  <a:pt x="1458423" y="1898852"/>
                </a:lnTo>
                <a:lnTo>
                  <a:pt x="1304531" y="2029473"/>
                </a:lnTo>
                <a:lnTo>
                  <a:pt x="1040272" y="2078207"/>
                </a:lnTo>
                <a:close/>
                <a:moveTo>
                  <a:pt x="1984354" y="1727848"/>
                </a:moveTo>
                <a:lnTo>
                  <a:pt x="1984354" y="1898852"/>
                </a:lnTo>
                <a:lnTo>
                  <a:pt x="2565053" y="1898852"/>
                </a:lnTo>
                <a:lnTo>
                  <a:pt x="2565053" y="1727848"/>
                </a:lnTo>
                <a:close/>
                <a:moveTo>
                  <a:pt x="8935290" y="1325443"/>
                </a:moveTo>
                <a:lnTo>
                  <a:pt x="9267047" y="1569121"/>
                </a:lnTo>
                <a:lnTo>
                  <a:pt x="9375307" y="2056202"/>
                </a:lnTo>
                <a:lnTo>
                  <a:pt x="9375307" y="2782370"/>
                </a:lnTo>
                <a:cubicBezTo>
                  <a:pt x="9375307" y="3008000"/>
                  <a:pt x="9317416" y="3176331"/>
                  <a:pt x="9201632" y="3287364"/>
                </a:cubicBezTo>
                <a:cubicBezTo>
                  <a:pt x="9085848" y="3398398"/>
                  <a:pt x="8913954" y="3454509"/>
                  <a:pt x="8685949" y="3455696"/>
                </a:cubicBezTo>
                <a:lnTo>
                  <a:pt x="8035780" y="3459259"/>
                </a:lnTo>
                <a:cubicBezTo>
                  <a:pt x="8002528" y="3283505"/>
                  <a:pt x="7959777" y="3101814"/>
                  <a:pt x="7907527" y="2914185"/>
                </a:cubicBezTo>
                <a:cubicBezTo>
                  <a:pt x="8134344" y="2935560"/>
                  <a:pt x="8323754" y="2946248"/>
                  <a:pt x="8475758" y="2946248"/>
                </a:cubicBezTo>
                <a:cubicBezTo>
                  <a:pt x="8615885" y="2946248"/>
                  <a:pt x="8707027" y="2917451"/>
                  <a:pt x="8749185" y="2859856"/>
                </a:cubicBezTo>
                <a:cubicBezTo>
                  <a:pt x="8791342" y="2802261"/>
                  <a:pt x="8812421" y="2727744"/>
                  <a:pt x="8812421" y="2636305"/>
                </a:cubicBezTo>
                <a:lnTo>
                  <a:pt x="8812421" y="1410779"/>
                </a:lnTo>
                <a:close/>
                <a:moveTo>
                  <a:pt x="3320318" y="796639"/>
                </a:moveTo>
                <a:lnTo>
                  <a:pt x="3320318" y="1250463"/>
                </a:lnTo>
                <a:lnTo>
                  <a:pt x="2956936" y="1250463"/>
                </a:lnTo>
                <a:lnTo>
                  <a:pt x="2956936" y="1421467"/>
                </a:lnTo>
                <a:lnTo>
                  <a:pt x="3405820" y="1421467"/>
                </a:lnTo>
                <a:lnTo>
                  <a:pt x="3405820" y="1727848"/>
                </a:lnTo>
                <a:lnTo>
                  <a:pt x="2956936" y="1727848"/>
                </a:lnTo>
                <a:lnTo>
                  <a:pt x="2956936" y="1898852"/>
                </a:lnTo>
                <a:lnTo>
                  <a:pt x="3526948" y="1898852"/>
                </a:lnTo>
                <a:lnTo>
                  <a:pt x="3526948" y="2205233"/>
                </a:lnTo>
                <a:lnTo>
                  <a:pt x="2930217" y="2205233"/>
                </a:lnTo>
                <a:cubicBezTo>
                  <a:pt x="3120220" y="2376236"/>
                  <a:pt x="3342881" y="2496176"/>
                  <a:pt x="3598199" y="2565053"/>
                </a:cubicBezTo>
                <a:cubicBezTo>
                  <a:pt x="3526948" y="2671930"/>
                  <a:pt x="3449758" y="2795433"/>
                  <a:pt x="3366632" y="2935560"/>
                </a:cubicBezTo>
                <a:cubicBezTo>
                  <a:pt x="3207504" y="2853621"/>
                  <a:pt x="3064407" y="2759213"/>
                  <a:pt x="2937342" y="2652336"/>
                </a:cubicBezTo>
                <a:cubicBezTo>
                  <a:pt x="2881528" y="2695087"/>
                  <a:pt x="2823339" y="2737838"/>
                  <a:pt x="2762776" y="2780588"/>
                </a:cubicBezTo>
                <a:lnTo>
                  <a:pt x="3445009" y="3131502"/>
                </a:lnTo>
                <a:lnTo>
                  <a:pt x="3238379" y="3462821"/>
                </a:lnTo>
                <a:cubicBezTo>
                  <a:pt x="3022250" y="3329819"/>
                  <a:pt x="2775245" y="3184941"/>
                  <a:pt x="2497364" y="3028187"/>
                </a:cubicBezTo>
                <a:lnTo>
                  <a:pt x="2673711" y="2768119"/>
                </a:lnTo>
                <a:lnTo>
                  <a:pt x="2504489" y="2540115"/>
                </a:lnTo>
                <a:cubicBezTo>
                  <a:pt x="2574553" y="2494989"/>
                  <a:pt x="2638086" y="2452832"/>
                  <a:pt x="2695087" y="2413643"/>
                </a:cubicBezTo>
                <a:cubicBezTo>
                  <a:pt x="2639273" y="2347142"/>
                  <a:pt x="2587615" y="2277672"/>
                  <a:pt x="2540115" y="2205233"/>
                </a:cubicBezTo>
                <a:lnTo>
                  <a:pt x="1989697" y="2205233"/>
                </a:lnTo>
                <a:cubicBezTo>
                  <a:pt x="1945759" y="2262234"/>
                  <a:pt x="1900039" y="2316860"/>
                  <a:pt x="1852538" y="2369111"/>
                </a:cubicBezTo>
                <a:cubicBezTo>
                  <a:pt x="1929728" y="2416612"/>
                  <a:pt x="2010479" y="2467676"/>
                  <a:pt x="2094793" y="2522302"/>
                </a:cubicBezTo>
                <a:lnTo>
                  <a:pt x="1946947" y="2734275"/>
                </a:lnTo>
                <a:cubicBezTo>
                  <a:pt x="1986135" y="2832840"/>
                  <a:pt x="2025917" y="2923685"/>
                  <a:pt x="2066293" y="3006812"/>
                </a:cubicBezTo>
                <a:lnTo>
                  <a:pt x="1694004" y="3200972"/>
                </a:lnTo>
                <a:cubicBezTo>
                  <a:pt x="1806819" y="3209285"/>
                  <a:pt x="1897664" y="3213441"/>
                  <a:pt x="1966541" y="3213441"/>
                </a:cubicBezTo>
                <a:cubicBezTo>
                  <a:pt x="2068668" y="3213441"/>
                  <a:pt x="2119731" y="3160002"/>
                  <a:pt x="2119731" y="3053125"/>
                </a:cubicBezTo>
                <a:lnTo>
                  <a:pt x="2119731" y="2297860"/>
                </a:lnTo>
                <a:lnTo>
                  <a:pt x="2490239" y="2297860"/>
                </a:lnTo>
                <a:lnTo>
                  <a:pt x="2490239" y="3049563"/>
                </a:lnTo>
                <a:cubicBezTo>
                  <a:pt x="2490239" y="3192066"/>
                  <a:pt x="2467676" y="3299833"/>
                  <a:pt x="2422550" y="3372866"/>
                </a:cubicBezTo>
                <a:cubicBezTo>
                  <a:pt x="2377424" y="3445899"/>
                  <a:pt x="2317454" y="3491916"/>
                  <a:pt x="2242640" y="3510916"/>
                </a:cubicBezTo>
                <a:cubicBezTo>
                  <a:pt x="2167826" y="3529917"/>
                  <a:pt x="1999791" y="3537635"/>
                  <a:pt x="1738536" y="3534073"/>
                </a:cubicBezTo>
                <a:cubicBezTo>
                  <a:pt x="1715973" y="3415320"/>
                  <a:pt x="1691629" y="3309631"/>
                  <a:pt x="1665503" y="3217004"/>
                </a:cubicBezTo>
                <a:lnTo>
                  <a:pt x="1229088" y="3448571"/>
                </a:lnTo>
                <a:lnTo>
                  <a:pt x="1068772" y="3088751"/>
                </a:lnTo>
                <a:cubicBezTo>
                  <a:pt x="1297964" y="2997312"/>
                  <a:pt x="1549719" y="2889247"/>
                  <a:pt x="1824038" y="2764557"/>
                </a:cubicBezTo>
                <a:lnTo>
                  <a:pt x="1617409" y="2607804"/>
                </a:lnTo>
                <a:cubicBezTo>
                  <a:pt x="1472530" y="2740807"/>
                  <a:pt x="1313402" y="2860746"/>
                  <a:pt x="1140024" y="2967624"/>
                </a:cubicBezTo>
                <a:lnTo>
                  <a:pt x="1074116" y="2864309"/>
                </a:lnTo>
                <a:lnTo>
                  <a:pt x="919144" y="3042438"/>
                </a:lnTo>
                <a:cubicBezTo>
                  <a:pt x="851455" y="2908248"/>
                  <a:pt x="786141" y="2782370"/>
                  <a:pt x="723203" y="2664805"/>
                </a:cubicBezTo>
                <a:cubicBezTo>
                  <a:pt x="628201" y="3008000"/>
                  <a:pt x="488073" y="3302505"/>
                  <a:pt x="302819" y="3548323"/>
                </a:cubicBezTo>
                <a:cubicBezTo>
                  <a:pt x="229192" y="3443821"/>
                  <a:pt x="128253" y="3326256"/>
                  <a:pt x="0" y="3195628"/>
                </a:cubicBezTo>
                <a:cubicBezTo>
                  <a:pt x="45126" y="3135955"/>
                  <a:pt x="87172" y="3072849"/>
                  <a:pt x="126138" y="3006311"/>
                </a:cubicBezTo>
                <a:lnTo>
                  <a:pt x="217967" y="2827257"/>
                </a:lnTo>
                <a:lnTo>
                  <a:pt x="504936" y="2840221"/>
                </a:lnTo>
                <a:lnTo>
                  <a:pt x="828716" y="2334548"/>
                </a:lnTo>
                <a:lnTo>
                  <a:pt x="953338" y="2315862"/>
                </a:lnTo>
                <a:lnTo>
                  <a:pt x="1118648" y="2545459"/>
                </a:lnTo>
                <a:cubicBezTo>
                  <a:pt x="1282527" y="2450457"/>
                  <a:pt x="1435717" y="2337048"/>
                  <a:pt x="1578220" y="2205233"/>
                </a:cubicBezTo>
                <a:lnTo>
                  <a:pt x="1422046" y="2205233"/>
                </a:lnTo>
                <a:lnTo>
                  <a:pt x="2253312" y="1463473"/>
                </a:lnTo>
                <a:lnTo>
                  <a:pt x="2855398" y="1457464"/>
                </a:lnTo>
                <a:lnTo>
                  <a:pt x="3038659" y="873485"/>
                </a:lnTo>
                <a:close/>
                <a:moveTo>
                  <a:pt x="331320" y="669764"/>
                </a:moveTo>
                <a:lnTo>
                  <a:pt x="434634" y="1788412"/>
                </a:lnTo>
                <a:lnTo>
                  <a:pt x="135378" y="1827600"/>
                </a:lnTo>
                <a:cubicBezTo>
                  <a:pt x="95002" y="1376341"/>
                  <a:pt x="55814" y="1005833"/>
                  <a:pt x="17813" y="716078"/>
                </a:cubicBezTo>
                <a:close/>
                <a:moveTo>
                  <a:pt x="1613846" y="416821"/>
                </a:moveTo>
                <a:lnTo>
                  <a:pt x="1613846" y="570012"/>
                </a:lnTo>
                <a:lnTo>
                  <a:pt x="2928435" y="570012"/>
                </a:lnTo>
                <a:lnTo>
                  <a:pt x="2928435" y="416821"/>
                </a:lnTo>
                <a:close/>
                <a:moveTo>
                  <a:pt x="3780979" y="306382"/>
                </a:moveTo>
                <a:lnTo>
                  <a:pt x="4998778" y="306382"/>
                </a:lnTo>
                <a:lnTo>
                  <a:pt x="5333575" y="729231"/>
                </a:lnTo>
                <a:lnTo>
                  <a:pt x="5204162" y="1207290"/>
                </a:lnTo>
                <a:lnTo>
                  <a:pt x="5599287" y="1739653"/>
                </a:lnTo>
                <a:lnTo>
                  <a:pt x="5434852" y="2459601"/>
                </a:lnTo>
                <a:lnTo>
                  <a:pt x="5330809" y="2301645"/>
                </a:lnTo>
                <a:cubicBezTo>
                  <a:pt x="5297188" y="2245683"/>
                  <a:pt x="5265681" y="2188014"/>
                  <a:pt x="5236290" y="2128638"/>
                </a:cubicBezTo>
                <a:cubicBezTo>
                  <a:pt x="5162664" y="2209389"/>
                  <a:pt x="5084880" y="2288360"/>
                  <a:pt x="5002941" y="2365549"/>
                </a:cubicBezTo>
                <a:lnTo>
                  <a:pt x="5002941" y="2956936"/>
                </a:lnTo>
                <a:lnTo>
                  <a:pt x="5690518" y="2759213"/>
                </a:lnTo>
                <a:cubicBezTo>
                  <a:pt x="5644204" y="2713493"/>
                  <a:pt x="5600006" y="2666067"/>
                  <a:pt x="5557923" y="2616933"/>
                </a:cubicBezTo>
                <a:lnTo>
                  <a:pt x="5536157" y="2589245"/>
                </a:lnTo>
                <a:lnTo>
                  <a:pt x="5542024" y="2584683"/>
                </a:lnTo>
                <a:lnTo>
                  <a:pt x="5673082" y="2002904"/>
                </a:lnTo>
                <a:lnTo>
                  <a:pt x="5801848" y="2191428"/>
                </a:lnTo>
                <a:cubicBezTo>
                  <a:pt x="5855287" y="2260008"/>
                  <a:pt x="5912585" y="2324579"/>
                  <a:pt x="5973743" y="2385143"/>
                </a:cubicBezTo>
                <a:cubicBezTo>
                  <a:pt x="6122183" y="2300829"/>
                  <a:pt x="6326437" y="2163670"/>
                  <a:pt x="6586505" y="1973666"/>
                </a:cubicBezTo>
                <a:lnTo>
                  <a:pt x="5679668" y="1973666"/>
                </a:lnTo>
                <a:lnTo>
                  <a:pt x="5749422" y="1664023"/>
                </a:lnTo>
                <a:lnTo>
                  <a:pt x="5685191" y="1574658"/>
                </a:lnTo>
                <a:lnTo>
                  <a:pt x="7133360" y="1574658"/>
                </a:lnTo>
                <a:lnTo>
                  <a:pt x="7133360" y="1973666"/>
                </a:lnTo>
                <a:lnTo>
                  <a:pt x="6682695" y="1973666"/>
                </a:lnTo>
                <a:lnTo>
                  <a:pt x="6951669" y="2333486"/>
                </a:lnTo>
                <a:lnTo>
                  <a:pt x="6324656" y="2661242"/>
                </a:lnTo>
                <a:cubicBezTo>
                  <a:pt x="6565723" y="2810870"/>
                  <a:pt x="6848354" y="2920123"/>
                  <a:pt x="7172548" y="2988999"/>
                </a:cubicBezTo>
                <a:cubicBezTo>
                  <a:pt x="7051421" y="3141002"/>
                  <a:pt x="6943356" y="3288255"/>
                  <a:pt x="6848354" y="3430758"/>
                </a:cubicBezTo>
                <a:cubicBezTo>
                  <a:pt x="6427971" y="3295380"/>
                  <a:pt x="6076464" y="3103595"/>
                  <a:pt x="5793833" y="2855402"/>
                </a:cubicBezTo>
                <a:cubicBezTo>
                  <a:pt x="5787895" y="3020469"/>
                  <a:pt x="5786707" y="3148127"/>
                  <a:pt x="5790270" y="3238379"/>
                </a:cubicBezTo>
                <a:cubicBezTo>
                  <a:pt x="5232134" y="3371382"/>
                  <a:pt x="4846188" y="3477072"/>
                  <a:pt x="4632434" y="3555448"/>
                </a:cubicBezTo>
                <a:lnTo>
                  <a:pt x="4429368" y="3149315"/>
                </a:lnTo>
                <a:cubicBezTo>
                  <a:pt x="4495869" y="3082814"/>
                  <a:pt x="4529120" y="2973561"/>
                  <a:pt x="4529120" y="2821558"/>
                </a:cubicBezTo>
                <a:lnTo>
                  <a:pt x="4529120" y="2753869"/>
                </a:lnTo>
                <a:cubicBezTo>
                  <a:pt x="4302302" y="2916560"/>
                  <a:pt x="4052922" y="3068563"/>
                  <a:pt x="3780979" y="3209879"/>
                </a:cubicBezTo>
                <a:cubicBezTo>
                  <a:pt x="3726352" y="3027000"/>
                  <a:pt x="3670540" y="2861934"/>
                  <a:pt x="3613538" y="2714681"/>
                </a:cubicBezTo>
                <a:cubicBezTo>
                  <a:pt x="4045797" y="2517552"/>
                  <a:pt x="4421055" y="2270547"/>
                  <a:pt x="4739311" y="1973666"/>
                </a:cubicBezTo>
                <a:lnTo>
                  <a:pt x="3659851" y="1973666"/>
                </a:lnTo>
                <a:lnTo>
                  <a:pt x="3659851" y="1574658"/>
                </a:lnTo>
                <a:lnTo>
                  <a:pt x="5141882" y="1574658"/>
                </a:lnTo>
                <a:lnTo>
                  <a:pt x="5141882" y="1339528"/>
                </a:lnTo>
                <a:lnTo>
                  <a:pt x="3930607" y="1339528"/>
                </a:lnTo>
                <a:lnTo>
                  <a:pt x="3930607" y="940520"/>
                </a:lnTo>
                <a:lnTo>
                  <a:pt x="5141882" y="940520"/>
                </a:lnTo>
                <a:lnTo>
                  <a:pt x="5141882" y="705390"/>
                </a:lnTo>
                <a:lnTo>
                  <a:pt x="3780979" y="705390"/>
                </a:lnTo>
                <a:close/>
                <a:moveTo>
                  <a:pt x="8181996" y="203067"/>
                </a:moveTo>
                <a:lnTo>
                  <a:pt x="10632895" y="203067"/>
                </a:lnTo>
                <a:lnTo>
                  <a:pt x="10632895" y="694702"/>
                </a:lnTo>
                <a:lnTo>
                  <a:pt x="9423902" y="1595453"/>
                </a:lnTo>
                <a:lnTo>
                  <a:pt x="9358320" y="1409066"/>
                </a:lnTo>
                <a:lnTo>
                  <a:pt x="9100522" y="1209695"/>
                </a:lnTo>
                <a:lnTo>
                  <a:pt x="9276445" y="1084804"/>
                </a:lnTo>
                <a:cubicBezTo>
                  <a:pt x="9442105" y="966051"/>
                  <a:pt x="9618749" y="837205"/>
                  <a:pt x="9806378" y="698265"/>
                </a:cubicBezTo>
                <a:lnTo>
                  <a:pt x="8492012" y="698265"/>
                </a:lnTo>
                <a:lnTo>
                  <a:pt x="8311144" y="259623"/>
                </a:lnTo>
                <a:close/>
                <a:moveTo>
                  <a:pt x="7369579" y="203067"/>
                </a:moveTo>
                <a:lnTo>
                  <a:pt x="7714509" y="203067"/>
                </a:lnTo>
                <a:lnTo>
                  <a:pt x="8119683" y="355943"/>
                </a:lnTo>
                <a:lnTo>
                  <a:pt x="8247581" y="698265"/>
                </a:lnTo>
                <a:lnTo>
                  <a:pt x="7369579" y="698265"/>
                </a:lnTo>
                <a:close/>
                <a:moveTo>
                  <a:pt x="491635" y="39188"/>
                </a:moveTo>
                <a:lnTo>
                  <a:pt x="879956" y="39188"/>
                </a:lnTo>
                <a:lnTo>
                  <a:pt x="879956" y="881737"/>
                </a:lnTo>
                <a:cubicBezTo>
                  <a:pt x="950020" y="779610"/>
                  <a:pt x="1007021" y="692327"/>
                  <a:pt x="1050959" y="619888"/>
                </a:cubicBezTo>
                <a:lnTo>
                  <a:pt x="1221963" y="796235"/>
                </a:lnTo>
                <a:lnTo>
                  <a:pt x="1221963" y="135378"/>
                </a:lnTo>
                <a:lnTo>
                  <a:pt x="3320318" y="135378"/>
                </a:lnTo>
                <a:lnTo>
                  <a:pt x="3320318" y="677025"/>
                </a:lnTo>
                <a:lnTo>
                  <a:pt x="2915297" y="679718"/>
                </a:lnTo>
                <a:lnTo>
                  <a:pt x="2861530" y="815830"/>
                </a:lnTo>
                <a:lnTo>
                  <a:pt x="1613846" y="815830"/>
                </a:lnTo>
                <a:lnTo>
                  <a:pt x="1613846" y="969020"/>
                </a:lnTo>
                <a:lnTo>
                  <a:pt x="2801017" y="969020"/>
                </a:lnTo>
                <a:lnTo>
                  <a:pt x="2683296" y="1267030"/>
                </a:lnTo>
                <a:lnTo>
                  <a:pt x="2565053" y="1282441"/>
                </a:lnTo>
                <a:lnTo>
                  <a:pt x="2565053" y="1250463"/>
                </a:lnTo>
                <a:lnTo>
                  <a:pt x="1984354" y="1250463"/>
                </a:lnTo>
                <a:lnTo>
                  <a:pt x="1984354" y="1421467"/>
                </a:lnTo>
                <a:lnTo>
                  <a:pt x="2020859" y="1421467"/>
                </a:lnTo>
                <a:lnTo>
                  <a:pt x="1592471" y="1785075"/>
                </a:lnTo>
                <a:lnTo>
                  <a:pt x="1592471" y="1727848"/>
                </a:lnTo>
                <a:lnTo>
                  <a:pt x="1154274" y="1727848"/>
                </a:lnTo>
                <a:lnTo>
                  <a:pt x="1154274" y="1421467"/>
                </a:lnTo>
                <a:lnTo>
                  <a:pt x="1592471" y="1421467"/>
                </a:lnTo>
                <a:lnTo>
                  <a:pt x="1592471" y="1250463"/>
                </a:lnTo>
                <a:lnTo>
                  <a:pt x="1221963" y="1250463"/>
                </a:lnTo>
                <a:lnTo>
                  <a:pt x="1221963" y="1042053"/>
                </a:lnTo>
                <a:lnTo>
                  <a:pt x="879956" y="1416123"/>
                </a:lnTo>
                <a:cubicBezTo>
                  <a:pt x="876393" y="1641456"/>
                  <a:pt x="866151" y="1834391"/>
                  <a:pt x="849229" y="1994930"/>
                </a:cubicBezTo>
                <a:lnTo>
                  <a:pt x="833707" y="2116302"/>
                </a:lnTo>
                <a:lnTo>
                  <a:pt x="774160" y="2127284"/>
                </a:lnTo>
                <a:lnTo>
                  <a:pt x="390183" y="2663449"/>
                </a:lnTo>
                <a:lnTo>
                  <a:pt x="277008" y="2684693"/>
                </a:lnTo>
                <a:lnTo>
                  <a:pt x="322970" y="2565888"/>
                </a:lnTo>
                <a:cubicBezTo>
                  <a:pt x="456195" y="2164542"/>
                  <a:pt x="512417" y="1677379"/>
                  <a:pt x="491635" y="1104398"/>
                </a:cubicBezTo>
                <a:close/>
                <a:moveTo>
                  <a:pt x="5253684" y="0"/>
                </a:moveTo>
                <a:lnTo>
                  <a:pt x="5644204" y="0"/>
                </a:lnTo>
                <a:lnTo>
                  <a:pt x="5644204" y="306382"/>
                </a:lnTo>
                <a:lnTo>
                  <a:pt x="7019358" y="306382"/>
                </a:lnTo>
                <a:lnTo>
                  <a:pt x="7019358" y="705390"/>
                </a:lnTo>
                <a:lnTo>
                  <a:pt x="5644204" y="705390"/>
                </a:lnTo>
                <a:lnTo>
                  <a:pt x="5644204" y="940520"/>
                </a:lnTo>
                <a:lnTo>
                  <a:pt x="6851917" y="940520"/>
                </a:lnTo>
                <a:lnTo>
                  <a:pt x="6851917" y="1339528"/>
                </a:lnTo>
                <a:lnTo>
                  <a:pt x="5644204" y="1339528"/>
                </a:lnTo>
                <a:lnTo>
                  <a:pt x="5644204" y="1517631"/>
                </a:lnTo>
                <a:lnTo>
                  <a:pt x="5435451" y="1227186"/>
                </a:lnTo>
                <a:lnTo>
                  <a:pt x="5545889" y="750823"/>
                </a:lnTo>
                <a:lnTo>
                  <a:pt x="5195547" y="25478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87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 advTm="1800">
        <p14:flythrough/>
      </p:transition>
    </mc:Choice>
    <mc:Fallback>
      <p:transition advTm="1800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429250" y="3075057"/>
            <a:ext cx="133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好了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4896465" y="2767281"/>
            <a:ext cx="2399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790950" y="2151728"/>
            <a:ext cx="4610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1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-476250" y="920621"/>
            <a:ext cx="131445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看东西</a:t>
            </a:r>
            <a:endParaRPr lang="zh-CN" altLang="en-US" sz="3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"/>
    </mc:Choice>
    <mc:Fallback>
      <p:transition spd="slow" advTm="4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urkin - Tiger Rhythm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5250.000000" end="0.125000"/>
                  <p14:fade out="25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810250" y="-876300"/>
            <a:ext cx="609600" cy="609600"/>
          </a:xfrm>
          <a:prstGeom prst="rect">
            <a:avLst/>
          </a:prstGeom>
        </p:spPr>
      </p:pic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819400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531803" y="1851645"/>
            <a:ext cx="324866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163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848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819400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531803" y="1851645"/>
            <a:ext cx="324866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163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848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819400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531803" y="1851645"/>
            <a:ext cx="324866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163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848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2819400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531803" y="1851645"/>
            <a:ext cx="324866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163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5848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东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众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筹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众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筹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筹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筹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京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启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启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启</a:t>
            </a:r>
            <a:endParaRPr lang="zh-CN" altLang="en-US" sz="19900" b="1" spc="-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333819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01535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869251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</a:t>
            </a:r>
            <a:endParaRPr lang="zh-CN" altLang="en-US" sz="199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661035" y="1851645"/>
            <a:ext cx="283845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9900" b="1" spc="-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</a:t>
            </a:r>
            <a:endParaRPr lang="zh-CN" altLang="en-US" sz="19900" b="1" spc="-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e7d195523061f1c0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 hidden="1"/>
          <p:cNvSpPr txBox="1"/>
          <p:nvPr/>
        </p:nvSpPr>
        <p:spPr>
          <a:xfrm>
            <a:off x="-355600" y="1803400"/>
            <a:ext cx="204415" cy="1016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altLang="zh-CN" sz="100" b="1" spc="-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e7d195523061f1c0328eee58866a2c96cef83cb5d7e8264eD65FB5D2354A91F359B7105383B69D524259A334A3200F36813883930A71B82EE2EA40F90FB214134A4A98ADE1E0FC8B02277D03E7C388C8DBDE84C21BD25112ED692C029410D4E746906C8EA725A2900BCE6D2752F7B065359685D6339882A0BD9671240B42E3A24FB80F5A811E2A08</a:t>
            </a:r>
            <a:endParaRPr lang="zh-CN" altLang="en-US" sz="100" b="1" spc="-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"/>
    </mc:Choice>
    <mc:Fallback>
      <p:transition spd="slow" advTm="450"/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sz="19900" b="1" spc="-3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30873</Words>
  <Application>WPS 演示</Application>
  <PresentationFormat>宽屏</PresentationFormat>
  <Paragraphs>616</Paragraphs>
  <Slides>112</Slides>
  <Notes>1</Notes>
  <HiddenSlides>0</HiddenSlides>
  <MMClips>4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112</vt:i4>
      </vt:variant>
    </vt:vector>
  </HeadingPairs>
  <TitlesOfParts>
    <vt:vector size="120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©PPTSTORE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©PPTSTORE</dc:creator>
  <dc:description>©PPTSTORE 版权所有</dc:description>
  <cp:lastModifiedBy>拉普耶鲁</cp:lastModifiedBy>
  <cp:revision>96</cp:revision>
  <dcterms:created xsi:type="dcterms:W3CDTF">2017-05-20T06:31:00Z</dcterms:created>
  <dcterms:modified xsi:type="dcterms:W3CDTF">2018-08-02T03:02:01Z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2052-10.1.0.7510</vt:lpwstr>
  </property>
</Properties>
</file>