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9" r:id="rId2"/>
    <p:sldId id="288" r:id="rId3"/>
    <p:sldId id="290" r:id="rId4"/>
    <p:sldId id="295" r:id="rId5"/>
    <p:sldId id="301" r:id="rId6"/>
    <p:sldId id="308" r:id="rId7"/>
    <p:sldId id="314" r:id="rId8"/>
    <p:sldId id="309" r:id="rId9"/>
    <p:sldId id="291" r:id="rId10"/>
    <p:sldId id="299" r:id="rId11"/>
    <p:sldId id="304" r:id="rId12"/>
    <p:sldId id="303" r:id="rId13"/>
    <p:sldId id="313" r:id="rId14"/>
    <p:sldId id="305" r:id="rId15"/>
    <p:sldId id="292" r:id="rId16"/>
    <p:sldId id="307" r:id="rId17"/>
    <p:sldId id="294" r:id="rId18"/>
    <p:sldId id="296" r:id="rId19"/>
    <p:sldId id="311" r:id="rId20"/>
    <p:sldId id="297" r:id="rId21"/>
    <p:sldId id="293" r:id="rId22"/>
    <p:sldId id="298" r:id="rId23"/>
    <p:sldId id="310" r:id="rId24"/>
    <p:sldId id="312" r:id="rId25"/>
    <p:sldId id="315" r:id="rId26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B0C"/>
    <a:srgbClr val="599A0C"/>
    <a:srgbClr val="5BA00E"/>
    <a:srgbClr val="55375F"/>
    <a:srgbClr val="442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BE76-29C8-41AB-8544-889D89FA4F96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D677-048F-409F-AACD-0A0B5EF61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66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8637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1991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3425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56179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9354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7277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8986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761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1916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450848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6218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34D7E-DDC1-43BA-BA84-4A1CFE3D341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245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74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10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15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05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42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-2331" y="-2"/>
            <a:ext cx="9143622" cy="5143502"/>
            <a:chOff x="-2331" y="-2"/>
            <a:chExt cx="9143622" cy="51435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"/>
              <a:ext cx="9141291" cy="51435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-2"/>
              <a:ext cx="9143244" cy="163359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3668390"/>
              <a:ext cx="9143244" cy="14751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68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0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2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84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6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542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94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073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73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24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85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2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1.jpg"/><Relationship Id="rId2" Type="http://schemas.openxmlformats.org/officeDocument/2006/relationships/tags" Target="../tags/tag2.xml"/><Relationship Id="rId16" Type="http://schemas.openxmlformats.org/officeDocument/2006/relationships/notesSlide" Target="../notesSlides/notesSlide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10.xml"/><Relationship Id="rId19" Type="http://schemas.openxmlformats.org/officeDocument/2006/relationships/image" Target="../media/image3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5.png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image" Target="../media/image3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image" Target="../media/image2.png"/><Relationship Id="rId5" Type="http://schemas.openxmlformats.org/officeDocument/2006/relationships/tags" Target="../tags/tag19.xml"/><Relationship Id="rId10" Type="http://schemas.openxmlformats.org/officeDocument/2006/relationships/image" Target="../media/image1.jpg"/><Relationship Id="rId4" Type="http://schemas.openxmlformats.org/officeDocument/2006/relationships/tags" Target="../tags/tag18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5.png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image" Target="../media/image3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2.png"/><Relationship Id="rId5" Type="http://schemas.openxmlformats.org/officeDocument/2006/relationships/tags" Target="../tags/tag26.xml"/><Relationship Id="rId10" Type="http://schemas.openxmlformats.org/officeDocument/2006/relationships/image" Target="../media/image1.jpg"/><Relationship Id="rId4" Type="http://schemas.openxmlformats.org/officeDocument/2006/relationships/tags" Target="../tags/tag25.xml"/><Relationship Id="rId9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5.png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image" Target="../media/image3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2.png"/><Relationship Id="rId5" Type="http://schemas.openxmlformats.org/officeDocument/2006/relationships/tags" Target="../tags/tag33.xml"/><Relationship Id="rId10" Type="http://schemas.openxmlformats.org/officeDocument/2006/relationships/image" Target="../media/image1.jpg"/><Relationship Id="rId4" Type="http://schemas.openxmlformats.org/officeDocument/2006/relationships/tags" Target="../tags/tag32.xml"/><Relationship Id="rId9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5.png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image" Target="../media/image3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image" Target="../media/image2.png"/><Relationship Id="rId5" Type="http://schemas.openxmlformats.org/officeDocument/2006/relationships/tags" Target="../tags/tag40.xml"/><Relationship Id="rId10" Type="http://schemas.openxmlformats.org/officeDocument/2006/relationships/image" Target="../media/image1.jpg"/><Relationship Id="rId4" Type="http://schemas.openxmlformats.org/officeDocument/2006/relationships/tags" Target="../tags/tag39.xml"/><Relationship Id="rId9" Type="http://schemas.openxmlformats.org/officeDocument/2006/relationships/notesSlide" Target="../notesSlides/notesSlid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1291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1" y="-2"/>
            <a:ext cx="9143244" cy="163359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1" y="3668390"/>
            <a:ext cx="9143244" cy="14751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908" y="998641"/>
            <a:ext cx="1840593" cy="184059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44747" y="1918938"/>
            <a:ext cx="2702052" cy="717415"/>
          </a:xfrm>
          <a:custGeom>
            <a:avLst/>
            <a:gdLst/>
            <a:ahLst/>
            <a:cxnLst/>
            <a:rect l="l" t="t" r="r" b="b"/>
            <a:pathLst>
              <a:path w="2702052" h="717415">
                <a:moveTo>
                  <a:pt x="1758391" y="541783"/>
                </a:moveTo>
                <a:lnTo>
                  <a:pt x="1746047" y="546583"/>
                </a:lnTo>
                <a:cubicBezTo>
                  <a:pt x="1756562" y="547040"/>
                  <a:pt x="1767078" y="545669"/>
                  <a:pt x="1777594" y="542468"/>
                </a:cubicBezTo>
                <a:close/>
                <a:moveTo>
                  <a:pt x="2346808" y="516408"/>
                </a:moveTo>
                <a:lnTo>
                  <a:pt x="2345436" y="518465"/>
                </a:lnTo>
                <a:cubicBezTo>
                  <a:pt x="2341321" y="522123"/>
                  <a:pt x="2337435" y="525552"/>
                  <a:pt x="2333777" y="528752"/>
                </a:cubicBezTo>
                <a:cubicBezTo>
                  <a:pt x="2333320" y="530581"/>
                  <a:pt x="2332634" y="532410"/>
                  <a:pt x="2331720" y="534239"/>
                </a:cubicBezTo>
                <a:lnTo>
                  <a:pt x="2330348" y="533553"/>
                </a:lnTo>
                <a:lnTo>
                  <a:pt x="2329662" y="535610"/>
                </a:lnTo>
                <a:lnTo>
                  <a:pt x="2324176" y="539039"/>
                </a:lnTo>
                <a:cubicBezTo>
                  <a:pt x="2325548" y="537211"/>
                  <a:pt x="2326462" y="535610"/>
                  <a:pt x="2326919" y="534239"/>
                </a:cubicBezTo>
                <a:lnTo>
                  <a:pt x="2323490" y="535610"/>
                </a:lnTo>
                <a:lnTo>
                  <a:pt x="2322119" y="541097"/>
                </a:lnTo>
                <a:cubicBezTo>
                  <a:pt x="2324862" y="540182"/>
                  <a:pt x="2328062" y="538696"/>
                  <a:pt x="2331720" y="536639"/>
                </a:cubicBezTo>
                <a:cubicBezTo>
                  <a:pt x="2335377" y="534582"/>
                  <a:pt x="2337892" y="532981"/>
                  <a:pt x="2339264" y="531838"/>
                </a:cubicBezTo>
                <a:cubicBezTo>
                  <a:pt x="2340635" y="530695"/>
                  <a:pt x="2342235" y="530353"/>
                  <a:pt x="2344064" y="530810"/>
                </a:cubicBezTo>
                <a:lnTo>
                  <a:pt x="2346122" y="528752"/>
                </a:lnTo>
                <a:cubicBezTo>
                  <a:pt x="2346579" y="526009"/>
                  <a:pt x="2347951" y="523266"/>
                  <a:pt x="2350236" y="520523"/>
                </a:cubicBezTo>
                <a:lnTo>
                  <a:pt x="2348865" y="516408"/>
                </a:lnTo>
                <a:lnTo>
                  <a:pt x="2346808" y="522580"/>
                </a:lnTo>
                <a:lnTo>
                  <a:pt x="2341321" y="526009"/>
                </a:lnTo>
                <a:lnTo>
                  <a:pt x="2341321" y="523952"/>
                </a:lnTo>
                <a:lnTo>
                  <a:pt x="2346122" y="520523"/>
                </a:lnTo>
                <a:lnTo>
                  <a:pt x="2348179" y="516408"/>
                </a:lnTo>
                <a:close/>
                <a:moveTo>
                  <a:pt x="889483" y="508178"/>
                </a:moveTo>
                <a:cubicBezTo>
                  <a:pt x="883082" y="525095"/>
                  <a:pt x="878510" y="536982"/>
                  <a:pt x="875767" y="543840"/>
                </a:cubicBezTo>
                <a:cubicBezTo>
                  <a:pt x="873023" y="550698"/>
                  <a:pt x="871766" y="554584"/>
                  <a:pt x="871995" y="555499"/>
                </a:cubicBezTo>
                <a:cubicBezTo>
                  <a:pt x="872223" y="556413"/>
                  <a:pt x="872338" y="557556"/>
                  <a:pt x="872338" y="558928"/>
                </a:cubicBezTo>
                <a:lnTo>
                  <a:pt x="893597" y="572644"/>
                </a:lnTo>
                <a:lnTo>
                  <a:pt x="924458" y="543154"/>
                </a:lnTo>
                <a:lnTo>
                  <a:pt x="890168" y="508864"/>
                </a:lnTo>
                <a:close/>
                <a:moveTo>
                  <a:pt x="2379726" y="497891"/>
                </a:moveTo>
                <a:cubicBezTo>
                  <a:pt x="2378354" y="502006"/>
                  <a:pt x="2377668" y="506350"/>
                  <a:pt x="2377668" y="510922"/>
                </a:cubicBezTo>
                <a:cubicBezTo>
                  <a:pt x="2378126" y="509093"/>
                  <a:pt x="2378697" y="507950"/>
                  <a:pt x="2379383" y="507493"/>
                </a:cubicBezTo>
                <a:cubicBezTo>
                  <a:pt x="2380069" y="507035"/>
                  <a:pt x="2380297" y="506121"/>
                  <a:pt x="2380069" y="504749"/>
                </a:cubicBezTo>
                <a:cubicBezTo>
                  <a:pt x="2379840" y="503378"/>
                  <a:pt x="2379726" y="501092"/>
                  <a:pt x="2379726" y="497891"/>
                </a:cubicBezTo>
                <a:close/>
                <a:moveTo>
                  <a:pt x="2381783" y="477317"/>
                </a:moveTo>
                <a:cubicBezTo>
                  <a:pt x="2380869" y="478689"/>
                  <a:pt x="2380069" y="479603"/>
                  <a:pt x="2379383" y="480061"/>
                </a:cubicBezTo>
                <a:cubicBezTo>
                  <a:pt x="2378697" y="480518"/>
                  <a:pt x="2378469" y="481432"/>
                  <a:pt x="2378697" y="482804"/>
                </a:cubicBezTo>
                <a:cubicBezTo>
                  <a:pt x="2378926" y="484175"/>
                  <a:pt x="2379040" y="486690"/>
                  <a:pt x="2379040" y="490348"/>
                </a:cubicBezTo>
                <a:lnTo>
                  <a:pt x="2380412" y="483490"/>
                </a:lnTo>
                <a:lnTo>
                  <a:pt x="2382469" y="484175"/>
                </a:lnTo>
                <a:lnTo>
                  <a:pt x="2383155" y="477317"/>
                </a:lnTo>
                <a:close/>
                <a:moveTo>
                  <a:pt x="1778965" y="457429"/>
                </a:moveTo>
                <a:lnTo>
                  <a:pt x="1775898" y="461612"/>
                </a:lnTo>
                <a:lnTo>
                  <a:pt x="1775536" y="461544"/>
                </a:lnTo>
                <a:close/>
                <a:moveTo>
                  <a:pt x="2395499" y="451943"/>
                </a:moveTo>
                <a:lnTo>
                  <a:pt x="2393442" y="452629"/>
                </a:lnTo>
                <a:lnTo>
                  <a:pt x="2396185" y="458115"/>
                </a:lnTo>
                <a:lnTo>
                  <a:pt x="2399614" y="457429"/>
                </a:lnTo>
                <a:lnTo>
                  <a:pt x="2398928" y="454000"/>
                </a:lnTo>
                <a:close/>
                <a:moveTo>
                  <a:pt x="2390013" y="434798"/>
                </a:moveTo>
                <a:lnTo>
                  <a:pt x="2387956" y="440970"/>
                </a:lnTo>
                <a:lnTo>
                  <a:pt x="2388641" y="442342"/>
                </a:lnTo>
                <a:cubicBezTo>
                  <a:pt x="2388641" y="440056"/>
                  <a:pt x="2389327" y="437770"/>
                  <a:pt x="2390699" y="435484"/>
                </a:cubicBezTo>
                <a:close/>
                <a:moveTo>
                  <a:pt x="2332406" y="428626"/>
                </a:moveTo>
                <a:lnTo>
                  <a:pt x="2333092" y="429311"/>
                </a:lnTo>
                <a:lnTo>
                  <a:pt x="2331720" y="429311"/>
                </a:lnTo>
                <a:close/>
                <a:moveTo>
                  <a:pt x="2435276" y="421082"/>
                </a:moveTo>
                <a:lnTo>
                  <a:pt x="2437333" y="423139"/>
                </a:lnTo>
                <a:lnTo>
                  <a:pt x="2436647" y="424511"/>
                </a:lnTo>
                <a:lnTo>
                  <a:pt x="2438019" y="425197"/>
                </a:lnTo>
                <a:cubicBezTo>
                  <a:pt x="2437105" y="426111"/>
                  <a:pt x="2436190" y="427483"/>
                  <a:pt x="2435276" y="429311"/>
                </a:cubicBezTo>
                <a:lnTo>
                  <a:pt x="2434590" y="428626"/>
                </a:lnTo>
                <a:close/>
                <a:moveTo>
                  <a:pt x="1030071" y="404623"/>
                </a:moveTo>
                <a:cubicBezTo>
                  <a:pt x="1023213" y="406909"/>
                  <a:pt x="1017041" y="407823"/>
                  <a:pt x="1011555" y="407366"/>
                </a:cubicBezTo>
                <a:lnTo>
                  <a:pt x="1008126" y="410795"/>
                </a:lnTo>
                <a:cubicBezTo>
                  <a:pt x="1006297" y="410338"/>
                  <a:pt x="1002754" y="412395"/>
                  <a:pt x="997496" y="416967"/>
                </a:cubicBezTo>
                <a:cubicBezTo>
                  <a:pt x="992238" y="421539"/>
                  <a:pt x="988009" y="424739"/>
                  <a:pt x="984809" y="426568"/>
                </a:cubicBezTo>
                <a:cubicBezTo>
                  <a:pt x="981608" y="428397"/>
                  <a:pt x="974865" y="433083"/>
                  <a:pt x="964578" y="440627"/>
                </a:cubicBezTo>
                <a:cubicBezTo>
                  <a:pt x="954291" y="448171"/>
                  <a:pt x="940689" y="457886"/>
                  <a:pt x="923773" y="469774"/>
                </a:cubicBezTo>
                <a:lnTo>
                  <a:pt x="929259" y="475946"/>
                </a:lnTo>
                <a:lnTo>
                  <a:pt x="962177" y="497206"/>
                </a:lnTo>
                <a:cubicBezTo>
                  <a:pt x="984580" y="466573"/>
                  <a:pt x="1007211" y="435712"/>
                  <a:pt x="1030071" y="404623"/>
                </a:cubicBezTo>
                <a:close/>
                <a:moveTo>
                  <a:pt x="2348179" y="401879"/>
                </a:moveTo>
                <a:lnTo>
                  <a:pt x="2343378" y="405994"/>
                </a:lnTo>
                <a:cubicBezTo>
                  <a:pt x="2344293" y="406451"/>
                  <a:pt x="2345207" y="406909"/>
                  <a:pt x="2346122" y="407366"/>
                </a:cubicBezTo>
                <a:lnTo>
                  <a:pt x="2340635" y="408052"/>
                </a:lnTo>
                <a:lnTo>
                  <a:pt x="2341321" y="410109"/>
                </a:lnTo>
                <a:lnTo>
                  <a:pt x="2343378" y="410109"/>
                </a:lnTo>
                <a:lnTo>
                  <a:pt x="2343378" y="412166"/>
                </a:lnTo>
                <a:lnTo>
                  <a:pt x="2337892" y="414910"/>
                </a:lnTo>
                <a:lnTo>
                  <a:pt x="2339264" y="416967"/>
                </a:lnTo>
                <a:cubicBezTo>
                  <a:pt x="2335149" y="420625"/>
                  <a:pt x="2332634" y="424739"/>
                  <a:pt x="2331720" y="429311"/>
                </a:cubicBezTo>
                <a:lnTo>
                  <a:pt x="2330348" y="429311"/>
                </a:lnTo>
                <a:cubicBezTo>
                  <a:pt x="2329434" y="430683"/>
                  <a:pt x="2328862" y="431826"/>
                  <a:pt x="2328634" y="432740"/>
                </a:cubicBezTo>
                <a:cubicBezTo>
                  <a:pt x="2328405" y="433655"/>
                  <a:pt x="2328291" y="434341"/>
                  <a:pt x="2328291" y="434798"/>
                </a:cubicBezTo>
                <a:cubicBezTo>
                  <a:pt x="2328291" y="435255"/>
                  <a:pt x="2328291" y="435712"/>
                  <a:pt x="2328291" y="436169"/>
                </a:cubicBezTo>
                <a:lnTo>
                  <a:pt x="2326234" y="438913"/>
                </a:lnTo>
                <a:lnTo>
                  <a:pt x="2327605" y="437541"/>
                </a:lnTo>
                <a:lnTo>
                  <a:pt x="2328291" y="440284"/>
                </a:lnTo>
                <a:lnTo>
                  <a:pt x="2326919" y="440970"/>
                </a:lnTo>
                <a:lnTo>
                  <a:pt x="2326234" y="440284"/>
                </a:lnTo>
                <a:lnTo>
                  <a:pt x="2322804" y="444399"/>
                </a:lnTo>
                <a:lnTo>
                  <a:pt x="2322804" y="445771"/>
                </a:lnTo>
                <a:cubicBezTo>
                  <a:pt x="2321890" y="448971"/>
                  <a:pt x="2320861" y="451371"/>
                  <a:pt x="2319719" y="452971"/>
                </a:cubicBezTo>
                <a:cubicBezTo>
                  <a:pt x="2318575" y="454572"/>
                  <a:pt x="2318233" y="455829"/>
                  <a:pt x="2318690" y="456743"/>
                </a:cubicBezTo>
                <a:cubicBezTo>
                  <a:pt x="2319147" y="457658"/>
                  <a:pt x="2318918" y="458915"/>
                  <a:pt x="2318004" y="460515"/>
                </a:cubicBezTo>
                <a:cubicBezTo>
                  <a:pt x="2317090" y="462115"/>
                  <a:pt x="2316518" y="464059"/>
                  <a:pt x="2316290" y="466345"/>
                </a:cubicBezTo>
                <a:cubicBezTo>
                  <a:pt x="2316061" y="468631"/>
                  <a:pt x="2315261" y="472517"/>
                  <a:pt x="2313889" y="478003"/>
                </a:cubicBezTo>
                <a:cubicBezTo>
                  <a:pt x="2315718" y="478460"/>
                  <a:pt x="2317890" y="478918"/>
                  <a:pt x="2320404" y="479375"/>
                </a:cubicBezTo>
                <a:cubicBezTo>
                  <a:pt x="2322919" y="479832"/>
                  <a:pt x="2324862" y="480175"/>
                  <a:pt x="2326234" y="480403"/>
                </a:cubicBezTo>
                <a:cubicBezTo>
                  <a:pt x="2327605" y="480632"/>
                  <a:pt x="2328519" y="480746"/>
                  <a:pt x="2328977" y="480746"/>
                </a:cubicBezTo>
                <a:lnTo>
                  <a:pt x="2331720" y="484861"/>
                </a:lnTo>
                <a:lnTo>
                  <a:pt x="2328291" y="485547"/>
                </a:lnTo>
                <a:lnTo>
                  <a:pt x="2328291" y="488290"/>
                </a:lnTo>
                <a:cubicBezTo>
                  <a:pt x="2330577" y="488747"/>
                  <a:pt x="2332177" y="488976"/>
                  <a:pt x="2333092" y="488976"/>
                </a:cubicBezTo>
                <a:cubicBezTo>
                  <a:pt x="2334006" y="488976"/>
                  <a:pt x="2334692" y="489090"/>
                  <a:pt x="2335149" y="489319"/>
                </a:cubicBezTo>
                <a:cubicBezTo>
                  <a:pt x="2335606" y="489547"/>
                  <a:pt x="2336520" y="489890"/>
                  <a:pt x="2337892" y="490348"/>
                </a:cubicBezTo>
                <a:lnTo>
                  <a:pt x="2335835" y="493091"/>
                </a:lnTo>
                <a:lnTo>
                  <a:pt x="2328977" y="495148"/>
                </a:lnTo>
                <a:cubicBezTo>
                  <a:pt x="2328519" y="497434"/>
                  <a:pt x="2328748" y="499492"/>
                  <a:pt x="2329662" y="501320"/>
                </a:cubicBezTo>
                <a:lnTo>
                  <a:pt x="2331720" y="497891"/>
                </a:lnTo>
                <a:lnTo>
                  <a:pt x="2333092" y="500635"/>
                </a:lnTo>
                <a:cubicBezTo>
                  <a:pt x="2334463" y="500177"/>
                  <a:pt x="2335835" y="500406"/>
                  <a:pt x="2337206" y="501320"/>
                </a:cubicBezTo>
                <a:lnTo>
                  <a:pt x="2331720" y="502692"/>
                </a:lnTo>
                <a:lnTo>
                  <a:pt x="2331720" y="503378"/>
                </a:lnTo>
                <a:cubicBezTo>
                  <a:pt x="2332634" y="503378"/>
                  <a:pt x="2333320" y="503263"/>
                  <a:pt x="2333777" y="503035"/>
                </a:cubicBezTo>
                <a:cubicBezTo>
                  <a:pt x="2334234" y="502806"/>
                  <a:pt x="2334578" y="502921"/>
                  <a:pt x="2334806" y="503378"/>
                </a:cubicBezTo>
                <a:cubicBezTo>
                  <a:pt x="2335034" y="503835"/>
                  <a:pt x="2335377" y="504521"/>
                  <a:pt x="2335835" y="505435"/>
                </a:cubicBezTo>
                <a:lnTo>
                  <a:pt x="2334463" y="506121"/>
                </a:lnTo>
                <a:lnTo>
                  <a:pt x="2335835" y="506807"/>
                </a:lnTo>
                <a:cubicBezTo>
                  <a:pt x="2337206" y="506350"/>
                  <a:pt x="2338578" y="505892"/>
                  <a:pt x="2339950" y="505435"/>
                </a:cubicBezTo>
                <a:cubicBezTo>
                  <a:pt x="2339492" y="506350"/>
                  <a:pt x="2339264" y="507264"/>
                  <a:pt x="2339264" y="508178"/>
                </a:cubicBezTo>
                <a:lnTo>
                  <a:pt x="2342693" y="510922"/>
                </a:lnTo>
                <a:lnTo>
                  <a:pt x="2344750" y="508178"/>
                </a:lnTo>
                <a:lnTo>
                  <a:pt x="2346122" y="508864"/>
                </a:lnTo>
                <a:lnTo>
                  <a:pt x="2345436" y="510922"/>
                </a:lnTo>
                <a:cubicBezTo>
                  <a:pt x="2346350" y="512293"/>
                  <a:pt x="2347951" y="512979"/>
                  <a:pt x="2350236" y="512979"/>
                </a:cubicBezTo>
                <a:lnTo>
                  <a:pt x="2350922" y="510922"/>
                </a:lnTo>
                <a:lnTo>
                  <a:pt x="2349551" y="506121"/>
                </a:lnTo>
                <a:lnTo>
                  <a:pt x="2350922" y="507493"/>
                </a:lnTo>
                <a:cubicBezTo>
                  <a:pt x="2351837" y="496977"/>
                  <a:pt x="2352522" y="488404"/>
                  <a:pt x="2352980" y="481775"/>
                </a:cubicBezTo>
                <a:cubicBezTo>
                  <a:pt x="2353437" y="475146"/>
                  <a:pt x="2354237" y="462344"/>
                  <a:pt x="2355380" y="443370"/>
                </a:cubicBezTo>
                <a:cubicBezTo>
                  <a:pt x="2356523" y="424396"/>
                  <a:pt x="2356866" y="411481"/>
                  <a:pt x="2356409" y="404623"/>
                </a:cubicBezTo>
                <a:lnTo>
                  <a:pt x="2348865" y="401879"/>
                </a:lnTo>
                <a:close/>
                <a:moveTo>
                  <a:pt x="2320747" y="374447"/>
                </a:moveTo>
                <a:lnTo>
                  <a:pt x="2320747" y="376505"/>
                </a:lnTo>
                <a:lnTo>
                  <a:pt x="2317318" y="378562"/>
                </a:lnTo>
                <a:lnTo>
                  <a:pt x="2316632" y="377876"/>
                </a:lnTo>
                <a:lnTo>
                  <a:pt x="2313889" y="379248"/>
                </a:lnTo>
                <a:lnTo>
                  <a:pt x="2311832" y="380620"/>
                </a:lnTo>
                <a:lnTo>
                  <a:pt x="2311146" y="378562"/>
                </a:lnTo>
                <a:lnTo>
                  <a:pt x="2309774" y="380620"/>
                </a:lnTo>
                <a:lnTo>
                  <a:pt x="2308403" y="381305"/>
                </a:lnTo>
                <a:lnTo>
                  <a:pt x="2309774" y="379934"/>
                </a:lnTo>
                <a:lnTo>
                  <a:pt x="2307031" y="379248"/>
                </a:lnTo>
                <a:cubicBezTo>
                  <a:pt x="2305660" y="380620"/>
                  <a:pt x="2304745" y="382448"/>
                  <a:pt x="2304288" y="384734"/>
                </a:cubicBezTo>
                <a:lnTo>
                  <a:pt x="2296744" y="386792"/>
                </a:lnTo>
                <a:lnTo>
                  <a:pt x="2295373" y="386106"/>
                </a:lnTo>
                <a:lnTo>
                  <a:pt x="2295373" y="387478"/>
                </a:lnTo>
                <a:cubicBezTo>
                  <a:pt x="2294001" y="388392"/>
                  <a:pt x="2288057" y="391364"/>
                  <a:pt x="2277542" y="396393"/>
                </a:cubicBezTo>
                <a:cubicBezTo>
                  <a:pt x="2267026" y="401422"/>
                  <a:pt x="2261425" y="403937"/>
                  <a:pt x="2260740" y="403937"/>
                </a:cubicBezTo>
                <a:cubicBezTo>
                  <a:pt x="2260054" y="403937"/>
                  <a:pt x="2259025" y="404165"/>
                  <a:pt x="2257654" y="404623"/>
                </a:cubicBezTo>
                <a:lnTo>
                  <a:pt x="2261083" y="401879"/>
                </a:lnTo>
                <a:cubicBezTo>
                  <a:pt x="2259254" y="402337"/>
                  <a:pt x="2257996" y="402794"/>
                  <a:pt x="2257311" y="403251"/>
                </a:cubicBezTo>
                <a:cubicBezTo>
                  <a:pt x="2256625" y="403708"/>
                  <a:pt x="2255711" y="403937"/>
                  <a:pt x="2254567" y="403937"/>
                </a:cubicBezTo>
                <a:cubicBezTo>
                  <a:pt x="2253424" y="403937"/>
                  <a:pt x="2252282" y="404394"/>
                  <a:pt x="2251139" y="405308"/>
                </a:cubicBezTo>
                <a:cubicBezTo>
                  <a:pt x="2249995" y="406223"/>
                  <a:pt x="2248624" y="406909"/>
                  <a:pt x="2247024" y="407366"/>
                </a:cubicBezTo>
                <a:cubicBezTo>
                  <a:pt x="2245423" y="407823"/>
                  <a:pt x="2243252" y="409423"/>
                  <a:pt x="2240509" y="412166"/>
                </a:cubicBezTo>
                <a:cubicBezTo>
                  <a:pt x="2240509" y="414452"/>
                  <a:pt x="2241080" y="417424"/>
                  <a:pt x="2242223" y="421082"/>
                </a:cubicBezTo>
                <a:cubicBezTo>
                  <a:pt x="2243366" y="424739"/>
                  <a:pt x="2244166" y="427025"/>
                  <a:pt x="2244623" y="427940"/>
                </a:cubicBezTo>
                <a:cubicBezTo>
                  <a:pt x="2245081" y="428854"/>
                  <a:pt x="2245309" y="429997"/>
                  <a:pt x="2245309" y="431369"/>
                </a:cubicBezTo>
                <a:cubicBezTo>
                  <a:pt x="2245309" y="432740"/>
                  <a:pt x="2245538" y="433769"/>
                  <a:pt x="2245995" y="434455"/>
                </a:cubicBezTo>
                <a:cubicBezTo>
                  <a:pt x="2246452" y="435141"/>
                  <a:pt x="2246566" y="435826"/>
                  <a:pt x="2246338" y="436512"/>
                </a:cubicBezTo>
                <a:cubicBezTo>
                  <a:pt x="2246109" y="437198"/>
                  <a:pt x="2246109" y="437998"/>
                  <a:pt x="2246338" y="438913"/>
                </a:cubicBezTo>
                <a:cubicBezTo>
                  <a:pt x="2246566" y="439827"/>
                  <a:pt x="2246681" y="440513"/>
                  <a:pt x="2246681" y="440970"/>
                </a:cubicBezTo>
                <a:cubicBezTo>
                  <a:pt x="2246681" y="441427"/>
                  <a:pt x="2246681" y="441884"/>
                  <a:pt x="2246681" y="442342"/>
                </a:cubicBezTo>
                <a:lnTo>
                  <a:pt x="2247367" y="440284"/>
                </a:lnTo>
                <a:cubicBezTo>
                  <a:pt x="2248281" y="440284"/>
                  <a:pt x="2248853" y="440398"/>
                  <a:pt x="2249081" y="440627"/>
                </a:cubicBezTo>
                <a:cubicBezTo>
                  <a:pt x="2249310" y="440856"/>
                  <a:pt x="2249767" y="442913"/>
                  <a:pt x="2250453" y="446799"/>
                </a:cubicBezTo>
                <a:cubicBezTo>
                  <a:pt x="2251139" y="450685"/>
                  <a:pt x="2252625" y="457658"/>
                  <a:pt x="2254910" y="467716"/>
                </a:cubicBezTo>
                <a:lnTo>
                  <a:pt x="2256282" y="469088"/>
                </a:lnTo>
                <a:lnTo>
                  <a:pt x="2256282" y="464973"/>
                </a:lnTo>
                <a:lnTo>
                  <a:pt x="2259711" y="477317"/>
                </a:lnTo>
                <a:cubicBezTo>
                  <a:pt x="2262454" y="478232"/>
                  <a:pt x="2265655" y="478232"/>
                  <a:pt x="2269312" y="477317"/>
                </a:cubicBezTo>
                <a:lnTo>
                  <a:pt x="2270684" y="475260"/>
                </a:lnTo>
                <a:lnTo>
                  <a:pt x="2272055" y="474574"/>
                </a:lnTo>
                <a:cubicBezTo>
                  <a:pt x="2276627" y="467259"/>
                  <a:pt x="2280514" y="461544"/>
                  <a:pt x="2283714" y="457429"/>
                </a:cubicBezTo>
                <a:cubicBezTo>
                  <a:pt x="2286914" y="453314"/>
                  <a:pt x="2291829" y="445199"/>
                  <a:pt x="2298459" y="433083"/>
                </a:cubicBezTo>
                <a:cubicBezTo>
                  <a:pt x="2305088" y="420967"/>
                  <a:pt x="2310575" y="410795"/>
                  <a:pt x="2314918" y="402565"/>
                </a:cubicBezTo>
                <a:cubicBezTo>
                  <a:pt x="2319261" y="394336"/>
                  <a:pt x="2321776" y="388735"/>
                  <a:pt x="2322462" y="385763"/>
                </a:cubicBezTo>
                <a:cubicBezTo>
                  <a:pt x="2323147" y="382791"/>
                  <a:pt x="2324405" y="379019"/>
                  <a:pt x="2326234" y="374447"/>
                </a:cubicBezTo>
                <a:lnTo>
                  <a:pt x="2322119" y="376505"/>
                </a:lnTo>
                <a:close/>
                <a:moveTo>
                  <a:pt x="2443505" y="372390"/>
                </a:moveTo>
                <a:cubicBezTo>
                  <a:pt x="2443048" y="372390"/>
                  <a:pt x="2439734" y="373647"/>
                  <a:pt x="2433561" y="376162"/>
                </a:cubicBezTo>
                <a:cubicBezTo>
                  <a:pt x="2427389" y="378676"/>
                  <a:pt x="2423617" y="380277"/>
                  <a:pt x="2422246" y="380962"/>
                </a:cubicBezTo>
                <a:cubicBezTo>
                  <a:pt x="2420874" y="381648"/>
                  <a:pt x="2419502" y="382220"/>
                  <a:pt x="2418131" y="382677"/>
                </a:cubicBezTo>
                <a:cubicBezTo>
                  <a:pt x="2416759" y="383134"/>
                  <a:pt x="2415159" y="384049"/>
                  <a:pt x="2413330" y="385420"/>
                </a:cubicBezTo>
                <a:lnTo>
                  <a:pt x="2409901" y="389535"/>
                </a:lnTo>
                <a:lnTo>
                  <a:pt x="2405101" y="391592"/>
                </a:lnTo>
                <a:lnTo>
                  <a:pt x="2403729" y="391592"/>
                </a:lnTo>
                <a:lnTo>
                  <a:pt x="2406472" y="387478"/>
                </a:lnTo>
                <a:lnTo>
                  <a:pt x="2403729" y="386792"/>
                </a:lnTo>
                <a:lnTo>
                  <a:pt x="2402357" y="391592"/>
                </a:lnTo>
                <a:lnTo>
                  <a:pt x="2398928" y="394336"/>
                </a:lnTo>
                <a:cubicBezTo>
                  <a:pt x="2398928" y="395250"/>
                  <a:pt x="2398928" y="395821"/>
                  <a:pt x="2398928" y="396050"/>
                </a:cubicBezTo>
                <a:cubicBezTo>
                  <a:pt x="2398928" y="396279"/>
                  <a:pt x="2398471" y="397079"/>
                  <a:pt x="2397557" y="398450"/>
                </a:cubicBezTo>
                <a:cubicBezTo>
                  <a:pt x="2396642" y="399822"/>
                  <a:pt x="2395728" y="401879"/>
                  <a:pt x="2394814" y="404623"/>
                </a:cubicBezTo>
                <a:lnTo>
                  <a:pt x="2394814" y="406680"/>
                </a:lnTo>
                <a:lnTo>
                  <a:pt x="2393442" y="412166"/>
                </a:lnTo>
                <a:lnTo>
                  <a:pt x="2394814" y="413538"/>
                </a:lnTo>
                <a:lnTo>
                  <a:pt x="2393442" y="412852"/>
                </a:lnTo>
                <a:cubicBezTo>
                  <a:pt x="2392985" y="417881"/>
                  <a:pt x="2392299" y="423139"/>
                  <a:pt x="2391384" y="428626"/>
                </a:cubicBezTo>
                <a:lnTo>
                  <a:pt x="2390699" y="414910"/>
                </a:lnTo>
                <a:cubicBezTo>
                  <a:pt x="2388413" y="422225"/>
                  <a:pt x="2387498" y="429540"/>
                  <a:pt x="2387956" y="436855"/>
                </a:cubicBezTo>
                <a:lnTo>
                  <a:pt x="2389327" y="433426"/>
                </a:lnTo>
                <a:lnTo>
                  <a:pt x="2390699" y="432055"/>
                </a:lnTo>
                <a:cubicBezTo>
                  <a:pt x="2390699" y="435712"/>
                  <a:pt x="2390927" y="439827"/>
                  <a:pt x="2391384" y="444399"/>
                </a:cubicBezTo>
                <a:cubicBezTo>
                  <a:pt x="2393670" y="445771"/>
                  <a:pt x="2396071" y="447256"/>
                  <a:pt x="2398586" y="448857"/>
                </a:cubicBezTo>
                <a:cubicBezTo>
                  <a:pt x="2401100" y="450457"/>
                  <a:pt x="2405672" y="453314"/>
                  <a:pt x="2412302" y="457429"/>
                </a:cubicBezTo>
                <a:cubicBezTo>
                  <a:pt x="2418931" y="461544"/>
                  <a:pt x="2423617" y="463830"/>
                  <a:pt x="2426360" y="464287"/>
                </a:cubicBezTo>
                <a:lnTo>
                  <a:pt x="2427732" y="462230"/>
                </a:lnTo>
                <a:lnTo>
                  <a:pt x="2431161" y="459487"/>
                </a:lnTo>
                <a:lnTo>
                  <a:pt x="2429104" y="458801"/>
                </a:lnTo>
                <a:lnTo>
                  <a:pt x="2429104" y="458115"/>
                </a:lnTo>
                <a:lnTo>
                  <a:pt x="2431161" y="458801"/>
                </a:lnTo>
                <a:cubicBezTo>
                  <a:pt x="2431618" y="456515"/>
                  <a:pt x="2432304" y="454686"/>
                  <a:pt x="2433218" y="453314"/>
                </a:cubicBezTo>
                <a:cubicBezTo>
                  <a:pt x="2434133" y="451943"/>
                  <a:pt x="2434247" y="449657"/>
                  <a:pt x="2433561" y="446456"/>
                </a:cubicBezTo>
                <a:cubicBezTo>
                  <a:pt x="2432876" y="443256"/>
                  <a:pt x="2432876" y="441313"/>
                  <a:pt x="2433561" y="440627"/>
                </a:cubicBezTo>
                <a:cubicBezTo>
                  <a:pt x="2434247" y="439941"/>
                  <a:pt x="2434476" y="438913"/>
                  <a:pt x="2434247" y="437541"/>
                </a:cubicBezTo>
                <a:cubicBezTo>
                  <a:pt x="2434019" y="436169"/>
                  <a:pt x="2434476" y="434341"/>
                  <a:pt x="2435619" y="432055"/>
                </a:cubicBezTo>
                <a:cubicBezTo>
                  <a:pt x="2436762" y="429769"/>
                  <a:pt x="2437562" y="427483"/>
                  <a:pt x="2438019" y="425197"/>
                </a:cubicBezTo>
                <a:cubicBezTo>
                  <a:pt x="2438476" y="424282"/>
                  <a:pt x="2438590" y="423596"/>
                  <a:pt x="2438362" y="423139"/>
                </a:cubicBezTo>
                <a:cubicBezTo>
                  <a:pt x="2438133" y="422682"/>
                  <a:pt x="2438133" y="420739"/>
                  <a:pt x="2438362" y="417310"/>
                </a:cubicBezTo>
                <a:cubicBezTo>
                  <a:pt x="2438590" y="413881"/>
                  <a:pt x="2438933" y="409423"/>
                  <a:pt x="2439391" y="403937"/>
                </a:cubicBezTo>
                <a:lnTo>
                  <a:pt x="2442819" y="403937"/>
                </a:lnTo>
                <a:cubicBezTo>
                  <a:pt x="2441448" y="403022"/>
                  <a:pt x="2440648" y="402222"/>
                  <a:pt x="2440419" y="401536"/>
                </a:cubicBezTo>
                <a:cubicBezTo>
                  <a:pt x="2440191" y="400851"/>
                  <a:pt x="2440648" y="398222"/>
                  <a:pt x="2441791" y="393650"/>
                </a:cubicBezTo>
                <a:cubicBezTo>
                  <a:pt x="2442934" y="389078"/>
                  <a:pt x="2443505" y="385534"/>
                  <a:pt x="2443505" y="383020"/>
                </a:cubicBezTo>
                <a:cubicBezTo>
                  <a:pt x="2443505" y="380505"/>
                  <a:pt x="2443505" y="376962"/>
                  <a:pt x="2443505" y="372390"/>
                </a:cubicBezTo>
                <a:close/>
                <a:moveTo>
                  <a:pt x="2208276" y="367589"/>
                </a:moveTo>
                <a:cubicBezTo>
                  <a:pt x="2206447" y="369418"/>
                  <a:pt x="2203704" y="373762"/>
                  <a:pt x="2200046" y="380620"/>
                </a:cubicBezTo>
                <a:cubicBezTo>
                  <a:pt x="2196389" y="387478"/>
                  <a:pt x="2192960" y="393421"/>
                  <a:pt x="2189759" y="398450"/>
                </a:cubicBezTo>
                <a:cubicBezTo>
                  <a:pt x="2190674" y="399365"/>
                  <a:pt x="2191474" y="399936"/>
                  <a:pt x="2192160" y="400165"/>
                </a:cubicBezTo>
                <a:cubicBezTo>
                  <a:pt x="2192845" y="400393"/>
                  <a:pt x="2193874" y="400165"/>
                  <a:pt x="2195246" y="399479"/>
                </a:cubicBezTo>
                <a:cubicBezTo>
                  <a:pt x="2196617" y="398793"/>
                  <a:pt x="2198103" y="398107"/>
                  <a:pt x="2199703" y="397422"/>
                </a:cubicBezTo>
                <a:cubicBezTo>
                  <a:pt x="2201304" y="396736"/>
                  <a:pt x="2203704" y="395707"/>
                  <a:pt x="2206904" y="394336"/>
                </a:cubicBezTo>
                <a:close/>
                <a:moveTo>
                  <a:pt x="2371496" y="353188"/>
                </a:moveTo>
                <a:lnTo>
                  <a:pt x="2366696" y="358674"/>
                </a:lnTo>
                <a:cubicBezTo>
                  <a:pt x="2367153" y="359131"/>
                  <a:pt x="2367610" y="359360"/>
                  <a:pt x="2368067" y="359360"/>
                </a:cubicBezTo>
                <a:cubicBezTo>
                  <a:pt x="2368525" y="359360"/>
                  <a:pt x="2369210" y="359817"/>
                  <a:pt x="2370125" y="360731"/>
                </a:cubicBezTo>
                <a:cubicBezTo>
                  <a:pt x="2371039" y="361646"/>
                  <a:pt x="2372182" y="362789"/>
                  <a:pt x="2373554" y="364160"/>
                </a:cubicBezTo>
                <a:lnTo>
                  <a:pt x="2383841" y="360046"/>
                </a:lnTo>
                <a:lnTo>
                  <a:pt x="2382469" y="357988"/>
                </a:lnTo>
                <a:lnTo>
                  <a:pt x="2381783" y="359360"/>
                </a:lnTo>
                <a:cubicBezTo>
                  <a:pt x="2380869" y="358445"/>
                  <a:pt x="2380640" y="357645"/>
                  <a:pt x="2381098" y="356959"/>
                </a:cubicBezTo>
                <a:cubicBezTo>
                  <a:pt x="2381555" y="356274"/>
                  <a:pt x="2381440" y="355702"/>
                  <a:pt x="2380755" y="355245"/>
                </a:cubicBezTo>
                <a:cubicBezTo>
                  <a:pt x="2380069" y="354788"/>
                  <a:pt x="2379269" y="354102"/>
                  <a:pt x="2378354" y="353188"/>
                </a:cubicBezTo>
                <a:close/>
                <a:moveTo>
                  <a:pt x="2134210" y="318898"/>
                </a:moveTo>
                <a:lnTo>
                  <a:pt x="2134210" y="320269"/>
                </a:lnTo>
                <a:lnTo>
                  <a:pt x="2133524" y="323698"/>
                </a:lnTo>
                <a:lnTo>
                  <a:pt x="2129409" y="326441"/>
                </a:lnTo>
                <a:lnTo>
                  <a:pt x="2128723" y="324384"/>
                </a:lnTo>
                <a:close/>
                <a:moveTo>
                  <a:pt x="198882" y="307239"/>
                </a:moveTo>
                <a:cubicBezTo>
                  <a:pt x="189738" y="319126"/>
                  <a:pt x="183109" y="327127"/>
                  <a:pt x="178994" y="331242"/>
                </a:cubicBezTo>
                <a:cubicBezTo>
                  <a:pt x="174879" y="335357"/>
                  <a:pt x="172822" y="338557"/>
                  <a:pt x="172822" y="340843"/>
                </a:cubicBezTo>
                <a:cubicBezTo>
                  <a:pt x="172822" y="343129"/>
                  <a:pt x="172822" y="346101"/>
                  <a:pt x="172822" y="349759"/>
                </a:cubicBezTo>
                <a:lnTo>
                  <a:pt x="180365" y="348387"/>
                </a:lnTo>
                <a:lnTo>
                  <a:pt x="181051" y="344958"/>
                </a:lnTo>
                <a:cubicBezTo>
                  <a:pt x="183337" y="343586"/>
                  <a:pt x="185280" y="342672"/>
                  <a:pt x="186880" y="342215"/>
                </a:cubicBezTo>
                <a:cubicBezTo>
                  <a:pt x="188481" y="341758"/>
                  <a:pt x="190995" y="341986"/>
                  <a:pt x="194424" y="342901"/>
                </a:cubicBezTo>
                <a:cubicBezTo>
                  <a:pt x="197853" y="343815"/>
                  <a:pt x="203225" y="344729"/>
                  <a:pt x="210540" y="345644"/>
                </a:cubicBezTo>
                <a:lnTo>
                  <a:pt x="212598" y="343586"/>
                </a:lnTo>
                <a:cubicBezTo>
                  <a:pt x="206197" y="332614"/>
                  <a:pt x="201854" y="320498"/>
                  <a:pt x="199568" y="307239"/>
                </a:cubicBezTo>
                <a:close/>
                <a:moveTo>
                  <a:pt x="185166" y="275006"/>
                </a:moveTo>
                <a:lnTo>
                  <a:pt x="174193" y="281179"/>
                </a:lnTo>
                <a:lnTo>
                  <a:pt x="172822" y="294895"/>
                </a:lnTo>
                <a:close/>
                <a:moveTo>
                  <a:pt x="1038301" y="266091"/>
                </a:moveTo>
                <a:cubicBezTo>
                  <a:pt x="1031900" y="267920"/>
                  <a:pt x="1026414" y="270434"/>
                  <a:pt x="1021842" y="273635"/>
                </a:cubicBezTo>
                <a:lnTo>
                  <a:pt x="1023213" y="277064"/>
                </a:lnTo>
                <a:lnTo>
                  <a:pt x="1034872" y="270206"/>
                </a:lnTo>
                <a:close/>
                <a:moveTo>
                  <a:pt x="2456535" y="258547"/>
                </a:moveTo>
                <a:lnTo>
                  <a:pt x="2457221" y="259919"/>
                </a:lnTo>
                <a:lnTo>
                  <a:pt x="2455850" y="264034"/>
                </a:lnTo>
                <a:lnTo>
                  <a:pt x="2457907" y="265405"/>
                </a:lnTo>
                <a:lnTo>
                  <a:pt x="2456535" y="269520"/>
                </a:lnTo>
                <a:lnTo>
                  <a:pt x="2454478" y="268834"/>
                </a:lnTo>
                <a:cubicBezTo>
                  <a:pt x="2454021" y="269291"/>
                  <a:pt x="2453221" y="269520"/>
                  <a:pt x="2452078" y="269520"/>
                </a:cubicBezTo>
                <a:cubicBezTo>
                  <a:pt x="2450935" y="269520"/>
                  <a:pt x="2449220" y="269749"/>
                  <a:pt x="2446934" y="270206"/>
                </a:cubicBezTo>
                <a:cubicBezTo>
                  <a:pt x="2444648" y="270663"/>
                  <a:pt x="2443048" y="271577"/>
                  <a:pt x="2442134" y="272949"/>
                </a:cubicBezTo>
                <a:cubicBezTo>
                  <a:pt x="2438933" y="272035"/>
                  <a:pt x="2436533" y="271463"/>
                  <a:pt x="2434933" y="271234"/>
                </a:cubicBezTo>
                <a:cubicBezTo>
                  <a:pt x="2433333" y="271006"/>
                  <a:pt x="2431732" y="270892"/>
                  <a:pt x="2430132" y="270892"/>
                </a:cubicBezTo>
                <a:cubicBezTo>
                  <a:pt x="2428532" y="270892"/>
                  <a:pt x="2425903" y="271577"/>
                  <a:pt x="2422246" y="272949"/>
                </a:cubicBezTo>
                <a:lnTo>
                  <a:pt x="2421560" y="270892"/>
                </a:lnTo>
                <a:lnTo>
                  <a:pt x="2426360" y="270206"/>
                </a:lnTo>
                <a:lnTo>
                  <a:pt x="2425675" y="268834"/>
                </a:lnTo>
                <a:cubicBezTo>
                  <a:pt x="2416531" y="269291"/>
                  <a:pt x="2409330" y="269406"/>
                  <a:pt x="2404072" y="269177"/>
                </a:cubicBezTo>
                <a:cubicBezTo>
                  <a:pt x="2398814" y="268948"/>
                  <a:pt x="2393099" y="269749"/>
                  <a:pt x="2386927" y="271577"/>
                </a:cubicBezTo>
                <a:cubicBezTo>
                  <a:pt x="2380755" y="273406"/>
                  <a:pt x="2376983" y="274206"/>
                  <a:pt x="2375611" y="273978"/>
                </a:cubicBezTo>
                <a:cubicBezTo>
                  <a:pt x="2374240" y="273749"/>
                  <a:pt x="2373325" y="273863"/>
                  <a:pt x="2372868" y="274321"/>
                </a:cubicBezTo>
                <a:cubicBezTo>
                  <a:pt x="2372411" y="274778"/>
                  <a:pt x="2371268" y="275006"/>
                  <a:pt x="2369439" y="275006"/>
                </a:cubicBezTo>
                <a:lnTo>
                  <a:pt x="2368753" y="273635"/>
                </a:lnTo>
                <a:lnTo>
                  <a:pt x="2363267" y="276378"/>
                </a:lnTo>
                <a:lnTo>
                  <a:pt x="2361895" y="275006"/>
                </a:lnTo>
                <a:cubicBezTo>
                  <a:pt x="2360524" y="275464"/>
                  <a:pt x="2359495" y="275921"/>
                  <a:pt x="2358809" y="276378"/>
                </a:cubicBezTo>
                <a:cubicBezTo>
                  <a:pt x="2358123" y="276835"/>
                  <a:pt x="2357094" y="277064"/>
                  <a:pt x="2355723" y="277064"/>
                </a:cubicBezTo>
                <a:cubicBezTo>
                  <a:pt x="2354351" y="277064"/>
                  <a:pt x="2353323" y="277407"/>
                  <a:pt x="2352637" y="278092"/>
                </a:cubicBezTo>
                <a:cubicBezTo>
                  <a:pt x="2351951" y="278778"/>
                  <a:pt x="2351265" y="279121"/>
                  <a:pt x="2350579" y="279121"/>
                </a:cubicBezTo>
                <a:cubicBezTo>
                  <a:pt x="2349894" y="279121"/>
                  <a:pt x="2348522" y="279350"/>
                  <a:pt x="2346465" y="279807"/>
                </a:cubicBezTo>
                <a:cubicBezTo>
                  <a:pt x="2344407" y="280264"/>
                  <a:pt x="2340750" y="280721"/>
                  <a:pt x="2335492" y="281179"/>
                </a:cubicBezTo>
                <a:cubicBezTo>
                  <a:pt x="2330234" y="281636"/>
                  <a:pt x="2325662" y="283350"/>
                  <a:pt x="2321776" y="286322"/>
                </a:cubicBezTo>
                <a:cubicBezTo>
                  <a:pt x="2317890" y="289294"/>
                  <a:pt x="2312060" y="293294"/>
                  <a:pt x="2304288" y="298324"/>
                </a:cubicBezTo>
                <a:lnTo>
                  <a:pt x="2305660" y="296266"/>
                </a:lnTo>
                <a:lnTo>
                  <a:pt x="2320747" y="283922"/>
                </a:lnTo>
                <a:cubicBezTo>
                  <a:pt x="2317090" y="284379"/>
                  <a:pt x="2314461" y="284722"/>
                  <a:pt x="2312861" y="284950"/>
                </a:cubicBezTo>
                <a:cubicBezTo>
                  <a:pt x="2311260" y="285179"/>
                  <a:pt x="2310346" y="285408"/>
                  <a:pt x="2310117" y="285636"/>
                </a:cubicBezTo>
                <a:cubicBezTo>
                  <a:pt x="2309889" y="285865"/>
                  <a:pt x="2309089" y="285979"/>
                  <a:pt x="2307717" y="285979"/>
                </a:cubicBezTo>
                <a:lnTo>
                  <a:pt x="2309774" y="287351"/>
                </a:lnTo>
                <a:cubicBezTo>
                  <a:pt x="2304745" y="288722"/>
                  <a:pt x="2300973" y="289637"/>
                  <a:pt x="2298459" y="290094"/>
                </a:cubicBezTo>
                <a:cubicBezTo>
                  <a:pt x="2295944" y="290551"/>
                  <a:pt x="2292858" y="291694"/>
                  <a:pt x="2289200" y="293523"/>
                </a:cubicBezTo>
                <a:cubicBezTo>
                  <a:pt x="2285543" y="295352"/>
                  <a:pt x="2282914" y="296609"/>
                  <a:pt x="2281314" y="297295"/>
                </a:cubicBezTo>
                <a:cubicBezTo>
                  <a:pt x="2279714" y="297981"/>
                  <a:pt x="2277999" y="299238"/>
                  <a:pt x="2276170" y="301067"/>
                </a:cubicBezTo>
                <a:lnTo>
                  <a:pt x="2274113" y="298324"/>
                </a:lnTo>
                <a:cubicBezTo>
                  <a:pt x="2272741" y="297866"/>
                  <a:pt x="2271598" y="297523"/>
                  <a:pt x="2270684" y="297295"/>
                </a:cubicBezTo>
                <a:cubicBezTo>
                  <a:pt x="2269769" y="297066"/>
                  <a:pt x="2268855" y="296380"/>
                  <a:pt x="2267941" y="295237"/>
                </a:cubicBezTo>
                <a:cubicBezTo>
                  <a:pt x="2267026" y="294094"/>
                  <a:pt x="2265197" y="292609"/>
                  <a:pt x="2262454" y="290780"/>
                </a:cubicBezTo>
                <a:lnTo>
                  <a:pt x="2258339" y="280493"/>
                </a:lnTo>
                <a:lnTo>
                  <a:pt x="2255596" y="280493"/>
                </a:lnTo>
                <a:lnTo>
                  <a:pt x="2244623" y="301067"/>
                </a:lnTo>
                <a:lnTo>
                  <a:pt x="2243252" y="301753"/>
                </a:lnTo>
                <a:cubicBezTo>
                  <a:pt x="2242337" y="303581"/>
                  <a:pt x="2239823" y="308039"/>
                  <a:pt x="2235708" y="315126"/>
                </a:cubicBezTo>
                <a:cubicBezTo>
                  <a:pt x="2231593" y="322212"/>
                  <a:pt x="2228850" y="326784"/>
                  <a:pt x="2227478" y="328842"/>
                </a:cubicBezTo>
                <a:cubicBezTo>
                  <a:pt x="2226107" y="330899"/>
                  <a:pt x="2224049" y="334900"/>
                  <a:pt x="2221306" y="340843"/>
                </a:cubicBezTo>
                <a:cubicBezTo>
                  <a:pt x="2222678" y="343586"/>
                  <a:pt x="2224392" y="348616"/>
                  <a:pt x="2226450" y="355931"/>
                </a:cubicBezTo>
                <a:cubicBezTo>
                  <a:pt x="2228507" y="363246"/>
                  <a:pt x="2229650" y="368504"/>
                  <a:pt x="2229879" y="371704"/>
                </a:cubicBezTo>
                <a:cubicBezTo>
                  <a:pt x="2230107" y="374905"/>
                  <a:pt x="2231136" y="377419"/>
                  <a:pt x="2232965" y="379248"/>
                </a:cubicBezTo>
                <a:cubicBezTo>
                  <a:pt x="2268626" y="360503"/>
                  <a:pt x="2293201" y="349416"/>
                  <a:pt x="2306688" y="345987"/>
                </a:cubicBezTo>
                <a:cubicBezTo>
                  <a:pt x="2320176" y="342558"/>
                  <a:pt x="2328862" y="339700"/>
                  <a:pt x="2332749" y="337414"/>
                </a:cubicBezTo>
                <a:cubicBezTo>
                  <a:pt x="2336635" y="335128"/>
                  <a:pt x="2339721" y="334099"/>
                  <a:pt x="2342007" y="334328"/>
                </a:cubicBezTo>
                <a:cubicBezTo>
                  <a:pt x="2344293" y="334557"/>
                  <a:pt x="2346350" y="334214"/>
                  <a:pt x="2348179" y="333299"/>
                </a:cubicBezTo>
                <a:cubicBezTo>
                  <a:pt x="2350008" y="332385"/>
                  <a:pt x="2352408" y="332499"/>
                  <a:pt x="2355380" y="333642"/>
                </a:cubicBezTo>
                <a:cubicBezTo>
                  <a:pt x="2358352" y="334785"/>
                  <a:pt x="2361667" y="335814"/>
                  <a:pt x="2365324" y="336728"/>
                </a:cubicBezTo>
                <a:lnTo>
                  <a:pt x="2367382" y="339472"/>
                </a:lnTo>
                <a:lnTo>
                  <a:pt x="2368067" y="340843"/>
                </a:lnTo>
                <a:cubicBezTo>
                  <a:pt x="2368525" y="342215"/>
                  <a:pt x="2368982" y="343815"/>
                  <a:pt x="2369439" y="345644"/>
                </a:cubicBezTo>
                <a:lnTo>
                  <a:pt x="2372182" y="340843"/>
                </a:lnTo>
                <a:cubicBezTo>
                  <a:pt x="2372182" y="341300"/>
                  <a:pt x="2372411" y="341758"/>
                  <a:pt x="2372868" y="342215"/>
                </a:cubicBezTo>
                <a:cubicBezTo>
                  <a:pt x="2373325" y="342672"/>
                  <a:pt x="2373211" y="343472"/>
                  <a:pt x="2372525" y="344615"/>
                </a:cubicBezTo>
                <a:cubicBezTo>
                  <a:pt x="2371839" y="345758"/>
                  <a:pt x="2371268" y="347930"/>
                  <a:pt x="2370810" y="351130"/>
                </a:cubicBezTo>
                <a:lnTo>
                  <a:pt x="2385212" y="352502"/>
                </a:lnTo>
                <a:lnTo>
                  <a:pt x="2389327" y="357302"/>
                </a:lnTo>
                <a:cubicBezTo>
                  <a:pt x="2405329" y="349073"/>
                  <a:pt x="2416645" y="343586"/>
                  <a:pt x="2423274" y="340843"/>
                </a:cubicBezTo>
                <a:cubicBezTo>
                  <a:pt x="2429904" y="338100"/>
                  <a:pt x="2433790" y="336614"/>
                  <a:pt x="2434933" y="336385"/>
                </a:cubicBezTo>
                <a:cubicBezTo>
                  <a:pt x="2436076" y="336157"/>
                  <a:pt x="2437333" y="335585"/>
                  <a:pt x="2438705" y="334671"/>
                </a:cubicBezTo>
                <a:lnTo>
                  <a:pt x="2443505" y="326441"/>
                </a:lnTo>
                <a:cubicBezTo>
                  <a:pt x="2444877" y="326899"/>
                  <a:pt x="2446706" y="326441"/>
                  <a:pt x="2448992" y="325070"/>
                </a:cubicBezTo>
                <a:lnTo>
                  <a:pt x="2449677" y="320269"/>
                </a:lnTo>
                <a:cubicBezTo>
                  <a:pt x="2451506" y="320726"/>
                  <a:pt x="2453564" y="320269"/>
                  <a:pt x="2455850" y="318898"/>
                </a:cubicBezTo>
                <a:cubicBezTo>
                  <a:pt x="2456764" y="319355"/>
                  <a:pt x="2457564" y="319698"/>
                  <a:pt x="2458250" y="319926"/>
                </a:cubicBezTo>
                <a:cubicBezTo>
                  <a:pt x="2458936" y="320155"/>
                  <a:pt x="2459850" y="320155"/>
                  <a:pt x="2460993" y="319926"/>
                </a:cubicBezTo>
                <a:cubicBezTo>
                  <a:pt x="2462136" y="319698"/>
                  <a:pt x="2464079" y="319355"/>
                  <a:pt x="2466823" y="318898"/>
                </a:cubicBezTo>
                <a:lnTo>
                  <a:pt x="2466137" y="317526"/>
                </a:lnTo>
                <a:lnTo>
                  <a:pt x="2463393" y="317526"/>
                </a:lnTo>
                <a:lnTo>
                  <a:pt x="2464765" y="311354"/>
                </a:lnTo>
                <a:lnTo>
                  <a:pt x="2463393" y="311354"/>
                </a:lnTo>
                <a:lnTo>
                  <a:pt x="2463393" y="308611"/>
                </a:lnTo>
                <a:cubicBezTo>
                  <a:pt x="2465679" y="309525"/>
                  <a:pt x="2467280" y="309296"/>
                  <a:pt x="2468194" y="307925"/>
                </a:cubicBezTo>
                <a:lnTo>
                  <a:pt x="2468194" y="311354"/>
                </a:lnTo>
                <a:lnTo>
                  <a:pt x="2466823" y="312040"/>
                </a:lnTo>
                <a:lnTo>
                  <a:pt x="2467508" y="312725"/>
                </a:lnTo>
                <a:lnTo>
                  <a:pt x="2466137" y="314783"/>
                </a:lnTo>
                <a:lnTo>
                  <a:pt x="2466823" y="318212"/>
                </a:lnTo>
                <a:lnTo>
                  <a:pt x="2467508" y="317526"/>
                </a:lnTo>
                <a:lnTo>
                  <a:pt x="2470251" y="317526"/>
                </a:lnTo>
                <a:lnTo>
                  <a:pt x="2473681" y="321641"/>
                </a:lnTo>
                <a:lnTo>
                  <a:pt x="2477109" y="319583"/>
                </a:lnTo>
                <a:lnTo>
                  <a:pt x="2475738" y="314783"/>
                </a:lnTo>
                <a:lnTo>
                  <a:pt x="2477109" y="316840"/>
                </a:lnTo>
                <a:lnTo>
                  <a:pt x="2479167" y="315469"/>
                </a:lnTo>
                <a:lnTo>
                  <a:pt x="2482596" y="319583"/>
                </a:lnTo>
                <a:lnTo>
                  <a:pt x="2487397" y="317526"/>
                </a:lnTo>
                <a:lnTo>
                  <a:pt x="2490140" y="318898"/>
                </a:lnTo>
                <a:lnTo>
                  <a:pt x="2492197" y="320269"/>
                </a:lnTo>
                <a:cubicBezTo>
                  <a:pt x="2493111" y="320726"/>
                  <a:pt x="2493912" y="321069"/>
                  <a:pt x="2494597" y="321298"/>
                </a:cubicBezTo>
                <a:cubicBezTo>
                  <a:pt x="2495283" y="321526"/>
                  <a:pt x="2496655" y="321641"/>
                  <a:pt x="2498712" y="321641"/>
                </a:cubicBezTo>
                <a:cubicBezTo>
                  <a:pt x="2500770" y="321641"/>
                  <a:pt x="2504313" y="321641"/>
                  <a:pt x="2509342" y="321641"/>
                </a:cubicBezTo>
                <a:cubicBezTo>
                  <a:pt x="2497912" y="302438"/>
                  <a:pt x="2487168" y="282779"/>
                  <a:pt x="2477109" y="262662"/>
                </a:cubicBezTo>
                <a:lnTo>
                  <a:pt x="2472995" y="259919"/>
                </a:lnTo>
                <a:cubicBezTo>
                  <a:pt x="2468423" y="262205"/>
                  <a:pt x="2464308" y="261748"/>
                  <a:pt x="2460650" y="258547"/>
                </a:cubicBezTo>
                <a:close/>
                <a:moveTo>
                  <a:pt x="951204" y="243460"/>
                </a:moveTo>
                <a:cubicBezTo>
                  <a:pt x="907313" y="262662"/>
                  <a:pt x="885368" y="272263"/>
                  <a:pt x="885368" y="272263"/>
                </a:cubicBezTo>
                <a:cubicBezTo>
                  <a:pt x="885368" y="272263"/>
                  <a:pt x="866851" y="286208"/>
                  <a:pt x="829818" y="314097"/>
                </a:cubicBezTo>
                <a:cubicBezTo>
                  <a:pt x="827075" y="329185"/>
                  <a:pt x="825360" y="339243"/>
                  <a:pt x="824674" y="344272"/>
                </a:cubicBezTo>
                <a:cubicBezTo>
                  <a:pt x="823989" y="349301"/>
                  <a:pt x="823760" y="352959"/>
                  <a:pt x="823989" y="355245"/>
                </a:cubicBezTo>
                <a:cubicBezTo>
                  <a:pt x="824217" y="357531"/>
                  <a:pt x="824103" y="359588"/>
                  <a:pt x="823646" y="361417"/>
                </a:cubicBezTo>
                <a:cubicBezTo>
                  <a:pt x="823188" y="363246"/>
                  <a:pt x="823074" y="365646"/>
                  <a:pt x="823303" y="368618"/>
                </a:cubicBezTo>
                <a:cubicBezTo>
                  <a:pt x="823531" y="371590"/>
                  <a:pt x="822846" y="375362"/>
                  <a:pt x="821245" y="379934"/>
                </a:cubicBezTo>
                <a:cubicBezTo>
                  <a:pt x="819645" y="384506"/>
                  <a:pt x="819074" y="387820"/>
                  <a:pt x="819531" y="389878"/>
                </a:cubicBezTo>
                <a:cubicBezTo>
                  <a:pt x="819988" y="391935"/>
                  <a:pt x="820674" y="394793"/>
                  <a:pt x="821588" y="398450"/>
                </a:cubicBezTo>
                <a:lnTo>
                  <a:pt x="816788" y="396393"/>
                </a:lnTo>
                <a:lnTo>
                  <a:pt x="816102" y="403937"/>
                </a:lnTo>
                <a:lnTo>
                  <a:pt x="901827" y="353873"/>
                </a:lnTo>
                <a:cubicBezTo>
                  <a:pt x="918743" y="317755"/>
                  <a:pt x="935431" y="281179"/>
                  <a:pt x="951890" y="244145"/>
                </a:cubicBezTo>
                <a:close/>
                <a:moveTo>
                  <a:pt x="1116482" y="205055"/>
                </a:moveTo>
                <a:cubicBezTo>
                  <a:pt x="1102309" y="206426"/>
                  <a:pt x="1091336" y="207341"/>
                  <a:pt x="1083564" y="207798"/>
                </a:cubicBezTo>
                <a:cubicBezTo>
                  <a:pt x="1075792" y="208255"/>
                  <a:pt x="1068248" y="209284"/>
                  <a:pt x="1060933" y="210884"/>
                </a:cubicBezTo>
                <a:cubicBezTo>
                  <a:pt x="1053617" y="212484"/>
                  <a:pt x="1048017" y="213399"/>
                  <a:pt x="1044130" y="213627"/>
                </a:cubicBezTo>
                <a:cubicBezTo>
                  <a:pt x="1040244" y="213856"/>
                  <a:pt x="1036472" y="214542"/>
                  <a:pt x="1032815" y="215685"/>
                </a:cubicBezTo>
                <a:cubicBezTo>
                  <a:pt x="1029157" y="216828"/>
                  <a:pt x="1022528" y="218999"/>
                  <a:pt x="1012926" y="222200"/>
                </a:cubicBezTo>
                <a:lnTo>
                  <a:pt x="1017041" y="220142"/>
                </a:lnTo>
                <a:lnTo>
                  <a:pt x="971093" y="235230"/>
                </a:lnTo>
                <a:lnTo>
                  <a:pt x="977265" y="239345"/>
                </a:lnTo>
                <a:cubicBezTo>
                  <a:pt x="979094" y="245746"/>
                  <a:pt x="982751" y="251232"/>
                  <a:pt x="988238" y="255804"/>
                </a:cubicBezTo>
                <a:lnTo>
                  <a:pt x="998525" y="259919"/>
                </a:lnTo>
                <a:lnTo>
                  <a:pt x="996467" y="263348"/>
                </a:lnTo>
                <a:cubicBezTo>
                  <a:pt x="996924" y="264262"/>
                  <a:pt x="997496" y="264719"/>
                  <a:pt x="998182" y="264719"/>
                </a:cubicBezTo>
                <a:cubicBezTo>
                  <a:pt x="998868" y="264719"/>
                  <a:pt x="999439" y="265634"/>
                  <a:pt x="999896" y="267463"/>
                </a:cubicBezTo>
                <a:cubicBezTo>
                  <a:pt x="1000354" y="269291"/>
                  <a:pt x="1001268" y="272492"/>
                  <a:pt x="1002640" y="277064"/>
                </a:cubicBezTo>
                <a:lnTo>
                  <a:pt x="999210" y="281179"/>
                </a:lnTo>
                <a:cubicBezTo>
                  <a:pt x="996467" y="281179"/>
                  <a:pt x="992467" y="283007"/>
                  <a:pt x="987209" y="286665"/>
                </a:cubicBezTo>
                <a:cubicBezTo>
                  <a:pt x="981951" y="290323"/>
                  <a:pt x="977951" y="292837"/>
                  <a:pt x="975207" y="294209"/>
                </a:cubicBezTo>
                <a:cubicBezTo>
                  <a:pt x="976122" y="296495"/>
                  <a:pt x="975893" y="298324"/>
                  <a:pt x="974522" y="299695"/>
                </a:cubicBezTo>
                <a:cubicBezTo>
                  <a:pt x="973150" y="301067"/>
                  <a:pt x="971321" y="303924"/>
                  <a:pt x="969035" y="308268"/>
                </a:cubicBezTo>
                <a:cubicBezTo>
                  <a:pt x="966749" y="312611"/>
                  <a:pt x="964463" y="316840"/>
                  <a:pt x="962177" y="320955"/>
                </a:cubicBezTo>
                <a:lnTo>
                  <a:pt x="1001268" y="302438"/>
                </a:lnTo>
                <a:lnTo>
                  <a:pt x="996467" y="295580"/>
                </a:lnTo>
                <a:lnTo>
                  <a:pt x="999210" y="293523"/>
                </a:lnTo>
                <a:lnTo>
                  <a:pt x="995781" y="290094"/>
                </a:lnTo>
                <a:lnTo>
                  <a:pt x="1017727" y="275692"/>
                </a:lnTo>
                <a:lnTo>
                  <a:pt x="1013612" y="275692"/>
                </a:lnTo>
                <a:cubicBezTo>
                  <a:pt x="1017727" y="272035"/>
                  <a:pt x="1021613" y="268948"/>
                  <a:pt x="1025271" y="266434"/>
                </a:cubicBezTo>
                <a:cubicBezTo>
                  <a:pt x="1028929" y="263919"/>
                  <a:pt x="1060933" y="243460"/>
                  <a:pt x="1121283" y="205055"/>
                </a:cubicBezTo>
                <a:close/>
                <a:moveTo>
                  <a:pt x="393649" y="199568"/>
                </a:moveTo>
                <a:cubicBezTo>
                  <a:pt x="399135" y="203683"/>
                  <a:pt x="404622" y="207226"/>
                  <a:pt x="410108" y="210198"/>
                </a:cubicBezTo>
                <a:cubicBezTo>
                  <a:pt x="415595" y="213170"/>
                  <a:pt x="419710" y="215570"/>
                  <a:pt x="422453" y="217399"/>
                </a:cubicBezTo>
                <a:cubicBezTo>
                  <a:pt x="425653" y="221514"/>
                  <a:pt x="428396" y="224600"/>
                  <a:pt x="430682" y="226657"/>
                </a:cubicBezTo>
                <a:cubicBezTo>
                  <a:pt x="432968" y="228715"/>
                  <a:pt x="434911" y="231229"/>
                  <a:pt x="436512" y="234201"/>
                </a:cubicBezTo>
                <a:cubicBezTo>
                  <a:pt x="438112" y="237173"/>
                  <a:pt x="440512" y="242317"/>
                  <a:pt x="443713" y="249632"/>
                </a:cubicBezTo>
                <a:lnTo>
                  <a:pt x="440284" y="256490"/>
                </a:lnTo>
                <a:lnTo>
                  <a:pt x="434797" y="256490"/>
                </a:lnTo>
                <a:lnTo>
                  <a:pt x="426568" y="266091"/>
                </a:lnTo>
                <a:cubicBezTo>
                  <a:pt x="417881" y="272492"/>
                  <a:pt x="409880" y="279350"/>
                  <a:pt x="402564" y="286665"/>
                </a:cubicBezTo>
                <a:lnTo>
                  <a:pt x="429997" y="278435"/>
                </a:lnTo>
                <a:lnTo>
                  <a:pt x="434111" y="270206"/>
                </a:lnTo>
                <a:cubicBezTo>
                  <a:pt x="434569" y="270663"/>
                  <a:pt x="435254" y="271006"/>
                  <a:pt x="436169" y="271234"/>
                </a:cubicBezTo>
                <a:cubicBezTo>
                  <a:pt x="437083" y="271463"/>
                  <a:pt x="438455" y="271234"/>
                  <a:pt x="440284" y="270549"/>
                </a:cubicBezTo>
                <a:cubicBezTo>
                  <a:pt x="442112" y="269863"/>
                  <a:pt x="446799" y="271006"/>
                  <a:pt x="454342" y="273978"/>
                </a:cubicBezTo>
                <a:cubicBezTo>
                  <a:pt x="461886" y="276949"/>
                  <a:pt x="466458" y="279350"/>
                  <a:pt x="468058" y="281179"/>
                </a:cubicBezTo>
                <a:cubicBezTo>
                  <a:pt x="469659" y="283007"/>
                  <a:pt x="471602" y="285293"/>
                  <a:pt x="473888" y="288037"/>
                </a:cubicBezTo>
                <a:cubicBezTo>
                  <a:pt x="473888" y="291237"/>
                  <a:pt x="474231" y="293866"/>
                  <a:pt x="474916" y="295923"/>
                </a:cubicBezTo>
                <a:cubicBezTo>
                  <a:pt x="475602" y="297981"/>
                  <a:pt x="472630" y="304496"/>
                  <a:pt x="466001" y="315469"/>
                </a:cubicBezTo>
                <a:cubicBezTo>
                  <a:pt x="459372" y="326441"/>
                  <a:pt x="453199" y="334442"/>
                  <a:pt x="447484" y="339472"/>
                </a:cubicBezTo>
                <a:cubicBezTo>
                  <a:pt x="441769" y="344501"/>
                  <a:pt x="433883" y="352730"/>
                  <a:pt x="423824" y="364160"/>
                </a:cubicBezTo>
                <a:lnTo>
                  <a:pt x="489661" y="330556"/>
                </a:lnTo>
                <a:cubicBezTo>
                  <a:pt x="490575" y="323698"/>
                  <a:pt x="493547" y="317526"/>
                  <a:pt x="498577" y="312040"/>
                </a:cubicBezTo>
                <a:lnTo>
                  <a:pt x="541782" y="333985"/>
                </a:lnTo>
                <a:cubicBezTo>
                  <a:pt x="541782" y="336271"/>
                  <a:pt x="542011" y="338100"/>
                  <a:pt x="542468" y="339472"/>
                </a:cubicBezTo>
                <a:cubicBezTo>
                  <a:pt x="542925" y="340843"/>
                  <a:pt x="536296" y="350787"/>
                  <a:pt x="522580" y="369304"/>
                </a:cubicBezTo>
                <a:cubicBezTo>
                  <a:pt x="508864" y="387820"/>
                  <a:pt x="502006" y="400393"/>
                  <a:pt x="502006" y="407023"/>
                </a:cubicBezTo>
                <a:cubicBezTo>
                  <a:pt x="502006" y="413652"/>
                  <a:pt x="495719" y="425425"/>
                  <a:pt x="483146" y="442342"/>
                </a:cubicBezTo>
                <a:cubicBezTo>
                  <a:pt x="470573" y="459258"/>
                  <a:pt x="456057" y="483604"/>
                  <a:pt x="439598" y="515379"/>
                </a:cubicBezTo>
                <a:cubicBezTo>
                  <a:pt x="423139" y="547155"/>
                  <a:pt x="410566" y="567957"/>
                  <a:pt x="401879" y="577787"/>
                </a:cubicBezTo>
                <a:cubicBezTo>
                  <a:pt x="393192" y="587617"/>
                  <a:pt x="389306" y="596189"/>
                  <a:pt x="390220" y="603505"/>
                </a:cubicBezTo>
                <a:cubicBezTo>
                  <a:pt x="391134" y="610820"/>
                  <a:pt x="390563" y="617449"/>
                  <a:pt x="388506" y="623393"/>
                </a:cubicBezTo>
                <a:cubicBezTo>
                  <a:pt x="386448" y="629336"/>
                  <a:pt x="384505" y="633223"/>
                  <a:pt x="382676" y="635051"/>
                </a:cubicBezTo>
                <a:cubicBezTo>
                  <a:pt x="380847" y="636880"/>
                  <a:pt x="378561" y="639623"/>
                  <a:pt x="375818" y="643281"/>
                </a:cubicBezTo>
                <a:cubicBezTo>
                  <a:pt x="372161" y="643738"/>
                  <a:pt x="368960" y="644424"/>
                  <a:pt x="366217" y="645338"/>
                </a:cubicBezTo>
                <a:cubicBezTo>
                  <a:pt x="363474" y="646253"/>
                  <a:pt x="357759" y="645681"/>
                  <a:pt x="349072" y="643624"/>
                </a:cubicBezTo>
                <a:cubicBezTo>
                  <a:pt x="340385" y="641566"/>
                  <a:pt x="333070" y="638366"/>
                  <a:pt x="327127" y="634023"/>
                </a:cubicBezTo>
                <a:cubicBezTo>
                  <a:pt x="321183" y="629679"/>
                  <a:pt x="312725" y="623621"/>
                  <a:pt x="301752" y="615849"/>
                </a:cubicBezTo>
                <a:lnTo>
                  <a:pt x="294208" y="602819"/>
                </a:lnTo>
                <a:cubicBezTo>
                  <a:pt x="285064" y="602819"/>
                  <a:pt x="276834" y="600076"/>
                  <a:pt x="269519" y="594589"/>
                </a:cubicBezTo>
                <a:cubicBezTo>
                  <a:pt x="270891" y="593218"/>
                  <a:pt x="272034" y="591160"/>
                  <a:pt x="272948" y="588417"/>
                </a:cubicBezTo>
                <a:lnTo>
                  <a:pt x="262661" y="587045"/>
                </a:lnTo>
                <a:cubicBezTo>
                  <a:pt x="259918" y="584302"/>
                  <a:pt x="258089" y="581102"/>
                  <a:pt x="257175" y="577444"/>
                </a:cubicBezTo>
                <a:cubicBezTo>
                  <a:pt x="248031" y="573787"/>
                  <a:pt x="241287" y="571158"/>
                  <a:pt x="236944" y="569557"/>
                </a:cubicBezTo>
                <a:cubicBezTo>
                  <a:pt x="232600" y="567957"/>
                  <a:pt x="228257" y="566929"/>
                  <a:pt x="223914" y="566471"/>
                </a:cubicBezTo>
                <a:cubicBezTo>
                  <a:pt x="219570" y="566014"/>
                  <a:pt x="213284" y="565100"/>
                  <a:pt x="205054" y="563728"/>
                </a:cubicBezTo>
                <a:lnTo>
                  <a:pt x="216027" y="560985"/>
                </a:lnTo>
                <a:cubicBezTo>
                  <a:pt x="211455" y="560528"/>
                  <a:pt x="202997" y="560413"/>
                  <a:pt x="190652" y="560642"/>
                </a:cubicBezTo>
                <a:cubicBezTo>
                  <a:pt x="178308" y="560871"/>
                  <a:pt x="166878" y="560985"/>
                  <a:pt x="156362" y="560985"/>
                </a:cubicBezTo>
                <a:lnTo>
                  <a:pt x="185166" y="553441"/>
                </a:lnTo>
                <a:lnTo>
                  <a:pt x="188595" y="548641"/>
                </a:lnTo>
                <a:lnTo>
                  <a:pt x="200939" y="547269"/>
                </a:lnTo>
                <a:lnTo>
                  <a:pt x="197510" y="544526"/>
                </a:lnTo>
                <a:cubicBezTo>
                  <a:pt x="243230" y="533096"/>
                  <a:pt x="288722" y="521666"/>
                  <a:pt x="333984" y="510236"/>
                </a:cubicBezTo>
                <a:lnTo>
                  <a:pt x="351815" y="491719"/>
                </a:lnTo>
                <a:lnTo>
                  <a:pt x="354558" y="493091"/>
                </a:lnTo>
                <a:cubicBezTo>
                  <a:pt x="358216" y="490348"/>
                  <a:pt x="361188" y="488404"/>
                  <a:pt x="363474" y="487261"/>
                </a:cubicBezTo>
                <a:cubicBezTo>
                  <a:pt x="365760" y="486118"/>
                  <a:pt x="369646" y="482918"/>
                  <a:pt x="375133" y="477660"/>
                </a:cubicBezTo>
                <a:cubicBezTo>
                  <a:pt x="380619" y="472402"/>
                  <a:pt x="389534" y="463144"/>
                  <a:pt x="401879" y="449885"/>
                </a:cubicBezTo>
                <a:cubicBezTo>
                  <a:pt x="442570" y="399136"/>
                  <a:pt x="464629" y="371247"/>
                  <a:pt x="468058" y="366218"/>
                </a:cubicBezTo>
                <a:cubicBezTo>
                  <a:pt x="471487" y="361189"/>
                  <a:pt x="475259" y="354788"/>
                  <a:pt x="479374" y="347015"/>
                </a:cubicBezTo>
                <a:cubicBezTo>
                  <a:pt x="469773" y="351587"/>
                  <a:pt x="461772" y="355016"/>
                  <a:pt x="455371" y="357302"/>
                </a:cubicBezTo>
                <a:cubicBezTo>
                  <a:pt x="448970" y="359588"/>
                  <a:pt x="439141" y="364618"/>
                  <a:pt x="425882" y="372390"/>
                </a:cubicBezTo>
                <a:cubicBezTo>
                  <a:pt x="412623" y="380162"/>
                  <a:pt x="399478" y="390335"/>
                  <a:pt x="386448" y="402908"/>
                </a:cubicBezTo>
                <a:cubicBezTo>
                  <a:pt x="373418" y="415481"/>
                  <a:pt x="339928" y="444399"/>
                  <a:pt x="285979" y="489662"/>
                </a:cubicBezTo>
                <a:lnTo>
                  <a:pt x="279121" y="500635"/>
                </a:lnTo>
                <a:lnTo>
                  <a:pt x="268833" y="502006"/>
                </a:lnTo>
                <a:cubicBezTo>
                  <a:pt x="267462" y="495605"/>
                  <a:pt x="266205" y="487261"/>
                  <a:pt x="265062" y="476974"/>
                </a:cubicBezTo>
                <a:cubicBezTo>
                  <a:pt x="263919" y="466687"/>
                  <a:pt x="263804" y="460172"/>
                  <a:pt x="264719" y="457429"/>
                </a:cubicBezTo>
                <a:cubicBezTo>
                  <a:pt x="265633" y="454686"/>
                  <a:pt x="266548" y="451028"/>
                  <a:pt x="267462" y="446456"/>
                </a:cubicBezTo>
                <a:cubicBezTo>
                  <a:pt x="274777" y="441884"/>
                  <a:pt x="281635" y="437084"/>
                  <a:pt x="288036" y="432055"/>
                </a:cubicBezTo>
                <a:lnTo>
                  <a:pt x="293522" y="425882"/>
                </a:lnTo>
                <a:lnTo>
                  <a:pt x="314096" y="408737"/>
                </a:lnTo>
                <a:cubicBezTo>
                  <a:pt x="350672" y="373076"/>
                  <a:pt x="385191" y="335585"/>
                  <a:pt x="417652" y="296266"/>
                </a:cubicBezTo>
                <a:cubicBezTo>
                  <a:pt x="412623" y="298095"/>
                  <a:pt x="408165" y="299695"/>
                  <a:pt x="404279" y="301067"/>
                </a:cubicBezTo>
                <a:cubicBezTo>
                  <a:pt x="400393" y="302438"/>
                  <a:pt x="393306" y="305867"/>
                  <a:pt x="383019" y="311354"/>
                </a:cubicBezTo>
                <a:cubicBezTo>
                  <a:pt x="372732" y="316840"/>
                  <a:pt x="364503" y="322098"/>
                  <a:pt x="358330" y="327127"/>
                </a:cubicBezTo>
                <a:cubicBezTo>
                  <a:pt x="352158" y="332156"/>
                  <a:pt x="342900" y="339929"/>
                  <a:pt x="330555" y="350444"/>
                </a:cubicBezTo>
                <a:lnTo>
                  <a:pt x="309981" y="375133"/>
                </a:lnTo>
                <a:lnTo>
                  <a:pt x="313410" y="376505"/>
                </a:lnTo>
                <a:lnTo>
                  <a:pt x="325069" y="365532"/>
                </a:lnTo>
                <a:lnTo>
                  <a:pt x="316839" y="378562"/>
                </a:lnTo>
                <a:cubicBezTo>
                  <a:pt x="308610" y="385420"/>
                  <a:pt x="302552" y="390564"/>
                  <a:pt x="298666" y="393993"/>
                </a:cubicBezTo>
                <a:cubicBezTo>
                  <a:pt x="294780" y="397422"/>
                  <a:pt x="292265" y="399136"/>
                  <a:pt x="291122" y="399136"/>
                </a:cubicBezTo>
                <a:cubicBezTo>
                  <a:pt x="289979" y="399136"/>
                  <a:pt x="288722" y="399136"/>
                  <a:pt x="287350" y="399136"/>
                </a:cubicBezTo>
                <a:lnTo>
                  <a:pt x="284607" y="395707"/>
                </a:lnTo>
                <a:lnTo>
                  <a:pt x="272263" y="400508"/>
                </a:lnTo>
                <a:cubicBezTo>
                  <a:pt x="270434" y="398679"/>
                  <a:pt x="267233" y="391592"/>
                  <a:pt x="262661" y="379248"/>
                </a:cubicBezTo>
                <a:cubicBezTo>
                  <a:pt x="258089" y="366904"/>
                  <a:pt x="254660" y="356159"/>
                  <a:pt x="252374" y="347015"/>
                </a:cubicBezTo>
                <a:lnTo>
                  <a:pt x="257175" y="339472"/>
                </a:lnTo>
                <a:cubicBezTo>
                  <a:pt x="262661" y="337643"/>
                  <a:pt x="266662" y="336271"/>
                  <a:pt x="269176" y="335357"/>
                </a:cubicBezTo>
                <a:cubicBezTo>
                  <a:pt x="271691" y="334442"/>
                  <a:pt x="274549" y="332614"/>
                  <a:pt x="277749" y="329870"/>
                </a:cubicBezTo>
                <a:cubicBezTo>
                  <a:pt x="280949" y="327127"/>
                  <a:pt x="285979" y="322784"/>
                  <a:pt x="292836" y="316840"/>
                </a:cubicBezTo>
                <a:cubicBezTo>
                  <a:pt x="331241" y="271120"/>
                  <a:pt x="356387" y="241859"/>
                  <a:pt x="368275" y="229058"/>
                </a:cubicBezTo>
                <a:cubicBezTo>
                  <a:pt x="380162" y="216256"/>
                  <a:pt x="386791" y="208484"/>
                  <a:pt x="388163" y="205740"/>
                </a:cubicBezTo>
                <a:cubicBezTo>
                  <a:pt x="389534" y="202997"/>
                  <a:pt x="391363" y="200940"/>
                  <a:pt x="393649" y="199568"/>
                </a:cubicBezTo>
                <a:close/>
                <a:moveTo>
                  <a:pt x="2367724" y="108700"/>
                </a:moveTo>
                <a:cubicBezTo>
                  <a:pt x="2365667" y="108471"/>
                  <a:pt x="2364295" y="108585"/>
                  <a:pt x="2363610" y="109043"/>
                </a:cubicBezTo>
                <a:cubicBezTo>
                  <a:pt x="2362924" y="109500"/>
                  <a:pt x="2361895" y="110186"/>
                  <a:pt x="2360524" y="111100"/>
                </a:cubicBezTo>
                <a:lnTo>
                  <a:pt x="2360524" y="109043"/>
                </a:lnTo>
                <a:lnTo>
                  <a:pt x="2357780" y="109043"/>
                </a:lnTo>
                <a:cubicBezTo>
                  <a:pt x="2356409" y="111329"/>
                  <a:pt x="2355037" y="113386"/>
                  <a:pt x="2353666" y="115215"/>
                </a:cubicBezTo>
                <a:cubicBezTo>
                  <a:pt x="2352294" y="117044"/>
                  <a:pt x="2351380" y="118644"/>
                  <a:pt x="2350922" y="120015"/>
                </a:cubicBezTo>
                <a:cubicBezTo>
                  <a:pt x="2350465" y="121387"/>
                  <a:pt x="2348522" y="124473"/>
                  <a:pt x="2345093" y="129274"/>
                </a:cubicBezTo>
                <a:cubicBezTo>
                  <a:pt x="2341664" y="134074"/>
                  <a:pt x="2339149" y="137389"/>
                  <a:pt x="2337549" y="139218"/>
                </a:cubicBezTo>
                <a:cubicBezTo>
                  <a:pt x="2335949" y="141047"/>
                  <a:pt x="2334921" y="143104"/>
                  <a:pt x="2334463" y="145390"/>
                </a:cubicBezTo>
                <a:lnTo>
                  <a:pt x="2350236" y="126188"/>
                </a:lnTo>
                <a:cubicBezTo>
                  <a:pt x="2350236" y="128016"/>
                  <a:pt x="2349208" y="129617"/>
                  <a:pt x="2347150" y="130988"/>
                </a:cubicBezTo>
                <a:cubicBezTo>
                  <a:pt x="2345093" y="132360"/>
                  <a:pt x="2340635" y="138075"/>
                  <a:pt x="2333777" y="148133"/>
                </a:cubicBezTo>
                <a:cubicBezTo>
                  <a:pt x="2326919" y="158192"/>
                  <a:pt x="2322462" y="164364"/>
                  <a:pt x="2320404" y="166650"/>
                </a:cubicBezTo>
                <a:cubicBezTo>
                  <a:pt x="2318347" y="168936"/>
                  <a:pt x="2317090" y="171679"/>
                  <a:pt x="2316632" y="174879"/>
                </a:cubicBezTo>
                <a:lnTo>
                  <a:pt x="2319376" y="171450"/>
                </a:lnTo>
                <a:cubicBezTo>
                  <a:pt x="2307946" y="187910"/>
                  <a:pt x="2297430" y="204369"/>
                  <a:pt x="2287829" y="220828"/>
                </a:cubicBezTo>
                <a:lnTo>
                  <a:pt x="2285771" y="220828"/>
                </a:lnTo>
                <a:cubicBezTo>
                  <a:pt x="2284857" y="223571"/>
                  <a:pt x="2284400" y="225629"/>
                  <a:pt x="2284400" y="227000"/>
                </a:cubicBezTo>
                <a:cubicBezTo>
                  <a:pt x="2284400" y="228372"/>
                  <a:pt x="2283714" y="229629"/>
                  <a:pt x="2282342" y="230772"/>
                </a:cubicBezTo>
                <a:cubicBezTo>
                  <a:pt x="2280971" y="231915"/>
                  <a:pt x="2279714" y="233744"/>
                  <a:pt x="2278570" y="236259"/>
                </a:cubicBezTo>
                <a:cubicBezTo>
                  <a:pt x="2277427" y="238773"/>
                  <a:pt x="2276742" y="240373"/>
                  <a:pt x="2276513" y="241059"/>
                </a:cubicBezTo>
                <a:cubicBezTo>
                  <a:pt x="2276285" y="241745"/>
                  <a:pt x="2276170" y="242545"/>
                  <a:pt x="2276170" y="243460"/>
                </a:cubicBezTo>
                <a:cubicBezTo>
                  <a:pt x="2278456" y="244831"/>
                  <a:pt x="2280514" y="245860"/>
                  <a:pt x="2282342" y="246546"/>
                </a:cubicBezTo>
                <a:cubicBezTo>
                  <a:pt x="2284171" y="247231"/>
                  <a:pt x="2288286" y="247231"/>
                  <a:pt x="2294687" y="246546"/>
                </a:cubicBezTo>
                <a:cubicBezTo>
                  <a:pt x="2301088" y="245860"/>
                  <a:pt x="2315718" y="243117"/>
                  <a:pt x="2338578" y="238316"/>
                </a:cubicBezTo>
                <a:cubicBezTo>
                  <a:pt x="2361438" y="233515"/>
                  <a:pt x="2374582" y="229515"/>
                  <a:pt x="2378011" y="226314"/>
                </a:cubicBezTo>
                <a:cubicBezTo>
                  <a:pt x="2381440" y="223114"/>
                  <a:pt x="2383612" y="221285"/>
                  <a:pt x="2384526" y="220828"/>
                </a:cubicBezTo>
                <a:lnTo>
                  <a:pt x="2385898" y="220828"/>
                </a:lnTo>
                <a:lnTo>
                  <a:pt x="2387956" y="218085"/>
                </a:lnTo>
                <a:lnTo>
                  <a:pt x="2390013" y="221514"/>
                </a:lnTo>
                <a:lnTo>
                  <a:pt x="2394814" y="218771"/>
                </a:lnTo>
                <a:lnTo>
                  <a:pt x="2398928" y="212598"/>
                </a:lnTo>
                <a:lnTo>
                  <a:pt x="2403729" y="209169"/>
                </a:lnTo>
                <a:lnTo>
                  <a:pt x="2405101" y="213284"/>
                </a:lnTo>
                <a:cubicBezTo>
                  <a:pt x="2406472" y="210998"/>
                  <a:pt x="2408529" y="209627"/>
                  <a:pt x="2411273" y="209169"/>
                </a:cubicBezTo>
                <a:cubicBezTo>
                  <a:pt x="2412644" y="210998"/>
                  <a:pt x="2414016" y="212598"/>
                  <a:pt x="2415388" y="213970"/>
                </a:cubicBezTo>
                <a:lnTo>
                  <a:pt x="2416073" y="212598"/>
                </a:lnTo>
                <a:lnTo>
                  <a:pt x="2421560" y="210541"/>
                </a:lnTo>
                <a:lnTo>
                  <a:pt x="2425675" y="215342"/>
                </a:lnTo>
                <a:lnTo>
                  <a:pt x="2432533" y="217399"/>
                </a:lnTo>
                <a:lnTo>
                  <a:pt x="2436647" y="222885"/>
                </a:lnTo>
                <a:lnTo>
                  <a:pt x="2436647" y="220828"/>
                </a:lnTo>
                <a:lnTo>
                  <a:pt x="2440076" y="221514"/>
                </a:lnTo>
                <a:lnTo>
                  <a:pt x="2440762" y="223571"/>
                </a:lnTo>
                <a:cubicBezTo>
                  <a:pt x="2445334" y="225400"/>
                  <a:pt x="2448306" y="226772"/>
                  <a:pt x="2449677" y="227686"/>
                </a:cubicBezTo>
                <a:cubicBezTo>
                  <a:pt x="2451049" y="228601"/>
                  <a:pt x="2452535" y="229286"/>
                  <a:pt x="2454135" y="229744"/>
                </a:cubicBezTo>
                <a:cubicBezTo>
                  <a:pt x="2455736" y="230201"/>
                  <a:pt x="2458136" y="230887"/>
                  <a:pt x="2461336" y="231801"/>
                </a:cubicBezTo>
                <a:cubicBezTo>
                  <a:pt x="2459965" y="228601"/>
                  <a:pt x="2458707" y="225857"/>
                  <a:pt x="2457564" y="223571"/>
                </a:cubicBezTo>
                <a:cubicBezTo>
                  <a:pt x="2456421" y="221285"/>
                  <a:pt x="2450935" y="210770"/>
                  <a:pt x="2441105" y="192024"/>
                </a:cubicBezTo>
                <a:cubicBezTo>
                  <a:pt x="2431275" y="173279"/>
                  <a:pt x="2424189" y="161278"/>
                  <a:pt x="2419845" y="156020"/>
                </a:cubicBezTo>
                <a:cubicBezTo>
                  <a:pt x="2415502" y="150762"/>
                  <a:pt x="2410587" y="144018"/>
                  <a:pt x="2405101" y="135789"/>
                </a:cubicBezTo>
                <a:cubicBezTo>
                  <a:pt x="2398243" y="128931"/>
                  <a:pt x="2392870" y="123902"/>
                  <a:pt x="2388984" y="120701"/>
                </a:cubicBezTo>
                <a:cubicBezTo>
                  <a:pt x="2385098" y="117501"/>
                  <a:pt x="2381098" y="114758"/>
                  <a:pt x="2376983" y="112472"/>
                </a:cubicBezTo>
                <a:cubicBezTo>
                  <a:pt x="2372868" y="110186"/>
                  <a:pt x="2369782" y="108928"/>
                  <a:pt x="2367724" y="108700"/>
                </a:cubicBezTo>
                <a:close/>
                <a:moveTo>
                  <a:pt x="980008" y="100813"/>
                </a:moveTo>
                <a:cubicBezTo>
                  <a:pt x="970407" y="103099"/>
                  <a:pt x="961034" y="104699"/>
                  <a:pt x="951890" y="105614"/>
                </a:cubicBezTo>
                <a:cubicBezTo>
                  <a:pt x="950519" y="109271"/>
                  <a:pt x="950290" y="112472"/>
                  <a:pt x="951204" y="115215"/>
                </a:cubicBezTo>
                <a:cubicBezTo>
                  <a:pt x="952119" y="117958"/>
                  <a:pt x="954062" y="125730"/>
                  <a:pt x="957034" y="138532"/>
                </a:cubicBezTo>
                <a:cubicBezTo>
                  <a:pt x="960006" y="151334"/>
                  <a:pt x="962863" y="167564"/>
                  <a:pt x="965606" y="187224"/>
                </a:cubicBezTo>
                <a:lnTo>
                  <a:pt x="967664" y="187910"/>
                </a:lnTo>
                <a:cubicBezTo>
                  <a:pt x="979094" y="174194"/>
                  <a:pt x="988009" y="165050"/>
                  <a:pt x="994410" y="160478"/>
                </a:cubicBezTo>
                <a:cubicBezTo>
                  <a:pt x="1000811" y="155906"/>
                  <a:pt x="1006068" y="149733"/>
                  <a:pt x="1010183" y="141961"/>
                </a:cubicBezTo>
                <a:cubicBezTo>
                  <a:pt x="1014298" y="134189"/>
                  <a:pt x="1016356" y="128702"/>
                  <a:pt x="1016356" y="125502"/>
                </a:cubicBezTo>
                <a:cubicBezTo>
                  <a:pt x="1016356" y="122301"/>
                  <a:pt x="1016584" y="118187"/>
                  <a:pt x="1017041" y="113157"/>
                </a:cubicBezTo>
                <a:lnTo>
                  <a:pt x="1011555" y="114529"/>
                </a:lnTo>
                <a:lnTo>
                  <a:pt x="1017727" y="109728"/>
                </a:lnTo>
                <a:lnTo>
                  <a:pt x="999896" y="109728"/>
                </a:lnTo>
                <a:lnTo>
                  <a:pt x="1004011" y="108357"/>
                </a:lnTo>
                <a:lnTo>
                  <a:pt x="1004697" y="104928"/>
                </a:lnTo>
                <a:lnTo>
                  <a:pt x="990981" y="104928"/>
                </a:lnTo>
                <a:lnTo>
                  <a:pt x="985494" y="111100"/>
                </a:lnTo>
                <a:lnTo>
                  <a:pt x="984809" y="105614"/>
                </a:lnTo>
                <a:lnTo>
                  <a:pt x="978637" y="104928"/>
                </a:lnTo>
                <a:lnTo>
                  <a:pt x="982751" y="102185"/>
                </a:lnTo>
                <a:close/>
                <a:moveTo>
                  <a:pt x="1693240" y="87097"/>
                </a:moveTo>
                <a:cubicBezTo>
                  <a:pt x="1695983" y="86640"/>
                  <a:pt x="1704784" y="89840"/>
                  <a:pt x="1719644" y="96698"/>
                </a:cubicBezTo>
                <a:cubicBezTo>
                  <a:pt x="1734503" y="103556"/>
                  <a:pt x="1743532" y="107900"/>
                  <a:pt x="1746733" y="109728"/>
                </a:cubicBezTo>
                <a:cubicBezTo>
                  <a:pt x="1749933" y="111557"/>
                  <a:pt x="1753133" y="112929"/>
                  <a:pt x="1756334" y="113843"/>
                </a:cubicBezTo>
                <a:lnTo>
                  <a:pt x="1759077" y="117958"/>
                </a:lnTo>
                <a:lnTo>
                  <a:pt x="1764563" y="120015"/>
                </a:lnTo>
                <a:lnTo>
                  <a:pt x="1765935" y="125502"/>
                </a:lnTo>
                <a:lnTo>
                  <a:pt x="1772107" y="127559"/>
                </a:lnTo>
                <a:cubicBezTo>
                  <a:pt x="1772107" y="131674"/>
                  <a:pt x="1773250" y="135103"/>
                  <a:pt x="1775536" y="137846"/>
                </a:cubicBezTo>
                <a:cubicBezTo>
                  <a:pt x="1768678" y="153391"/>
                  <a:pt x="1762735" y="169393"/>
                  <a:pt x="1757706" y="185852"/>
                </a:cubicBezTo>
                <a:lnTo>
                  <a:pt x="1762506" y="186538"/>
                </a:lnTo>
                <a:lnTo>
                  <a:pt x="1762506" y="187224"/>
                </a:lnTo>
                <a:lnTo>
                  <a:pt x="1757706" y="187224"/>
                </a:lnTo>
                <a:lnTo>
                  <a:pt x="1757706" y="192710"/>
                </a:lnTo>
                <a:lnTo>
                  <a:pt x="1761820" y="190653"/>
                </a:lnTo>
                <a:lnTo>
                  <a:pt x="1763192" y="195453"/>
                </a:lnTo>
                <a:cubicBezTo>
                  <a:pt x="1777365" y="197739"/>
                  <a:pt x="1788795" y="199797"/>
                  <a:pt x="1797482" y="201626"/>
                </a:cubicBezTo>
                <a:cubicBezTo>
                  <a:pt x="1806169" y="203454"/>
                  <a:pt x="1817599" y="206198"/>
                  <a:pt x="1831772" y="209855"/>
                </a:cubicBezTo>
                <a:cubicBezTo>
                  <a:pt x="1845945" y="213513"/>
                  <a:pt x="1855089" y="217399"/>
                  <a:pt x="1859204" y="221514"/>
                </a:cubicBezTo>
                <a:cubicBezTo>
                  <a:pt x="1863319" y="225629"/>
                  <a:pt x="1868805" y="230887"/>
                  <a:pt x="1875663" y="237287"/>
                </a:cubicBezTo>
                <a:cubicBezTo>
                  <a:pt x="1875663" y="240031"/>
                  <a:pt x="1875663" y="242088"/>
                  <a:pt x="1875663" y="243460"/>
                </a:cubicBezTo>
                <a:cubicBezTo>
                  <a:pt x="1875663" y="244831"/>
                  <a:pt x="1874749" y="246203"/>
                  <a:pt x="1872920" y="247574"/>
                </a:cubicBezTo>
                <a:cubicBezTo>
                  <a:pt x="1871091" y="248946"/>
                  <a:pt x="1868805" y="251461"/>
                  <a:pt x="1866062" y="255118"/>
                </a:cubicBezTo>
                <a:cubicBezTo>
                  <a:pt x="1856461" y="259690"/>
                  <a:pt x="1848802" y="263005"/>
                  <a:pt x="1843088" y="265062"/>
                </a:cubicBezTo>
                <a:cubicBezTo>
                  <a:pt x="1837373" y="267120"/>
                  <a:pt x="1830286" y="266891"/>
                  <a:pt x="1821828" y="264376"/>
                </a:cubicBezTo>
                <a:cubicBezTo>
                  <a:pt x="1813370" y="261862"/>
                  <a:pt x="1805940" y="261519"/>
                  <a:pt x="1799539" y="263348"/>
                </a:cubicBezTo>
                <a:cubicBezTo>
                  <a:pt x="1793139" y="265177"/>
                  <a:pt x="1783766" y="267005"/>
                  <a:pt x="1771421" y="268834"/>
                </a:cubicBezTo>
                <a:lnTo>
                  <a:pt x="1770050" y="265405"/>
                </a:lnTo>
                <a:cubicBezTo>
                  <a:pt x="1765478" y="268606"/>
                  <a:pt x="1760449" y="271120"/>
                  <a:pt x="1754962" y="272949"/>
                </a:cubicBezTo>
                <a:cubicBezTo>
                  <a:pt x="1752219" y="276607"/>
                  <a:pt x="1749133" y="282779"/>
                  <a:pt x="1745704" y="291466"/>
                </a:cubicBezTo>
                <a:cubicBezTo>
                  <a:pt x="1742275" y="300152"/>
                  <a:pt x="1740332" y="305182"/>
                  <a:pt x="1739875" y="306553"/>
                </a:cubicBezTo>
                <a:lnTo>
                  <a:pt x="1736446" y="304496"/>
                </a:lnTo>
                <a:lnTo>
                  <a:pt x="1731645" y="346330"/>
                </a:lnTo>
                <a:lnTo>
                  <a:pt x="1736446" y="335357"/>
                </a:lnTo>
                <a:lnTo>
                  <a:pt x="1735760" y="352502"/>
                </a:lnTo>
                <a:cubicBezTo>
                  <a:pt x="1742618" y="350216"/>
                  <a:pt x="1749933" y="347930"/>
                  <a:pt x="1757706" y="345644"/>
                </a:cubicBezTo>
                <a:lnTo>
                  <a:pt x="1764563" y="352502"/>
                </a:lnTo>
                <a:cubicBezTo>
                  <a:pt x="1765935" y="352959"/>
                  <a:pt x="1769364" y="353873"/>
                  <a:pt x="1774850" y="355245"/>
                </a:cubicBezTo>
                <a:cubicBezTo>
                  <a:pt x="1780337" y="356617"/>
                  <a:pt x="1785366" y="358674"/>
                  <a:pt x="1789938" y="361417"/>
                </a:cubicBezTo>
                <a:cubicBezTo>
                  <a:pt x="1794510" y="364160"/>
                  <a:pt x="1798396" y="367246"/>
                  <a:pt x="1801597" y="370675"/>
                </a:cubicBezTo>
                <a:cubicBezTo>
                  <a:pt x="1804797" y="374104"/>
                  <a:pt x="1810055" y="379248"/>
                  <a:pt x="1817370" y="386106"/>
                </a:cubicBezTo>
                <a:lnTo>
                  <a:pt x="1821485" y="402565"/>
                </a:lnTo>
                <a:lnTo>
                  <a:pt x="1809826" y="419024"/>
                </a:lnTo>
                <a:lnTo>
                  <a:pt x="1802282" y="417653"/>
                </a:lnTo>
                <a:cubicBezTo>
                  <a:pt x="1803654" y="415824"/>
                  <a:pt x="1805026" y="413309"/>
                  <a:pt x="1806397" y="410109"/>
                </a:cubicBezTo>
                <a:lnTo>
                  <a:pt x="1791310" y="419024"/>
                </a:lnTo>
                <a:lnTo>
                  <a:pt x="1795424" y="419024"/>
                </a:lnTo>
                <a:lnTo>
                  <a:pt x="1792681" y="421082"/>
                </a:lnTo>
                <a:lnTo>
                  <a:pt x="1787195" y="418339"/>
                </a:lnTo>
                <a:lnTo>
                  <a:pt x="1785823" y="414910"/>
                </a:lnTo>
                <a:lnTo>
                  <a:pt x="1773479" y="419710"/>
                </a:lnTo>
                <a:lnTo>
                  <a:pt x="1772107" y="414910"/>
                </a:lnTo>
                <a:lnTo>
                  <a:pt x="1767992" y="414910"/>
                </a:lnTo>
                <a:lnTo>
                  <a:pt x="1765249" y="407366"/>
                </a:lnTo>
                <a:cubicBezTo>
                  <a:pt x="1752905" y="415138"/>
                  <a:pt x="1740332" y="422225"/>
                  <a:pt x="1727530" y="428626"/>
                </a:cubicBezTo>
                <a:lnTo>
                  <a:pt x="1727530" y="460858"/>
                </a:lnTo>
                <a:lnTo>
                  <a:pt x="1731645" y="462916"/>
                </a:lnTo>
                <a:cubicBezTo>
                  <a:pt x="1730273" y="470231"/>
                  <a:pt x="1729588" y="477546"/>
                  <a:pt x="1729588" y="484861"/>
                </a:cubicBezTo>
                <a:lnTo>
                  <a:pt x="1730959" y="482118"/>
                </a:lnTo>
                <a:lnTo>
                  <a:pt x="1736446" y="485547"/>
                </a:lnTo>
                <a:lnTo>
                  <a:pt x="1746733" y="473888"/>
                </a:lnTo>
                <a:lnTo>
                  <a:pt x="1771421" y="467716"/>
                </a:lnTo>
                <a:lnTo>
                  <a:pt x="1775898" y="461612"/>
                </a:lnTo>
                <a:lnTo>
                  <a:pt x="1786509" y="463601"/>
                </a:lnTo>
                <a:lnTo>
                  <a:pt x="1787881" y="461544"/>
                </a:lnTo>
                <a:cubicBezTo>
                  <a:pt x="1791538" y="460172"/>
                  <a:pt x="1794281" y="459715"/>
                  <a:pt x="1796110" y="460172"/>
                </a:cubicBezTo>
                <a:cubicBezTo>
                  <a:pt x="1797939" y="460630"/>
                  <a:pt x="1799882" y="460515"/>
                  <a:pt x="1801940" y="459829"/>
                </a:cubicBezTo>
                <a:cubicBezTo>
                  <a:pt x="1803997" y="459144"/>
                  <a:pt x="1806283" y="458915"/>
                  <a:pt x="1808798" y="459144"/>
                </a:cubicBezTo>
                <a:cubicBezTo>
                  <a:pt x="1811312" y="459372"/>
                  <a:pt x="1813941" y="459372"/>
                  <a:pt x="1816684" y="459144"/>
                </a:cubicBezTo>
                <a:cubicBezTo>
                  <a:pt x="1819427" y="458915"/>
                  <a:pt x="1822856" y="459715"/>
                  <a:pt x="1826971" y="461544"/>
                </a:cubicBezTo>
                <a:lnTo>
                  <a:pt x="1834515" y="469774"/>
                </a:lnTo>
                <a:cubicBezTo>
                  <a:pt x="1850974" y="484404"/>
                  <a:pt x="1868805" y="497206"/>
                  <a:pt x="1888007" y="508178"/>
                </a:cubicBezTo>
                <a:lnTo>
                  <a:pt x="1889379" y="512293"/>
                </a:lnTo>
                <a:lnTo>
                  <a:pt x="1901723" y="520523"/>
                </a:lnTo>
                <a:cubicBezTo>
                  <a:pt x="1901723" y="521437"/>
                  <a:pt x="1903895" y="525209"/>
                  <a:pt x="1908239" y="531838"/>
                </a:cubicBezTo>
                <a:cubicBezTo>
                  <a:pt x="1912582" y="538468"/>
                  <a:pt x="1915096" y="543840"/>
                  <a:pt x="1915782" y="547955"/>
                </a:cubicBezTo>
                <a:cubicBezTo>
                  <a:pt x="1916468" y="552070"/>
                  <a:pt x="1916240" y="554813"/>
                  <a:pt x="1915096" y="556184"/>
                </a:cubicBezTo>
                <a:cubicBezTo>
                  <a:pt x="1913954" y="557556"/>
                  <a:pt x="1912925" y="559613"/>
                  <a:pt x="1912010" y="562357"/>
                </a:cubicBezTo>
                <a:lnTo>
                  <a:pt x="1903781" y="567157"/>
                </a:lnTo>
                <a:cubicBezTo>
                  <a:pt x="1900580" y="566700"/>
                  <a:pt x="1898409" y="566014"/>
                  <a:pt x="1897266" y="565100"/>
                </a:cubicBezTo>
                <a:cubicBezTo>
                  <a:pt x="1896123" y="564185"/>
                  <a:pt x="1894751" y="564300"/>
                  <a:pt x="1893151" y="565443"/>
                </a:cubicBezTo>
                <a:cubicBezTo>
                  <a:pt x="1891551" y="566586"/>
                  <a:pt x="1889722" y="567043"/>
                  <a:pt x="1887665" y="566814"/>
                </a:cubicBezTo>
                <a:cubicBezTo>
                  <a:pt x="1885607" y="566586"/>
                  <a:pt x="1882521" y="565786"/>
                  <a:pt x="1878406" y="564414"/>
                </a:cubicBezTo>
                <a:lnTo>
                  <a:pt x="1875663" y="567843"/>
                </a:lnTo>
                <a:lnTo>
                  <a:pt x="1892808" y="575387"/>
                </a:lnTo>
                <a:lnTo>
                  <a:pt x="1888007" y="580187"/>
                </a:lnTo>
                <a:lnTo>
                  <a:pt x="1890065" y="576073"/>
                </a:lnTo>
                <a:cubicBezTo>
                  <a:pt x="1886407" y="573329"/>
                  <a:pt x="1881149" y="571043"/>
                  <a:pt x="1874291" y="569215"/>
                </a:cubicBezTo>
                <a:cubicBezTo>
                  <a:pt x="1867433" y="567386"/>
                  <a:pt x="1861033" y="565900"/>
                  <a:pt x="1855089" y="564757"/>
                </a:cubicBezTo>
                <a:cubicBezTo>
                  <a:pt x="1849145" y="563614"/>
                  <a:pt x="1844345" y="562357"/>
                  <a:pt x="1840687" y="560985"/>
                </a:cubicBezTo>
                <a:lnTo>
                  <a:pt x="1837944" y="563042"/>
                </a:lnTo>
                <a:cubicBezTo>
                  <a:pt x="1826971" y="558013"/>
                  <a:pt x="1819199" y="554127"/>
                  <a:pt x="1814627" y="551384"/>
                </a:cubicBezTo>
                <a:cubicBezTo>
                  <a:pt x="1810055" y="548641"/>
                  <a:pt x="1805254" y="546469"/>
                  <a:pt x="1800225" y="544869"/>
                </a:cubicBezTo>
                <a:cubicBezTo>
                  <a:pt x="1795196" y="543268"/>
                  <a:pt x="1787538" y="543383"/>
                  <a:pt x="1777251" y="545212"/>
                </a:cubicBezTo>
                <a:cubicBezTo>
                  <a:pt x="1766964" y="547040"/>
                  <a:pt x="1756791" y="548641"/>
                  <a:pt x="1746733" y="550012"/>
                </a:cubicBezTo>
                <a:lnTo>
                  <a:pt x="1746047" y="552755"/>
                </a:lnTo>
                <a:lnTo>
                  <a:pt x="1745361" y="550698"/>
                </a:lnTo>
                <a:lnTo>
                  <a:pt x="1738503" y="553441"/>
                </a:lnTo>
                <a:lnTo>
                  <a:pt x="1740560" y="558242"/>
                </a:lnTo>
                <a:lnTo>
                  <a:pt x="1736446" y="563728"/>
                </a:lnTo>
                <a:lnTo>
                  <a:pt x="1727530" y="559613"/>
                </a:lnTo>
                <a:lnTo>
                  <a:pt x="1723415" y="567843"/>
                </a:lnTo>
                <a:cubicBezTo>
                  <a:pt x="1715186" y="567843"/>
                  <a:pt x="1709585" y="567729"/>
                  <a:pt x="1706613" y="567500"/>
                </a:cubicBezTo>
                <a:cubicBezTo>
                  <a:pt x="1703642" y="567271"/>
                  <a:pt x="1700327" y="566700"/>
                  <a:pt x="1696669" y="565786"/>
                </a:cubicBezTo>
                <a:cubicBezTo>
                  <a:pt x="1693012" y="564871"/>
                  <a:pt x="1690040" y="565100"/>
                  <a:pt x="1687754" y="566471"/>
                </a:cubicBezTo>
                <a:lnTo>
                  <a:pt x="1680896" y="558928"/>
                </a:lnTo>
                <a:cubicBezTo>
                  <a:pt x="1672666" y="560756"/>
                  <a:pt x="1663408" y="562585"/>
                  <a:pt x="1653121" y="564414"/>
                </a:cubicBezTo>
                <a:cubicBezTo>
                  <a:pt x="1642834" y="566243"/>
                  <a:pt x="1635862" y="567157"/>
                  <a:pt x="1632204" y="567157"/>
                </a:cubicBezTo>
                <a:lnTo>
                  <a:pt x="1630832" y="570586"/>
                </a:lnTo>
                <a:lnTo>
                  <a:pt x="1621917" y="568529"/>
                </a:lnTo>
                <a:lnTo>
                  <a:pt x="1667866" y="558242"/>
                </a:lnTo>
                <a:lnTo>
                  <a:pt x="1665122" y="554127"/>
                </a:lnTo>
                <a:cubicBezTo>
                  <a:pt x="1647749" y="559613"/>
                  <a:pt x="1630375" y="564185"/>
                  <a:pt x="1613002" y="567843"/>
                </a:cubicBezTo>
                <a:lnTo>
                  <a:pt x="1615059" y="569215"/>
                </a:lnTo>
                <a:cubicBezTo>
                  <a:pt x="1614602" y="570129"/>
                  <a:pt x="1611402" y="571272"/>
                  <a:pt x="1605458" y="572644"/>
                </a:cubicBezTo>
                <a:cubicBezTo>
                  <a:pt x="1599514" y="574015"/>
                  <a:pt x="1591513" y="576301"/>
                  <a:pt x="1581455" y="579502"/>
                </a:cubicBezTo>
                <a:lnTo>
                  <a:pt x="1579397" y="576073"/>
                </a:lnTo>
                <a:cubicBezTo>
                  <a:pt x="1572997" y="578359"/>
                  <a:pt x="1568196" y="579502"/>
                  <a:pt x="1564996" y="579502"/>
                </a:cubicBezTo>
                <a:cubicBezTo>
                  <a:pt x="1561795" y="579502"/>
                  <a:pt x="1558938" y="579844"/>
                  <a:pt x="1556423" y="580530"/>
                </a:cubicBezTo>
                <a:cubicBezTo>
                  <a:pt x="1553909" y="581216"/>
                  <a:pt x="1551623" y="581445"/>
                  <a:pt x="1549565" y="581216"/>
                </a:cubicBezTo>
                <a:cubicBezTo>
                  <a:pt x="1547508" y="580987"/>
                  <a:pt x="1544879" y="581559"/>
                  <a:pt x="1541678" y="582931"/>
                </a:cubicBezTo>
                <a:lnTo>
                  <a:pt x="1541678" y="585674"/>
                </a:lnTo>
                <a:cubicBezTo>
                  <a:pt x="1523390" y="576530"/>
                  <a:pt x="1506703" y="565328"/>
                  <a:pt x="1491615" y="552070"/>
                </a:cubicBezTo>
                <a:lnTo>
                  <a:pt x="1497787" y="552070"/>
                </a:lnTo>
                <a:cubicBezTo>
                  <a:pt x="1493672" y="547955"/>
                  <a:pt x="1491386" y="542926"/>
                  <a:pt x="1490929" y="536982"/>
                </a:cubicBezTo>
                <a:cubicBezTo>
                  <a:pt x="1494587" y="536982"/>
                  <a:pt x="1514932" y="532410"/>
                  <a:pt x="1551965" y="523266"/>
                </a:cubicBezTo>
                <a:cubicBezTo>
                  <a:pt x="1588999" y="514122"/>
                  <a:pt x="1609801" y="508864"/>
                  <a:pt x="1614373" y="507493"/>
                </a:cubicBezTo>
                <a:cubicBezTo>
                  <a:pt x="1618945" y="506121"/>
                  <a:pt x="1623974" y="504978"/>
                  <a:pt x="1629461" y="504064"/>
                </a:cubicBezTo>
                <a:cubicBezTo>
                  <a:pt x="1634947" y="503149"/>
                  <a:pt x="1643405" y="501092"/>
                  <a:pt x="1654835" y="497891"/>
                </a:cubicBezTo>
                <a:lnTo>
                  <a:pt x="1648663" y="485547"/>
                </a:lnTo>
                <a:lnTo>
                  <a:pt x="1627403" y="502006"/>
                </a:lnTo>
                <a:lnTo>
                  <a:pt x="1626032" y="499949"/>
                </a:lnTo>
                <a:lnTo>
                  <a:pt x="1629461" y="495148"/>
                </a:lnTo>
                <a:lnTo>
                  <a:pt x="1645920" y="479375"/>
                </a:lnTo>
                <a:lnTo>
                  <a:pt x="1630832" y="455372"/>
                </a:lnTo>
                <a:lnTo>
                  <a:pt x="1641119" y="468402"/>
                </a:lnTo>
                <a:cubicBezTo>
                  <a:pt x="1644320" y="472060"/>
                  <a:pt x="1647977" y="473888"/>
                  <a:pt x="1652092" y="473888"/>
                </a:cubicBezTo>
                <a:lnTo>
                  <a:pt x="1647292" y="465659"/>
                </a:lnTo>
                <a:lnTo>
                  <a:pt x="1652092" y="469774"/>
                </a:lnTo>
                <a:lnTo>
                  <a:pt x="1643863" y="457429"/>
                </a:lnTo>
                <a:lnTo>
                  <a:pt x="1656893" y="464287"/>
                </a:lnTo>
                <a:lnTo>
                  <a:pt x="1658264" y="460858"/>
                </a:lnTo>
                <a:lnTo>
                  <a:pt x="1660322" y="464287"/>
                </a:lnTo>
                <a:lnTo>
                  <a:pt x="1666494" y="461544"/>
                </a:lnTo>
                <a:lnTo>
                  <a:pt x="1668552" y="458801"/>
                </a:lnTo>
                <a:lnTo>
                  <a:pt x="1678838" y="451257"/>
                </a:lnTo>
                <a:lnTo>
                  <a:pt x="1682267" y="419024"/>
                </a:lnTo>
                <a:cubicBezTo>
                  <a:pt x="1664437" y="423596"/>
                  <a:pt x="1650949" y="426682"/>
                  <a:pt x="1641805" y="428283"/>
                </a:cubicBezTo>
                <a:cubicBezTo>
                  <a:pt x="1632661" y="429883"/>
                  <a:pt x="1627632" y="431140"/>
                  <a:pt x="1626718" y="432055"/>
                </a:cubicBezTo>
                <a:cubicBezTo>
                  <a:pt x="1625803" y="432969"/>
                  <a:pt x="1624203" y="434341"/>
                  <a:pt x="1621917" y="436169"/>
                </a:cubicBezTo>
                <a:lnTo>
                  <a:pt x="1621231" y="445085"/>
                </a:lnTo>
                <a:cubicBezTo>
                  <a:pt x="1619860" y="445542"/>
                  <a:pt x="1618717" y="445656"/>
                  <a:pt x="1617802" y="445428"/>
                </a:cubicBezTo>
                <a:cubicBezTo>
                  <a:pt x="1616888" y="445199"/>
                  <a:pt x="1615630" y="445542"/>
                  <a:pt x="1614030" y="446456"/>
                </a:cubicBezTo>
                <a:cubicBezTo>
                  <a:pt x="1612430" y="447371"/>
                  <a:pt x="1609573" y="448057"/>
                  <a:pt x="1605458" y="448514"/>
                </a:cubicBezTo>
                <a:lnTo>
                  <a:pt x="1602029" y="452629"/>
                </a:lnTo>
                <a:cubicBezTo>
                  <a:pt x="1600657" y="451714"/>
                  <a:pt x="1599400" y="450685"/>
                  <a:pt x="1598257" y="449542"/>
                </a:cubicBezTo>
                <a:cubicBezTo>
                  <a:pt x="1597114" y="448399"/>
                  <a:pt x="1595171" y="447256"/>
                  <a:pt x="1592428" y="446113"/>
                </a:cubicBezTo>
                <a:cubicBezTo>
                  <a:pt x="1589685" y="444970"/>
                  <a:pt x="1584655" y="442570"/>
                  <a:pt x="1577340" y="438913"/>
                </a:cubicBezTo>
                <a:lnTo>
                  <a:pt x="1547851" y="407366"/>
                </a:lnTo>
                <a:lnTo>
                  <a:pt x="1550594" y="405994"/>
                </a:lnTo>
                <a:lnTo>
                  <a:pt x="1549908" y="400508"/>
                </a:lnTo>
                <a:lnTo>
                  <a:pt x="1554023" y="400508"/>
                </a:lnTo>
                <a:cubicBezTo>
                  <a:pt x="1553566" y="397307"/>
                  <a:pt x="1554937" y="394336"/>
                  <a:pt x="1558138" y="391592"/>
                </a:cubicBezTo>
                <a:cubicBezTo>
                  <a:pt x="1564081" y="392964"/>
                  <a:pt x="1569796" y="394221"/>
                  <a:pt x="1575283" y="395364"/>
                </a:cubicBezTo>
                <a:cubicBezTo>
                  <a:pt x="1580769" y="396507"/>
                  <a:pt x="1617574" y="387935"/>
                  <a:pt x="1685696" y="369647"/>
                </a:cubicBezTo>
                <a:cubicBezTo>
                  <a:pt x="1687525" y="346787"/>
                  <a:pt x="1688440" y="323470"/>
                  <a:pt x="1688440" y="299695"/>
                </a:cubicBezTo>
                <a:lnTo>
                  <a:pt x="1643177" y="325756"/>
                </a:lnTo>
                <a:lnTo>
                  <a:pt x="1639062" y="331242"/>
                </a:lnTo>
                <a:cubicBezTo>
                  <a:pt x="1622146" y="344501"/>
                  <a:pt x="1598257" y="360046"/>
                  <a:pt x="1567396" y="377876"/>
                </a:cubicBezTo>
                <a:cubicBezTo>
                  <a:pt x="1536535" y="395707"/>
                  <a:pt x="1514018" y="407366"/>
                  <a:pt x="1499845" y="412852"/>
                </a:cubicBezTo>
                <a:cubicBezTo>
                  <a:pt x="1485671" y="418339"/>
                  <a:pt x="1476527" y="422911"/>
                  <a:pt x="1472413" y="426568"/>
                </a:cubicBezTo>
                <a:cubicBezTo>
                  <a:pt x="1468298" y="430226"/>
                  <a:pt x="1465440" y="432512"/>
                  <a:pt x="1463840" y="433426"/>
                </a:cubicBezTo>
                <a:cubicBezTo>
                  <a:pt x="1462240" y="434341"/>
                  <a:pt x="1460297" y="435484"/>
                  <a:pt x="1458011" y="436855"/>
                </a:cubicBezTo>
                <a:lnTo>
                  <a:pt x="1450467" y="433426"/>
                </a:lnTo>
                <a:cubicBezTo>
                  <a:pt x="1449095" y="430683"/>
                  <a:pt x="1448181" y="428511"/>
                  <a:pt x="1447724" y="426911"/>
                </a:cubicBezTo>
                <a:cubicBezTo>
                  <a:pt x="1447267" y="425311"/>
                  <a:pt x="1447038" y="420167"/>
                  <a:pt x="1447038" y="411481"/>
                </a:cubicBezTo>
                <a:cubicBezTo>
                  <a:pt x="1447038" y="402794"/>
                  <a:pt x="1459268" y="381648"/>
                  <a:pt x="1483728" y="348044"/>
                </a:cubicBezTo>
                <a:cubicBezTo>
                  <a:pt x="1508189" y="314440"/>
                  <a:pt x="1526819" y="285408"/>
                  <a:pt x="1539621" y="260947"/>
                </a:cubicBezTo>
                <a:cubicBezTo>
                  <a:pt x="1552423" y="236487"/>
                  <a:pt x="1559052" y="221514"/>
                  <a:pt x="1559509" y="216027"/>
                </a:cubicBezTo>
                <a:cubicBezTo>
                  <a:pt x="1559967" y="210541"/>
                  <a:pt x="1561109" y="203683"/>
                  <a:pt x="1562938" y="195453"/>
                </a:cubicBezTo>
                <a:lnTo>
                  <a:pt x="1558138" y="187910"/>
                </a:lnTo>
                <a:lnTo>
                  <a:pt x="1534135" y="170079"/>
                </a:lnTo>
                <a:cubicBezTo>
                  <a:pt x="1533677" y="167336"/>
                  <a:pt x="1533449" y="165507"/>
                  <a:pt x="1533449" y="164592"/>
                </a:cubicBezTo>
                <a:cubicBezTo>
                  <a:pt x="1533449" y="163678"/>
                  <a:pt x="1532649" y="162192"/>
                  <a:pt x="1531049" y="160135"/>
                </a:cubicBezTo>
                <a:cubicBezTo>
                  <a:pt x="1529448" y="158077"/>
                  <a:pt x="1527505" y="154534"/>
                  <a:pt x="1525219" y="149505"/>
                </a:cubicBezTo>
                <a:lnTo>
                  <a:pt x="1528648" y="146762"/>
                </a:lnTo>
                <a:lnTo>
                  <a:pt x="1536878" y="146076"/>
                </a:lnTo>
                <a:lnTo>
                  <a:pt x="1537564" y="142647"/>
                </a:lnTo>
                <a:cubicBezTo>
                  <a:pt x="1540764" y="142647"/>
                  <a:pt x="1543279" y="142533"/>
                  <a:pt x="1545107" y="142304"/>
                </a:cubicBezTo>
                <a:cubicBezTo>
                  <a:pt x="1546936" y="142075"/>
                  <a:pt x="1549222" y="142761"/>
                  <a:pt x="1551965" y="144361"/>
                </a:cubicBezTo>
                <a:cubicBezTo>
                  <a:pt x="1554709" y="145962"/>
                  <a:pt x="1558595" y="146419"/>
                  <a:pt x="1563624" y="145733"/>
                </a:cubicBezTo>
                <a:cubicBezTo>
                  <a:pt x="1568653" y="145047"/>
                  <a:pt x="1572882" y="146076"/>
                  <a:pt x="1576311" y="148819"/>
                </a:cubicBezTo>
                <a:cubicBezTo>
                  <a:pt x="1579740" y="151562"/>
                  <a:pt x="1583512" y="153734"/>
                  <a:pt x="1587627" y="155334"/>
                </a:cubicBezTo>
                <a:cubicBezTo>
                  <a:pt x="1591742" y="156934"/>
                  <a:pt x="1595285" y="159220"/>
                  <a:pt x="1598257" y="162192"/>
                </a:cubicBezTo>
                <a:cubicBezTo>
                  <a:pt x="1601229" y="165164"/>
                  <a:pt x="1604543" y="166878"/>
                  <a:pt x="1608201" y="167336"/>
                </a:cubicBezTo>
                <a:cubicBezTo>
                  <a:pt x="1611859" y="167793"/>
                  <a:pt x="1616659" y="169965"/>
                  <a:pt x="1622603" y="173851"/>
                </a:cubicBezTo>
                <a:cubicBezTo>
                  <a:pt x="1628547" y="177737"/>
                  <a:pt x="1634033" y="181737"/>
                  <a:pt x="1639062" y="185852"/>
                </a:cubicBezTo>
                <a:cubicBezTo>
                  <a:pt x="1644091" y="189967"/>
                  <a:pt x="1648435" y="193625"/>
                  <a:pt x="1652092" y="196825"/>
                </a:cubicBezTo>
                <a:cubicBezTo>
                  <a:pt x="1652550" y="204140"/>
                  <a:pt x="1652664" y="209512"/>
                  <a:pt x="1652435" y="212941"/>
                </a:cubicBezTo>
                <a:cubicBezTo>
                  <a:pt x="1652207" y="216370"/>
                  <a:pt x="1652207" y="219685"/>
                  <a:pt x="1652435" y="222885"/>
                </a:cubicBezTo>
                <a:cubicBezTo>
                  <a:pt x="1652664" y="226086"/>
                  <a:pt x="1652664" y="228601"/>
                  <a:pt x="1652435" y="230429"/>
                </a:cubicBezTo>
                <a:cubicBezTo>
                  <a:pt x="1652207" y="232258"/>
                  <a:pt x="1652550" y="234544"/>
                  <a:pt x="1653464" y="237287"/>
                </a:cubicBezTo>
                <a:cubicBezTo>
                  <a:pt x="1650263" y="244145"/>
                  <a:pt x="1648435" y="248832"/>
                  <a:pt x="1647977" y="251346"/>
                </a:cubicBezTo>
                <a:cubicBezTo>
                  <a:pt x="1647520" y="253861"/>
                  <a:pt x="1646149" y="256947"/>
                  <a:pt x="1643863" y="260605"/>
                </a:cubicBezTo>
                <a:cubicBezTo>
                  <a:pt x="1641577" y="264262"/>
                  <a:pt x="1639862" y="266548"/>
                  <a:pt x="1638719" y="267463"/>
                </a:cubicBezTo>
                <a:cubicBezTo>
                  <a:pt x="1637576" y="268377"/>
                  <a:pt x="1637005" y="269520"/>
                  <a:pt x="1637005" y="270892"/>
                </a:cubicBezTo>
                <a:lnTo>
                  <a:pt x="1634947" y="268834"/>
                </a:lnTo>
                <a:cubicBezTo>
                  <a:pt x="1638605" y="264262"/>
                  <a:pt x="1640434" y="258547"/>
                  <a:pt x="1640434" y="251689"/>
                </a:cubicBezTo>
                <a:cubicBezTo>
                  <a:pt x="1631747" y="263576"/>
                  <a:pt x="1622831" y="274778"/>
                  <a:pt x="1613687" y="285293"/>
                </a:cubicBezTo>
                <a:lnTo>
                  <a:pt x="1609573" y="281864"/>
                </a:lnTo>
                <a:lnTo>
                  <a:pt x="1604772" y="283922"/>
                </a:lnTo>
                <a:cubicBezTo>
                  <a:pt x="1604772" y="285751"/>
                  <a:pt x="1604429" y="287351"/>
                  <a:pt x="1603743" y="288722"/>
                </a:cubicBezTo>
                <a:cubicBezTo>
                  <a:pt x="1603058" y="290094"/>
                  <a:pt x="1601343" y="292266"/>
                  <a:pt x="1598600" y="295237"/>
                </a:cubicBezTo>
                <a:cubicBezTo>
                  <a:pt x="1595857" y="298209"/>
                  <a:pt x="1591513" y="304039"/>
                  <a:pt x="1585570" y="312725"/>
                </a:cubicBezTo>
                <a:lnTo>
                  <a:pt x="1604772" y="299695"/>
                </a:lnTo>
                <a:lnTo>
                  <a:pt x="1608201" y="296266"/>
                </a:lnTo>
                <a:cubicBezTo>
                  <a:pt x="1637005" y="279350"/>
                  <a:pt x="1665808" y="262891"/>
                  <a:pt x="1694612" y="246889"/>
                </a:cubicBezTo>
                <a:cubicBezTo>
                  <a:pt x="1696898" y="233173"/>
                  <a:pt x="1698727" y="222428"/>
                  <a:pt x="1700098" y="214656"/>
                </a:cubicBezTo>
                <a:cubicBezTo>
                  <a:pt x="1701470" y="206883"/>
                  <a:pt x="1702270" y="195339"/>
                  <a:pt x="1702499" y="180023"/>
                </a:cubicBezTo>
                <a:cubicBezTo>
                  <a:pt x="1702727" y="164707"/>
                  <a:pt x="1702384" y="151562"/>
                  <a:pt x="1701470" y="140589"/>
                </a:cubicBezTo>
                <a:cubicBezTo>
                  <a:pt x="1700556" y="129617"/>
                  <a:pt x="1698269" y="122530"/>
                  <a:pt x="1694612" y="119330"/>
                </a:cubicBezTo>
                <a:cubicBezTo>
                  <a:pt x="1690954" y="116129"/>
                  <a:pt x="1686382" y="110643"/>
                  <a:pt x="1680896" y="102870"/>
                </a:cubicBezTo>
                <a:lnTo>
                  <a:pt x="1688440" y="98070"/>
                </a:lnTo>
                <a:lnTo>
                  <a:pt x="1686382" y="93269"/>
                </a:lnTo>
                <a:close/>
                <a:moveTo>
                  <a:pt x="362102" y="56236"/>
                </a:moveTo>
                <a:cubicBezTo>
                  <a:pt x="374447" y="66294"/>
                  <a:pt x="388849" y="73838"/>
                  <a:pt x="405308" y="78867"/>
                </a:cubicBezTo>
                <a:cubicBezTo>
                  <a:pt x="405308" y="82982"/>
                  <a:pt x="405308" y="86068"/>
                  <a:pt x="405308" y="88126"/>
                </a:cubicBezTo>
                <a:cubicBezTo>
                  <a:pt x="405308" y="90183"/>
                  <a:pt x="404850" y="91669"/>
                  <a:pt x="403936" y="92583"/>
                </a:cubicBezTo>
                <a:cubicBezTo>
                  <a:pt x="403022" y="93498"/>
                  <a:pt x="402107" y="94869"/>
                  <a:pt x="401193" y="96698"/>
                </a:cubicBezTo>
                <a:cubicBezTo>
                  <a:pt x="389306" y="102642"/>
                  <a:pt x="378333" y="109500"/>
                  <a:pt x="368275" y="117272"/>
                </a:cubicBezTo>
                <a:cubicBezTo>
                  <a:pt x="374218" y="118187"/>
                  <a:pt x="379476" y="118987"/>
                  <a:pt x="384048" y="119673"/>
                </a:cubicBezTo>
                <a:cubicBezTo>
                  <a:pt x="388620" y="120358"/>
                  <a:pt x="401079" y="122987"/>
                  <a:pt x="421424" y="127559"/>
                </a:cubicBezTo>
                <a:cubicBezTo>
                  <a:pt x="441769" y="132131"/>
                  <a:pt x="464172" y="140018"/>
                  <a:pt x="488632" y="151219"/>
                </a:cubicBezTo>
                <a:cubicBezTo>
                  <a:pt x="513093" y="162421"/>
                  <a:pt x="528066" y="169164"/>
                  <a:pt x="533552" y="171450"/>
                </a:cubicBezTo>
                <a:lnTo>
                  <a:pt x="536981" y="170079"/>
                </a:lnTo>
                <a:lnTo>
                  <a:pt x="538353" y="173508"/>
                </a:lnTo>
                <a:cubicBezTo>
                  <a:pt x="544297" y="176708"/>
                  <a:pt x="548869" y="179109"/>
                  <a:pt x="552069" y="180709"/>
                </a:cubicBezTo>
                <a:cubicBezTo>
                  <a:pt x="555269" y="182309"/>
                  <a:pt x="559727" y="184938"/>
                  <a:pt x="565442" y="188595"/>
                </a:cubicBezTo>
                <a:cubicBezTo>
                  <a:pt x="571157" y="192253"/>
                  <a:pt x="580415" y="198654"/>
                  <a:pt x="593217" y="207798"/>
                </a:cubicBezTo>
                <a:cubicBezTo>
                  <a:pt x="601904" y="219685"/>
                  <a:pt x="608419" y="227800"/>
                  <a:pt x="612762" y="232144"/>
                </a:cubicBezTo>
                <a:cubicBezTo>
                  <a:pt x="617106" y="236487"/>
                  <a:pt x="619963" y="241059"/>
                  <a:pt x="621335" y="245860"/>
                </a:cubicBezTo>
                <a:cubicBezTo>
                  <a:pt x="622706" y="250660"/>
                  <a:pt x="623049" y="253632"/>
                  <a:pt x="622363" y="254775"/>
                </a:cubicBezTo>
                <a:cubicBezTo>
                  <a:pt x="621678" y="255918"/>
                  <a:pt x="620878" y="257861"/>
                  <a:pt x="619963" y="260605"/>
                </a:cubicBezTo>
                <a:cubicBezTo>
                  <a:pt x="609905" y="264262"/>
                  <a:pt x="602132" y="267234"/>
                  <a:pt x="596646" y="269520"/>
                </a:cubicBezTo>
                <a:cubicBezTo>
                  <a:pt x="591159" y="271806"/>
                  <a:pt x="585673" y="272377"/>
                  <a:pt x="580187" y="271234"/>
                </a:cubicBezTo>
                <a:cubicBezTo>
                  <a:pt x="574700" y="270091"/>
                  <a:pt x="569214" y="268263"/>
                  <a:pt x="563728" y="265748"/>
                </a:cubicBezTo>
                <a:cubicBezTo>
                  <a:pt x="558241" y="263233"/>
                  <a:pt x="553783" y="260262"/>
                  <a:pt x="550354" y="256833"/>
                </a:cubicBezTo>
                <a:cubicBezTo>
                  <a:pt x="546925" y="253404"/>
                  <a:pt x="544411" y="251689"/>
                  <a:pt x="542811" y="251689"/>
                </a:cubicBezTo>
                <a:cubicBezTo>
                  <a:pt x="541210" y="251689"/>
                  <a:pt x="539496" y="251461"/>
                  <a:pt x="537667" y="251003"/>
                </a:cubicBezTo>
                <a:lnTo>
                  <a:pt x="534238" y="244831"/>
                </a:lnTo>
                <a:cubicBezTo>
                  <a:pt x="530581" y="243002"/>
                  <a:pt x="525780" y="240259"/>
                  <a:pt x="519836" y="236602"/>
                </a:cubicBezTo>
                <a:cubicBezTo>
                  <a:pt x="513893" y="232944"/>
                  <a:pt x="509664" y="229972"/>
                  <a:pt x="507149" y="227686"/>
                </a:cubicBezTo>
                <a:cubicBezTo>
                  <a:pt x="504634" y="225400"/>
                  <a:pt x="502006" y="224028"/>
                  <a:pt x="499262" y="223571"/>
                </a:cubicBezTo>
                <a:lnTo>
                  <a:pt x="494462" y="215342"/>
                </a:lnTo>
                <a:lnTo>
                  <a:pt x="481432" y="211227"/>
                </a:lnTo>
                <a:lnTo>
                  <a:pt x="479374" y="205055"/>
                </a:lnTo>
                <a:cubicBezTo>
                  <a:pt x="472516" y="199568"/>
                  <a:pt x="467144" y="194882"/>
                  <a:pt x="463258" y="190996"/>
                </a:cubicBezTo>
                <a:cubicBezTo>
                  <a:pt x="459372" y="187110"/>
                  <a:pt x="450113" y="181509"/>
                  <a:pt x="435483" y="174194"/>
                </a:cubicBezTo>
                <a:cubicBezTo>
                  <a:pt x="420853" y="166878"/>
                  <a:pt x="407251" y="160706"/>
                  <a:pt x="394678" y="155677"/>
                </a:cubicBezTo>
                <a:cubicBezTo>
                  <a:pt x="382105" y="150648"/>
                  <a:pt x="373189" y="148133"/>
                  <a:pt x="367932" y="148133"/>
                </a:cubicBezTo>
                <a:cubicBezTo>
                  <a:pt x="362674" y="148133"/>
                  <a:pt x="355473" y="147447"/>
                  <a:pt x="346329" y="146076"/>
                </a:cubicBezTo>
                <a:cubicBezTo>
                  <a:pt x="341300" y="153848"/>
                  <a:pt x="331470" y="167793"/>
                  <a:pt x="316839" y="187910"/>
                </a:cubicBezTo>
                <a:cubicBezTo>
                  <a:pt x="302209" y="208027"/>
                  <a:pt x="295008" y="221171"/>
                  <a:pt x="295237" y="227343"/>
                </a:cubicBezTo>
                <a:cubicBezTo>
                  <a:pt x="295465" y="233515"/>
                  <a:pt x="292722" y="240831"/>
                  <a:pt x="287007" y="249289"/>
                </a:cubicBezTo>
                <a:cubicBezTo>
                  <a:pt x="281292" y="257747"/>
                  <a:pt x="275006" y="271692"/>
                  <a:pt x="268148" y="291123"/>
                </a:cubicBezTo>
                <a:cubicBezTo>
                  <a:pt x="261290" y="310554"/>
                  <a:pt x="255575" y="323012"/>
                  <a:pt x="251003" y="328499"/>
                </a:cubicBezTo>
                <a:cubicBezTo>
                  <a:pt x="246431" y="333985"/>
                  <a:pt x="240259" y="341072"/>
                  <a:pt x="232486" y="349759"/>
                </a:cubicBezTo>
                <a:lnTo>
                  <a:pt x="227686" y="342901"/>
                </a:lnTo>
                <a:lnTo>
                  <a:pt x="218770" y="342901"/>
                </a:lnTo>
                <a:lnTo>
                  <a:pt x="216713" y="355931"/>
                </a:lnTo>
                <a:lnTo>
                  <a:pt x="195453" y="372390"/>
                </a:lnTo>
                <a:cubicBezTo>
                  <a:pt x="194081" y="376048"/>
                  <a:pt x="192710" y="379248"/>
                  <a:pt x="191338" y="381991"/>
                </a:cubicBezTo>
                <a:cubicBezTo>
                  <a:pt x="189966" y="384734"/>
                  <a:pt x="185852" y="389421"/>
                  <a:pt x="178994" y="396050"/>
                </a:cubicBezTo>
                <a:cubicBezTo>
                  <a:pt x="172136" y="402679"/>
                  <a:pt x="169393" y="410109"/>
                  <a:pt x="170764" y="418339"/>
                </a:cubicBezTo>
                <a:cubicBezTo>
                  <a:pt x="172136" y="426568"/>
                  <a:pt x="171678" y="431712"/>
                  <a:pt x="169393" y="433769"/>
                </a:cubicBezTo>
                <a:cubicBezTo>
                  <a:pt x="167107" y="435826"/>
                  <a:pt x="164363" y="438913"/>
                  <a:pt x="161163" y="443027"/>
                </a:cubicBezTo>
                <a:cubicBezTo>
                  <a:pt x="158420" y="440741"/>
                  <a:pt x="154419" y="439027"/>
                  <a:pt x="149161" y="437884"/>
                </a:cubicBezTo>
                <a:cubicBezTo>
                  <a:pt x="143904" y="436741"/>
                  <a:pt x="139446" y="435484"/>
                  <a:pt x="135788" y="434112"/>
                </a:cubicBezTo>
                <a:lnTo>
                  <a:pt x="111785" y="454000"/>
                </a:lnTo>
                <a:cubicBezTo>
                  <a:pt x="109042" y="458572"/>
                  <a:pt x="107213" y="462230"/>
                  <a:pt x="106299" y="464973"/>
                </a:cubicBezTo>
                <a:cubicBezTo>
                  <a:pt x="105385" y="467716"/>
                  <a:pt x="103556" y="470231"/>
                  <a:pt x="100813" y="472517"/>
                </a:cubicBezTo>
                <a:cubicBezTo>
                  <a:pt x="98069" y="474803"/>
                  <a:pt x="94183" y="479146"/>
                  <a:pt x="89154" y="485547"/>
                </a:cubicBezTo>
                <a:lnTo>
                  <a:pt x="70637" y="482804"/>
                </a:lnTo>
                <a:cubicBezTo>
                  <a:pt x="68351" y="478689"/>
                  <a:pt x="66408" y="475374"/>
                  <a:pt x="64808" y="472860"/>
                </a:cubicBezTo>
                <a:cubicBezTo>
                  <a:pt x="63208" y="470345"/>
                  <a:pt x="61722" y="466459"/>
                  <a:pt x="60350" y="461201"/>
                </a:cubicBezTo>
                <a:cubicBezTo>
                  <a:pt x="58979" y="455943"/>
                  <a:pt x="56236" y="446685"/>
                  <a:pt x="52121" y="433426"/>
                </a:cubicBezTo>
                <a:lnTo>
                  <a:pt x="45948" y="428626"/>
                </a:lnTo>
                <a:cubicBezTo>
                  <a:pt x="45491" y="427254"/>
                  <a:pt x="45148" y="426225"/>
                  <a:pt x="44920" y="425539"/>
                </a:cubicBezTo>
                <a:cubicBezTo>
                  <a:pt x="44691" y="424854"/>
                  <a:pt x="44805" y="423825"/>
                  <a:pt x="45263" y="422453"/>
                </a:cubicBezTo>
                <a:cubicBezTo>
                  <a:pt x="45720" y="421082"/>
                  <a:pt x="46634" y="418796"/>
                  <a:pt x="48006" y="415595"/>
                </a:cubicBezTo>
                <a:cubicBezTo>
                  <a:pt x="53035" y="412852"/>
                  <a:pt x="56693" y="411023"/>
                  <a:pt x="58979" y="410109"/>
                </a:cubicBezTo>
                <a:cubicBezTo>
                  <a:pt x="61265" y="409195"/>
                  <a:pt x="64237" y="408280"/>
                  <a:pt x="67894" y="407366"/>
                </a:cubicBezTo>
                <a:cubicBezTo>
                  <a:pt x="71552" y="406451"/>
                  <a:pt x="75209" y="404508"/>
                  <a:pt x="78867" y="401536"/>
                </a:cubicBezTo>
                <a:cubicBezTo>
                  <a:pt x="82524" y="398565"/>
                  <a:pt x="88697" y="393878"/>
                  <a:pt x="97383" y="387478"/>
                </a:cubicBezTo>
                <a:lnTo>
                  <a:pt x="92583" y="381991"/>
                </a:lnTo>
                <a:lnTo>
                  <a:pt x="89154" y="381305"/>
                </a:lnTo>
                <a:cubicBezTo>
                  <a:pt x="90525" y="379934"/>
                  <a:pt x="91326" y="378791"/>
                  <a:pt x="91554" y="377876"/>
                </a:cubicBezTo>
                <a:cubicBezTo>
                  <a:pt x="91783" y="376962"/>
                  <a:pt x="91897" y="373762"/>
                  <a:pt x="91897" y="368275"/>
                </a:cubicBezTo>
                <a:cubicBezTo>
                  <a:pt x="91897" y="362789"/>
                  <a:pt x="91897" y="352959"/>
                  <a:pt x="91897" y="338786"/>
                </a:cubicBezTo>
                <a:lnTo>
                  <a:pt x="95326" y="338100"/>
                </a:lnTo>
                <a:lnTo>
                  <a:pt x="106299" y="351130"/>
                </a:lnTo>
                <a:lnTo>
                  <a:pt x="113843" y="351130"/>
                </a:lnTo>
                <a:cubicBezTo>
                  <a:pt x="117500" y="336043"/>
                  <a:pt x="120243" y="320726"/>
                  <a:pt x="122072" y="305182"/>
                </a:cubicBezTo>
                <a:lnTo>
                  <a:pt x="62408" y="349759"/>
                </a:lnTo>
                <a:lnTo>
                  <a:pt x="50749" y="368275"/>
                </a:lnTo>
                <a:lnTo>
                  <a:pt x="41148" y="371704"/>
                </a:lnTo>
                <a:lnTo>
                  <a:pt x="24689" y="362789"/>
                </a:lnTo>
                <a:lnTo>
                  <a:pt x="9601" y="347701"/>
                </a:lnTo>
                <a:lnTo>
                  <a:pt x="0" y="338100"/>
                </a:lnTo>
                <a:cubicBezTo>
                  <a:pt x="4572" y="335814"/>
                  <a:pt x="8229" y="334328"/>
                  <a:pt x="10973" y="333642"/>
                </a:cubicBezTo>
                <a:cubicBezTo>
                  <a:pt x="13716" y="332956"/>
                  <a:pt x="19545" y="329070"/>
                  <a:pt x="28461" y="321984"/>
                </a:cubicBezTo>
                <a:cubicBezTo>
                  <a:pt x="37376" y="314897"/>
                  <a:pt x="49606" y="306439"/>
                  <a:pt x="65151" y="296609"/>
                </a:cubicBezTo>
                <a:cubicBezTo>
                  <a:pt x="80696" y="286779"/>
                  <a:pt x="92126" y="280264"/>
                  <a:pt x="99441" y="277064"/>
                </a:cubicBezTo>
                <a:cubicBezTo>
                  <a:pt x="106756" y="273863"/>
                  <a:pt x="115443" y="269977"/>
                  <a:pt x="125501" y="265405"/>
                </a:cubicBezTo>
                <a:lnTo>
                  <a:pt x="130302" y="221514"/>
                </a:lnTo>
                <a:cubicBezTo>
                  <a:pt x="104241" y="233858"/>
                  <a:pt x="80239" y="249860"/>
                  <a:pt x="58293" y="269520"/>
                </a:cubicBezTo>
                <a:lnTo>
                  <a:pt x="53492" y="264719"/>
                </a:lnTo>
                <a:lnTo>
                  <a:pt x="36347" y="254432"/>
                </a:lnTo>
                <a:cubicBezTo>
                  <a:pt x="30404" y="242545"/>
                  <a:pt x="23774" y="230658"/>
                  <a:pt x="16459" y="218771"/>
                </a:cubicBezTo>
                <a:lnTo>
                  <a:pt x="8229" y="212598"/>
                </a:lnTo>
                <a:cubicBezTo>
                  <a:pt x="7772" y="210770"/>
                  <a:pt x="7544" y="209284"/>
                  <a:pt x="7544" y="208141"/>
                </a:cubicBezTo>
                <a:cubicBezTo>
                  <a:pt x="7544" y="206998"/>
                  <a:pt x="8115" y="205626"/>
                  <a:pt x="9258" y="204026"/>
                </a:cubicBezTo>
                <a:cubicBezTo>
                  <a:pt x="10401" y="202426"/>
                  <a:pt x="11659" y="199340"/>
                  <a:pt x="13030" y="194768"/>
                </a:cubicBezTo>
                <a:cubicBezTo>
                  <a:pt x="14402" y="194768"/>
                  <a:pt x="15430" y="194768"/>
                  <a:pt x="16116" y="194768"/>
                </a:cubicBezTo>
                <a:cubicBezTo>
                  <a:pt x="16802" y="194768"/>
                  <a:pt x="18517" y="193853"/>
                  <a:pt x="21260" y="192024"/>
                </a:cubicBezTo>
                <a:cubicBezTo>
                  <a:pt x="24003" y="190196"/>
                  <a:pt x="28003" y="191110"/>
                  <a:pt x="33261" y="194768"/>
                </a:cubicBezTo>
                <a:cubicBezTo>
                  <a:pt x="38519" y="198425"/>
                  <a:pt x="45377" y="198540"/>
                  <a:pt x="53835" y="195111"/>
                </a:cubicBezTo>
                <a:cubicBezTo>
                  <a:pt x="62293" y="191682"/>
                  <a:pt x="88011" y="175565"/>
                  <a:pt x="130988" y="146762"/>
                </a:cubicBezTo>
                <a:cubicBezTo>
                  <a:pt x="130531" y="143104"/>
                  <a:pt x="130188" y="140361"/>
                  <a:pt x="129959" y="138532"/>
                </a:cubicBezTo>
                <a:cubicBezTo>
                  <a:pt x="129730" y="136703"/>
                  <a:pt x="130302" y="134532"/>
                  <a:pt x="131674" y="132017"/>
                </a:cubicBezTo>
                <a:cubicBezTo>
                  <a:pt x="133045" y="129502"/>
                  <a:pt x="135331" y="125273"/>
                  <a:pt x="138532" y="119330"/>
                </a:cubicBezTo>
                <a:lnTo>
                  <a:pt x="151562" y="123444"/>
                </a:lnTo>
                <a:lnTo>
                  <a:pt x="159106" y="116586"/>
                </a:lnTo>
                <a:cubicBezTo>
                  <a:pt x="162306" y="117958"/>
                  <a:pt x="165392" y="118758"/>
                  <a:pt x="168364" y="118987"/>
                </a:cubicBezTo>
                <a:cubicBezTo>
                  <a:pt x="171336" y="119215"/>
                  <a:pt x="177165" y="120473"/>
                  <a:pt x="185852" y="122759"/>
                </a:cubicBezTo>
                <a:cubicBezTo>
                  <a:pt x="194538" y="125045"/>
                  <a:pt x="202997" y="127559"/>
                  <a:pt x="211226" y="130302"/>
                </a:cubicBezTo>
                <a:cubicBezTo>
                  <a:pt x="219456" y="133046"/>
                  <a:pt x="226543" y="136246"/>
                  <a:pt x="232486" y="139904"/>
                </a:cubicBezTo>
                <a:cubicBezTo>
                  <a:pt x="234772" y="143561"/>
                  <a:pt x="236601" y="146076"/>
                  <a:pt x="237973" y="147447"/>
                </a:cubicBezTo>
                <a:cubicBezTo>
                  <a:pt x="239344" y="148819"/>
                  <a:pt x="239916" y="150419"/>
                  <a:pt x="239687" y="152248"/>
                </a:cubicBezTo>
                <a:cubicBezTo>
                  <a:pt x="239458" y="154077"/>
                  <a:pt x="239344" y="157277"/>
                  <a:pt x="239344" y="161849"/>
                </a:cubicBezTo>
                <a:cubicBezTo>
                  <a:pt x="232943" y="164592"/>
                  <a:pt x="225514" y="168250"/>
                  <a:pt x="217056" y="172822"/>
                </a:cubicBezTo>
                <a:cubicBezTo>
                  <a:pt x="208597" y="177394"/>
                  <a:pt x="203111" y="180137"/>
                  <a:pt x="200596" y="181052"/>
                </a:cubicBezTo>
                <a:cubicBezTo>
                  <a:pt x="198082" y="181966"/>
                  <a:pt x="194996" y="184481"/>
                  <a:pt x="191338" y="188595"/>
                </a:cubicBezTo>
                <a:cubicBezTo>
                  <a:pt x="189509" y="194082"/>
                  <a:pt x="187795" y="198311"/>
                  <a:pt x="186195" y="201283"/>
                </a:cubicBezTo>
                <a:cubicBezTo>
                  <a:pt x="184594" y="204255"/>
                  <a:pt x="183337" y="208484"/>
                  <a:pt x="182423" y="213970"/>
                </a:cubicBezTo>
                <a:cubicBezTo>
                  <a:pt x="181508" y="219456"/>
                  <a:pt x="180137" y="229515"/>
                  <a:pt x="178308" y="244145"/>
                </a:cubicBezTo>
                <a:lnTo>
                  <a:pt x="181051" y="246203"/>
                </a:lnTo>
                <a:cubicBezTo>
                  <a:pt x="184252" y="244831"/>
                  <a:pt x="187223" y="243345"/>
                  <a:pt x="189966" y="241745"/>
                </a:cubicBezTo>
                <a:cubicBezTo>
                  <a:pt x="192710" y="240145"/>
                  <a:pt x="197853" y="239345"/>
                  <a:pt x="205397" y="239345"/>
                </a:cubicBezTo>
                <a:cubicBezTo>
                  <a:pt x="212941" y="239345"/>
                  <a:pt x="217856" y="240145"/>
                  <a:pt x="220142" y="241745"/>
                </a:cubicBezTo>
                <a:cubicBezTo>
                  <a:pt x="222428" y="243345"/>
                  <a:pt x="224942" y="245288"/>
                  <a:pt x="227686" y="247574"/>
                </a:cubicBezTo>
                <a:lnTo>
                  <a:pt x="301752" y="135789"/>
                </a:lnTo>
                <a:lnTo>
                  <a:pt x="295580" y="126873"/>
                </a:lnTo>
                <a:lnTo>
                  <a:pt x="312039" y="121387"/>
                </a:lnTo>
                <a:cubicBezTo>
                  <a:pt x="338099" y="89383"/>
                  <a:pt x="352273" y="71552"/>
                  <a:pt x="354558" y="67895"/>
                </a:cubicBezTo>
                <a:cubicBezTo>
                  <a:pt x="356845" y="64237"/>
                  <a:pt x="359359" y="60351"/>
                  <a:pt x="362102" y="56236"/>
                </a:cubicBezTo>
                <a:close/>
                <a:moveTo>
                  <a:pt x="2361209" y="47321"/>
                </a:moveTo>
                <a:lnTo>
                  <a:pt x="2366696" y="52121"/>
                </a:lnTo>
                <a:lnTo>
                  <a:pt x="2367382" y="51435"/>
                </a:lnTo>
                <a:cubicBezTo>
                  <a:pt x="2367839" y="51893"/>
                  <a:pt x="2368982" y="53607"/>
                  <a:pt x="2370810" y="56579"/>
                </a:cubicBezTo>
                <a:cubicBezTo>
                  <a:pt x="2372639" y="59551"/>
                  <a:pt x="2373782" y="62523"/>
                  <a:pt x="2374240" y="65494"/>
                </a:cubicBezTo>
                <a:cubicBezTo>
                  <a:pt x="2374697" y="68466"/>
                  <a:pt x="2374697" y="70638"/>
                  <a:pt x="2374240" y="72009"/>
                </a:cubicBezTo>
                <a:cubicBezTo>
                  <a:pt x="2373782" y="73381"/>
                  <a:pt x="2373325" y="75438"/>
                  <a:pt x="2372868" y="78182"/>
                </a:cubicBezTo>
                <a:cubicBezTo>
                  <a:pt x="2371954" y="78182"/>
                  <a:pt x="2371153" y="78410"/>
                  <a:pt x="2370468" y="78867"/>
                </a:cubicBezTo>
                <a:cubicBezTo>
                  <a:pt x="2369782" y="79325"/>
                  <a:pt x="2368982" y="80010"/>
                  <a:pt x="2368067" y="80925"/>
                </a:cubicBezTo>
                <a:cubicBezTo>
                  <a:pt x="2367153" y="81839"/>
                  <a:pt x="2365324" y="83439"/>
                  <a:pt x="2362581" y="85725"/>
                </a:cubicBezTo>
                <a:cubicBezTo>
                  <a:pt x="2363952" y="86183"/>
                  <a:pt x="2364981" y="86526"/>
                  <a:pt x="2365667" y="86754"/>
                </a:cubicBezTo>
                <a:cubicBezTo>
                  <a:pt x="2366353" y="86983"/>
                  <a:pt x="2368525" y="87783"/>
                  <a:pt x="2372182" y="89154"/>
                </a:cubicBezTo>
                <a:cubicBezTo>
                  <a:pt x="2375840" y="90526"/>
                  <a:pt x="2379040" y="91212"/>
                  <a:pt x="2381783" y="91212"/>
                </a:cubicBezTo>
                <a:cubicBezTo>
                  <a:pt x="2384526" y="91212"/>
                  <a:pt x="2387498" y="91555"/>
                  <a:pt x="2390699" y="92241"/>
                </a:cubicBezTo>
                <a:cubicBezTo>
                  <a:pt x="2393899" y="92926"/>
                  <a:pt x="2396071" y="93841"/>
                  <a:pt x="2397214" y="94984"/>
                </a:cubicBezTo>
                <a:cubicBezTo>
                  <a:pt x="2398357" y="96127"/>
                  <a:pt x="2399843" y="97155"/>
                  <a:pt x="2401671" y="98070"/>
                </a:cubicBezTo>
                <a:lnTo>
                  <a:pt x="2403729" y="102185"/>
                </a:lnTo>
                <a:cubicBezTo>
                  <a:pt x="2406015" y="104471"/>
                  <a:pt x="2408187" y="106299"/>
                  <a:pt x="2410244" y="107671"/>
                </a:cubicBezTo>
                <a:cubicBezTo>
                  <a:pt x="2412302" y="109043"/>
                  <a:pt x="2414816" y="111214"/>
                  <a:pt x="2417788" y="114186"/>
                </a:cubicBezTo>
                <a:cubicBezTo>
                  <a:pt x="2420760" y="117158"/>
                  <a:pt x="2425675" y="122073"/>
                  <a:pt x="2432533" y="128931"/>
                </a:cubicBezTo>
                <a:cubicBezTo>
                  <a:pt x="2452649" y="160020"/>
                  <a:pt x="2467165" y="181280"/>
                  <a:pt x="2476081" y="192710"/>
                </a:cubicBezTo>
                <a:cubicBezTo>
                  <a:pt x="2484996" y="204140"/>
                  <a:pt x="2491740" y="213170"/>
                  <a:pt x="2496312" y="219799"/>
                </a:cubicBezTo>
                <a:cubicBezTo>
                  <a:pt x="2500884" y="226429"/>
                  <a:pt x="2506142" y="234316"/>
                  <a:pt x="2512085" y="243460"/>
                </a:cubicBezTo>
                <a:lnTo>
                  <a:pt x="2519629" y="249632"/>
                </a:lnTo>
                <a:cubicBezTo>
                  <a:pt x="2525573" y="261519"/>
                  <a:pt x="2531974" y="272949"/>
                  <a:pt x="2538832" y="283922"/>
                </a:cubicBezTo>
                <a:cubicBezTo>
                  <a:pt x="2541118" y="284836"/>
                  <a:pt x="2543175" y="285636"/>
                  <a:pt x="2545004" y="286322"/>
                </a:cubicBezTo>
                <a:cubicBezTo>
                  <a:pt x="2546833" y="287008"/>
                  <a:pt x="2553919" y="288722"/>
                  <a:pt x="2566264" y="291466"/>
                </a:cubicBezTo>
                <a:cubicBezTo>
                  <a:pt x="2578608" y="294209"/>
                  <a:pt x="2586266" y="294666"/>
                  <a:pt x="2589238" y="292837"/>
                </a:cubicBezTo>
                <a:cubicBezTo>
                  <a:pt x="2592210" y="291008"/>
                  <a:pt x="2594839" y="290208"/>
                  <a:pt x="2597125" y="290437"/>
                </a:cubicBezTo>
                <a:cubicBezTo>
                  <a:pt x="2599410" y="290665"/>
                  <a:pt x="2601354" y="290208"/>
                  <a:pt x="2602954" y="289065"/>
                </a:cubicBezTo>
                <a:cubicBezTo>
                  <a:pt x="2604554" y="287922"/>
                  <a:pt x="2605926" y="287694"/>
                  <a:pt x="2607069" y="288379"/>
                </a:cubicBezTo>
                <a:cubicBezTo>
                  <a:pt x="2608212" y="289065"/>
                  <a:pt x="2609698" y="289637"/>
                  <a:pt x="2611526" y="290094"/>
                </a:cubicBezTo>
                <a:lnTo>
                  <a:pt x="2613584" y="287351"/>
                </a:lnTo>
                <a:lnTo>
                  <a:pt x="2613584" y="290094"/>
                </a:lnTo>
                <a:lnTo>
                  <a:pt x="2614955" y="291466"/>
                </a:lnTo>
                <a:lnTo>
                  <a:pt x="2615641" y="287351"/>
                </a:lnTo>
                <a:lnTo>
                  <a:pt x="2619756" y="295580"/>
                </a:lnTo>
                <a:lnTo>
                  <a:pt x="2621813" y="296266"/>
                </a:lnTo>
                <a:lnTo>
                  <a:pt x="2625242" y="300381"/>
                </a:lnTo>
                <a:lnTo>
                  <a:pt x="2647874" y="311354"/>
                </a:lnTo>
                <a:lnTo>
                  <a:pt x="2649246" y="313411"/>
                </a:lnTo>
                <a:lnTo>
                  <a:pt x="2665019" y="324384"/>
                </a:lnTo>
                <a:lnTo>
                  <a:pt x="2665019" y="328499"/>
                </a:lnTo>
                <a:lnTo>
                  <a:pt x="2673248" y="335357"/>
                </a:lnTo>
                <a:lnTo>
                  <a:pt x="2677363" y="338100"/>
                </a:lnTo>
                <a:lnTo>
                  <a:pt x="2687650" y="346330"/>
                </a:lnTo>
                <a:cubicBezTo>
                  <a:pt x="2689936" y="349530"/>
                  <a:pt x="2691537" y="351587"/>
                  <a:pt x="2692451" y="352502"/>
                </a:cubicBezTo>
                <a:cubicBezTo>
                  <a:pt x="2693365" y="353416"/>
                  <a:pt x="2693937" y="354788"/>
                  <a:pt x="2694165" y="356617"/>
                </a:cubicBezTo>
                <a:cubicBezTo>
                  <a:pt x="2694394" y="358445"/>
                  <a:pt x="2694737" y="361189"/>
                  <a:pt x="2695194" y="364846"/>
                </a:cubicBezTo>
                <a:lnTo>
                  <a:pt x="2702052" y="370333"/>
                </a:lnTo>
                <a:lnTo>
                  <a:pt x="2702052" y="374447"/>
                </a:lnTo>
                <a:cubicBezTo>
                  <a:pt x="2700680" y="374905"/>
                  <a:pt x="2699652" y="375590"/>
                  <a:pt x="2698966" y="376505"/>
                </a:cubicBezTo>
                <a:cubicBezTo>
                  <a:pt x="2698280" y="377419"/>
                  <a:pt x="2697137" y="377533"/>
                  <a:pt x="2695537" y="376848"/>
                </a:cubicBezTo>
                <a:cubicBezTo>
                  <a:pt x="2693937" y="376162"/>
                  <a:pt x="2691765" y="375819"/>
                  <a:pt x="2689022" y="375819"/>
                </a:cubicBezTo>
                <a:lnTo>
                  <a:pt x="2681478" y="381305"/>
                </a:lnTo>
                <a:cubicBezTo>
                  <a:pt x="2681021" y="384506"/>
                  <a:pt x="2680678" y="386792"/>
                  <a:pt x="2680449" y="388163"/>
                </a:cubicBezTo>
                <a:cubicBezTo>
                  <a:pt x="2680221" y="389535"/>
                  <a:pt x="2679535" y="390907"/>
                  <a:pt x="2678392" y="392278"/>
                </a:cubicBezTo>
                <a:cubicBezTo>
                  <a:pt x="2677249" y="393650"/>
                  <a:pt x="2675534" y="395707"/>
                  <a:pt x="2673248" y="398450"/>
                </a:cubicBezTo>
                <a:cubicBezTo>
                  <a:pt x="2672334" y="399365"/>
                  <a:pt x="2671191" y="399936"/>
                  <a:pt x="2669819" y="400165"/>
                </a:cubicBezTo>
                <a:cubicBezTo>
                  <a:pt x="2668448" y="400393"/>
                  <a:pt x="2662276" y="399593"/>
                  <a:pt x="2651303" y="397765"/>
                </a:cubicBezTo>
                <a:cubicBezTo>
                  <a:pt x="2640330" y="395936"/>
                  <a:pt x="2630729" y="394907"/>
                  <a:pt x="2622499" y="394678"/>
                </a:cubicBezTo>
                <a:cubicBezTo>
                  <a:pt x="2614269" y="394450"/>
                  <a:pt x="2605240" y="393193"/>
                  <a:pt x="2595410" y="390907"/>
                </a:cubicBezTo>
                <a:cubicBezTo>
                  <a:pt x="2585580" y="388621"/>
                  <a:pt x="2578036" y="386792"/>
                  <a:pt x="2572779" y="385420"/>
                </a:cubicBezTo>
                <a:cubicBezTo>
                  <a:pt x="2567521" y="384049"/>
                  <a:pt x="2563521" y="383020"/>
                  <a:pt x="2560777" y="382334"/>
                </a:cubicBezTo>
                <a:cubicBezTo>
                  <a:pt x="2558034" y="381648"/>
                  <a:pt x="2555291" y="380505"/>
                  <a:pt x="2552548" y="378905"/>
                </a:cubicBezTo>
                <a:cubicBezTo>
                  <a:pt x="2549804" y="377305"/>
                  <a:pt x="2547404" y="375819"/>
                  <a:pt x="2545347" y="374447"/>
                </a:cubicBezTo>
                <a:cubicBezTo>
                  <a:pt x="2543289" y="373076"/>
                  <a:pt x="2540432" y="370790"/>
                  <a:pt x="2536774" y="367589"/>
                </a:cubicBezTo>
                <a:cubicBezTo>
                  <a:pt x="2534945" y="368047"/>
                  <a:pt x="2533460" y="368275"/>
                  <a:pt x="2532317" y="368275"/>
                </a:cubicBezTo>
                <a:cubicBezTo>
                  <a:pt x="2531173" y="368275"/>
                  <a:pt x="2529688" y="368732"/>
                  <a:pt x="2527859" y="369647"/>
                </a:cubicBezTo>
                <a:cubicBezTo>
                  <a:pt x="2526030" y="370561"/>
                  <a:pt x="2522830" y="372619"/>
                  <a:pt x="2518258" y="375819"/>
                </a:cubicBezTo>
                <a:lnTo>
                  <a:pt x="2514143" y="384734"/>
                </a:lnTo>
                <a:lnTo>
                  <a:pt x="2509342" y="386792"/>
                </a:lnTo>
                <a:lnTo>
                  <a:pt x="2505913" y="386106"/>
                </a:lnTo>
                <a:lnTo>
                  <a:pt x="2503170" y="395021"/>
                </a:lnTo>
                <a:lnTo>
                  <a:pt x="2506599" y="395021"/>
                </a:lnTo>
                <a:lnTo>
                  <a:pt x="2504542" y="401194"/>
                </a:lnTo>
                <a:lnTo>
                  <a:pt x="2503856" y="400508"/>
                </a:lnTo>
                <a:lnTo>
                  <a:pt x="2503170" y="397079"/>
                </a:lnTo>
                <a:lnTo>
                  <a:pt x="2501798" y="399822"/>
                </a:lnTo>
                <a:cubicBezTo>
                  <a:pt x="2503627" y="401194"/>
                  <a:pt x="2504313" y="402794"/>
                  <a:pt x="2503856" y="404623"/>
                </a:cubicBezTo>
                <a:lnTo>
                  <a:pt x="2501798" y="404623"/>
                </a:lnTo>
                <a:lnTo>
                  <a:pt x="2503170" y="408052"/>
                </a:lnTo>
                <a:lnTo>
                  <a:pt x="2499055" y="411481"/>
                </a:lnTo>
                <a:lnTo>
                  <a:pt x="2501113" y="410109"/>
                </a:lnTo>
                <a:cubicBezTo>
                  <a:pt x="2496541" y="425654"/>
                  <a:pt x="2493569" y="440970"/>
                  <a:pt x="2492197" y="456058"/>
                </a:cubicBezTo>
                <a:cubicBezTo>
                  <a:pt x="2493569" y="453314"/>
                  <a:pt x="2494940" y="449200"/>
                  <a:pt x="2496312" y="443713"/>
                </a:cubicBezTo>
                <a:cubicBezTo>
                  <a:pt x="2497684" y="438227"/>
                  <a:pt x="2498598" y="434341"/>
                  <a:pt x="2499055" y="432055"/>
                </a:cubicBezTo>
                <a:cubicBezTo>
                  <a:pt x="2495398" y="454000"/>
                  <a:pt x="2492654" y="468631"/>
                  <a:pt x="2490826" y="475946"/>
                </a:cubicBezTo>
                <a:cubicBezTo>
                  <a:pt x="2488997" y="483261"/>
                  <a:pt x="2488082" y="487833"/>
                  <a:pt x="2488082" y="489662"/>
                </a:cubicBezTo>
                <a:lnTo>
                  <a:pt x="2489454" y="490348"/>
                </a:lnTo>
                <a:lnTo>
                  <a:pt x="2486711" y="490348"/>
                </a:lnTo>
                <a:lnTo>
                  <a:pt x="2487397" y="492405"/>
                </a:lnTo>
                <a:cubicBezTo>
                  <a:pt x="2486025" y="494691"/>
                  <a:pt x="2485339" y="496748"/>
                  <a:pt x="2485339" y="498577"/>
                </a:cubicBezTo>
                <a:lnTo>
                  <a:pt x="2488082" y="499949"/>
                </a:lnTo>
                <a:cubicBezTo>
                  <a:pt x="2485796" y="504521"/>
                  <a:pt x="2483739" y="509093"/>
                  <a:pt x="2481910" y="513665"/>
                </a:cubicBezTo>
                <a:lnTo>
                  <a:pt x="2485339" y="511607"/>
                </a:lnTo>
                <a:lnTo>
                  <a:pt x="2481910" y="515036"/>
                </a:lnTo>
                <a:lnTo>
                  <a:pt x="2483282" y="516408"/>
                </a:lnTo>
                <a:cubicBezTo>
                  <a:pt x="2483282" y="517780"/>
                  <a:pt x="2483510" y="519151"/>
                  <a:pt x="2483968" y="520523"/>
                </a:cubicBezTo>
                <a:cubicBezTo>
                  <a:pt x="2483053" y="522352"/>
                  <a:pt x="2482139" y="523495"/>
                  <a:pt x="2481224" y="523952"/>
                </a:cubicBezTo>
                <a:cubicBezTo>
                  <a:pt x="2480310" y="524409"/>
                  <a:pt x="2479853" y="525095"/>
                  <a:pt x="2479853" y="526009"/>
                </a:cubicBezTo>
                <a:cubicBezTo>
                  <a:pt x="2479853" y="526924"/>
                  <a:pt x="2479624" y="527838"/>
                  <a:pt x="2479167" y="528752"/>
                </a:cubicBezTo>
                <a:lnTo>
                  <a:pt x="2482596" y="525323"/>
                </a:lnTo>
                <a:cubicBezTo>
                  <a:pt x="2482596" y="527152"/>
                  <a:pt x="2482710" y="528409"/>
                  <a:pt x="2482939" y="529095"/>
                </a:cubicBezTo>
                <a:cubicBezTo>
                  <a:pt x="2483168" y="529781"/>
                  <a:pt x="2483053" y="530695"/>
                  <a:pt x="2482596" y="531838"/>
                </a:cubicBezTo>
                <a:cubicBezTo>
                  <a:pt x="2482139" y="532981"/>
                  <a:pt x="2481682" y="534467"/>
                  <a:pt x="2481224" y="536296"/>
                </a:cubicBezTo>
                <a:lnTo>
                  <a:pt x="2482596" y="536982"/>
                </a:lnTo>
                <a:cubicBezTo>
                  <a:pt x="2479853" y="543383"/>
                  <a:pt x="2478024" y="547726"/>
                  <a:pt x="2477109" y="550012"/>
                </a:cubicBezTo>
                <a:cubicBezTo>
                  <a:pt x="2476195" y="552298"/>
                  <a:pt x="2475509" y="554698"/>
                  <a:pt x="2475052" y="557213"/>
                </a:cubicBezTo>
                <a:cubicBezTo>
                  <a:pt x="2474595" y="559728"/>
                  <a:pt x="2474595" y="561785"/>
                  <a:pt x="2475052" y="563385"/>
                </a:cubicBezTo>
                <a:cubicBezTo>
                  <a:pt x="2475509" y="564985"/>
                  <a:pt x="2475967" y="567614"/>
                  <a:pt x="2476424" y="571272"/>
                </a:cubicBezTo>
                <a:lnTo>
                  <a:pt x="2472995" y="573329"/>
                </a:lnTo>
                <a:lnTo>
                  <a:pt x="2464765" y="563042"/>
                </a:lnTo>
                <a:lnTo>
                  <a:pt x="2460650" y="560985"/>
                </a:lnTo>
                <a:cubicBezTo>
                  <a:pt x="2456078" y="566014"/>
                  <a:pt x="2452421" y="571729"/>
                  <a:pt x="2449677" y="578130"/>
                </a:cubicBezTo>
                <a:cubicBezTo>
                  <a:pt x="2448306" y="578130"/>
                  <a:pt x="2447277" y="578016"/>
                  <a:pt x="2446592" y="577787"/>
                </a:cubicBezTo>
                <a:cubicBezTo>
                  <a:pt x="2445906" y="577558"/>
                  <a:pt x="2444648" y="577558"/>
                  <a:pt x="2442819" y="577787"/>
                </a:cubicBezTo>
                <a:cubicBezTo>
                  <a:pt x="2440991" y="578016"/>
                  <a:pt x="2439619" y="577673"/>
                  <a:pt x="2438705" y="576758"/>
                </a:cubicBezTo>
                <a:cubicBezTo>
                  <a:pt x="2437790" y="575844"/>
                  <a:pt x="2436419" y="574701"/>
                  <a:pt x="2434590" y="573329"/>
                </a:cubicBezTo>
                <a:cubicBezTo>
                  <a:pt x="2432761" y="574701"/>
                  <a:pt x="2430475" y="575387"/>
                  <a:pt x="2427732" y="575387"/>
                </a:cubicBezTo>
                <a:lnTo>
                  <a:pt x="2424303" y="569215"/>
                </a:lnTo>
                <a:cubicBezTo>
                  <a:pt x="2420646" y="566014"/>
                  <a:pt x="2418131" y="563842"/>
                  <a:pt x="2416759" y="562699"/>
                </a:cubicBezTo>
                <a:cubicBezTo>
                  <a:pt x="2415388" y="561556"/>
                  <a:pt x="2414244" y="560871"/>
                  <a:pt x="2413330" y="560642"/>
                </a:cubicBezTo>
                <a:cubicBezTo>
                  <a:pt x="2412416" y="560413"/>
                  <a:pt x="2411273" y="559842"/>
                  <a:pt x="2409901" y="558928"/>
                </a:cubicBezTo>
                <a:cubicBezTo>
                  <a:pt x="2409444" y="558470"/>
                  <a:pt x="2407844" y="556527"/>
                  <a:pt x="2405101" y="553098"/>
                </a:cubicBezTo>
                <a:cubicBezTo>
                  <a:pt x="2402357" y="549669"/>
                  <a:pt x="2400757" y="547612"/>
                  <a:pt x="2400300" y="546926"/>
                </a:cubicBezTo>
                <a:cubicBezTo>
                  <a:pt x="2399843" y="546240"/>
                  <a:pt x="2399157" y="545440"/>
                  <a:pt x="2398243" y="544526"/>
                </a:cubicBezTo>
                <a:lnTo>
                  <a:pt x="2398928" y="541783"/>
                </a:lnTo>
                <a:lnTo>
                  <a:pt x="2396185" y="539725"/>
                </a:lnTo>
                <a:cubicBezTo>
                  <a:pt x="2396185" y="544297"/>
                  <a:pt x="2395271" y="548869"/>
                  <a:pt x="2393442" y="553441"/>
                </a:cubicBezTo>
                <a:cubicBezTo>
                  <a:pt x="2392985" y="549326"/>
                  <a:pt x="2391842" y="544754"/>
                  <a:pt x="2390013" y="539725"/>
                </a:cubicBezTo>
                <a:cubicBezTo>
                  <a:pt x="2391842" y="537439"/>
                  <a:pt x="2392985" y="535153"/>
                  <a:pt x="2393442" y="532867"/>
                </a:cubicBezTo>
                <a:lnTo>
                  <a:pt x="2398928" y="538354"/>
                </a:lnTo>
                <a:cubicBezTo>
                  <a:pt x="2399843" y="538354"/>
                  <a:pt x="2400528" y="538354"/>
                  <a:pt x="2400986" y="538354"/>
                </a:cubicBezTo>
                <a:cubicBezTo>
                  <a:pt x="2401443" y="538354"/>
                  <a:pt x="2402129" y="538582"/>
                  <a:pt x="2403043" y="539039"/>
                </a:cubicBezTo>
                <a:cubicBezTo>
                  <a:pt x="2403958" y="539497"/>
                  <a:pt x="2405101" y="540411"/>
                  <a:pt x="2406472" y="541783"/>
                </a:cubicBezTo>
                <a:lnTo>
                  <a:pt x="2411273" y="534925"/>
                </a:lnTo>
                <a:cubicBezTo>
                  <a:pt x="2410358" y="532181"/>
                  <a:pt x="2409787" y="530353"/>
                  <a:pt x="2409558" y="529438"/>
                </a:cubicBezTo>
                <a:cubicBezTo>
                  <a:pt x="2409330" y="528524"/>
                  <a:pt x="2408872" y="527266"/>
                  <a:pt x="2408187" y="525666"/>
                </a:cubicBezTo>
                <a:cubicBezTo>
                  <a:pt x="2407501" y="524066"/>
                  <a:pt x="2407158" y="522466"/>
                  <a:pt x="2407158" y="520866"/>
                </a:cubicBezTo>
                <a:cubicBezTo>
                  <a:pt x="2407158" y="519265"/>
                  <a:pt x="2406929" y="517780"/>
                  <a:pt x="2406472" y="516408"/>
                </a:cubicBezTo>
                <a:cubicBezTo>
                  <a:pt x="2406015" y="515036"/>
                  <a:pt x="2405786" y="512750"/>
                  <a:pt x="2405786" y="509550"/>
                </a:cubicBezTo>
                <a:lnTo>
                  <a:pt x="2404415" y="508864"/>
                </a:lnTo>
                <a:lnTo>
                  <a:pt x="2403729" y="501320"/>
                </a:lnTo>
                <a:lnTo>
                  <a:pt x="2407158" y="507493"/>
                </a:lnTo>
                <a:cubicBezTo>
                  <a:pt x="2406701" y="505207"/>
                  <a:pt x="2406472" y="503606"/>
                  <a:pt x="2406472" y="502692"/>
                </a:cubicBezTo>
                <a:cubicBezTo>
                  <a:pt x="2406472" y="501778"/>
                  <a:pt x="2406358" y="500749"/>
                  <a:pt x="2406129" y="499606"/>
                </a:cubicBezTo>
                <a:cubicBezTo>
                  <a:pt x="2405901" y="498463"/>
                  <a:pt x="2405672" y="497320"/>
                  <a:pt x="2405444" y="496177"/>
                </a:cubicBezTo>
                <a:cubicBezTo>
                  <a:pt x="2405215" y="495034"/>
                  <a:pt x="2404643" y="492634"/>
                  <a:pt x="2403729" y="488976"/>
                </a:cubicBezTo>
                <a:lnTo>
                  <a:pt x="2402357" y="489662"/>
                </a:lnTo>
                <a:cubicBezTo>
                  <a:pt x="2400071" y="485090"/>
                  <a:pt x="2397557" y="479832"/>
                  <a:pt x="2394814" y="473888"/>
                </a:cubicBezTo>
                <a:lnTo>
                  <a:pt x="2394128" y="473888"/>
                </a:lnTo>
                <a:lnTo>
                  <a:pt x="2392756" y="475946"/>
                </a:lnTo>
                <a:lnTo>
                  <a:pt x="2391384" y="474574"/>
                </a:lnTo>
                <a:lnTo>
                  <a:pt x="2387270" y="480746"/>
                </a:lnTo>
                <a:lnTo>
                  <a:pt x="2385898" y="481432"/>
                </a:lnTo>
                <a:cubicBezTo>
                  <a:pt x="2385441" y="483261"/>
                  <a:pt x="2385212" y="484633"/>
                  <a:pt x="2385212" y="485547"/>
                </a:cubicBezTo>
                <a:cubicBezTo>
                  <a:pt x="2385212" y="486461"/>
                  <a:pt x="2384755" y="488404"/>
                  <a:pt x="2383841" y="491376"/>
                </a:cubicBezTo>
                <a:cubicBezTo>
                  <a:pt x="2382926" y="494348"/>
                  <a:pt x="2382469" y="496977"/>
                  <a:pt x="2382469" y="499263"/>
                </a:cubicBezTo>
                <a:cubicBezTo>
                  <a:pt x="2382469" y="501549"/>
                  <a:pt x="2382469" y="504978"/>
                  <a:pt x="2382469" y="509550"/>
                </a:cubicBezTo>
                <a:cubicBezTo>
                  <a:pt x="2382469" y="508178"/>
                  <a:pt x="2382698" y="507264"/>
                  <a:pt x="2383155" y="506807"/>
                </a:cubicBezTo>
                <a:cubicBezTo>
                  <a:pt x="2383612" y="506350"/>
                  <a:pt x="2383841" y="505321"/>
                  <a:pt x="2383841" y="503721"/>
                </a:cubicBezTo>
                <a:cubicBezTo>
                  <a:pt x="2383841" y="502120"/>
                  <a:pt x="2384298" y="499263"/>
                  <a:pt x="2385212" y="495148"/>
                </a:cubicBezTo>
                <a:lnTo>
                  <a:pt x="2387956" y="495148"/>
                </a:lnTo>
                <a:lnTo>
                  <a:pt x="2390013" y="482804"/>
                </a:lnTo>
                <a:lnTo>
                  <a:pt x="2390699" y="482804"/>
                </a:lnTo>
                <a:cubicBezTo>
                  <a:pt x="2390699" y="484175"/>
                  <a:pt x="2390470" y="485890"/>
                  <a:pt x="2390013" y="487947"/>
                </a:cubicBezTo>
                <a:cubicBezTo>
                  <a:pt x="2389556" y="490005"/>
                  <a:pt x="2388984" y="493548"/>
                  <a:pt x="2388298" y="498577"/>
                </a:cubicBezTo>
                <a:cubicBezTo>
                  <a:pt x="2387613" y="503606"/>
                  <a:pt x="2387041" y="506350"/>
                  <a:pt x="2386584" y="506807"/>
                </a:cubicBezTo>
                <a:cubicBezTo>
                  <a:pt x="2386127" y="507264"/>
                  <a:pt x="2385898" y="507721"/>
                  <a:pt x="2385898" y="508178"/>
                </a:cubicBezTo>
                <a:lnTo>
                  <a:pt x="2387956" y="509550"/>
                </a:lnTo>
                <a:cubicBezTo>
                  <a:pt x="2386584" y="512750"/>
                  <a:pt x="2385898" y="516408"/>
                  <a:pt x="2385898" y="520523"/>
                </a:cubicBezTo>
                <a:lnTo>
                  <a:pt x="2387956" y="520523"/>
                </a:lnTo>
                <a:lnTo>
                  <a:pt x="2387956" y="522580"/>
                </a:lnTo>
                <a:lnTo>
                  <a:pt x="2389327" y="521894"/>
                </a:lnTo>
                <a:lnTo>
                  <a:pt x="2391384" y="523952"/>
                </a:lnTo>
                <a:lnTo>
                  <a:pt x="2390013" y="528752"/>
                </a:lnTo>
                <a:lnTo>
                  <a:pt x="2391384" y="530810"/>
                </a:lnTo>
                <a:lnTo>
                  <a:pt x="2390013" y="530810"/>
                </a:lnTo>
                <a:cubicBezTo>
                  <a:pt x="2390013" y="534010"/>
                  <a:pt x="2390013" y="536982"/>
                  <a:pt x="2390013" y="539725"/>
                </a:cubicBezTo>
                <a:cubicBezTo>
                  <a:pt x="2390013" y="543383"/>
                  <a:pt x="2389784" y="548983"/>
                  <a:pt x="2389327" y="556527"/>
                </a:cubicBezTo>
                <a:cubicBezTo>
                  <a:pt x="2388870" y="564071"/>
                  <a:pt x="2388870" y="568186"/>
                  <a:pt x="2389327" y="568872"/>
                </a:cubicBezTo>
                <a:cubicBezTo>
                  <a:pt x="2389784" y="569557"/>
                  <a:pt x="2390013" y="570243"/>
                  <a:pt x="2390013" y="570929"/>
                </a:cubicBezTo>
                <a:cubicBezTo>
                  <a:pt x="2390013" y="571615"/>
                  <a:pt x="2390013" y="572415"/>
                  <a:pt x="2390013" y="573329"/>
                </a:cubicBezTo>
                <a:lnTo>
                  <a:pt x="2392756" y="568529"/>
                </a:lnTo>
                <a:lnTo>
                  <a:pt x="2393442" y="569215"/>
                </a:lnTo>
                <a:cubicBezTo>
                  <a:pt x="2393442" y="571958"/>
                  <a:pt x="2393328" y="573787"/>
                  <a:pt x="2393099" y="574701"/>
                </a:cubicBezTo>
                <a:cubicBezTo>
                  <a:pt x="2392870" y="575615"/>
                  <a:pt x="2392527" y="576415"/>
                  <a:pt x="2392070" y="577101"/>
                </a:cubicBezTo>
                <a:cubicBezTo>
                  <a:pt x="2391613" y="577787"/>
                  <a:pt x="2390927" y="578587"/>
                  <a:pt x="2390013" y="579502"/>
                </a:cubicBezTo>
                <a:lnTo>
                  <a:pt x="2391384" y="580187"/>
                </a:lnTo>
                <a:cubicBezTo>
                  <a:pt x="2392299" y="581102"/>
                  <a:pt x="2392756" y="582016"/>
                  <a:pt x="2392756" y="582931"/>
                </a:cubicBezTo>
                <a:cubicBezTo>
                  <a:pt x="2392756" y="583845"/>
                  <a:pt x="2392756" y="584759"/>
                  <a:pt x="2392756" y="585674"/>
                </a:cubicBezTo>
                <a:cubicBezTo>
                  <a:pt x="2392756" y="586588"/>
                  <a:pt x="2392413" y="588303"/>
                  <a:pt x="2391728" y="590817"/>
                </a:cubicBezTo>
                <a:cubicBezTo>
                  <a:pt x="2391041" y="593332"/>
                  <a:pt x="2390699" y="595275"/>
                  <a:pt x="2390699" y="596647"/>
                </a:cubicBezTo>
                <a:lnTo>
                  <a:pt x="2391384" y="597332"/>
                </a:lnTo>
                <a:lnTo>
                  <a:pt x="2392756" y="594589"/>
                </a:lnTo>
                <a:cubicBezTo>
                  <a:pt x="2392756" y="597332"/>
                  <a:pt x="2392756" y="599847"/>
                  <a:pt x="2392756" y="602133"/>
                </a:cubicBezTo>
                <a:lnTo>
                  <a:pt x="2394814" y="602133"/>
                </a:lnTo>
                <a:cubicBezTo>
                  <a:pt x="2394814" y="604876"/>
                  <a:pt x="2394814" y="606934"/>
                  <a:pt x="2394814" y="608305"/>
                </a:cubicBezTo>
                <a:cubicBezTo>
                  <a:pt x="2394814" y="609677"/>
                  <a:pt x="2394814" y="612191"/>
                  <a:pt x="2394814" y="615849"/>
                </a:cubicBezTo>
                <a:cubicBezTo>
                  <a:pt x="2394814" y="619507"/>
                  <a:pt x="2394814" y="624079"/>
                  <a:pt x="2394814" y="629565"/>
                </a:cubicBezTo>
                <a:lnTo>
                  <a:pt x="2396871" y="631622"/>
                </a:lnTo>
                <a:cubicBezTo>
                  <a:pt x="2396414" y="632994"/>
                  <a:pt x="2395957" y="633908"/>
                  <a:pt x="2395499" y="634366"/>
                </a:cubicBezTo>
                <a:cubicBezTo>
                  <a:pt x="2395042" y="634823"/>
                  <a:pt x="2394699" y="635509"/>
                  <a:pt x="2394471" y="636423"/>
                </a:cubicBezTo>
                <a:cubicBezTo>
                  <a:pt x="2394242" y="637337"/>
                  <a:pt x="2393899" y="638137"/>
                  <a:pt x="2393442" y="638823"/>
                </a:cubicBezTo>
                <a:cubicBezTo>
                  <a:pt x="2392985" y="639509"/>
                  <a:pt x="2392756" y="640766"/>
                  <a:pt x="2392756" y="642595"/>
                </a:cubicBezTo>
                <a:cubicBezTo>
                  <a:pt x="2393213" y="643052"/>
                  <a:pt x="2393899" y="644310"/>
                  <a:pt x="2394814" y="646367"/>
                </a:cubicBezTo>
                <a:cubicBezTo>
                  <a:pt x="2395728" y="648424"/>
                  <a:pt x="2396528" y="650139"/>
                  <a:pt x="2397214" y="651511"/>
                </a:cubicBezTo>
                <a:cubicBezTo>
                  <a:pt x="2397900" y="652882"/>
                  <a:pt x="2398586" y="654025"/>
                  <a:pt x="2399271" y="654940"/>
                </a:cubicBezTo>
                <a:cubicBezTo>
                  <a:pt x="2399957" y="655854"/>
                  <a:pt x="2400300" y="657226"/>
                  <a:pt x="2400300" y="659054"/>
                </a:cubicBezTo>
                <a:lnTo>
                  <a:pt x="2398243" y="659740"/>
                </a:lnTo>
                <a:cubicBezTo>
                  <a:pt x="2399157" y="661569"/>
                  <a:pt x="2399957" y="662712"/>
                  <a:pt x="2400643" y="663169"/>
                </a:cubicBezTo>
                <a:cubicBezTo>
                  <a:pt x="2401329" y="663626"/>
                  <a:pt x="2401557" y="664198"/>
                  <a:pt x="2401329" y="664884"/>
                </a:cubicBezTo>
                <a:cubicBezTo>
                  <a:pt x="2401100" y="665569"/>
                  <a:pt x="2401214" y="666370"/>
                  <a:pt x="2401671" y="667284"/>
                </a:cubicBezTo>
                <a:cubicBezTo>
                  <a:pt x="2398471" y="664541"/>
                  <a:pt x="2396300" y="662712"/>
                  <a:pt x="2395156" y="661798"/>
                </a:cubicBezTo>
                <a:cubicBezTo>
                  <a:pt x="2394013" y="660883"/>
                  <a:pt x="2392756" y="660540"/>
                  <a:pt x="2391384" y="660769"/>
                </a:cubicBezTo>
                <a:cubicBezTo>
                  <a:pt x="2390013" y="660997"/>
                  <a:pt x="2387956" y="660883"/>
                  <a:pt x="2385212" y="660426"/>
                </a:cubicBezTo>
                <a:cubicBezTo>
                  <a:pt x="2383384" y="662712"/>
                  <a:pt x="2381898" y="664541"/>
                  <a:pt x="2380755" y="665912"/>
                </a:cubicBezTo>
                <a:cubicBezTo>
                  <a:pt x="2379612" y="667284"/>
                  <a:pt x="2378811" y="668998"/>
                  <a:pt x="2378354" y="671056"/>
                </a:cubicBezTo>
                <a:cubicBezTo>
                  <a:pt x="2377897" y="673113"/>
                  <a:pt x="2377668" y="675399"/>
                  <a:pt x="2377668" y="677914"/>
                </a:cubicBezTo>
                <a:cubicBezTo>
                  <a:pt x="2377668" y="680428"/>
                  <a:pt x="2377668" y="684429"/>
                  <a:pt x="2377668" y="689915"/>
                </a:cubicBezTo>
                <a:cubicBezTo>
                  <a:pt x="2376754" y="689458"/>
                  <a:pt x="2376068" y="689001"/>
                  <a:pt x="2375611" y="688544"/>
                </a:cubicBezTo>
                <a:cubicBezTo>
                  <a:pt x="2375154" y="688087"/>
                  <a:pt x="2374011" y="687972"/>
                  <a:pt x="2372182" y="688201"/>
                </a:cubicBezTo>
                <a:cubicBezTo>
                  <a:pt x="2370353" y="688429"/>
                  <a:pt x="2367382" y="688315"/>
                  <a:pt x="2363267" y="687858"/>
                </a:cubicBezTo>
                <a:lnTo>
                  <a:pt x="2360524" y="683057"/>
                </a:lnTo>
                <a:lnTo>
                  <a:pt x="2355723" y="678943"/>
                </a:lnTo>
                <a:lnTo>
                  <a:pt x="2350922" y="680314"/>
                </a:lnTo>
                <a:cubicBezTo>
                  <a:pt x="2350922" y="678028"/>
                  <a:pt x="2351037" y="676314"/>
                  <a:pt x="2351265" y="675171"/>
                </a:cubicBezTo>
                <a:cubicBezTo>
                  <a:pt x="2351494" y="674028"/>
                  <a:pt x="2350694" y="672542"/>
                  <a:pt x="2348865" y="670713"/>
                </a:cubicBezTo>
                <a:cubicBezTo>
                  <a:pt x="2347036" y="668884"/>
                  <a:pt x="2345093" y="665798"/>
                  <a:pt x="2343036" y="661455"/>
                </a:cubicBezTo>
                <a:cubicBezTo>
                  <a:pt x="2340978" y="657111"/>
                  <a:pt x="2339950" y="653111"/>
                  <a:pt x="2339950" y="649453"/>
                </a:cubicBezTo>
                <a:cubicBezTo>
                  <a:pt x="2339950" y="645796"/>
                  <a:pt x="2338921" y="642024"/>
                  <a:pt x="2336863" y="638137"/>
                </a:cubicBezTo>
                <a:cubicBezTo>
                  <a:pt x="2334806" y="634251"/>
                  <a:pt x="2333435" y="631279"/>
                  <a:pt x="2332749" y="629222"/>
                </a:cubicBezTo>
                <a:cubicBezTo>
                  <a:pt x="2332063" y="627165"/>
                  <a:pt x="2331263" y="624536"/>
                  <a:pt x="2330348" y="621335"/>
                </a:cubicBezTo>
                <a:lnTo>
                  <a:pt x="2328291" y="619278"/>
                </a:lnTo>
                <a:lnTo>
                  <a:pt x="2322804" y="611048"/>
                </a:lnTo>
                <a:lnTo>
                  <a:pt x="2326234" y="613106"/>
                </a:lnTo>
                <a:lnTo>
                  <a:pt x="2324176" y="608305"/>
                </a:lnTo>
                <a:cubicBezTo>
                  <a:pt x="2326005" y="610134"/>
                  <a:pt x="2327262" y="611391"/>
                  <a:pt x="2327948" y="612077"/>
                </a:cubicBezTo>
                <a:cubicBezTo>
                  <a:pt x="2328634" y="612763"/>
                  <a:pt x="2329091" y="613106"/>
                  <a:pt x="2329320" y="613106"/>
                </a:cubicBezTo>
                <a:cubicBezTo>
                  <a:pt x="2329548" y="613106"/>
                  <a:pt x="2330348" y="613106"/>
                  <a:pt x="2331720" y="613106"/>
                </a:cubicBezTo>
                <a:lnTo>
                  <a:pt x="2330348" y="611048"/>
                </a:lnTo>
                <a:lnTo>
                  <a:pt x="2333777" y="612420"/>
                </a:lnTo>
                <a:lnTo>
                  <a:pt x="2333777" y="610363"/>
                </a:lnTo>
                <a:lnTo>
                  <a:pt x="2335149" y="609677"/>
                </a:lnTo>
                <a:cubicBezTo>
                  <a:pt x="2335149" y="607391"/>
                  <a:pt x="2335606" y="603505"/>
                  <a:pt x="2336520" y="598018"/>
                </a:cubicBezTo>
                <a:cubicBezTo>
                  <a:pt x="2337435" y="592532"/>
                  <a:pt x="2338121" y="588417"/>
                  <a:pt x="2338578" y="585674"/>
                </a:cubicBezTo>
                <a:lnTo>
                  <a:pt x="2339950" y="585674"/>
                </a:lnTo>
                <a:lnTo>
                  <a:pt x="2342693" y="584302"/>
                </a:lnTo>
                <a:cubicBezTo>
                  <a:pt x="2344064" y="576073"/>
                  <a:pt x="2345093" y="567386"/>
                  <a:pt x="2345779" y="558242"/>
                </a:cubicBezTo>
                <a:cubicBezTo>
                  <a:pt x="2346465" y="549098"/>
                  <a:pt x="2347493" y="539954"/>
                  <a:pt x="2348865" y="530810"/>
                </a:cubicBezTo>
                <a:cubicBezTo>
                  <a:pt x="2345664" y="532639"/>
                  <a:pt x="2342921" y="534696"/>
                  <a:pt x="2340635" y="536982"/>
                </a:cubicBezTo>
                <a:lnTo>
                  <a:pt x="2341321" y="534239"/>
                </a:lnTo>
                <a:lnTo>
                  <a:pt x="2339950" y="534239"/>
                </a:lnTo>
                <a:lnTo>
                  <a:pt x="2337206" y="538354"/>
                </a:lnTo>
                <a:lnTo>
                  <a:pt x="2339264" y="536982"/>
                </a:lnTo>
                <a:lnTo>
                  <a:pt x="2331720" y="545897"/>
                </a:lnTo>
                <a:lnTo>
                  <a:pt x="2313889" y="561671"/>
                </a:lnTo>
                <a:cubicBezTo>
                  <a:pt x="2311603" y="564871"/>
                  <a:pt x="2309774" y="566929"/>
                  <a:pt x="2308403" y="567843"/>
                </a:cubicBezTo>
                <a:cubicBezTo>
                  <a:pt x="2307031" y="568757"/>
                  <a:pt x="2306231" y="569557"/>
                  <a:pt x="2306003" y="570243"/>
                </a:cubicBezTo>
                <a:cubicBezTo>
                  <a:pt x="2305774" y="570929"/>
                  <a:pt x="2305660" y="571729"/>
                  <a:pt x="2305660" y="572644"/>
                </a:cubicBezTo>
                <a:lnTo>
                  <a:pt x="2305660" y="569900"/>
                </a:lnTo>
                <a:lnTo>
                  <a:pt x="2294001" y="579502"/>
                </a:lnTo>
                <a:lnTo>
                  <a:pt x="2289200" y="584302"/>
                </a:lnTo>
                <a:cubicBezTo>
                  <a:pt x="2285543" y="587503"/>
                  <a:pt x="2282228" y="589903"/>
                  <a:pt x="2279256" y="591503"/>
                </a:cubicBezTo>
                <a:cubicBezTo>
                  <a:pt x="2276285" y="593103"/>
                  <a:pt x="2272741" y="594361"/>
                  <a:pt x="2268626" y="595275"/>
                </a:cubicBezTo>
                <a:cubicBezTo>
                  <a:pt x="2264512" y="596189"/>
                  <a:pt x="2261197" y="596761"/>
                  <a:pt x="2258682" y="596989"/>
                </a:cubicBezTo>
                <a:cubicBezTo>
                  <a:pt x="2256168" y="597218"/>
                  <a:pt x="2254453" y="596989"/>
                  <a:pt x="2253539" y="596304"/>
                </a:cubicBezTo>
                <a:cubicBezTo>
                  <a:pt x="2252625" y="595618"/>
                  <a:pt x="2251710" y="595046"/>
                  <a:pt x="2250796" y="594589"/>
                </a:cubicBezTo>
                <a:cubicBezTo>
                  <a:pt x="2247138" y="587274"/>
                  <a:pt x="2244623" y="582016"/>
                  <a:pt x="2243252" y="578816"/>
                </a:cubicBezTo>
                <a:cubicBezTo>
                  <a:pt x="2241880" y="575615"/>
                  <a:pt x="2240737" y="573672"/>
                  <a:pt x="2239823" y="572986"/>
                </a:cubicBezTo>
                <a:cubicBezTo>
                  <a:pt x="2238908" y="572301"/>
                  <a:pt x="2237765" y="571272"/>
                  <a:pt x="2236394" y="569900"/>
                </a:cubicBezTo>
                <a:lnTo>
                  <a:pt x="2232279" y="567843"/>
                </a:lnTo>
                <a:lnTo>
                  <a:pt x="2226793" y="557556"/>
                </a:lnTo>
                <a:lnTo>
                  <a:pt x="2224049" y="558242"/>
                </a:lnTo>
                <a:lnTo>
                  <a:pt x="2221306" y="552755"/>
                </a:lnTo>
                <a:cubicBezTo>
                  <a:pt x="2219020" y="554584"/>
                  <a:pt x="2216734" y="556184"/>
                  <a:pt x="2214448" y="557556"/>
                </a:cubicBezTo>
                <a:cubicBezTo>
                  <a:pt x="2213534" y="553441"/>
                  <a:pt x="2212962" y="550469"/>
                  <a:pt x="2212734" y="548641"/>
                </a:cubicBezTo>
                <a:cubicBezTo>
                  <a:pt x="2212505" y="546812"/>
                  <a:pt x="2211705" y="545097"/>
                  <a:pt x="2210333" y="543497"/>
                </a:cubicBezTo>
                <a:cubicBezTo>
                  <a:pt x="2208962" y="541897"/>
                  <a:pt x="2206676" y="538811"/>
                  <a:pt x="2203475" y="534239"/>
                </a:cubicBezTo>
                <a:lnTo>
                  <a:pt x="2197303" y="530810"/>
                </a:lnTo>
                <a:lnTo>
                  <a:pt x="2201418" y="527381"/>
                </a:lnTo>
                <a:lnTo>
                  <a:pt x="2197989" y="523266"/>
                </a:lnTo>
                <a:lnTo>
                  <a:pt x="2200732" y="522580"/>
                </a:lnTo>
                <a:lnTo>
                  <a:pt x="2197989" y="519151"/>
                </a:lnTo>
                <a:cubicBezTo>
                  <a:pt x="2197989" y="517322"/>
                  <a:pt x="2198332" y="515951"/>
                  <a:pt x="2199018" y="515036"/>
                </a:cubicBezTo>
                <a:cubicBezTo>
                  <a:pt x="2199703" y="514122"/>
                  <a:pt x="2199932" y="512865"/>
                  <a:pt x="2199703" y="511264"/>
                </a:cubicBezTo>
                <a:cubicBezTo>
                  <a:pt x="2199475" y="509664"/>
                  <a:pt x="2200046" y="507835"/>
                  <a:pt x="2201418" y="505778"/>
                </a:cubicBezTo>
                <a:cubicBezTo>
                  <a:pt x="2202790" y="503721"/>
                  <a:pt x="2203361" y="501778"/>
                  <a:pt x="2203132" y="499949"/>
                </a:cubicBezTo>
                <a:cubicBezTo>
                  <a:pt x="2202904" y="498120"/>
                  <a:pt x="2203475" y="490462"/>
                  <a:pt x="2204847" y="476974"/>
                </a:cubicBezTo>
                <a:cubicBezTo>
                  <a:pt x="2206219" y="463487"/>
                  <a:pt x="2206790" y="454114"/>
                  <a:pt x="2206561" y="448857"/>
                </a:cubicBezTo>
                <a:cubicBezTo>
                  <a:pt x="2206333" y="443599"/>
                  <a:pt x="2206219" y="435941"/>
                  <a:pt x="2206219" y="425882"/>
                </a:cubicBezTo>
                <a:lnTo>
                  <a:pt x="2196617" y="421082"/>
                </a:lnTo>
                <a:lnTo>
                  <a:pt x="2188388" y="412166"/>
                </a:lnTo>
                <a:cubicBezTo>
                  <a:pt x="2187016" y="410795"/>
                  <a:pt x="2185645" y="410109"/>
                  <a:pt x="2184273" y="410109"/>
                </a:cubicBezTo>
                <a:lnTo>
                  <a:pt x="2178787" y="421082"/>
                </a:lnTo>
                <a:lnTo>
                  <a:pt x="2177415" y="421082"/>
                </a:lnTo>
                <a:cubicBezTo>
                  <a:pt x="2176043" y="422911"/>
                  <a:pt x="2175129" y="424054"/>
                  <a:pt x="2174672" y="424511"/>
                </a:cubicBezTo>
                <a:cubicBezTo>
                  <a:pt x="2174214" y="424968"/>
                  <a:pt x="2173872" y="425997"/>
                  <a:pt x="2173643" y="427597"/>
                </a:cubicBezTo>
                <a:cubicBezTo>
                  <a:pt x="2173415" y="429197"/>
                  <a:pt x="2172957" y="430340"/>
                  <a:pt x="2172271" y="431026"/>
                </a:cubicBezTo>
                <a:cubicBezTo>
                  <a:pt x="2171586" y="431712"/>
                  <a:pt x="2171357" y="432855"/>
                  <a:pt x="2171586" y="434455"/>
                </a:cubicBezTo>
                <a:cubicBezTo>
                  <a:pt x="2171814" y="436055"/>
                  <a:pt x="2171471" y="439141"/>
                  <a:pt x="2170557" y="443713"/>
                </a:cubicBezTo>
                <a:cubicBezTo>
                  <a:pt x="2169643" y="448285"/>
                  <a:pt x="2167814" y="452057"/>
                  <a:pt x="2165071" y="455029"/>
                </a:cubicBezTo>
                <a:cubicBezTo>
                  <a:pt x="2162327" y="458001"/>
                  <a:pt x="2160613" y="462573"/>
                  <a:pt x="2159927" y="468745"/>
                </a:cubicBezTo>
                <a:cubicBezTo>
                  <a:pt x="2159241" y="474917"/>
                  <a:pt x="2158213" y="478918"/>
                  <a:pt x="2156841" y="480746"/>
                </a:cubicBezTo>
                <a:cubicBezTo>
                  <a:pt x="2155469" y="482575"/>
                  <a:pt x="2153641" y="485318"/>
                  <a:pt x="2151355" y="488976"/>
                </a:cubicBezTo>
                <a:cubicBezTo>
                  <a:pt x="2148611" y="489890"/>
                  <a:pt x="2146668" y="490690"/>
                  <a:pt x="2145525" y="491376"/>
                </a:cubicBezTo>
                <a:cubicBezTo>
                  <a:pt x="2144382" y="492062"/>
                  <a:pt x="2142896" y="492519"/>
                  <a:pt x="2141068" y="492748"/>
                </a:cubicBezTo>
                <a:cubicBezTo>
                  <a:pt x="2139239" y="492976"/>
                  <a:pt x="2136038" y="493891"/>
                  <a:pt x="2131466" y="495491"/>
                </a:cubicBezTo>
                <a:cubicBezTo>
                  <a:pt x="2126894" y="497091"/>
                  <a:pt x="2122551" y="497548"/>
                  <a:pt x="2118436" y="496863"/>
                </a:cubicBezTo>
                <a:cubicBezTo>
                  <a:pt x="2114321" y="496177"/>
                  <a:pt x="2111007" y="494691"/>
                  <a:pt x="2108492" y="492405"/>
                </a:cubicBezTo>
                <a:cubicBezTo>
                  <a:pt x="2105977" y="490119"/>
                  <a:pt x="2102434" y="486461"/>
                  <a:pt x="2097862" y="481432"/>
                </a:cubicBezTo>
                <a:cubicBezTo>
                  <a:pt x="2096948" y="479146"/>
                  <a:pt x="2096148" y="477432"/>
                  <a:pt x="2095462" y="476289"/>
                </a:cubicBezTo>
                <a:cubicBezTo>
                  <a:pt x="2094776" y="475146"/>
                  <a:pt x="2093519" y="473774"/>
                  <a:pt x="2091690" y="472174"/>
                </a:cubicBezTo>
                <a:cubicBezTo>
                  <a:pt x="2089861" y="470574"/>
                  <a:pt x="2088147" y="468516"/>
                  <a:pt x="2086546" y="466002"/>
                </a:cubicBezTo>
                <a:cubicBezTo>
                  <a:pt x="2084946" y="463487"/>
                  <a:pt x="2084146" y="460630"/>
                  <a:pt x="2084146" y="457429"/>
                </a:cubicBezTo>
                <a:cubicBezTo>
                  <a:pt x="2084146" y="454229"/>
                  <a:pt x="2083232" y="450914"/>
                  <a:pt x="2081403" y="447485"/>
                </a:cubicBezTo>
                <a:cubicBezTo>
                  <a:pt x="2079574" y="444056"/>
                  <a:pt x="2078774" y="440170"/>
                  <a:pt x="2079003" y="435826"/>
                </a:cubicBezTo>
                <a:cubicBezTo>
                  <a:pt x="2079231" y="431483"/>
                  <a:pt x="2079117" y="428168"/>
                  <a:pt x="2078660" y="425882"/>
                </a:cubicBezTo>
                <a:cubicBezTo>
                  <a:pt x="2078203" y="423596"/>
                  <a:pt x="2078088" y="420853"/>
                  <a:pt x="2078317" y="417653"/>
                </a:cubicBezTo>
                <a:cubicBezTo>
                  <a:pt x="2078545" y="414452"/>
                  <a:pt x="2078431" y="411481"/>
                  <a:pt x="2077974" y="408737"/>
                </a:cubicBezTo>
                <a:cubicBezTo>
                  <a:pt x="2077517" y="405994"/>
                  <a:pt x="2077288" y="401651"/>
                  <a:pt x="2077288" y="395707"/>
                </a:cubicBezTo>
                <a:lnTo>
                  <a:pt x="2075231" y="395021"/>
                </a:lnTo>
                <a:lnTo>
                  <a:pt x="2075231" y="389535"/>
                </a:lnTo>
                <a:lnTo>
                  <a:pt x="2075917" y="391592"/>
                </a:lnTo>
                <a:cubicBezTo>
                  <a:pt x="2075459" y="387935"/>
                  <a:pt x="2075231" y="385420"/>
                  <a:pt x="2075231" y="384049"/>
                </a:cubicBezTo>
                <a:cubicBezTo>
                  <a:pt x="2075231" y="382677"/>
                  <a:pt x="2075231" y="381305"/>
                  <a:pt x="2075231" y="379934"/>
                </a:cubicBezTo>
                <a:cubicBezTo>
                  <a:pt x="2075231" y="378562"/>
                  <a:pt x="2075231" y="377191"/>
                  <a:pt x="2075231" y="375819"/>
                </a:cubicBezTo>
                <a:cubicBezTo>
                  <a:pt x="2075231" y="374447"/>
                  <a:pt x="2075231" y="372847"/>
                  <a:pt x="2075231" y="371018"/>
                </a:cubicBezTo>
                <a:cubicBezTo>
                  <a:pt x="2075231" y="369190"/>
                  <a:pt x="2075002" y="367246"/>
                  <a:pt x="2074545" y="365189"/>
                </a:cubicBezTo>
                <a:cubicBezTo>
                  <a:pt x="2074088" y="363132"/>
                  <a:pt x="2073973" y="361189"/>
                  <a:pt x="2074202" y="359360"/>
                </a:cubicBezTo>
                <a:cubicBezTo>
                  <a:pt x="2074431" y="357531"/>
                  <a:pt x="2074316" y="356045"/>
                  <a:pt x="2073859" y="354902"/>
                </a:cubicBezTo>
                <a:cubicBezTo>
                  <a:pt x="2073402" y="353759"/>
                  <a:pt x="2073288" y="352845"/>
                  <a:pt x="2073516" y="352159"/>
                </a:cubicBezTo>
                <a:cubicBezTo>
                  <a:pt x="2073745" y="351473"/>
                  <a:pt x="2073631" y="350902"/>
                  <a:pt x="2073173" y="350444"/>
                </a:cubicBezTo>
                <a:lnTo>
                  <a:pt x="2070430" y="348387"/>
                </a:lnTo>
                <a:cubicBezTo>
                  <a:pt x="2070430" y="347473"/>
                  <a:pt x="2071116" y="346558"/>
                  <a:pt x="2072488" y="345644"/>
                </a:cubicBezTo>
                <a:lnTo>
                  <a:pt x="2075231" y="343586"/>
                </a:lnTo>
                <a:cubicBezTo>
                  <a:pt x="2074774" y="341758"/>
                  <a:pt x="2074774" y="339700"/>
                  <a:pt x="2075231" y="337414"/>
                </a:cubicBezTo>
                <a:lnTo>
                  <a:pt x="2078660" y="345644"/>
                </a:lnTo>
                <a:lnTo>
                  <a:pt x="2079346" y="342901"/>
                </a:lnTo>
                <a:cubicBezTo>
                  <a:pt x="2079346" y="345644"/>
                  <a:pt x="2080489" y="347473"/>
                  <a:pt x="2082775" y="348387"/>
                </a:cubicBezTo>
                <a:cubicBezTo>
                  <a:pt x="2083232" y="346558"/>
                  <a:pt x="2083346" y="345072"/>
                  <a:pt x="2083117" y="343929"/>
                </a:cubicBezTo>
                <a:cubicBezTo>
                  <a:pt x="2082889" y="342786"/>
                  <a:pt x="2082889" y="341415"/>
                  <a:pt x="2083117" y="339814"/>
                </a:cubicBezTo>
                <a:cubicBezTo>
                  <a:pt x="2083346" y="338214"/>
                  <a:pt x="2083346" y="336614"/>
                  <a:pt x="2083117" y="335014"/>
                </a:cubicBezTo>
                <a:cubicBezTo>
                  <a:pt x="2082889" y="333414"/>
                  <a:pt x="2082775" y="330785"/>
                  <a:pt x="2082775" y="327127"/>
                </a:cubicBezTo>
                <a:lnTo>
                  <a:pt x="2084832" y="333985"/>
                </a:lnTo>
                <a:cubicBezTo>
                  <a:pt x="2085289" y="332156"/>
                  <a:pt x="2085060" y="328842"/>
                  <a:pt x="2084146" y="324041"/>
                </a:cubicBezTo>
                <a:cubicBezTo>
                  <a:pt x="2083232" y="319240"/>
                  <a:pt x="2082775" y="314554"/>
                  <a:pt x="2082775" y="309982"/>
                </a:cubicBezTo>
                <a:cubicBezTo>
                  <a:pt x="2083232" y="312725"/>
                  <a:pt x="2083803" y="314783"/>
                  <a:pt x="2084489" y="316154"/>
                </a:cubicBezTo>
                <a:cubicBezTo>
                  <a:pt x="2085175" y="317526"/>
                  <a:pt x="2086432" y="319469"/>
                  <a:pt x="2088261" y="321984"/>
                </a:cubicBezTo>
                <a:cubicBezTo>
                  <a:pt x="2090090" y="324498"/>
                  <a:pt x="2093290" y="329642"/>
                  <a:pt x="2097862" y="337414"/>
                </a:cubicBezTo>
                <a:lnTo>
                  <a:pt x="2108149" y="346330"/>
                </a:lnTo>
                <a:cubicBezTo>
                  <a:pt x="2110435" y="342672"/>
                  <a:pt x="2113178" y="338786"/>
                  <a:pt x="2116379" y="334671"/>
                </a:cubicBezTo>
                <a:cubicBezTo>
                  <a:pt x="2116836" y="335585"/>
                  <a:pt x="2116607" y="336843"/>
                  <a:pt x="2115693" y="338443"/>
                </a:cubicBezTo>
                <a:cubicBezTo>
                  <a:pt x="2114779" y="340043"/>
                  <a:pt x="2113864" y="341643"/>
                  <a:pt x="2112950" y="343243"/>
                </a:cubicBezTo>
                <a:cubicBezTo>
                  <a:pt x="2112035" y="344844"/>
                  <a:pt x="2111578" y="346101"/>
                  <a:pt x="2111578" y="347015"/>
                </a:cubicBezTo>
                <a:lnTo>
                  <a:pt x="2113636" y="347701"/>
                </a:lnTo>
                <a:lnTo>
                  <a:pt x="2115007" y="346330"/>
                </a:lnTo>
                <a:lnTo>
                  <a:pt x="2116379" y="343586"/>
                </a:lnTo>
                <a:lnTo>
                  <a:pt x="2118436" y="342215"/>
                </a:lnTo>
                <a:cubicBezTo>
                  <a:pt x="2118436" y="341300"/>
                  <a:pt x="2119122" y="339929"/>
                  <a:pt x="2120494" y="338100"/>
                </a:cubicBezTo>
                <a:cubicBezTo>
                  <a:pt x="2121865" y="336271"/>
                  <a:pt x="2123694" y="333299"/>
                  <a:pt x="2125980" y="329185"/>
                </a:cubicBezTo>
                <a:lnTo>
                  <a:pt x="2128037" y="328499"/>
                </a:lnTo>
                <a:lnTo>
                  <a:pt x="2128723" y="330556"/>
                </a:lnTo>
                <a:cubicBezTo>
                  <a:pt x="2127809" y="331928"/>
                  <a:pt x="2126894" y="333071"/>
                  <a:pt x="2125980" y="333985"/>
                </a:cubicBezTo>
                <a:cubicBezTo>
                  <a:pt x="2125066" y="334900"/>
                  <a:pt x="2124151" y="336385"/>
                  <a:pt x="2123237" y="338443"/>
                </a:cubicBezTo>
                <a:cubicBezTo>
                  <a:pt x="2122322" y="340500"/>
                  <a:pt x="2121865" y="342215"/>
                  <a:pt x="2121865" y="343586"/>
                </a:cubicBezTo>
                <a:cubicBezTo>
                  <a:pt x="2130095" y="332156"/>
                  <a:pt x="2137867" y="320269"/>
                  <a:pt x="2145182" y="307925"/>
                </a:cubicBezTo>
                <a:lnTo>
                  <a:pt x="2141753" y="311354"/>
                </a:lnTo>
                <a:cubicBezTo>
                  <a:pt x="2139925" y="313183"/>
                  <a:pt x="2138210" y="314668"/>
                  <a:pt x="2136610" y="315811"/>
                </a:cubicBezTo>
                <a:cubicBezTo>
                  <a:pt x="2135010" y="316954"/>
                  <a:pt x="2133981" y="317526"/>
                  <a:pt x="2133524" y="317526"/>
                </a:cubicBezTo>
                <a:lnTo>
                  <a:pt x="2152040" y="292151"/>
                </a:lnTo>
                <a:lnTo>
                  <a:pt x="2153412" y="292837"/>
                </a:lnTo>
                <a:lnTo>
                  <a:pt x="2154784" y="295580"/>
                </a:lnTo>
                <a:lnTo>
                  <a:pt x="2165756" y="279807"/>
                </a:lnTo>
                <a:lnTo>
                  <a:pt x="2161642" y="279807"/>
                </a:lnTo>
                <a:cubicBezTo>
                  <a:pt x="2163013" y="276149"/>
                  <a:pt x="2165299" y="272949"/>
                  <a:pt x="2168500" y="270206"/>
                </a:cubicBezTo>
                <a:lnTo>
                  <a:pt x="2171929" y="269520"/>
                </a:lnTo>
                <a:cubicBezTo>
                  <a:pt x="2173300" y="268606"/>
                  <a:pt x="2173757" y="267005"/>
                  <a:pt x="2173300" y="264719"/>
                </a:cubicBezTo>
                <a:cubicBezTo>
                  <a:pt x="2171929" y="265634"/>
                  <a:pt x="2170557" y="265634"/>
                  <a:pt x="2169185" y="264719"/>
                </a:cubicBezTo>
                <a:lnTo>
                  <a:pt x="2178101" y="253061"/>
                </a:lnTo>
                <a:lnTo>
                  <a:pt x="2179472" y="253747"/>
                </a:lnTo>
                <a:lnTo>
                  <a:pt x="2184959" y="249632"/>
                </a:lnTo>
                <a:cubicBezTo>
                  <a:pt x="2184959" y="248260"/>
                  <a:pt x="2186902" y="245403"/>
                  <a:pt x="2190788" y="241059"/>
                </a:cubicBezTo>
                <a:cubicBezTo>
                  <a:pt x="2194674" y="236716"/>
                  <a:pt x="2197532" y="232944"/>
                  <a:pt x="2199361" y="229744"/>
                </a:cubicBezTo>
                <a:cubicBezTo>
                  <a:pt x="2201189" y="226543"/>
                  <a:pt x="2203818" y="222771"/>
                  <a:pt x="2207247" y="218428"/>
                </a:cubicBezTo>
                <a:cubicBezTo>
                  <a:pt x="2210676" y="214084"/>
                  <a:pt x="2213762" y="210541"/>
                  <a:pt x="2216506" y="207798"/>
                </a:cubicBezTo>
                <a:lnTo>
                  <a:pt x="2215820" y="205055"/>
                </a:lnTo>
                <a:cubicBezTo>
                  <a:pt x="2217191" y="203226"/>
                  <a:pt x="2218220" y="201854"/>
                  <a:pt x="2218906" y="200940"/>
                </a:cubicBezTo>
                <a:cubicBezTo>
                  <a:pt x="2219592" y="200025"/>
                  <a:pt x="2219935" y="199454"/>
                  <a:pt x="2219935" y="199225"/>
                </a:cubicBezTo>
                <a:cubicBezTo>
                  <a:pt x="2219935" y="198997"/>
                  <a:pt x="2219935" y="198654"/>
                  <a:pt x="2219935" y="198197"/>
                </a:cubicBezTo>
                <a:lnTo>
                  <a:pt x="2218563" y="199568"/>
                </a:lnTo>
                <a:lnTo>
                  <a:pt x="2218563" y="197511"/>
                </a:lnTo>
                <a:lnTo>
                  <a:pt x="2222678" y="196139"/>
                </a:lnTo>
                <a:cubicBezTo>
                  <a:pt x="2225878" y="193396"/>
                  <a:pt x="2228164" y="189967"/>
                  <a:pt x="2229536" y="185852"/>
                </a:cubicBezTo>
                <a:lnTo>
                  <a:pt x="2229536" y="184481"/>
                </a:lnTo>
                <a:lnTo>
                  <a:pt x="2236394" y="177623"/>
                </a:lnTo>
                <a:cubicBezTo>
                  <a:pt x="2237765" y="174879"/>
                  <a:pt x="2239594" y="172136"/>
                  <a:pt x="2241880" y="169393"/>
                </a:cubicBezTo>
                <a:lnTo>
                  <a:pt x="2245309" y="165964"/>
                </a:lnTo>
                <a:cubicBezTo>
                  <a:pt x="2248967" y="161392"/>
                  <a:pt x="2252167" y="156591"/>
                  <a:pt x="2254910" y="151562"/>
                </a:cubicBezTo>
                <a:lnTo>
                  <a:pt x="2254910" y="152934"/>
                </a:lnTo>
                <a:cubicBezTo>
                  <a:pt x="2262226" y="145161"/>
                  <a:pt x="2268283" y="138532"/>
                  <a:pt x="2273084" y="133046"/>
                </a:cubicBezTo>
                <a:cubicBezTo>
                  <a:pt x="2277885" y="127559"/>
                  <a:pt x="2281085" y="123787"/>
                  <a:pt x="2282685" y="121730"/>
                </a:cubicBezTo>
                <a:cubicBezTo>
                  <a:pt x="2284285" y="119673"/>
                  <a:pt x="2285886" y="117844"/>
                  <a:pt x="2287486" y="116244"/>
                </a:cubicBezTo>
                <a:cubicBezTo>
                  <a:pt x="2289086" y="114643"/>
                  <a:pt x="2291486" y="112014"/>
                  <a:pt x="2294687" y="108357"/>
                </a:cubicBezTo>
                <a:lnTo>
                  <a:pt x="2296744" y="107671"/>
                </a:lnTo>
                <a:lnTo>
                  <a:pt x="2300173" y="100127"/>
                </a:lnTo>
                <a:lnTo>
                  <a:pt x="2302916" y="98756"/>
                </a:lnTo>
                <a:lnTo>
                  <a:pt x="2328977" y="72009"/>
                </a:lnTo>
                <a:cubicBezTo>
                  <a:pt x="2335835" y="65151"/>
                  <a:pt x="2340750" y="60465"/>
                  <a:pt x="2343721" y="57951"/>
                </a:cubicBezTo>
                <a:cubicBezTo>
                  <a:pt x="2346693" y="55436"/>
                  <a:pt x="2349322" y="53721"/>
                  <a:pt x="2351608" y="52807"/>
                </a:cubicBezTo>
                <a:cubicBezTo>
                  <a:pt x="2353894" y="51893"/>
                  <a:pt x="2357094" y="50064"/>
                  <a:pt x="2361209" y="47321"/>
                </a:cubicBezTo>
                <a:close/>
                <a:moveTo>
                  <a:pt x="1029386" y="0"/>
                </a:moveTo>
                <a:lnTo>
                  <a:pt x="1033500" y="0"/>
                </a:lnTo>
                <a:lnTo>
                  <a:pt x="1037615" y="6858"/>
                </a:lnTo>
                <a:cubicBezTo>
                  <a:pt x="1044931" y="12345"/>
                  <a:pt x="1050417" y="16345"/>
                  <a:pt x="1054074" y="18860"/>
                </a:cubicBezTo>
                <a:cubicBezTo>
                  <a:pt x="1057732" y="21375"/>
                  <a:pt x="1062533" y="23889"/>
                  <a:pt x="1068476" y="26404"/>
                </a:cubicBezTo>
                <a:cubicBezTo>
                  <a:pt x="1074420" y="28918"/>
                  <a:pt x="1078992" y="31776"/>
                  <a:pt x="1082192" y="34976"/>
                </a:cubicBezTo>
                <a:cubicBezTo>
                  <a:pt x="1085393" y="38177"/>
                  <a:pt x="1089965" y="42749"/>
                  <a:pt x="1095908" y="48692"/>
                </a:cubicBezTo>
                <a:cubicBezTo>
                  <a:pt x="1097737" y="57379"/>
                  <a:pt x="1099109" y="63437"/>
                  <a:pt x="1100023" y="66866"/>
                </a:cubicBezTo>
                <a:cubicBezTo>
                  <a:pt x="1100937" y="70295"/>
                  <a:pt x="1101166" y="73038"/>
                  <a:pt x="1100709" y="75096"/>
                </a:cubicBezTo>
                <a:cubicBezTo>
                  <a:pt x="1100252" y="77153"/>
                  <a:pt x="1099795" y="80010"/>
                  <a:pt x="1099337" y="83668"/>
                </a:cubicBezTo>
                <a:cubicBezTo>
                  <a:pt x="1095680" y="87326"/>
                  <a:pt x="1092479" y="90069"/>
                  <a:pt x="1089736" y="91898"/>
                </a:cubicBezTo>
                <a:cubicBezTo>
                  <a:pt x="1086993" y="93726"/>
                  <a:pt x="1082421" y="94641"/>
                  <a:pt x="1076020" y="94641"/>
                </a:cubicBezTo>
                <a:cubicBezTo>
                  <a:pt x="1069619" y="94641"/>
                  <a:pt x="1064476" y="95327"/>
                  <a:pt x="1060590" y="96698"/>
                </a:cubicBezTo>
                <a:cubicBezTo>
                  <a:pt x="1056703" y="98070"/>
                  <a:pt x="1051331" y="99441"/>
                  <a:pt x="1044473" y="100813"/>
                </a:cubicBezTo>
                <a:cubicBezTo>
                  <a:pt x="1047217" y="107671"/>
                  <a:pt x="1049617" y="112815"/>
                  <a:pt x="1051674" y="116244"/>
                </a:cubicBezTo>
                <a:cubicBezTo>
                  <a:pt x="1053732" y="119673"/>
                  <a:pt x="1054875" y="124930"/>
                  <a:pt x="1055103" y="132017"/>
                </a:cubicBezTo>
                <a:cubicBezTo>
                  <a:pt x="1055332" y="139104"/>
                  <a:pt x="1054074" y="143904"/>
                  <a:pt x="1051331" y="146419"/>
                </a:cubicBezTo>
                <a:cubicBezTo>
                  <a:pt x="1048588" y="148933"/>
                  <a:pt x="1045388" y="152248"/>
                  <a:pt x="1041730" y="156363"/>
                </a:cubicBezTo>
                <a:lnTo>
                  <a:pt x="1017727" y="171450"/>
                </a:lnTo>
                <a:cubicBezTo>
                  <a:pt x="1071677" y="160020"/>
                  <a:pt x="1109281" y="155106"/>
                  <a:pt x="1130541" y="156706"/>
                </a:cubicBezTo>
                <a:cubicBezTo>
                  <a:pt x="1151801" y="158306"/>
                  <a:pt x="1164717" y="156477"/>
                  <a:pt x="1169289" y="151219"/>
                </a:cubicBezTo>
                <a:cubicBezTo>
                  <a:pt x="1173861" y="145962"/>
                  <a:pt x="1177519" y="143333"/>
                  <a:pt x="1180262" y="143333"/>
                </a:cubicBezTo>
                <a:cubicBezTo>
                  <a:pt x="1183005" y="143333"/>
                  <a:pt x="1185291" y="143904"/>
                  <a:pt x="1187120" y="145047"/>
                </a:cubicBezTo>
                <a:cubicBezTo>
                  <a:pt x="1188949" y="146190"/>
                  <a:pt x="1191463" y="147676"/>
                  <a:pt x="1194664" y="149505"/>
                </a:cubicBezTo>
                <a:lnTo>
                  <a:pt x="1195349" y="155677"/>
                </a:lnTo>
                <a:lnTo>
                  <a:pt x="1198778" y="152248"/>
                </a:lnTo>
                <a:lnTo>
                  <a:pt x="1202207" y="158420"/>
                </a:lnTo>
                <a:cubicBezTo>
                  <a:pt x="1205865" y="159792"/>
                  <a:pt x="1208837" y="160935"/>
                  <a:pt x="1211123" y="161849"/>
                </a:cubicBezTo>
                <a:cubicBezTo>
                  <a:pt x="1213409" y="162764"/>
                  <a:pt x="1216038" y="164250"/>
                  <a:pt x="1219009" y="166307"/>
                </a:cubicBezTo>
                <a:cubicBezTo>
                  <a:pt x="1221981" y="168364"/>
                  <a:pt x="1227125" y="171908"/>
                  <a:pt x="1234440" y="176937"/>
                </a:cubicBezTo>
                <a:lnTo>
                  <a:pt x="1242670" y="186538"/>
                </a:lnTo>
                <a:cubicBezTo>
                  <a:pt x="1238555" y="194768"/>
                  <a:pt x="1235583" y="203226"/>
                  <a:pt x="1233754" y="211913"/>
                </a:cubicBezTo>
                <a:cubicBezTo>
                  <a:pt x="1226896" y="215570"/>
                  <a:pt x="1222095" y="218199"/>
                  <a:pt x="1219352" y="219799"/>
                </a:cubicBezTo>
                <a:cubicBezTo>
                  <a:pt x="1216609" y="221400"/>
                  <a:pt x="1213752" y="222200"/>
                  <a:pt x="1210780" y="222200"/>
                </a:cubicBezTo>
                <a:cubicBezTo>
                  <a:pt x="1207808" y="222200"/>
                  <a:pt x="1205065" y="222543"/>
                  <a:pt x="1202550" y="223228"/>
                </a:cubicBezTo>
                <a:cubicBezTo>
                  <a:pt x="1200035" y="223914"/>
                  <a:pt x="1196035" y="224943"/>
                  <a:pt x="1190549" y="226314"/>
                </a:cubicBezTo>
                <a:lnTo>
                  <a:pt x="1193292" y="222885"/>
                </a:lnTo>
                <a:lnTo>
                  <a:pt x="1187120" y="220828"/>
                </a:lnTo>
                <a:lnTo>
                  <a:pt x="1185062" y="217399"/>
                </a:lnTo>
                <a:cubicBezTo>
                  <a:pt x="1176833" y="221057"/>
                  <a:pt x="1168146" y="222657"/>
                  <a:pt x="1159002" y="222200"/>
                </a:cubicBezTo>
                <a:lnTo>
                  <a:pt x="1155573" y="217399"/>
                </a:lnTo>
                <a:cubicBezTo>
                  <a:pt x="1150544" y="219685"/>
                  <a:pt x="1146658" y="221171"/>
                  <a:pt x="1143914" y="221857"/>
                </a:cubicBezTo>
                <a:cubicBezTo>
                  <a:pt x="1141171" y="222543"/>
                  <a:pt x="1139342" y="222771"/>
                  <a:pt x="1138428" y="222543"/>
                </a:cubicBezTo>
                <a:cubicBezTo>
                  <a:pt x="1137514" y="222314"/>
                  <a:pt x="1136142" y="222200"/>
                  <a:pt x="1134313" y="222200"/>
                </a:cubicBezTo>
                <a:cubicBezTo>
                  <a:pt x="1123798" y="228143"/>
                  <a:pt x="1115682" y="232715"/>
                  <a:pt x="1109967" y="235916"/>
                </a:cubicBezTo>
                <a:cubicBezTo>
                  <a:pt x="1104252" y="239116"/>
                  <a:pt x="1097851" y="241745"/>
                  <a:pt x="1090765" y="243802"/>
                </a:cubicBezTo>
                <a:cubicBezTo>
                  <a:pt x="1083678" y="245860"/>
                  <a:pt x="1079221" y="247003"/>
                  <a:pt x="1077392" y="247231"/>
                </a:cubicBezTo>
                <a:cubicBezTo>
                  <a:pt x="1075563" y="247460"/>
                  <a:pt x="1073277" y="247803"/>
                  <a:pt x="1070534" y="248260"/>
                </a:cubicBezTo>
                <a:lnTo>
                  <a:pt x="1067105" y="253061"/>
                </a:lnTo>
                <a:lnTo>
                  <a:pt x="1066419" y="250318"/>
                </a:lnTo>
                <a:cubicBezTo>
                  <a:pt x="1059104" y="256718"/>
                  <a:pt x="1051331" y="260833"/>
                  <a:pt x="1043102" y="262662"/>
                </a:cubicBezTo>
                <a:lnTo>
                  <a:pt x="1037615" y="270892"/>
                </a:lnTo>
                <a:lnTo>
                  <a:pt x="1033500" y="272263"/>
                </a:lnTo>
                <a:lnTo>
                  <a:pt x="1034186" y="275692"/>
                </a:lnTo>
                <a:cubicBezTo>
                  <a:pt x="1038758" y="279350"/>
                  <a:pt x="1049159" y="282893"/>
                  <a:pt x="1065390" y="286322"/>
                </a:cubicBezTo>
                <a:cubicBezTo>
                  <a:pt x="1081621" y="289751"/>
                  <a:pt x="1094537" y="293294"/>
                  <a:pt x="1104138" y="296952"/>
                </a:cubicBezTo>
                <a:lnTo>
                  <a:pt x="1101395" y="305867"/>
                </a:lnTo>
                <a:lnTo>
                  <a:pt x="1106881" y="313411"/>
                </a:lnTo>
                <a:lnTo>
                  <a:pt x="1100023" y="318898"/>
                </a:lnTo>
                <a:lnTo>
                  <a:pt x="1105510" y="326441"/>
                </a:lnTo>
                <a:cubicBezTo>
                  <a:pt x="1105510" y="327356"/>
                  <a:pt x="1104138" y="327813"/>
                  <a:pt x="1101395" y="327813"/>
                </a:cubicBezTo>
                <a:cubicBezTo>
                  <a:pt x="1098651" y="327813"/>
                  <a:pt x="1095680" y="327813"/>
                  <a:pt x="1092479" y="327813"/>
                </a:cubicBezTo>
                <a:lnTo>
                  <a:pt x="1090422" y="332614"/>
                </a:lnTo>
                <a:cubicBezTo>
                  <a:pt x="1081278" y="334442"/>
                  <a:pt x="1072934" y="335700"/>
                  <a:pt x="1065390" y="336385"/>
                </a:cubicBezTo>
                <a:cubicBezTo>
                  <a:pt x="1057846" y="337071"/>
                  <a:pt x="1042644" y="342100"/>
                  <a:pt x="1019784" y="351473"/>
                </a:cubicBezTo>
                <a:cubicBezTo>
                  <a:pt x="996924" y="360846"/>
                  <a:pt x="979779" y="368961"/>
                  <a:pt x="968349" y="375819"/>
                </a:cubicBezTo>
                <a:cubicBezTo>
                  <a:pt x="956919" y="382677"/>
                  <a:pt x="950519" y="386106"/>
                  <a:pt x="949147" y="386106"/>
                </a:cubicBezTo>
                <a:cubicBezTo>
                  <a:pt x="947776" y="386106"/>
                  <a:pt x="946175" y="386106"/>
                  <a:pt x="944347" y="386106"/>
                </a:cubicBezTo>
                <a:cubicBezTo>
                  <a:pt x="934288" y="396164"/>
                  <a:pt x="926516" y="407366"/>
                  <a:pt x="921029" y="419710"/>
                </a:cubicBezTo>
                <a:cubicBezTo>
                  <a:pt x="955776" y="403708"/>
                  <a:pt x="983208" y="391935"/>
                  <a:pt x="1003325" y="384391"/>
                </a:cubicBezTo>
                <a:cubicBezTo>
                  <a:pt x="1023442" y="376848"/>
                  <a:pt x="1034415" y="372390"/>
                  <a:pt x="1036244" y="371018"/>
                </a:cubicBezTo>
                <a:cubicBezTo>
                  <a:pt x="1038072" y="369647"/>
                  <a:pt x="1040816" y="368047"/>
                  <a:pt x="1044473" y="366218"/>
                </a:cubicBezTo>
                <a:lnTo>
                  <a:pt x="1045159" y="362789"/>
                </a:lnTo>
                <a:lnTo>
                  <a:pt x="1050645" y="359360"/>
                </a:lnTo>
                <a:lnTo>
                  <a:pt x="1055446" y="370333"/>
                </a:lnTo>
                <a:cubicBezTo>
                  <a:pt x="1062761" y="371247"/>
                  <a:pt x="1068248" y="372047"/>
                  <a:pt x="1071905" y="372733"/>
                </a:cubicBezTo>
                <a:cubicBezTo>
                  <a:pt x="1075563" y="373419"/>
                  <a:pt x="1079449" y="374676"/>
                  <a:pt x="1083564" y="376505"/>
                </a:cubicBezTo>
                <a:cubicBezTo>
                  <a:pt x="1087679" y="378334"/>
                  <a:pt x="1094537" y="380620"/>
                  <a:pt x="1104138" y="383363"/>
                </a:cubicBezTo>
                <a:lnTo>
                  <a:pt x="1110996" y="393650"/>
                </a:lnTo>
                <a:cubicBezTo>
                  <a:pt x="1094079" y="411938"/>
                  <a:pt x="1077620" y="430454"/>
                  <a:pt x="1061618" y="449200"/>
                </a:cubicBezTo>
                <a:cubicBezTo>
                  <a:pt x="1064361" y="443713"/>
                  <a:pt x="1068019" y="438684"/>
                  <a:pt x="1072591" y="434112"/>
                </a:cubicBezTo>
                <a:lnTo>
                  <a:pt x="1078077" y="429311"/>
                </a:lnTo>
                <a:lnTo>
                  <a:pt x="1076706" y="426568"/>
                </a:lnTo>
                <a:lnTo>
                  <a:pt x="1071220" y="429311"/>
                </a:lnTo>
                <a:lnTo>
                  <a:pt x="1067105" y="434798"/>
                </a:lnTo>
                <a:cubicBezTo>
                  <a:pt x="1059789" y="437084"/>
                  <a:pt x="1053617" y="440970"/>
                  <a:pt x="1048588" y="446456"/>
                </a:cubicBezTo>
                <a:lnTo>
                  <a:pt x="1054760" y="445085"/>
                </a:lnTo>
                <a:lnTo>
                  <a:pt x="1050645" y="448514"/>
                </a:lnTo>
                <a:lnTo>
                  <a:pt x="1048588" y="447142"/>
                </a:lnTo>
                <a:lnTo>
                  <a:pt x="1016356" y="482804"/>
                </a:lnTo>
                <a:lnTo>
                  <a:pt x="1007440" y="491719"/>
                </a:lnTo>
                <a:lnTo>
                  <a:pt x="1010183" y="493091"/>
                </a:lnTo>
                <a:lnTo>
                  <a:pt x="1001268" y="504064"/>
                </a:lnTo>
                <a:lnTo>
                  <a:pt x="995096" y="509550"/>
                </a:lnTo>
                <a:lnTo>
                  <a:pt x="995781" y="513665"/>
                </a:lnTo>
                <a:lnTo>
                  <a:pt x="1003434" y="509201"/>
                </a:lnTo>
                <a:lnTo>
                  <a:pt x="1007440" y="504749"/>
                </a:lnTo>
                <a:lnTo>
                  <a:pt x="1010183" y="503378"/>
                </a:lnTo>
                <a:cubicBezTo>
                  <a:pt x="1006983" y="507493"/>
                  <a:pt x="1003554" y="511607"/>
                  <a:pt x="999896" y="515722"/>
                </a:cubicBezTo>
                <a:cubicBezTo>
                  <a:pt x="1004926" y="518923"/>
                  <a:pt x="1009155" y="521437"/>
                  <a:pt x="1012584" y="523266"/>
                </a:cubicBezTo>
                <a:cubicBezTo>
                  <a:pt x="1016013" y="525095"/>
                  <a:pt x="1021156" y="526924"/>
                  <a:pt x="1028014" y="528752"/>
                </a:cubicBezTo>
                <a:cubicBezTo>
                  <a:pt x="1034872" y="530581"/>
                  <a:pt x="1045845" y="534696"/>
                  <a:pt x="1060933" y="541097"/>
                </a:cubicBezTo>
                <a:lnTo>
                  <a:pt x="1055446" y="535610"/>
                </a:lnTo>
                <a:cubicBezTo>
                  <a:pt x="1058647" y="537896"/>
                  <a:pt x="1063333" y="539954"/>
                  <a:pt x="1069505" y="541783"/>
                </a:cubicBezTo>
                <a:cubicBezTo>
                  <a:pt x="1075677" y="543611"/>
                  <a:pt x="1083335" y="545669"/>
                  <a:pt x="1092479" y="547955"/>
                </a:cubicBezTo>
                <a:lnTo>
                  <a:pt x="1095222" y="546583"/>
                </a:lnTo>
                <a:lnTo>
                  <a:pt x="1096594" y="548641"/>
                </a:lnTo>
                <a:cubicBezTo>
                  <a:pt x="1140485" y="549555"/>
                  <a:pt x="1165631" y="549441"/>
                  <a:pt x="1172032" y="548298"/>
                </a:cubicBezTo>
                <a:cubicBezTo>
                  <a:pt x="1178433" y="547155"/>
                  <a:pt x="1185520" y="545440"/>
                  <a:pt x="1193292" y="543154"/>
                </a:cubicBezTo>
                <a:lnTo>
                  <a:pt x="1190549" y="541097"/>
                </a:lnTo>
                <a:lnTo>
                  <a:pt x="1192606" y="536982"/>
                </a:lnTo>
                <a:cubicBezTo>
                  <a:pt x="1211351" y="538354"/>
                  <a:pt x="1230325" y="537668"/>
                  <a:pt x="1249528" y="534925"/>
                </a:cubicBezTo>
                <a:lnTo>
                  <a:pt x="1253642" y="537668"/>
                </a:lnTo>
                <a:cubicBezTo>
                  <a:pt x="1271016" y="536296"/>
                  <a:pt x="1288847" y="533553"/>
                  <a:pt x="1307135" y="529438"/>
                </a:cubicBezTo>
                <a:cubicBezTo>
                  <a:pt x="1288847" y="537211"/>
                  <a:pt x="1271245" y="545212"/>
                  <a:pt x="1254328" y="553441"/>
                </a:cubicBezTo>
                <a:lnTo>
                  <a:pt x="1283132" y="544526"/>
                </a:lnTo>
                <a:lnTo>
                  <a:pt x="1279017" y="547955"/>
                </a:lnTo>
                <a:lnTo>
                  <a:pt x="1272159" y="551384"/>
                </a:lnTo>
                <a:lnTo>
                  <a:pt x="1268044" y="556870"/>
                </a:lnTo>
                <a:lnTo>
                  <a:pt x="1250213" y="567843"/>
                </a:lnTo>
                <a:lnTo>
                  <a:pt x="1244041" y="575387"/>
                </a:lnTo>
                <a:lnTo>
                  <a:pt x="1256386" y="568529"/>
                </a:lnTo>
                <a:lnTo>
                  <a:pt x="1247470" y="580873"/>
                </a:lnTo>
                <a:lnTo>
                  <a:pt x="1244727" y="582245"/>
                </a:lnTo>
                <a:cubicBezTo>
                  <a:pt x="1244270" y="584531"/>
                  <a:pt x="1242098" y="589217"/>
                  <a:pt x="1238212" y="596304"/>
                </a:cubicBezTo>
                <a:cubicBezTo>
                  <a:pt x="1234326" y="603390"/>
                  <a:pt x="1230554" y="610591"/>
                  <a:pt x="1226896" y="617906"/>
                </a:cubicBezTo>
                <a:lnTo>
                  <a:pt x="1232383" y="619964"/>
                </a:lnTo>
                <a:cubicBezTo>
                  <a:pt x="1233297" y="622250"/>
                  <a:pt x="1233640" y="624193"/>
                  <a:pt x="1233411" y="625793"/>
                </a:cubicBezTo>
                <a:cubicBezTo>
                  <a:pt x="1233183" y="627393"/>
                  <a:pt x="1232383" y="629565"/>
                  <a:pt x="1231011" y="632308"/>
                </a:cubicBezTo>
                <a:cubicBezTo>
                  <a:pt x="1229639" y="635051"/>
                  <a:pt x="1228496" y="639623"/>
                  <a:pt x="1227582" y="646024"/>
                </a:cubicBezTo>
                <a:cubicBezTo>
                  <a:pt x="1226668" y="652425"/>
                  <a:pt x="1225296" y="658597"/>
                  <a:pt x="1223467" y="664541"/>
                </a:cubicBezTo>
                <a:cubicBezTo>
                  <a:pt x="1226210" y="665455"/>
                  <a:pt x="1228382" y="666027"/>
                  <a:pt x="1229982" y="666255"/>
                </a:cubicBezTo>
                <a:cubicBezTo>
                  <a:pt x="1231582" y="666484"/>
                  <a:pt x="1233297" y="666141"/>
                  <a:pt x="1235126" y="665227"/>
                </a:cubicBezTo>
                <a:cubicBezTo>
                  <a:pt x="1236955" y="664312"/>
                  <a:pt x="1240155" y="663169"/>
                  <a:pt x="1244727" y="661798"/>
                </a:cubicBezTo>
                <a:lnTo>
                  <a:pt x="1241984" y="667284"/>
                </a:lnTo>
                <a:lnTo>
                  <a:pt x="1226896" y="675514"/>
                </a:lnTo>
                <a:lnTo>
                  <a:pt x="1220038" y="687858"/>
                </a:lnTo>
                <a:cubicBezTo>
                  <a:pt x="1214095" y="693802"/>
                  <a:pt x="1208951" y="698374"/>
                  <a:pt x="1204608" y="701574"/>
                </a:cubicBezTo>
                <a:cubicBezTo>
                  <a:pt x="1200264" y="704774"/>
                  <a:pt x="1194549" y="708089"/>
                  <a:pt x="1187463" y="711518"/>
                </a:cubicBezTo>
                <a:cubicBezTo>
                  <a:pt x="1180376" y="714947"/>
                  <a:pt x="1171689" y="716890"/>
                  <a:pt x="1161402" y="717347"/>
                </a:cubicBezTo>
                <a:cubicBezTo>
                  <a:pt x="1151115" y="717805"/>
                  <a:pt x="1143000" y="715976"/>
                  <a:pt x="1137056" y="711861"/>
                </a:cubicBezTo>
                <a:cubicBezTo>
                  <a:pt x="1131113" y="707746"/>
                  <a:pt x="1126426" y="705117"/>
                  <a:pt x="1122997" y="703974"/>
                </a:cubicBezTo>
                <a:cubicBezTo>
                  <a:pt x="1119568" y="702831"/>
                  <a:pt x="1115339" y="701345"/>
                  <a:pt x="1110310" y="699517"/>
                </a:cubicBezTo>
                <a:lnTo>
                  <a:pt x="1110310" y="694716"/>
                </a:lnTo>
                <a:lnTo>
                  <a:pt x="1113739" y="696088"/>
                </a:lnTo>
                <a:cubicBezTo>
                  <a:pt x="1111910" y="692430"/>
                  <a:pt x="1110424" y="689458"/>
                  <a:pt x="1109281" y="687172"/>
                </a:cubicBezTo>
                <a:cubicBezTo>
                  <a:pt x="1108138" y="684886"/>
                  <a:pt x="1105624" y="682029"/>
                  <a:pt x="1101738" y="678600"/>
                </a:cubicBezTo>
                <a:cubicBezTo>
                  <a:pt x="1097851" y="675171"/>
                  <a:pt x="1091793" y="668198"/>
                  <a:pt x="1083564" y="657683"/>
                </a:cubicBezTo>
                <a:cubicBezTo>
                  <a:pt x="1043787" y="630708"/>
                  <a:pt x="1014184" y="610020"/>
                  <a:pt x="994753" y="595618"/>
                </a:cubicBezTo>
                <a:cubicBezTo>
                  <a:pt x="975322" y="581216"/>
                  <a:pt x="963320" y="574015"/>
                  <a:pt x="958748" y="574015"/>
                </a:cubicBezTo>
                <a:cubicBezTo>
                  <a:pt x="954176" y="574015"/>
                  <a:pt x="950062" y="576073"/>
                  <a:pt x="946404" y="580187"/>
                </a:cubicBezTo>
                <a:cubicBezTo>
                  <a:pt x="942746" y="584302"/>
                  <a:pt x="939089" y="588188"/>
                  <a:pt x="935431" y="591846"/>
                </a:cubicBezTo>
                <a:lnTo>
                  <a:pt x="945032" y="586360"/>
                </a:lnTo>
                <a:cubicBezTo>
                  <a:pt x="942289" y="590017"/>
                  <a:pt x="940460" y="593218"/>
                  <a:pt x="939546" y="595961"/>
                </a:cubicBezTo>
                <a:lnTo>
                  <a:pt x="927887" y="601447"/>
                </a:lnTo>
                <a:lnTo>
                  <a:pt x="927202" y="602819"/>
                </a:lnTo>
                <a:lnTo>
                  <a:pt x="935431" y="600076"/>
                </a:lnTo>
                <a:lnTo>
                  <a:pt x="922401" y="611048"/>
                </a:lnTo>
                <a:lnTo>
                  <a:pt x="918972" y="610363"/>
                </a:lnTo>
                <a:cubicBezTo>
                  <a:pt x="918972" y="610820"/>
                  <a:pt x="918972" y="611391"/>
                  <a:pt x="918972" y="612077"/>
                </a:cubicBezTo>
                <a:cubicBezTo>
                  <a:pt x="918972" y="612763"/>
                  <a:pt x="918515" y="613334"/>
                  <a:pt x="917600" y="613792"/>
                </a:cubicBezTo>
                <a:cubicBezTo>
                  <a:pt x="916686" y="614249"/>
                  <a:pt x="915543" y="615849"/>
                  <a:pt x="914171" y="618592"/>
                </a:cubicBezTo>
                <a:cubicBezTo>
                  <a:pt x="912800" y="618592"/>
                  <a:pt x="911542" y="618478"/>
                  <a:pt x="910399" y="618249"/>
                </a:cubicBezTo>
                <a:cubicBezTo>
                  <a:pt x="909256" y="618021"/>
                  <a:pt x="907656" y="618706"/>
                  <a:pt x="905599" y="620307"/>
                </a:cubicBezTo>
                <a:cubicBezTo>
                  <a:pt x="903541" y="621907"/>
                  <a:pt x="899998" y="624307"/>
                  <a:pt x="894969" y="627508"/>
                </a:cubicBezTo>
                <a:lnTo>
                  <a:pt x="896340" y="628193"/>
                </a:lnTo>
                <a:cubicBezTo>
                  <a:pt x="899998" y="625907"/>
                  <a:pt x="904570" y="623621"/>
                  <a:pt x="910057" y="621335"/>
                </a:cubicBezTo>
                <a:lnTo>
                  <a:pt x="896340" y="630251"/>
                </a:lnTo>
                <a:cubicBezTo>
                  <a:pt x="894969" y="629336"/>
                  <a:pt x="893826" y="628993"/>
                  <a:pt x="892912" y="629222"/>
                </a:cubicBezTo>
                <a:cubicBezTo>
                  <a:pt x="891997" y="629451"/>
                  <a:pt x="891083" y="629336"/>
                  <a:pt x="890168" y="628879"/>
                </a:cubicBezTo>
                <a:cubicBezTo>
                  <a:pt x="889254" y="628422"/>
                  <a:pt x="888111" y="628193"/>
                  <a:pt x="886739" y="628193"/>
                </a:cubicBezTo>
                <a:cubicBezTo>
                  <a:pt x="885368" y="628193"/>
                  <a:pt x="883310" y="627965"/>
                  <a:pt x="880567" y="627508"/>
                </a:cubicBezTo>
                <a:lnTo>
                  <a:pt x="878510" y="622707"/>
                </a:lnTo>
                <a:cubicBezTo>
                  <a:pt x="874852" y="622250"/>
                  <a:pt x="872109" y="622135"/>
                  <a:pt x="870280" y="622364"/>
                </a:cubicBezTo>
                <a:cubicBezTo>
                  <a:pt x="868451" y="622593"/>
                  <a:pt x="866394" y="622478"/>
                  <a:pt x="864108" y="622021"/>
                </a:cubicBezTo>
                <a:cubicBezTo>
                  <a:pt x="861822" y="621564"/>
                  <a:pt x="859993" y="620878"/>
                  <a:pt x="858622" y="619964"/>
                </a:cubicBezTo>
                <a:cubicBezTo>
                  <a:pt x="857250" y="619049"/>
                  <a:pt x="855421" y="617678"/>
                  <a:pt x="853135" y="615849"/>
                </a:cubicBezTo>
                <a:lnTo>
                  <a:pt x="851078" y="611048"/>
                </a:lnTo>
                <a:lnTo>
                  <a:pt x="842848" y="630251"/>
                </a:lnTo>
                <a:lnTo>
                  <a:pt x="836676" y="624764"/>
                </a:lnTo>
                <a:lnTo>
                  <a:pt x="833247" y="619278"/>
                </a:lnTo>
                <a:lnTo>
                  <a:pt x="829132" y="627508"/>
                </a:lnTo>
                <a:lnTo>
                  <a:pt x="825703" y="621335"/>
                </a:lnTo>
                <a:lnTo>
                  <a:pt x="821588" y="618592"/>
                </a:lnTo>
                <a:lnTo>
                  <a:pt x="820217" y="623393"/>
                </a:lnTo>
                <a:lnTo>
                  <a:pt x="816102" y="623393"/>
                </a:lnTo>
                <a:cubicBezTo>
                  <a:pt x="813816" y="617449"/>
                  <a:pt x="811987" y="610477"/>
                  <a:pt x="810616" y="602476"/>
                </a:cubicBezTo>
                <a:cubicBezTo>
                  <a:pt x="809244" y="594475"/>
                  <a:pt x="807987" y="588188"/>
                  <a:pt x="806844" y="583616"/>
                </a:cubicBezTo>
                <a:cubicBezTo>
                  <a:pt x="805701" y="579044"/>
                  <a:pt x="803529" y="572186"/>
                  <a:pt x="800329" y="563042"/>
                </a:cubicBezTo>
                <a:lnTo>
                  <a:pt x="805129" y="561671"/>
                </a:lnTo>
                <a:cubicBezTo>
                  <a:pt x="806044" y="557099"/>
                  <a:pt x="806958" y="554013"/>
                  <a:pt x="807872" y="552412"/>
                </a:cubicBezTo>
                <a:cubicBezTo>
                  <a:pt x="808787" y="550812"/>
                  <a:pt x="808787" y="549441"/>
                  <a:pt x="807872" y="548298"/>
                </a:cubicBezTo>
                <a:cubicBezTo>
                  <a:pt x="806958" y="547155"/>
                  <a:pt x="806044" y="545212"/>
                  <a:pt x="805129" y="542468"/>
                </a:cubicBezTo>
                <a:lnTo>
                  <a:pt x="809244" y="545897"/>
                </a:lnTo>
                <a:lnTo>
                  <a:pt x="807186" y="534925"/>
                </a:lnTo>
                <a:lnTo>
                  <a:pt x="809244" y="535610"/>
                </a:lnTo>
                <a:lnTo>
                  <a:pt x="807872" y="528752"/>
                </a:lnTo>
                <a:lnTo>
                  <a:pt x="808558" y="528752"/>
                </a:lnTo>
                <a:lnTo>
                  <a:pt x="813359" y="534239"/>
                </a:lnTo>
                <a:lnTo>
                  <a:pt x="808558" y="521209"/>
                </a:lnTo>
                <a:lnTo>
                  <a:pt x="812673" y="524638"/>
                </a:lnTo>
                <a:lnTo>
                  <a:pt x="813359" y="521209"/>
                </a:lnTo>
                <a:lnTo>
                  <a:pt x="817473" y="525323"/>
                </a:lnTo>
                <a:lnTo>
                  <a:pt x="813359" y="512293"/>
                </a:lnTo>
                <a:lnTo>
                  <a:pt x="816102" y="511607"/>
                </a:lnTo>
                <a:cubicBezTo>
                  <a:pt x="812902" y="509321"/>
                  <a:pt x="811987" y="506121"/>
                  <a:pt x="813359" y="502006"/>
                </a:cubicBezTo>
                <a:lnTo>
                  <a:pt x="817473" y="499263"/>
                </a:lnTo>
                <a:lnTo>
                  <a:pt x="817473" y="493777"/>
                </a:lnTo>
                <a:lnTo>
                  <a:pt x="820217" y="496520"/>
                </a:lnTo>
                <a:lnTo>
                  <a:pt x="851078" y="471145"/>
                </a:lnTo>
                <a:lnTo>
                  <a:pt x="834619" y="457429"/>
                </a:lnTo>
                <a:cubicBezTo>
                  <a:pt x="826389" y="462458"/>
                  <a:pt x="818845" y="468173"/>
                  <a:pt x="811987" y="474574"/>
                </a:cubicBezTo>
                <a:cubicBezTo>
                  <a:pt x="801471" y="472288"/>
                  <a:pt x="793242" y="467030"/>
                  <a:pt x="787298" y="458801"/>
                </a:cubicBezTo>
                <a:lnTo>
                  <a:pt x="777697" y="429311"/>
                </a:lnTo>
                <a:lnTo>
                  <a:pt x="772211" y="427254"/>
                </a:lnTo>
                <a:lnTo>
                  <a:pt x="772211" y="423139"/>
                </a:lnTo>
                <a:lnTo>
                  <a:pt x="775640" y="419710"/>
                </a:lnTo>
                <a:lnTo>
                  <a:pt x="776326" y="414910"/>
                </a:lnTo>
                <a:cubicBezTo>
                  <a:pt x="779069" y="415824"/>
                  <a:pt x="781240" y="416281"/>
                  <a:pt x="782841" y="416281"/>
                </a:cubicBezTo>
                <a:cubicBezTo>
                  <a:pt x="784441" y="416281"/>
                  <a:pt x="787298" y="415710"/>
                  <a:pt x="791413" y="414567"/>
                </a:cubicBezTo>
                <a:cubicBezTo>
                  <a:pt x="795528" y="413424"/>
                  <a:pt x="802157" y="411023"/>
                  <a:pt x="811301" y="407366"/>
                </a:cubicBezTo>
                <a:lnTo>
                  <a:pt x="801014" y="397765"/>
                </a:lnTo>
                <a:lnTo>
                  <a:pt x="798271" y="406680"/>
                </a:lnTo>
                <a:lnTo>
                  <a:pt x="790042" y="397079"/>
                </a:lnTo>
                <a:lnTo>
                  <a:pt x="787298" y="401194"/>
                </a:lnTo>
                <a:lnTo>
                  <a:pt x="785241" y="397079"/>
                </a:lnTo>
                <a:lnTo>
                  <a:pt x="780440" y="397079"/>
                </a:lnTo>
                <a:cubicBezTo>
                  <a:pt x="779069" y="393421"/>
                  <a:pt x="778040" y="390792"/>
                  <a:pt x="777354" y="389192"/>
                </a:cubicBezTo>
                <a:cubicBezTo>
                  <a:pt x="776668" y="387592"/>
                  <a:pt x="775868" y="386106"/>
                  <a:pt x="774954" y="384734"/>
                </a:cubicBezTo>
                <a:cubicBezTo>
                  <a:pt x="774040" y="383363"/>
                  <a:pt x="773011" y="379477"/>
                  <a:pt x="771868" y="373076"/>
                </a:cubicBezTo>
                <a:cubicBezTo>
                  <a:pt x="770725" y="366675"/>
                  <a:pt x="768667" y="361646"/>
                  <a:pt x="765696" y="357988"/>
                </a:cubicBezTo>
                <a:cubicBezTo>
                  <a:pt x="762724" y="354331"/>
                  <a:pt x="760895" y="350101"/>
                  <a:pt x="760209" y="345301"/>
                </a:cubicBezTo>
                <a:cubicBezTo>
                  <a:pt x="759523" y="340500"/>
                  <a:pt x="759295" y="335700"/>
                  <a:pt x="759523" y="330899"/>
                </a:cubicBezTo>
                <a:cubicBezTo>
                  <a:pt x="759752" y="326098"/>
                  <a:pt x="763524" y="319126"/>
                  <a:pt x="770839" y="309982"/>
                </a:cubicBezTo>
                <a:cubicBezTo>
                  <a:pt x="778154" y="300838"/>
                  <a:pt x="784212" y="279350"/>
                  <a:pt x="789013" y="245517"/>
                </a:cubicBezTo>
                <a:cubicBezTo>
                  <a:pt x="793813" y="211684"/>
                  <a:pt x="796100" y="191682"/>
                  <a:pt x="795871" y="185509"/>
                </a:cubicBezTo>
                <a:cubicBezTo>
                  <a:pt x="795642" y="179337"/>
                  <a:pt x="795528" y="172365"/>
                  <a:pt x="795528" y="164592"/>
                </a:cubicBezTo>
                <a:cubicBezTo>
                  <a:pt x="799643" y="167336"/>
                  <a:pt x="802958" y="169164"/>
                  <a:pt x="805472" y="170079"/>
                </a:cubicBezTo>
                <a:cubicBezTo>
                  <a:pt x="807987" y="170993"/>
                  <a:pt x="810958" y="172936"/>
                  <a:pt x="814387" y="175908"/>
                </a:cubicBezTo>
                <a:cubicBezTo>
                  <a:pt x="817816" y="178880"/>
                  <a:pt x="823417" y="184252"/>
                  <a:pt x="831190" y="192024"/>
                </a:cubicBezTo>
                <a:cubicBezTo>
                  <a:pt x="833475" y="194768"/>
                  <a:pt x="835304" y="196482"/>
                  <a:pt x="836676" y="197168"/>
                </a:cubicBezTo>
                <a:cubicBezTo>
                  <a:pt x="838048" y="197854"/>
                  <a:pt x="838619" y="199111"/>
                  <a:pt x="838390" y="200940"/>
                </a:cubicBezTo>
                <a:cubicBezTo>
                  <a:pt x="838162" y="202769"/>
                  <a:pt x="838390" y="204255"/>
                  <a:pt x="839076" y="205398"/>
                </a:cubicBezTo>
                <a:cubicBezTo>
                  <a:pt x="839762" y="206541"/>
                  <a:pt x="839876" y="207455"/>
                  <a:pt x="839419" y="208141"/>
                </a:cubicBezTo>
                <a:cubicBezTo>
                  <a:pt x="838962" y="208827"/>
                  <a:pt x="838733" y="210541"/>
                  <a:pt x="838733" y="213284"/>
                </a:cubicBezTo>
                <a:lnTo>
                  <a:pt x="835990" y="209855"/>
                </a:lnTo>
                <a:lnTo>
                  <a:pt x="833247" y="251689"/>
                </a:lnTo>
                <a:lnTo>
                  <a:pt x="872338" y="229744"/>
                </a:lnTo>
                <a:cubicBezTo>
                  <a:pt x="870966" y="227458"/>
                  <a:pt x="868223" y="217056"/>
                  <a:pt x="864108" y="198540"/>
                </a:cubicBezTo>
                <a:cubicBezTo>
                  <a:pt x="859993" y="180023"/>
                  <a:pt x="855078" y="167450"/>
                  <a:pt x="849363" y="160821"/>
                </a:cubicBezTo>
                <a:cubicBezTo>
                  <a:pt x="843648" y="154191"/>
                  <a:pt x="839876" y="149505"/>
                  <a:pt x="838048" y="146762"/>
                </a:cubicBezTo>
                <a:cubicBezTo>
                  <a:pt x="836219" y="144018"/>
                  <a:pt x="833933" y="139904"/>
                  <a:pt x="831190" y="134417"/>
                </a:cubicBezTo>
                <a:lnTo>
                  <a:pt x="833933" y="131674"/>
                </a:lnTo>
                <a:lnTo>
                  <a:pt x="863422" y="137846"/>
                </a:lnTo>
                <a:cubicBezTo>
                  <a:pt x="871652" y="146076"/>
                  <a:pt x="878052" y="151905"/>
                  <a:pt x="882625" y="155334"/>
                </a:cubicBezTo>
                <a:cubicBezTo>
                  <a:pt x="887197" y="158763"/>
                  <a:pt x="890740" y="164135"/>
                  <a:pt x="893254" y="171450"/>
                </a:cubicBezTo>
                <a:cubicBezTo>
                  <a:pt x="895769" y="178766"/>
                  <a:pt x="900913" y="191339"/>
                  <a:pt x="908685" y="209169"/>
                </a:cubicBezTo>
                <a:lnTo>
                  <a:pt x="940232" y="198197"/>
                </a:lnTo>
                <a:lnTo>
                  <a:pt x="935431" y="196139"/>
                </a:lnTo>
                <a:cubicBezTo>
                  <a:pt x="931773" y="184252"/>
                  <a:pt x="928802" y="175794"/>
                  <a:pt x="926516" y="170765"/>
                </a:cubicBezTo>
                <a:cubicBezTo>
                  <a:pt x="924230" y="165735"/>
                  <a:pt x="924115" y="158649"/>
                  <a:pt x="926173" y="149505"/>
                </a:cubicBezTo>
                <a:cubicBezTo>
                  <a:pt x="928230" y="140361"/>
                  <a:pt x="929030" y="133960"/>
                  <a:pt x="928573" y="130302"/>
                </a:cubicBezTo>
                <a:cubicBezTo>
                  <a:pt x="928116" y="126645"/>
                  <a:pt x="927659" y="121158"/>
                  <a:pt x="927202" y="113843"/>
                </a:cubicBezTo>
                <a:cubicBezTo>
                  <a:pt x="924001" y="113386"/>
                  <a:pt x="920915" y="113615"/>
                  <a:pt x="917943" y="114529"/>
                </a:cubicBezTo>
                <a:cubicBezTo>
                  <a:pt x="914971" y="115443"/>
                  <a:pt x="909371" y="116586"/>
                  <a:pt x="901141" y="117958"/>
                </a:cubicBezTo>
                <a:cubicBezTo>
                  <a:pt x="892912" y="119330"/>
                  <a:pt x="887197" y="120244"/>
                  <a:pt x="883996" y="120701"/>
                </a:cubicBezTo>
                <a:lnTo>
                  <a:pt x="888111" y="121387"/>
                </a:lnTo>
                <a:cubicBezTo>
                  <a:pt x="880796" y="122301"/>
                  <a:pt x="874738" y="122759"/>
                  <a:pt x="869937" y="122759"/>
                </a:cubicBezTo>
                <a:cubicBezTo>
                  <a:pt x="865137" y="122759"/>
                  <a:pt x="859650" y="123444"/>
                  <a:pt x="853478" y="124816"/>
                </a:cubicBezTo>
                <a:cubicBezTo>
                  <a:pt x="847306" y="126188"/>
                  <a:pt x="837133" y="128245"/>
                  <a:pt x="822960" y="130988"/>
                </a:cubicBezTo>
                <a:lnTo>
                  <a:pt x="821588" y="128245"/>
                </a:lnTo>
                <a:lnTo>
                  <a:pt x="825703" y="120701"/>
                </a:lnTo>
                <a:cubicBezTo>
                  <a:pt x="830275" y="117044"/>
                  <a:pt x="834047" y="114072"/>
                  <a:pt x="837019" y="111786"/>
                </a:cubicBezTo>
                <a:cubicBezTo>
                  <a:pt x="839991" y="109500"/>
                  <a:pt x="850163" y="105728"/>
                  <a:pt x="867537" y="100470"/>
                </a:cubicBezTo>
                <a:cubicBezTo>
                  <a:pt x="884911" y="95212"/>
                  <a:pt x="902856" y="88126"/>
                  <a:pt x="921372" y="79210"/>
                </a:cubicBezTo>
                <a:cubicBezTo>
                  <a:pt x="939889" y="70295"/>
                  <a:pt x="954405" y="62865"/>
                  <a:pt x="964920" y="56922"/>
                </a:cubicBezTo>
                <a:cubicBezTo>
                  <a:pt x="975436" y="50978"/>
                  <a:pt x="989609" y="41377"/>
                  <a:pt x="1007440" y="28118"/>
                </a:cubicBezTo>
                <a:cubicBezTo>
                  <a:pt x="1002868" y="22175"/>
                  <a:pt x="1000125" y="14859"/>
                  <a:pt x="999210" y="6173"/>
                </a:cubicBezTo>
                <a:cubicBezTo>
                  <a:pt x="1004697" y="6173"/>
                  <a:pt x="1008926" y="6744"/>
                  <a:pt x="1011898" y="7887"/>
                </a:cubicBezTo>
                <a:cubicBezTo>
                  <a:pt x="1014869" y="9030"/>
                  <a:pt x="1017499" y="8687"/>
                  <a:pt x="1019784" y="6858"/>
                </a:cubicBezTo>
                <a:cubicBezTo>
                  <a:pt x="1022070" y="5030"/>
                  <a:pt x="1025271" y="2744"/>
                  <a:pt x="1029386" y="0"/>
                </a:cubicBezTo>
                <a:close/>
              </a:path>
            </a:pathLst>
          </a:custGeom>
          <a:solidFill>
            <a:srgbClr val="5BA00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5400" dirty="0">
              <a:solidFill>
                <a:srgbClr val="5BA00E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66524" y="1943227"/>
            <a:ext cx="2705633" cy="658905"/>
          </a:xfrm>
          <a:custGeom>
            <a:avLst/>
            <a:gdLst/>
            <a:ahLst/>
            <a:cxnLst/>
            <a:rect l="l" t="t" r="r" b="b"/>
            <a:pathLst>
              <a:path w="2705633" h="658905">
                <a:moveTo>
                  <a:pt x="1485443" y="569614"/>
                </a:moveTo>
                <a:lnTo>
                  <a:pt x="1484757" y="575101"/>
                </a:lnTo>
                <a:cubicBezTo>
                  <a:pt x="1487500" y="577387"/>
                  <a:pt x="1489672" y="578873"/>
                  <a:pt x="1491272" y="579558"/>
                </a:cubicBezTo>
                <a:cubicBezTo>
                  <a:pt x="1492872" y="580244"/>
                  <a:pt x="1495044" y="580587"/>
                  <a:pt x="1497787" y="580587"/>
                </a:cubicBezTo>
                <a:cubicBezTo>
                  <a:pt x="1500531" y="580587"/>
                  <a:pt x="1504645" y="580130"/>
                  <a:pt x="1510132" y="579216"/>
                </a:cubicBezTo>
                <a:cubicBezTo>
                  <a:pt x="1502817" y="579673"/>
                  <a:pt x="1496187" y="578987"/>
                  <a:pt x="1490244" y="577158"/>
                </a:cubicBezTo>
                <a:lnTo>
                  <a:pt x="1485443" y="570300"/>
                </a:lnTo>
                <a:close/>
                <a:moveTo>
                  <a:pt x="1750162" y="549726"/>
                </a:moveTo>
                <a:lnTo>
                  <a:pt x="1750162" y="550549"/>
                </a:lnTo>
                <a:lnTo>
                  <a:pt x="1747419" y="551098"/>
                </a:lnTo>
                <a:close/>
                <a:moveTo>
                  <a:pt x="1643177" y="532581"/>
                </a:moveTo>
                <a:lnTo>
                  <a:pt x="1628775" y="535324"/>
                </a:lnTo>
                <a:lnTo>
                  <a:pt x="1627404" y="537382"/>
                </a:lnTo>
                <a:lnTo>
                  <a:pt x="1642491" y="533953"/>
                </a:lnTo>
                <a:close/>
                <a:moveTo>
                  <a:pt x="1693987" y="532017"/>
                </a:moveTo>
                <a:lnTo>
                  <a:pt x="1701493" y="539843"/>
                </a:lnTo>
                <a:lnTo>
                  <a:pt x="1695298" y="534639"/>
                </a:lnTo>
                <a:close/>
                <a:moveTo>
                  <a:pt x="1643863" y="529152"/>
                </a:moveTo>
                <a:lnTo>
                  <a:pt x="1620546" y="534639"/>
                </a:lnTo>
                <a:cubicBezTo>
                  <a:pt x="1621917" y="534639"/>
                  <a:pt x="1624546" y="534296"/>
                  <a:pt x="1628432" y="533610"/>
                </a:cubicBezTo>
                <a:cubicBezTo>
                  <a:pt x="1632319" y="532924"/>
                  <a:pt x="1637691" y="531667"/>
                  <a:pt x="1644549" y="529838"/>
                </a:cubicBezTo>
                <a:close/>
                <a:moveTo>
                  <a:pt x="1752905" y="521608"/>
                </a:moveTo>
                <a:lnTo>
                  <a:pt x="1693240" y="530524"/>
                </a:lnTo>
                <a:lnTo>
                  <a:pt x="1693987" y="532017"/>
                </a:lnTo>
                <a:lnTo>
                  <a:pt x="1692555" y="530524"/>
                </a:lnTo>
                <a:lnTo>
                  <a:pt x="1689126" y="530524"/>
                </a:lnTo>
                <a:lnTo>
                  <a:pt x="1698727" y="542182"/>
                </a:lnTo>
                <a:lnTo>
                  <a:pt x="1724787" y="564128"/>
                </a:lnTo>
                <a:lnTo>
                  <a:pt x="1701493" y="539843"/>
                </a:lnTo>
                <a:lnTo>
                  <a:pt x="1708157" y="545440"/>
                </a:lnTo>
                <a:cubicBezTo>
                  <a:pt x="1711700" y="548526"/>
                  <a:pt x="1714500" y="551098"/>
                  <a:pt x="1716558" y="553155"/>
                </a:cubicBezTo>
                <a:cubicBezTo>
                  <a:pt x="1720672" y="557270"/>
                  <a:pt x="1723759" y="559213"/>
                  <a:pt x="1725816" y="558984"/>
                </a:cubicBezTo>
                <a:cubicBezTo>
                  <a:pt x="1727873" y="558756"/>
                  <a:pt x="1729359" y="558984"/>
                  <a:pt x="1730274" y="559670"/>
                </a:cubicBezTo>
                <a:cubicBezTo>
                  <a:pt x="1731188" y="560356"/>
                  <a:pt x="1733017" y="560699"/>
                  <a:pt x="1735760" y="560699"/>
                </a:cubicBezTo>
                <a:lnTo>
                  <a:pt x="1735760" y="557956"/>
                </a:lnTo>
                <a:lnTo>
                  <a:pt x="1722730" y="550412"/>
                </a:lnTo>
                <a:cubicBezTo>
                  <a:pt x="1731417" y="554527"/>
                  <a:pt x="1740561" y="556356"/>
                  <a:pt x="1750162" y="555898"/>
                </a:cubicBezTo>
                <a:lnTo>
                  <a:pt x="1750162" y="550549"/>
                </a:lnTo>
                <a:lnTo>
                  <a:pt x="1750848" y="550412"/>
                </a:lnTo>
                <a:lnTo>
                  <a:pt x="1754277" y="542868"/>
                </a:lnTo>
                <a:cubicBezTo>
                  <a:pt x="1751991" y="542868"/>
                  <a:pt x="1749933" y="543554"/>
                  <a:pt x="1748104" y="544926"/>
                </a:cubicBezTo>
                <a:lnTo>
                  <a:pt x="1752905" y="522294"/>
                </a:lnTo>
                <a:close/>
                <a:moveTo>
                  <a:pt x="1678839" y="521608"/>
                </a:moveTo>
                <a:lnTo>
                  <a:pt x="1661694" y="523666"/>
                </a:lnTo>
                <a:lnTo>
                  <a:pt x="1660322" y="525723"/>
                </a:lnTo>
                <a:lnTo>
                  <a:pt x="1654836" y="528466"/>
                </a:lnTo>
                <a:lnTo>
                  <a:pt x="1653464" y="530524"/>
                </a:lnTo>
                <a:cubicBezTo>
                  <a:pt x="1661236" y="528695"/>
                  <a:pt x="1669237" y="526866"/>
                  <a:pt x="1677467" y="525037"/>
                </a:cubicBezTo>
                <a:close/>
                <a:moveTo>
                  <a:pt x="2204847" y="512007"/>
                </a:moveTo>
                <a:lnTo>
                  <a:pt x="2210334" y="529838"/>
                </a:lnTo>
                <a:cubicBezTo>
                  <a:pt x="2210791" y="527552"/>
                  <a:pt x="2211248" y="526066"/>
                  <a:pt x="2211705" y="525380"/>
                </a:cubicBezTo>
                <a:cubicBezTo>
                  <a:pt x="2212162" y="524694"/>
                  <a:pt x="2212162" y="524009"/>
                  <a:pt x="2211705" y="523323"/>
                </a:cubicBezTo>
                <a:cubicBezTo>
                  <a:pt x="2211248" y="522637"/>
                  <a:pt x="2211019" y="521837"/>
                  <a:pt x="2211019" y="520923"/>
                </a:cubicBezTo>
                <a:lnTo>
                  <a:pt x="2213077" y="519551"/>
                </a:lnTo>
                <a:lnTo>
                  <a:pt x="2211019" y="515436"/>
                </a:lnTo>
                <a:lnTo>
                  <a:pt x="2208276" y="514750"/>
                </a:lnTo>
                <a:lnTo>
                  <a:pt x="2206219" y="512007"/>
                </a:lnTo>
                <a:close/>
                <a:moveTo>
                  <a:pt x="1748104" y="508578"/>
                </a:moveTo>
                <a:cubicBezTo>
                  <a:pt x="1745361" y="509035"/>
                  <a:pt x="1742618" y="509150"/>
                  <a:pt x="1739875" y="508921"/>
                </a:cubicBezTo>
                <a:cubicBezTo>
                  <a:pt x="1737132" y="508692"/>
                  <a:pt x="1731760" y="509378"/>
                  <a:pt x="1723759" y="510978"/>
                </a:cubicBezTo>
                <a:cubicBezTo>
                  <a:pt x="1715757" y="512579"/>
                  <a:pt x="1703299" y="514979"/>
                  <a:pt x="1686382" y="518179"/>
                </a:cubicBezTo>
                <a:lnTo>
                  <a:pt x="1684325" y="521608"/>
                </a:lnTo>
                <a:cubicBezTo>
                  <a:pt x="1690269" y="520237"/>
                  <a:pt x="1696670" y="519551"/>
                  <a:pt x="1703528" y="519551"/>
                </a:cubicBezTo>
                <a:lnTo>
                  <a:pt x="1705585" y="518179"/>
                </a:lnTo>
                <a:cubicBezTo>
                  <a:pt x="1722501" y="516808"/>
                  <a:pt x="1739418" y="513836"/>
                  <a:pt x="1756334" y="509264"/>
                </a:cubicBezTo>
                <a:close/>
                <a:moveTo>
                  <a:pt x="2474538" y="505835"/>
                </a:moveTo>
                <a:cubicBezTo>
                  <a:pt x="2473281" y="506292"/>
                  <a:pt x="2472309" y="507207"/>
                  <a:pt x="2471623" y="508578"/>
                </a:cubicBezTo>
                <a:cubicBezTo>
                  <a:pt x="2472538" y="508578"/>
                  <a:pt x="2473566" y="508578"/>
                  <a:pt x="2474710" y="508578"/>
                </a:cubicBezTo>
                <a:cubicBezTo>
                  <a:pt x="2475853" y="508578"/>
                  <a:pt x="2477681" y="508121"/>
                  <a:pt x="2480196" y="507207"/>
                </a:cubicBezTo>
                <a:cubicBezTo>
                  <a:pt x="2482711" y="506292"/>
                  <a:pt x="2484311" y="506292"/>
                  <a:pt x="2484996" y="507207"/>
                </a:cubicBezTo>
                <a:cubicBezTo>
                  <a:pt x="2485682" y="508121"/>
                  <a:pt x="2486482" y="508578"/>
                  <a:pt x="2487397" y="508578"/>
                </a:cubicBezTo>
                <a:lnTo>
                  <a:pt x="2487397" y="505835"/>
                </a:lnTo>
                <a:lnTo>
                  <a:pt x="2479167" y="505835"/>
                </a:lnTo>
                <a:cubicBezTo>
                  <a:pt x="2477339" y="505378"/>
                  <a:pt x="2475795" y="505378"/>
                  <a:pt x="2474538" y="505835"/>
                </a:cubicBezTo>
                <a:close/>
                <a:moveTo>
                  <a:pt x="1225525" y="496920"/>
                </a:moveTo>
                <a:cubicBezTo>
                  <a:pt x="1224611" y="502406"/>
                  <a:pt x="1223582" y="506064"/>
                  <a:pt x="1222439" y="507892"/>
                </a:cubicBezTo>
                <a:cubicBezTo>
                  <a:pt x="1221296" y="509721"/>
                  <a:pt x="1220496" y="512464"/>
                  <a:pt x="1220038" y="516122"/>
                </a:cubicBezTo>
                <a:cubicBezTo>
                  <a:pt x="1219581" y="519780"/>
                  <a:pt x="1218667" y="523780"/>
                  <a:pt x="1217295" y="528123"/>
                </a:cubicBezTo>
                <a:cubicBezTo>
                  <a:pt x="1215924" y="532467"/>
                  <a:pt x="1214895" y="536696"/>
                  <a:pt x="1214209" y="540811"/>
                </a:cubicBezTo>
                <a:cubicBezTo>
                  <a:pt x="1213523" y="544926"/>
                  <a:pt x="1212609" y="548355"/>
                  <a:pt x="1211466" y="551098"/>
                </a:cubicBezTo>
                <a:cubicBezTo>
                  <a:pt x="1210323" y="553841"/>
                  <a:pt x="1209751" y="558642"/>
                  <a:pt x="1209751" y="565500"/>
                </a:cubicBezTo>
                <a:lnTo>
                  <a:pt x="1212495" y="565500"/>
                </a:lnTo>
                <a:lnTo>
                  <a:pt x="1213866" y="557270"/>
                </a:lnTo>
                <a:lnTo>
                  <a:pt x="1217981" y="555898"/>
                </a:lnTo>
                <a:cubicBezTo>
                  <a:pt x="1221639" y="552241"/>
                  <a:pt x="1223010" y="547897"/>
                  <a:pt x="1222096" y="542868"/>
                </a:cubicBezTo>
                <a:lnTo>
                  <a:pt x="1217981" y="547669"/>
                </a:lnTo>
                <a:cubicBezTo>
                  <a:pt x="1219353" y="539439"/>
                  <a:pt x="1220038" y="533838"/>
                  <a:pt x="1220038" y="530867"/>
                </a:cubicBezTo>
                <a:cubicBezTo>
                  <a:pt x="1220038" y="527895"/>
                  <a:pt x="1220381" y="526066"/>
                  <a:pt x="1221067" y="525380"/>
                </a:cubicBezTo>
                <a:cubicBezTo>
                  <a:pt x="1221753" y="524694"/>
                  <a:pt x="1222553" y="523666"/>
                  <a:pt x="1223467" y="522294"/>
                </a:cubicBezTo>
                <a:cubicBezTo>
                  <a:pt x="1222553" y="520008"/>
                  <a:pt x="1221981" y="518294"/>
                  <a:pt x="1221753" y="517151"/>
                </a:cubicBezTo>
                <a:cubicBezTo>
                  <a:pt x="1221524" y="516008"/>
                  <a:pt x="1222096" y="514522"/>
                  <a:pt x="1223467" y="512693"/>
                </a:cubicBezTo>
                <a:cubicBezTo>
                  <a:pt x="1224839" y="510864"/>
                  <a:pt x="1226668" y="507664"/>
                  <a:pt x="1228954" y="503092"/>
                </a:cubicBezTo>
                <a:lnTo>
                  <a:pt x="1225525" y="497605"/>
                </a:lnTo>
                <a:close/>
                <a:moveTo>
                  <a:pt x="126188" y="492119"/>
                </a:moveTo>
                <a:cubicBezTo>
                  <a:pt x="120701" y="492576"/>
                  <a:pt x="116243" y="492690"/>
                  <a:pt x="112814" y="492462"/>
                </a:cubicBezTo>
                <a:cubicBezTo>
                  <a:pt x="109385" y="492233"/>
                  <a:pt x="105842" y="492690"/>
                  <a:pt x="102184" y="493833"/>
                </a:cubicBezTo>
                <a:cubicBezTo>
                  <a:pt x="98527" y="494976"/>
                  <a:pt x="92355" y="496691"/>
                  <a:pt x="83668" y="498977"/>
                </a:cubicBezTo>
                <a:cubicBezTo>
                  <a:pt x="86411" y="499434"/>
                  <a:pt x="92926" y="499891"/>
                  <a:pt x="103213" y="500349"/>
                </a:cubicBezTo>
                <a:cubicBezTo>
                  <a:pt x="113500" y="500806"/>
                  <a:pt x="128016" y="501034"/>
                  <a:pt x="146761" y="501034"/>
                </a:cubicBezTo>
                <a:cubicBezTo>
                  <a:pt x="145390" y="499663"/>
                  <a:pt x="144361" y="498405"/>
                  <a:pt x="143675" y="497262"/>
                </a:cubicBezTo>
                <a:cubicBezTo>
                  <a:pt x="142990" y="496119"/>
                  <a:pt x="141275" y="495548"/>
                  <a:pt x="138532" y="495548"/>
                </a:cubicBezTo>
                <a:cubicBezTo>
                  <a:pt x="135789" y="495548"/>
                  <a:pt x="131674" y="494405"/>
                  <a:pt x="126188" y="492119"/>
                </a:cubicBezTo>
                <a:close/>
                <a:moveTo>
                  <a:pt x="1561567" y="462630"/>
                </a:moveTo>
                <a:lnTo>
                  <a:pt x="1551280" y="474288"/>
                </a:lnTo>
                <a:lnTo>
                  <a:pt x="1549222" y="474288"/>
                </a:lnTo>
                <a:close/>
                <a:moveTo>
                  <a:pt x="1617803" y="461944"/>
                </a:moveTo>
                <a:lnTo>
                  <a:pt x="1608201" y="470859"/>
                </a:lnTo>
                <a:lnTo>
                  <a:pt x="1606830" y="474974"/>
                </a:lnTo>
                <a:lnTo>
                  <a:pt x="1614374" y="469488"/>
                </a:lnTo>
                <a:lnTo>
                  <a:pt x="1617803" y="462630"/>
                </a:lnTo>
                <a:close/>
                <a:moveTo>
                  <a:pt x="1821485" y="431083"/>
                </a:moveTo>
                <a:cubicBezTo>
                  <a:pt x="1818285" y="439770"/>
                  <a:pt x="1814856" y="447999"/>
                  <a:pt x="1811198" y="455772"/>
                </a:cubicBezTo>
                <a:lnTo>
                  <a:pt x="1815313" y="456457"/>
                </a:lnTo>
                <a:lnTo>
                  <a:pt x="1822171" y="431769"/>
                </a:lnTo>
                <a:close/>
                <a:moveTo>
                  <a:pt x="965607" y="429711"/>
                </a:moveTo>
                <a:cubicBezTo>
                  <a:pt x="931774" y="440684"/>
                  <a:pt x="899084" y="453257"/>
                  <a:pt x="867537" y="467430"/>
                </a:cubicBezTo>
                <a:cubicBezTo>
                  <a:pt x="870280" y="476117"/>
                  <a:pt x="873367" y="485261"/>
                  <a:pt x="876796" y="494862"/>
                </a:cubicBezTo>
                <a:cubicBezTo>
                  <a:pt x="880225" y="504463"/>
                  <a:pt x="883082" y="514865"/>
                  <a:pt x="885368" y="526066"/>
                </a:cubicBezTo>
                <a:cubicBezTo>
                  <a:pt x="887654" y="537267"/>
                  <a:pt x="890169" y="545154"/>
                  <a:pt x="892912" y="549726"/>
                </a:cubicBezTo>
                <a:lnTo>
                  <a:pt x="897712" y="544240"/>
                </a:lnTo>
                <a:lnTo>
                  <a:pt x="894969" y="536696"/>
                </a:lnTo>
                <a:lnTo>
                  <a:pt x="897712" y="532581"/>
                </a:lnTo>
                <a:lnTo>
                  <a:pt x="894283" y="522294"/>
                </a:lnTo>
                <a:lnTo>
                  <a:pt x="899084" y="515436"/>
                </a:lnTo>
                <a:cubicBezTo>
                  <a:pt x="898627" y="511779"/>
                  <a:pt x="898170" y="509150"/>
                  <a:pt x="897712" y="507549"/>
                </a:cubicBezTo>
                <a:cubicBezTo>
                  <a:pt x="897255" y="505949"/>
                  <a:pt x="897598" y="504349"/>
                  <a:pt x="898741" y="502749"/>
                </a:cubicBezTo>
                <a:cubicBezTo>
                  <a:pt x="899884" y="501149"/>
                  <a:pt x="901599" y="498291"/>
                  <a:pt x="903885" y="494176"/>
                </a:cubicBezTo>
                <a:cubicBezTo>
                  <a:pt x="909371" y="490519"/>
                  <a:pt x="916229" y="488919"/>
                  <a:pt x="924459" y="489376"/>
                </a:cubicBezTo>
                <a:cubicBezTo>
                  <a:pt x="933145" y="477946"/>
                  <a:pt x="939546" y="470173"/>
                  <a:pt x="943661" y="466059"/>
                </a:cubicBezTo>
                <a:cubicBezTo>
                  <a:pt x="947776" y="461944"/>
                  <a:pt x="951205" y="457600"/>
                  <a:pt x="953948" y="453028"/>
                </a:cubicBezTo>
                <a:cubicBezTo>
                  <a:pt x="956691" y="448456"/>
                  <a:pt x="960806" y="440913"/>
                  <a:pt x="966292" y="430397"/>
                </a:cubicBezTo>
                <a:close/>
                <a:moveTo>
                  <a:pt x="211943" y="424815"/>
                </a:moveTo>
                <a:lnTo>
                  <a:pt x="211912" y="424911"/>
                </a:lnTo>
                <a:lnTo>
                  <a:pt x="211832" y="424830"/>
                </a:lnTo>
                <a:close/>
                <a:moveTo>
                  <a:pt x="210541" y="423539"/>
                </a:moveTo>
                <a:lnTo>
                  <a:pt x="211832" y="424830"/>
                </a:lnTo>
                <a:lnTo>
                  <a:pt x="211227" y="424911"/>
                </a:lnTo>
                <a:close/>
                <a:moveTo>
                  <a:pt x="2343379" y="407080"/>
                </a:moveTo>
                <a:cubicBezTo>
                  <a:pt x="2343379" y="407080"/>
                  <a:pt x="2341779" y="409251"/>
                  <a:pt x="2338578" y="413595"/>
                </a:cubicBezTo>
                <a:cubicBezTo>
                  <a:pt x="2335378" y="417938"/>
                  <a:pt x="2333778" y="420339"/>
                  <a:pt x="2333778" y="420796"/>
                </a:cubicBezTo>
                <a:cubicBezTo>
                  <a:pt x="2333778" y="421253"/>
                  <a:pt x="2333549" y="422167"/>
                  <a:pt x="2333092" y="423539"/>
                </a:cubicBezTo>
                <a:cubicBezTo>
                  <a:pt x="2330806" y="424453"/>
                  <a:pt x="2328977" y="425596"/>
                  <a:pt x="2327605" y="426968"/>
                </a:cubicBezTo>
                <a:lnTo>
                  <a:pt x="2327605" y="430397"/>
                </a:lnTo>
                <a:lnTo>
                  <a:pt x="2326920" y="426968"/>
                </a:lnTo>
                <a:lnTo>
                  <a:pt x="2330349" y="423539"/>
                </a:lnTo>
                <a:lnTo>
                  <a:pt x="2328977" y="423539"/>
                </a:lnTo>
                <a:close/>
                <a:moveTo>
                  <a:pt x="2445563" y="403651"/>
                </a:moveTo>
                <a:lnTo>
                  <a:pt x="2444877" y="404337"/>
                </a:lnTo>
                <a:lnTo>
                  <a:pt x="2452421" y="405708"/>
                </a:lnTo>
                <a:lnTo>
                  <a:pt x="2452421" y="404337"/>
                </a:lnTo>
                <a:close/>
                <a:moveTo>
                  <a:pt x="2540889" y="401593"/>
                </a:moveTo>
                <a:cubicBezTo>
                  <a:pt x="2540432" y="402508"/>
                  <a:pt x="2538032" y="402965"/>
                  <a:pt x="2533688" y="402965"/>
                </a:cubicBezTo>
                <a:cubicBezTo>
                  <a:pt x="2529345" y="402965"/>
                  <a:pt x="2525802" y="403194"/>
                  <a:pt x="2523058" y="403651"/>
                </a:cubicBezTo>
                <a:cubicBezTo>
                  <a:pt x="2520315" y="404108"/>
                  <a:pt x="2518029" y="404794"/>
                  <a:pt x="2516200" y="405708"/>
                </a:cubicBezTo>
                <a:lnTo>
                  <a:pt x="2516200" y="403651"/>
                </a:lnTo>
                <a:lnTo>
                  <a:pt x="2512772" y="402965"/>
                </a:lnTo>
                <a:cubicBezTo>
                  <a:pt x="2511857" y="403422"/>
                  <a:pt x="2510828" y="403879"/>
                  <a:pt x="2509685" y="404337"/>
                </a:cubicBezTo>
                <a:cubicBezTo>
                  <a:pt x="2508542" y="404794"/>
                  <a:pt x="2504999" y="405251"/>
                  <a:pt x="2499055" y="405708"/>
                </a:cubicBezTo>
                <a:cubicBezTo>
                  <a:pt x="2493112" y="406165"/>
                  <a:pt x="2489454" y="406394"/>
                  <a:pt x="2488083" y="406394"/>
                </a:cubicBezTo>
                <a:cubicBezTo>
                  <a:pt x="2486711" y="406394"/>
                  <a:pt x="2485111" y="406623"/>
                  <a:pt x="2483282" y="407080"/>
                </a:cubicBezTo>
                <a:lnTo>
                  <a:pt x="2481910" y="405708"/>
                </a:lnTo>
                <a:lnTo>
                  <a:pt x="2482596" y="404337"/>
                </a:lnTo>
                <a:lnTo>
                  <a:pt x="2485339" y="405022"/>
                </a:lnTo>
                <a:lnTo>
                  <a:pt x="2485339" y="404337"/>
                </a:lnTo>
                <a:cubicBezTo>
                  <a:pt x="2479396" y="404337"/>
                  <a:pt x="2473224" y="404108"/>
                  <a:pt x="2466823" y="403651"/>
                </a:cubicBezTo>
                <a:lnTo>
                  <a:pt x="2465451" y="405022"/>
                </a:lnTo>
                <a:lnTo>
                  <a:pt x="2470937" y="405708"/>
                </a:lnTo>
                <a:cubicBezTo>
                  <a:pt x="2469109" y="406165"/>
                  <a:pt x="2467280" y="406508"/>
                  <a:pt x="2465451" y="406737"/>
                </a:cubicBezTo>
                <a:cubicBezTo>
                  <a:pt x="2463622" y="406965"/>
                  <a:pt x="2458136" y="406965"/>
                  <a:pt x="2448992" y="406737"/>
                </a:cubicBezTo>
                <a:cubicBezTo>
                  <a:pt x="2439848" y="406508"/>
                  <a:pt x="2434361" y="405937"/>
                  <a:pt x="2432533" y="405022"/>
                </a:cubicBezTo>
                <a:cubicBezTo>
                  <a:pt x="2430704" y="404108"/>
                  <a:pt x="2429332" y="403879"/>
                  <a:pt x="2428418" y="404337"/>
                </a:cubicBezTo>
                <a:cubicBezTo>
                  <a:pt x="2427503" y="404794"/>
                  <a:pt x="2426132" y="405022"/>
                  <a:pt x="2424303" y="405022"/>
                </a:cubicBezTo>
                <a:cubicBezTo>
                  <a:pt x="2422474" y="405022"/>
                  <a:pt x="2420760" y="404908"/>
                  <a:pt x="2419159" y="404679"/>
                </a:cubicBezTo>
                <a:cubicBezTo>
                  <a:pt x="2417560" y="404451"/>
                  <a:pt x="2416302" y="404451"/>
                  <a:pt x="2415388" y="404679"/>
                </a:cubicBezTo>
                <a:cubicBezTo>
                  <a:pt x="2414473" y="404908"/>
                  <a:pt x="2413787" y="405480"/>
                  <a:pt x="2413330" y="406394"/>
                </a:cubicBezTo>
                <a:lnTo>
                  <a:pt x="2416759" y="407080"/>
                </a:lnTo>
                <a:lnTo>
                  <a:pt x="2412644" y="411195"/>
                </a:lnTo>
                <a:lnTo>
                  <a:pt x="2415388" y="411880"/>
                </a:lnTo>
                <a:lnTo>
                  <a:pt x="2409901" y="412566"/>
                </a:lnTo>
                <a:cubicBezTo>
                  <a:pt x="2409901" y="417595"/>
                  <a:pt x="2410587" y="421939"/>
                  <a:pt x="2411959" y="425596"/>
                </a:cubicBezTo>
                <a:cubicBezTo>
                  <a:pt x="2413330" y="429254"/>
                  <a:pt x="2416988" y="441713"/>
                  <a:pt x="2422932" y="462972"/>
                </a:cubicBezTo>
                <a:cubicBezTo>
                  <a:pt x="2428875" y="484232"/>
                  <a:pt x="2432533" y="498748"/>
                  <a:pt x="2433904" y="506521"/>
                </a:cubicBezTo>
                <a:cubicBezTo>
                  <a:pt x="2436190" y="509264"/>
                  <a:pt x="2439162" y="510407"/>
                  <a:pt x="2442820" y="509950"/>
                </a:cubicBezTo>
                <a:cubicBezTo>
                  <a:pt x="2441905" y="507664"/>
                  <a:pt x="2441677" y="505378"/>
                  <a:pt x="2442134" y="503092"/>
                </a:cubicBezTo>
                <a:cubicBezTo>
                  <a:pt x="2442591" y="500806"/>
                  <a:pt x="2442934" y="498063"/>
                  <a:pt x="2443163" y="494862"/>
                </a:cubicBezTo>
                <a:cubicBezTo>
                  <a:pt x="2443391" y="491662"/>
                  <a:pt x="2443734" y="488233"/>
                  <a:pt x="2444191" y="484575"/>
                </a:cubicBezTo>
                <a:cubicBezTo>
                  <a:pt x="2442362" y="483661"/>
                  <a:pt x="2441448" y="482289"/>
                  <a:pt x="2441448" y="480460"/>
                </a:cubicBezTo>
                <a:lnTo>
                  <a:pt x="2444191" y="482518"/>
                </a:lnTo>
                <a:lnTo>
                  <a:pt x="2443506" y="477717"/>
                </a:lnTo>
                <a:lnTo>
                  <a:pt x="2445563" y="475660"/>
                </a:lnTo>
                <a:cubicBezTo>
                  <a:pt x="2445106" y="474288"/>
                  <a:pt x="2445106" y="473145"/>
                  <a:pt x="2445563" y="472231"/>
                </a:cubicBezTo>
                <a:lnTo>
                  <a:pt x="2448306" y="475660"/>
                </a:lnTo>
                <a:cubicBezTo>
                  <a:pt x="2449678" y="473374"/>
                  <a:pt x="2449906" y="470859"/>
                  <a:pt x="2448992" y="468116"/>
                </a:cubicBezTo>
                <a:lnTo>
                  <a:pt x="2450364" y="466744"/>
                </a:lnTo>
                <a:cubicBezTo>
                  <a:pt x="2448077" y="466287"/>
                  <a:pt x="2446020" y="465830"/>
                  <a:pt x="2444191" y="465373"/>
                </a:cubicBezTo>
                <a:lnTo>
                  <a:pt x="2451049" y="459886"/>
                </a:lnTo>
                <a:cubicBezTo>
                  <a:pt x="2449220" y="457600"/>
                  <a:pt x="2447849" y="456000"/>
                  <a:pt x="2446935" y="455086"/>
                </a:cubicBezTo>
                <a:cubicBezTo>
                  <a:pt x="2446020" y="454171"/>
                  <a:pt x="2445677" y="452914"/>
                  <a:pt x="2445906" y="451314"/>
                </a:cubicBezTo>
                <a:cubicBezTo>
                  <a:pt x="2446134" y="449714"/>
                  <a:pt x="2446477" y="447542"/>
                  <a:pt x="2446935" y="444799"/>
                </a:cubicBezTo>
                <a:lnTo>
                  <a:pt x="2453793" y="439312"/>
                </a:lnTo>
                <a:lnTo>
                  <a:pt x="2454478" y="442056"/>
                </a:lnTo>
                <a:cubicBezTo>
                  <a:pt x="2457679" y="442056"/>
                  <a:pt x="2459965" y="442056"/>
                  <a:pt x="2461336" y="442056"/>
                </a:cubicBezTo>
                <a:cubicBezTo>
                  <a:pt x="2462708" y="442056"/>
                  <a:pt x="2464765" y="442513"/>
                  <a:pt x="2467509" y="443427"/>
                </a:cubicBezTo>
                <a:cubicBezTo>
                  <a:pt x="2470252" y="444342"/>
                  <a:pt x="2472538" y="444799"/>
                  <a:pt x="2474367" y="444799"/>
                </a:cubicBezTo>
                <a:cubicBezTo>
                  <a:pt x="2476196" y="444799"/>
                  <a:pt x="2477567" y="445256"/>
                  <a:pt x="2478481" y="446170"/>
                </a:cubicBezTo>
                <a:cubicBezTo>
                  <a:pt x="2479396" y="447085"/>
                  <a:pt x="2480196" y="447771"/>
                  <a:pt x="2480882" y="448228"/>
                </a:cubicBezTo>
                <a:cubicBezTo>
                  <a:pt x="2481568" y="448685"/>
                  <a:pt x="2482596" y="449599"/>
                  <a:pt x="2483968" y="450971"/>
                </a:cubicBezTo>
                <a:lnTo>
                  <a:pt x="2488083" y="448914"/>
                </a:lnTo>
                <a:lnTo>
                  <a:pt x="2490826" y="453714"/>
                </a:lnTo>
                <a:lnTo>
                  <a:pt x="2496312" y="453028"/>
                </a:lnTo>
                <a:cubicBezTo>
                  <a:pt x="2496769" y="450742"/>
                  <a:pt x="2498141" y="448914"/>
                  <a:pt x="2500427" y="447542"/>
                </a:cubicBezTo>
                <a:lnTo>
                  <a:pt x="2501799" y="448914"/>
                </a:lnTo>
                <a:lnTo>
                  <a:pt x="2502484" y="446856"/>
                </a:lnTo>
                <a:lnTo>
                  <a:pt x="2505227" y="444799"/>
                </a:lnTo>
                <a:lnTo>
                  <a:pt x="2503856" y="443427"/>
                </a:lnTo>
                <a:lnTo>
                  <a:pt x="2507971" y="442741"/>
                </a:lnTo>
                <a:cubicBezTo>
                  <a:pt x="2507056" y="441827"/>
                  <a:pt x="2506371" y="440455"/>
                  <a:pt x="2505914" y="438627"/>
                </a:cubicBezTo>
                <a:lnTo>
                  <a:pt x="2507285" y="437255"/>
                </a:lnTo>
                <a:lnTo>
                  <a:pt x="2507971" y="439312"/>
                </a:lnTo>
                <a:lnTo>
                  <a:pt x="2511400" y="439998"/>
                </a:lnTo>
                <a:lnTo>
                  <a:pt x="2511400" y="435883"/>
                </a:lnTo>
                <a:lnTo>
                  <a:pt x="2517572" y="432454"/>
                </a:lnTo>
                <a:lnTo>
                  <a:pt x="2516886" y="428340"/>
                </a:lnTo>
                <a:cubicBezTo>
                  <a:pt x="2518258" y="426968"/>
                  <a:pt x="2519401" y="425825"/>
                  <a:pt x="2520315" y="424911"/>
                </a:cubicBezTo>
                <a:cubicBezTo>
                  <a:pt x="2521229" y="423996"/>
                  <a:pt x="2522144" y="423425"/>
                  <a:pt x="2523058" y="423196"/>
                </a:cubicBezTo>
                <a:cubicBezTo>
                  <a:pt x="2523973" y="422967"/>
                  <a:pt x="2525001" y="422967"/>
                  <a:pt x="2526144" y="423196"/>
                </a:cubicBezTo>
                <a:cubicBezTo>
                  <a:pt x="2527287" y="423425"/>
                  <a:pt x="2529230" y="423539"/>
                  <a:pt x="2531974" y="423539"/>
                </a:cubicBezTo>
                <a:lnTo>
                  <a:pt x="2534031" y="420110"/>
                </a:lnTo>
                <a:lnTo>
                  <a:pt x="2538832" y="417367"/>
                </a:lnTo>
                <a:lnTo>
                  <a:pt x="2538832" y="415309"/>
                </a:lnTo>
                <a:cubicBezTo>
                  <a:pt x="2539746" y="414395"/>
                  <a:pt x="2540774" y="413709"/>
                  <a:pt x="2541918" y="413252"/>
                </a:cubicBezTo>
                <a:cubicBezTo>
                  <a:pt x="2543061" y="412795"/>
                  <a:pt x="2543861" y="412338"/>
                  <a:pt x="2544318" y="411880"/>
                </a:cubicBezTo>
                <a:cubicBezTo>
                  <a:pt x="2544775" y="411423"/>
                  <a:pt x="2545575" y="411309"/>
                  <a:pt x="2546718" y="411537"/>
                </a:cubicBezTo>
                <a:cubicBezTo>
                  <a:pt x="2547862" y="411766"/>
                  <a:pt x="2549576" y="412109"/>
                  <a:pt x="2551862" y="412566"/>
                </a:cubicBezTo>
                <a:cubicBezTo>
                  <a:pt x="2553691" y="410737"/>
                  <a:pt x="2555062" y="409366"/>
                  <a:pt x="2555976" y="408451"/>
                </a:cubicBezTo>
                <a:cubicBezTo>
                  <a:pt x="2556891" y="407537"/>
                  <a:pt x="2557348" y="406851"/>
                  <a:pt x="2557348" y="406394"/>
                </a:cubicBezTo>
                <a:cubicBezTo>
                  <a:pt x="2557348" y="405937"/>
                  <a:pt x="2557806" y="405251"/>
                  <a:pt x="2558720" y="404337"/>
                </a:cubicBezTo>
                <a:lnTo>
                  <a:pt x="2545004" y="405022"/>
                </a:lnTo>
                <a:lnTo>
                  <a:pt x="2545690" y="404337"/>
                </a:lnTo>
                <a:lnTo>
                  <a:pt x="2545004" y="402965"/>
                </a:lnTo>
                <a:cubicBezTo>
                  <a:pt x="2543632" y="402965"/>
                  <a:pt x="2542260" y="402508"/>
                  <a:pt x="2540889" y="401593"/>
                </a:cubicBezTo>
                <a:close/>
                <a:moveTo>
                  <a:pt x="2290572" y="398507"/>
                </a:moveTo>
                <a:cubicBezTo>
                  <a:pt x="2290572" y="398279"/>
                  <a:pt x="2289315" y="398507"/>
                  <a:pt x="2286800" y="399193"/>
                </a:cubicBezTo>
                <a:cubicBezTo>
                  <a:pt x="2284286" y="399879"/>
                  <a:pt x="2280971" y="401136"/>
                  <a:pt x="2276856" y="402965"/>
                </a:cubicBezTo>
                <a:lnTo>
                  <a:pt x="2274799" y="399536"/>
                </a:lnTo>
                <a:lnTo>
                  <a:pt x="2274113" y="403651"/>
                </a:lnTo>
                <a:lnTo>
                  <a:pt x="2272741" y="402965"/>
                </a:lnTo>
                <a:lnTo>
                  <a:pt x="2269998" y="404337"/>
                </a:lnTo>
                <a:lnTo>
                  <a:pt x="2268627" y="403651"/>
                </a:lnTo>
                <a:lnTo>
                  <a:pt x="2266569" y="406394"/>
                </a:lnTo>
                <a:cubicBezTo>
                  <a:pt x="2263369" y="406394"/>
                  <a:pt x="2260626" y="407080"/>
                  <a:pt x="2258340" y="408451"/>
                </a:cubicBezTo>
                <a:lnTo>
                  <a:pt x="2256968" y="410509"/>
                </a:lnTo>
                <a:lnTo>
                  <a:pt x="2256282" y="409137"/>
                </a:lnTo>
                <a:cubicBezTo>
                  <a:pt x="2255825" y="409594"/>
                  <a:pt x="2255254" y="409937"/>
                  <a:pt x="2254568" y="410166"/>
                </a:cubicBezTo>
                <a:cubicBezTo>
                  <a:pt x="2253882" y="410394"/>
                  <a:pt x="2253310" y="410509"/>
                  <a:pt x="2252853" y="410509"/>
                </a:cubicBezTo>
                <a:cubicBezTo>
                  <a:pt x="2252396" y="410509"/>
                  <a:pt x="2251710" y="410852"/>
                  <a:pt x="2250796" y="411537"/>
                </a:cubicBezTo>
                <a:cubicBezTo>
                  <a:pt x="2249881" y="412223"/>
                  <a:pt x="2248738" y="413023"/>
                  <a:pt x="2247367" y="413938"/>
                </a:cubicBezTo>
                <a:cubicBezTo>
                  <a:pt x="2245995" y="414852"/>
                  <a:pt x="2244624" y="415309"/>
                  <a:pt x="2243252" y="415309"/>
                </a:cubicBezTo>
                <a:cubicBezTo>
                  <a:pt x="2241880" y="415309"/>
                  <a:pt x="2240852" y="415652"/>
                  <a:pt x="2240166" y="416338"/>
                </a:cubicBezTo>
                <a:cubicBezTo>
                  <a:pt x="2239480" y="417024"/>
                  <a:pt x="2237423" y="417938"/>
                  <a:pt x="2233994" y="419081"/>
                </a:cubicBezTo>
                <a:cubicBezTo>
                  <a:pt x="2230565" y="420224"/>
                  <a:pt x="2228050" y="421482"/>
                  <a:pt x="2226450" y="422853"/>
                </a:cubicBezTo>
                <a:cubicBezTo>
                  <a:pt x="2224850" y="424225"/>
                  <a:pt x="2223249" y="425025"/>
                  <a:pt x="2221649" y="425253"/>
                </a:cubicBezTo>
                <a:cubicBezTo>
                  <a:pt x="2220049" y="425482"/>
                  <a:pt x="2218106" y="426396"/>
                  <a:pt x="2215820" y="427997"/>
                </a:cubicBezTo>
                <a:cubicBezTo>
                  <a:pt x="2213534" y="429597"/>
                  <a:pt x="2210562" y="430968"/>
                  <a:pt x="2206905" y="432111"/>
                </a:cubicBezTo>
                <a:cubicBezTo>
                  <a:pt x="2203247" y="433254"/>
                  <a:pt x="2200618" y="434512"/>
                  <a:pt x="2199018" y="435883"/>
                </a:cubicBezTo>
                <a:cubicBezTo>
                  <a:pt x="2197418" y="437255"/>
                  <a:pt x="2194789" y="439312"/>
                  <a:pt x="2191131" y="442056"/>
                </a:cubicBezTo>
                <a:lnTo>
                  <a:pt x="2191131" y="444113"/>
                </a:lnTo>
                <a:cubicBezTo>
                  <a:pt x="2188388" y="445942"/>
                  <a:pt x="2185873" y="446856"/>
                  <a:pt x="2183587" y="446856"/>
                </a:cubicBezTo>
                <a:cubicBezTo>
                  <a:pt x="2184045" y="450514"/>
                  <a:pt x="2185416" y="454629"/>
                  <a:pt x="2187702" y="459201"/>
                </a:cubicBezTo>
                <a:cubicBezTo>
                  <a:pt x="2189988" y="463773"/>
                  <a:pt x="2192046" y="469145"/>
                  <a:pt x="2193874" y="475317"/>
                </a:cubicBezTo>
                <a:cubicBezTo>
                  <a:pt x="2195703" y="481489"/>
                  <a:pt x="2197532" y="486633"/>
                  <a:pt x="2199361" y="490747"/>
                </a:cubicBezTo>
                <a:cubicBezTo>
                  <a:pt x="2201190" y="494862"/>
                  <a:pt x="2202561" y="497834"/>
                  <a:pt x="2203476" y="499663"/>
                </a:cubicBezTo>
                <a:lnTo>
                  <a:pt x="2205533" y="498291"/>
                </a:lnTo>
                <a:cubicBezTo>
                  <a:pt x="2206905" y="501034"/>
                  <a:pt x="2209190" y="502406"/>
                  <a:pt x="2212391" y="502406"/>
                </a:cubicBezTo>
                <a:lnTo>
                  <a:pt x="2212391" y="497605"/>
                </a:lnTo>
                <a:lnTo>
                  <a:pt x="2208276" y="496920"/>
                </a:lnTo>
                <a:cubicBezTo>
                  <a:pt x="2209648" y="496005"/>
                  <a:pt x="2211248" y="495548"/>
                  <a:pt x="2213077" y="495548"/>
                </a:cubicBezTo>
                <a:lnTo>
                  <a:pt x="2210334" y="494176"/>
                </a:lnTo>
                <a:cubicBezTo>
                  <a:pt x="2210791" y="493719"/>
                  <a:pt x="2211134" y="493376"/>
                  <a:pt x="2211362" y="493148"/>
                </a:cubicBezTo>
                <a:cubicBezTo>
                  <a:pt x="2211591" y="492919"/>
                  <a:pt x="2211934" y="492805"/>
                  <a:pt x="2212391" y="492805"/>
                </a:cubicBezTo>
                <a:cubicBezTo>
                  <a:pt x="2212848" y="492805"/>
                  <a:pt x="2213534" y="492576"/>
                  <a:pt x="2214448" y="492119"/>
                </a:cubicBezTo>
                <a:lnTo>
                  <a:pt x="2213077" y="490062"/>
                </a:lnTo>
                <a:lnTo>
                  <a:pt x="2210334" y="482518"/>
                </a:lnTo>
                <a:lnTo>
                  <a:pt x="2212391" y="479089"/>
                </a:lnTo>
                <a:lnTo>
                  <a:pt x="2208962" y="476346"/>
                </a:lnTo>
                <a:cubicBezTo>
                  <a:pt x="2210334" y="477260"/>
                  <a:pt x="2211934" y="477717"/>
                  <a:pt x="2213763" y="477717"/>
                </a:cubicBezTo>
                <a:lnTo>
                  <a:pt x="2213077" y="474974"/>
                </a:lnTo>
                <a:lnTo>
                  <a:pt x="2211019" y="473602"/>
                </a:lnTo>
                <a:cubicBezTo>
                  <a:pt x="2207819" y="467659"/>
                  <a:pt x="2208276" y="461944"/>
                  <a:pt x="2212391" y="456457"/>
                </a:cubicBezTo>
                <a:lnTo>
                  <a:pt x="2214448" y="456457"/>
                </a:lnTo>
                <a:lnTo>
                  <a:pt x="2212391" y="457829"/>
                </a:lnTo>
                <a:lnTo>
                  <a:pt x="2214448" y="459201"/>
                </a:lnTo>
                <a:lnTo>
                  <a:pt x="2214448" y="463315"/>
                </a:lnTo>
                <a:lnTo>
                  <a:pt x="2217192" y="463315"/>
                </a:lnTo>
                <a:lnTo>
                  <a:pt x="2213077" y="466059"/>
                </a:lnTo>
                <a:lnTo>
                  <a:pt x="2211705" y="470859"/>
                </a:lnTo>
                <a:lnTo>
                  <a:pt x="2215820" y="476346"/>
                </a:lnTo>
                <a:cubicBezTo>
                  <a:pt x="2214906" y="474517"/>
                  <a:pt x="2214448" y="473259"/>
                  <a:pt x="2214448" y="472574"/>
                </a:cubicBezTo>
                <a:cubicBezTo>
                  <a:pt x="2214448" y="471888"/>
                  <a:pt x="2215020" y="470631"/>
                  <a:pt x="2216163" y="468802"/>
                </a:cubicBezTo>
                <a:cubicBezTo>
                  <a:pt x="2217306" y="466973"/>
                  <a:pt x="2217992" y="465601"/>
                  <a:pt x="2218220" y="464687"/>
                </a:cubicBezTo>
                <a:cubicBezTo>
                  <a:pt x="2218449" y="463773"/>
                  <a:pt x="2218678" y="462972"/>
                  <a:pt x="2218906" y="462287"/>
                </a:cubicBezTo>
                <a:cubicBezTo>
                  <a:pt x="2219135" y="461601"/>
                  <a:pt x="2219935" y="460801"/>
                  <a:pt x="2221306" y="459886"/>
                </a:cubicBezTo>
                <a:lnTo>
                  <a:pt x="2222678" y="459886"/>
                </a:lnTo>
                <a:lnTo>
                  <a:pt x="2225421" y="456457"/>
                </a:lnTo>
                <a:lnTo>
                  <a:pt x="2229536" y="455772"/>
                </a:lnTo>
                <a:lnTo>
                  <a:pt x="2230222" y="453714"/>
                </a:lnTo>
                <a:lnTo>
                  <a:pt x="2230908" y="455086"/>
                </a:lnTo>
                <a:cubicBezTo>
                  <a:pt x="2233194" y="455086"/>
                  <a:pt x="2235365" y="455200"/>
                  <a:pt x="2237423" y="455429"/>
                </a:cubicBezTo>
                <a:cubicBezTo>
                  <a:pt x="2239480" y="455657"/>
                  <a:pt x="2241080" y="455772"/>
                  <a:pt x="2242223" y="455772"/>
                </a:cubicBezTo>
                <a:cubicBezTo>
                  <a:pt x="2243366" y="455772"/>
                  <a:pt x="2244166" y="455543"/>
                  <a:pt x="2244624" y="455086"/>
                </a:cubicBezTo>
                <a:lnTo>
                  <a:pt x="2247367" y="457829"/>
                </a:lnTo>
                <a:cubicBezTo>
                  <a:pt x="2254682" y="449142"/>
                  <a:pt x="2260626" y="442856"/>
                  <a:pt x="2265198" y="438969"/>
                </a:cubicBezTo>
                <a:cubicBezTo>
                  <a:pt x="2269770" y="435083"/>
                  <a:pt x="2275027" y="428225"/>
                  <a:pt x="2280971" y="418395"/>
                </a:cubicBezTo>
                <a:cubicBezTo>
                  <a:pt x="2286915" y="408566"/>
                  <a:pt x="2290001" y="403079"/>
                  <a:pt x="2290229" y="401936"/>
                </a:cubicBezTo>
                <a:cubicBezTo>
                  <a:pt x="2290458" y="400793"/>
                  <a:pt x="2290801" y="399765"/>
                  <a:pt x="2291258" y="398850"/>
                </a:cubicBezTo>
                <a:cubicBezTo>
                  <a:pt x="2290801" y="398850"/>
                  <a:pt x="2290572" y="398736"/>
                  <a:pt x="2290572" y="398507"/>
                </a:cubicBezTo>
                <a:close/>
                <a:moveTo>
                  <a:pt x="2281094" y="392630"/>
                </a:moveTo>
                <a:lnTo>
                  <a:pt x="2274556" y="394406"/>
                </a:lnTo>
                <a:lnTo>
                  <a:pt x="2276170" y="393707"/>
                </a:lnTo>
                <a:close/>
                <a:moveTo>
                  <a:pt x="2293315" y="386506"/>
                </a:moveTo>
                <a:cubicBezTo>
                  <a:pt x="2286457" y="387877"/>
                  <a:pt x="2280514" y="389363"/>
                  <a:pt x="2275485" y="390963"/>
                </a:cubicBezTo>
                <a:cubicBezTo>
                  <a:pt x="2270455" y="392564"/>
                  <a:pt x="2267255" y="393592"/>
                  <a:pt x="2265883" y="394050"/>
                </a:cubicBezTo>
                <a:cubicBezTo>
                  <a:pt x="2264512" y="394507"/>
                  <a:pt x="2262683" y="394964"/>
                  <a:pt x="2260397" y="395421"/>
                </a:cubicBezTo>
                <a:lnTo>
                  <a:pt x="2260397" y="394050"/>
                </a:lnTo>
                <a:cubicBezTo>
                  <a:pt x="2259483" y="394050"/>
                  <a:pt x="2258797" y="394050"/>
                  <a:pt x="2258340" y="394050"/>
                </a:cubicBezTo>
                <a:cubicBezTo>
                  <a:pt x="2257882" y="394050"/>
                  <a:pt x="2256968" y="394621"/>
                  <a:pt x="2255596" y="395764"/>
                </a:cubicBezTo>
                <a:cubicBezTo>
                  <a:pt x="2254225" y="396907"/>
                  <a:pt x="2252510" y="397593"/>
                  <a:pt x="2250453" y="397821"/>
                </a:cubicBezTo>
                <a:cubicBezTo>
                  <a:pt x="2248396" y="398050"/>
                  <a:pt x="2246224" y="398964"/>
                  <a:pt x="2243938" y="400565"/>
                </a:cubicBezTo>
                <a:cubicBezTo>
                  <a:pt x="2241652" y="402165"/>
                  <a:pt x="2238451" y="403308"/>
                  <a:pt x="2234337" y="403994"/>
                </a:cubicBezTo>
                <a:cubicBezTo>
                  <a:pt x="2230222" y="404679"/>
                  <a:pt x="2224735" y="406965"/>
                  <a:pt x="2217877" y="410852"/>
                </a:cubicBezTo>
                <a:cubicBezTo>
                  <a:pt x="2211019" y="414738"/>
                  <a:pt x="2207362" y="417138"/>
                  <a:pt x="2206905" y="418053"/>
                </a:cubicBezTo>
                <a:cubicBezTo>
                  <a:pt x="2208276" y="418053"/>
                  <a:pt x="2209876" y="417595"/>
                  <a:pt x="2211705" y="416681"/>
                </a:cubicBezTo>
                <a:cubicBezTo>
                  <a:pt x="2213534" y="415767"/>
                  <a:pt x="2215820" y="414852"/>
                  <a:pt x="2218563" y="413938"/>
                </a:cubicBezTo>
                <a:cubicBezTo>
                  <a:pt x="2221306" y="413023"/>
                  <a:pt x="2223707" y="411995"/>
                  <a:pt x="2225764" y="410852"/>
                </a:cubicBezTo>
                <a:cubicBezTo>
                  <a:pt x="2227821" y="409709"/>
                  <a:pt x="2229536" y="408794"/>
                  <a:pt x="2230908" y="408108"/>
                </a:cubicBezTo>
                <a:cubicBezTo>
                  <a:pt x="2232279" y="407423"/>
                  <a:pt x="2233651" y="406623"/>
                  <a:pt x="2235022" y="405708"/>
                </a:cubicBezTo>
                <a:lnTo>
                  <a:pt x="2234337" y="409137"/>
                </a:lnTo>
                <a:cubicBezTo>
                  <a:pt x="2226107" y="413709"/>
                  <a:pt x="2219820" y="416795"/>
                  <a:pt x="2215477" y="418395"/>
                </a:cubicBezTo>
                <a:cubicBezTo>
                  <a:pt x="2211134" y="419996"/>
                  <a:pt x="2208733" y="421139"/>
                  <a:pt x="2208276" y="421824"/>
                </a:cubicBezTo>
                <a:cubicBezTo>
                  <a:pt x="2207819" y="422510"/>
                  <a:pt x="2206905" y="423539"/>
                  <a:pt x="2205533" y="424911"/>
                </a:cubicBezTo>
                <a:cubicBezTo>
                  <a:pt x="2207819" y="424911"/>
                  <a:pt x="2210219" y="424453"/>
                  <a:pt x="2212734" y="423539"/>
                </a:cubicBezTo>
                <a:cubicBezTo>
                  <a:pt x="2215249" y="422625"/>
                  <a:pt x="2216963" y="422167"/>
                  <a:pt x="2217877" y="422167"/>
                </a:cubicBezTo>
                <a:lnTo>
                  <a:pt x="2218563" y="420110"/>
                </a:lnTo>
                <a:cubicBezTo>
                  <a:pt x="2224507" y="419653"/>
                  <a:pt x="2229765" y="417138"/>
                  <a:pt x="2234337" y="412566"/>
                </a:cubicBezTo>
                <a:lnTo>
                  <a:pt x="2231593" y="412566"/>
                </a:lnTo>
                <a:lnTo>
                  <a:pt x="2235708" y="410509"/>
                </a:lnTo>
                <a:lnTo>
                  <a:pt x="2235708" y="411880"/>
                </a:lnTo>
                <a:lnTo>
                  <a:pt x="2239823" y="412566"/>
                </a:lnTo>
                <a:lnTo>
                  <a:pt x="2240509" y="409137"/>
                </a:lnTo>
                <a:lnTo>
                  <a:pt x="2246681" y="409137"/>
                </a:lnTo>
                <a:lnTo>
                  <a:pt x="2247367" y="407080"/>
                </a:lnTo>
                <a:cubicBezTo>
                  <a:pt x="2251024" y="406623"/>
                  <a:pt x="2255025" y="405480"/>
                  <a:pt x="2259368" y="403651"/>
                </a:cubicBezTo>
                <a:cubicBezTo>
                  <a:pt x="2263712" y="401822"/>
                  <a:pt x="2266341" y="400679"/>
                  <a:pt x="2267255" y="400222"/>
                </a:cubicBezTo>
                <a:cubicBezTo>
                  <a:pt x="2266798" y="399765"/>
                  <a:pt x="2266226" y="399307"/>
                  <a:pt x="2265541" y="398850"/>
                </a:cubicBezTo>
                <a:cubicBezTo>
                  <a:pt x="2264855" y="398393"/>
                  <a:pt x="2263254" y="398393"/>
                  <a:pt x="2260740" y="398850"/>
                </a:cubicBezTo>
                <a:cubicBezTo>
                  <a:pt x="2258225" y="399307"/>
                  <a:pt x="2255368" y="400222"/>
                  <a:pt x="2252167" y="401593"/>
                </a:cubicBezTo>
                <a:cubicBezTo>
                  <a:pt x="2248967" y="402965"/>
                  <a:pt x="2244395" y="405251"/>
                  <a:pt x="2238451" y="408451"/>
                </a:cubicBezTo>
                <a:lnTo>
                  <a:pt x="2236394" y="405708"/>
                </a:lnTo>
                <a:lnTo>
                  <a:pt x="2241195" y="403651"/>
                </a:lnTo>
                <a:lnTo>
                  <a:pt x="2242566" y="404337"/>
                </a:lnTo>
                <a:lnTo>
                  <a:pt x="2243938" y="402965"/>
                </a:lnTo>
                <a:cubicBezTo>
                  <a:pt x="2245767" y="402051"/>
                  <a:pt x="2252625" y="400107"/>
                  <a:pt x="2264512" y="397136"/>
                </a:cubicBezTo>
                <a:lnTo>
                  <a:pt x="2274556" y="394406"/>
                </a:lnTo>
                <a:lnTo>
                  <a:pt x="2265883" y="398164"/>
                </a:lnTo>
                <a:cubicBezTo>
                  <a:pt x="2267255" y="398164"/>
                  <a:pt x="2268855" y="398279"/>
                  <a:pt x="2270684" y="398507"/>
                </a:cubicBezTo>
                <a:cubicBezTo>
                  <a:pt x="2272513" y="398736"/>
                  <a:pt x="2276399" y="398279"/>
                  <a:pt x="2282343" y="397136"/>
                </a:cubicBezTo>
                <a:cubicBezTo>
                  <a:pt x="2288286" y="395993"/>
                  <a:pt x="2291715" y="395193"/>
                  <a:pt x="2292630" y="394735"/>
                </a:cubicBezTo>
                <a:cubicBezTo>
                  <a:pt x="2293544" y="394278"/>
                  <a:pt x="2294230" y="393592"/>
                  <a:pt x="2294687" y="392678"/>
                </a:cubicBezTo>
                <a:lnTo>
                  <a:pt x="2293315" y="392678"/>
                </a:lnTo>
                <a:lnTo>
                  <a:pt x="2295373" y="390621"/>
                </a:lnTo>
                <a:lnTo>
                  <a:pt x="2294687" y="389935"/>
                </a:lnTo>
                <a:cubicBezTo>
                  <a:pt x="2291944" y="390392"/>
                  <a:pt x="2289429" y="390849"/>
                  <a:pt x="2287143" y="391306"/>
                </a:cubicBezTo>
                <a:lnTo>
                  <a:pt x="2281094" y="392630"/>
                </a:lnTo>
                <a:lnTo>
                  <a:pt x="2296059" y="388563"/>
                </a:lnTo>
                <a:lnTo>
                  <a:pt x="2296744" y="387192"/>
                </a:lnTo>
                <a:close/>
                <a:moveTo>
                  <a:pt x="1836573" y="386506"/>
                </a:moveTo>
                <a:lnTo>
                  <a:pt x="1831086" y="397479"/>
                </a:lnTo>
                <a:lnTo>
                  <a:pt x="1833144" y="398164"/>
                </a:lnTo>
                <a:lnTo>
                  <a:pt x="1826971" y="398850"/>
                </a:lnTo>
                <a:lnTo>
                  <a:pt x="1828343" y="402279"/>
                </a:lnTo>
                <a:lnTo>
                  <a:pt x="1826971" y="405708"/>
                </a:lnTo>
                <a:lnTo>
                  <a:pt x="1832458" y="409823"/>
                </a:lnTo>
                <a:lnTo>
                  <a:pt x="1837944" y="386506"/>
                </a:lnTo>
                <a:close/>
                <a:moveTo>
                  <a:pt x="1786509" y="385820"/>
                </a:moveTo>
                <a:cubicBezTo>
                  <a:pt x="1780566" y="386277"/>
                  <a:pt x="1775536" y="386391"/>
                  <a:pt x="1771422" y="386163"/>
                </a:cubicBezTo>
                <a:cubicBezTo>
                  <a:pt x="1767307" y="385934"/>
                  <a:pt x="1761706" y="386391"/>
                  <a:pt x="1754620" y="387534"/>
                </a:cubicBezTo>
                <a:cubicBezTo>
                  <a:pt x="1747533" y="388677"/>
                  <a:pt x="1736446" y="390163"/>
                  <a:pt x="1721358" y="391992"/>
                </a:cubicBezTo>
                <a:lnTo>
                  <a:pt x="1722730" y="390621"/>
                </a:lnTo>
                <a:cubicBezTo>
                  <a:pt x="1720444" y="390163"/>
                  <a:pt x="1718386" y="390163"/>
                  <a:pt x="1716558" y="390621"/>
                </a:cubicBezTo>
                <a:cubicBezTo>
                  <a:pt x="1714729" y="391078"/>
                  <a:pt x="1711643" y="391535"/>
                  <a:pt x="1707299" y="391992"/>
                </a:cubicBezTo>
                <a:cubicBezTo>
                  <a:pt x="1702956" y="392449"/>
                  <a:pt x="1697470" y="393592"/>
                  <a:pt x="1690840" y="395421"/>
                </a:cubicBezTo>
                <a:cubicBezTo>
                  <a:pt x="1684211" y="397250"/>
                  <a:pt x="1680210" y="398164"/>
                  <a:pt x="1678839" y="398164"/>
                </a:cubicBezTo>
                <a:cubicBezTo>
                  <a:pt x="1677467" y="398164"/>
                  <a:pt x="1676324" y="397936"/>
                  <a:pt x="1675410" y="397479"/>
                </a:cubicBezTo>
                <a:lnTo>
                  <a:pt x="1672666" y="400222"/>
                </a:lnTo>
                <a:lnTo>
                  <a:pt x="1680210" y="402965"/>
                </a:lnTo>
                <a:lnTo>
                  <a:pt x="1680896" y="400222"/>
                </a:lnTo>
                <a:lnTo>
                  <a:pt x="1685697" y="398164"/>
                </a:lnTo>
                <a:cubicBezTo>
                  <a:pt x="1693012" y="402279"/>
                  <a:pt x="1704556" y="409251"/>
                  <a:pt x="1720330" y="419081"/>
                </a:cubicBezTo>
                <a:cubicBezTo>
                  <a:pt x="1736103" y="428911"/>
                  <a:pt x="1746961" y="436341"/>
                  <a:pt x="1752905" y="441370"/>
                </a:cubicBezTo>
                <a:cubicBezTo>
                  <a:pt x="1750162" y="441370"/>
                  <a:pt x="1747876" y="441598"/>
                  <a:pt x="1746047" y="442056"/>
                </a:cubicBezTo>
                <a:cubicBezTo>
                  <a:pt x="1744218" y="442513"/>
                  <a:pt x="1741475" y="444684"/>
                  <a:pt x="1737817" y="448571"/>
                </a:cubicBezTo>
                <a:cubicBezTo>
                  <a:pt x="1734160" y="452457"/>
                  <a:pt x="1730731" y="454286"/>
                  <a:pt x="1727530" y="454057"/>
                </a:cubicBezTo>
                <a:cubicBezTo>
                  <a:pt x="1724330" y="453828"/>
                  <a:pt x="1721930" y="453828"/>
                  <a:pt x="1720330" y="454057"/>
                </a:cubicBezTo>
                <a:cubicBezTo>
                  <a:pt x="1718729" y="454286"/>
                  <a:pt x="1715872" y="455314"/>
                  <a:pt x="1711757" y="457143"/>
                </a:cubicBezTo>
                <a:lnTo>
                  <a:pt x="1710385" y="462630"/>
                </a:lnTo>
                <a:cubicBezTo>
                  <a:pt x="1708557" y="462630"/>
                  <a:pt x="1706956" y="462630"/>
                  <a:pt x="1705585" y="462630"/>
                </a:cubicBezTo>
                <a:cubicBezTo>
                  <a:pt x="1704213" y="462630"/>
                  <a:pt x="1702613" y="461944"/>
                  <a:pt x="1700784" y="460572"/>
                </a:cubicBezTo>
                <a:cubicBezTo>
                  <a:pt x="1698955" y="459201"/>
                  <a:pt x="1696441" y="456915"/>
                  <a:pt x="1693240" y="453714"/>
                </a:cubicBezTo>
                <a:lnTo>
                  <a:pt x="1697355" y="451657"/>
                </a:lnTo>
                <a:lnTo>
                  <a:pt x="1695298" y="446170"/>
                </a:lnTo>
                <a:lnTo>
                  <a:pt x="1689126" y="447542"/>
                </a:lnTo>
                <a:cubicBezTo>
                  <a:pt x="1688668" y="443427"/>
                  <a:pt x="1687297" y="440341"/>
                  <a:pt x="1685011" y="438284"/>
                </a:cubicBezTo>
                <a:cubicBezTo>
                  <a:pt x="1682725" y="436226"/>
                  <a:pt x="1680668" y="433369"/>
                  <a:pt x="1678839" y="429711"/>
                </a:cubicBezTo>
                <a:cubicBezTo>
                  <a:pt x="1677010" y="426054"/>
                  <a:pt x="1674724" y="422967"/>
                  <a:pt x="1671981" y="420453"/>
                </a:cubicBezTo>
                <a:cubicBezTo>
                  <a:pt x="1669237" y="417938"/>
                  <a:pt x="1667637" y="415081"/>
                  <a:pt x="1667180" y="411880"/>
                </a:cubicBezTo>
                <a:lnTo>
                  <a:pt x="1671981" y="413252"/>
                </a:lnTo>
                <a:lnTo>
                  <a:pt x="1669923" y="407766"/>
                </a:lnTo>
                <a:lnTo>
                  <a:pt x="1671981" y="407766"/>
                </a:lnTo>
                <a:lnTo>
                  <a:pt x="1672666" y="398850"/>
                </a:lnTo>
                <a:lnTo>
                  <a:pt x="1663751" y="400908"/>
                </a:lnTo>
                <a:cubicBezTo>
                  <a:pt x="1657807" y="406851"/>
                  <a:pt x="1654378" y="413938"/>
                  <a:pt x="1653464" y="422167"/>
                </a:cubicBezTo>
                <a:lnTo>
                  <a:pt x="1650721" y="423539"/>
                </a:lnTo>
                <a:lnTo>
                  <a:pt x="1651407" y="425596"/>
                </a:lnTo>
                <a:lnTo>
                  <a:pt x="1644549" y="435198"/>
                </a:lnTo>
                <a:lnTo>
                  <a:pt x="1640434" y="434512"/>
                </a:lnTo>
                <a:lnTo>
                  <a:pt x="1640434" y="430397"/>
                </a:lnTo>
                <a:lnTo>
                  <a:pt x="1630833" y="442741"/>
                </a:lnTo>
                <a:lnTo>
                  <a:pt x="1638376" y="439998"/>
                </a:lnTo>
                <a:lnTo>
                  <a:pt x="1641805" y="445485"/>
                </a:lnTo>
                <a:cubicBezTo>
                  <a:pt x="1632204" y="460115"/>
                  <a:pt x="1622374" y="474517"/>
                  <a:pt x="1612316" y="488690"/>
                </a:cubicBezTo>
                <a:lnTo>
                  <a:pt x="1604086" y="492119"/>
                </a:lnTo>
                <a:cubicBezTo>
                  <a:pt x="1657122" y="477946"/>
                  <a:pt x="1693698" y="469602"/>
                  <a:pt x="1713814" y="467087"/>
                </a:cubicBezTo>
                <a:cubicBezTo>
                  <a:pt x="1733931" y="464573"/>
                  <a:pt x="1746733" y="463201"/>
                  <a:pt x="1752219" y="462972"/>
                </a:cubicBezTo>
                <a:cubicBezTo>
                  <a:pt x="1757706" y="462744"/>
                  <a:pt x="1763878" y="462630"/>
                  <a:pt x="1770736" y="462630"/>
                </a:cubicBezTo>
                <a:lnTo>
                  <a:pt x="1774165" y="455772"/>
                </a:lnTo>
                <a:cubicBezTo>
                  <a:pt x="1772793" y="454400"/>
                  <a:pt x="1772450" y="451542"/>
                  <a:pt x="1773136" y="447199"/>
                </a:cubicBezTo>
                <a:cubicBezTo>
                  <a:pt x="1773822" y="442856"/>
                  <a:pt x="1773708" y="438512"/>
                  <a:pt x="1772793" y="434169"/>
                </a:cubicBezTo>
                <a:cubicBezTo>
                  <a:pt x="1771879" y="429825"/>
                  <a:pt x="1770736" y="425825"/>
                  <a:pt x="1769364" y="422167"/>
                </a:cubicBezTo>
                <a:lnTo>
                  <a:pt x="1771422" y="423539"/>
                </a:lnTo>
                <a:lnTo>
                  <a:pt x="1774165" y="425596"/>
                </a:lnTo>
                <a:lnTo>
                  <a:pt x="1776908" y="427654"/>
                </a:lnTo>
                <a:cubicBezTo>
                  <a:pt x="1777822" y="425825"/>
                  <a:pt x="1779194" y="422053"/>
                  <a:pt x="1781023" y="416338"/>
                </a:cubicBezTo>
                <a:cubicBezTo>
                  <a:pt x="1782852" y="410623"/>
                  <a:pt x="1785595" y="402051"/>
                  <a:pt x="1789253" y="390621"/>
                </a:cubicBezTo>
                <a:lnTo>
                  <a:pt x="1785138" y="396793"/>
                </a:lnTo>
                <a:lnTo>
                  <a:pt x="1783766" y="396107"/>
                </a:lnTo>
                <a:close/>
                <a:moveTo>
                  <a:pt x="2379040" y="335071"/>
                </a:moveTo>
                <a:cubicBezTo>
                  <a:pt x="2381784" y="337357"/>
                  <a:pt x="2384184" y="339071"/>
                  <a:pt x="2386241" y="340214"/>
                </a:cubicBezTo>
                <a:cubicBezTo>
                  <a:pt x="2388299" y="341357"/>
                  <a:pt x="2390356" y="342157"/>
                  <a:pt x="2392413" y="342615"/>
                </a:cubicBezTo>
                <a:cubicBezTo>
                  <a:pt x="2394471" y="343072"/>
                  <a:pt x="2397557" y="344901"/>
                  <a:pt x="2401672" y="348101"/>
                </a:cubicBezTo>
                <a:cubicBezTo>
                  <a:pt x="2405786" y="351301"/>
                  <a:pt x="2412416" y="353816"/>
                  <a:pt x="2421560" y="355645"/>
                </a:cubicBezTo>
                <a:cubicBezTo>
                  <a:pt x="2430704" y="357474"/>
                  <a:pt x="2442020" y="359074"/>
                  <a:pt x="2455507" y="360445"/>
                </a:cubicBezTo>
                <a:cubicBezTo>
                  <a:pt x="2468995" y="361817"/>
                  <a:pt x="2483625" y="362274"/>
                  <a:pt x="2499398" y="361817"/>
                </a:cubicBezTo>
                <a:cubicBezTo>
                  <a:pt x="2515172" y="361360"/>
                  <a:pt x="2532888" y="360102"/>
                  <a:pt x="2552548" y="358045"/>
                </a:cubicBezTo>
                <a:cubicBezTo>
                  <a:pt x="2572207" y="355988"/>
                  <a:pt x="2582952" y="354616"/>
                  <a:pt x="2584780" y="353930"/>
                </a:cubicBezTo>
                <a:cubicBezTo>
                  <a:pt x="2586609" y="353244"/>
                  <a:pt x="2588666" y="352673"/>
                  <a:pt x="2590952" y="352216"/>
                </a:cubicBezTo>
                <a:cubicBezTo>
                  <a:pt x="2593238" y="351759"/>
                  <a:pt x="2595182" y="350616"/>
                  <a:pt x="2596782" y="348787"/>
                </a:cubicBezTo>
                <a:cubicBezTo>
                  <a:pt x="2598382" y="346958"/>
                  <a:pt x="2600096" y="346044"/>
                  <a:pt x="2601925" y="346044"/>
                </a:cubicBezTo>
                <a:cubicBezTo>
                  <a:pt x="2603754" y="346044"/>
                  <a:pt x="2605354" y="345929"/>
                  <a:pt x="2606726" y="345701"/>
                </a:cubicBezTo>
                <a:cubicBezTo>
                  <a:pt x="2608098" y="345472"/>
                  <a:pt x="2609469" y="344901"/>
                  <a:pt x="2610841" y="343986"/>
                </a:cubicBezTo>
                <a:lnTo>
                  <a:pt x="2610155" y="341929"/>
                </a:lnTo>
                <a:cubicBezTo>
                  <a:pt x="2610612" y="341929"/>
                  <a:pt x="2610955" y="341929"/>
                  <a:pt x="2611184" y="341929"/>
                </a:cubicBezTo>
                <a:cubicBezTo>
                  <a:pt x="2611412" y="341929"/>
                  <a:pt x="2611641" y="342157"/>
                  <a:pt x="2611870" y="342615"/>
                </a:cubicBezTo>
                <a:cubicBezTo>
                  <a:pt x="2612098" y="343072"/>
                  <a:pt x="2612441" y="343300"/>
                  <a:pt x="2612898" y="343300"/>
                </a:cubicBezTo>
                <a:lnTo>
                  <a:pt x="2615641" y="345358"/>
                </a:lnTo>
                <a:cubicBezTo>
                  <a:pt x="2617013" y="344443"/>
                  <a:pt x="2619070" y="343300"/>
                  <a:pt x="2621814" y="341929"/>
                </a:cubicBezTo>
                <a:cubicBezTo>
                  <a:pt x="2624557" y="340557"/>
                  <a:pt x="2626271" y="339986"/>
                  <a:pt x="2626957" y="340214"/>
                </a:cubicBezTo>
                <a:cubicBezTo>
                  <a:pt x="2627643" y="340443"/>
                  <a:pt x="2628786" y="340900"/>
                  <a:pt x="2630386" y="341586"/>
                </a:cubicBezTo>
                <a:cubicBezTo>
                  <a:pt x="2631986" y="342272"/>
                  <a:pt x="2633244" y="342615"/>
                  <a:pt x="2634158" y="342615"/>
                </a:cubicBezTo>
                <a:lnTo>
                  <a:pt x="2636215" y="340557"/>
                </a:lnTo>
                <a:lnTo>
                  <a:pt x="2639644" y="343300"/>
                </a:lnTo>
                <a:cubicBezTo>
                  <a:pt x="2641473" y="341472"/>
                  <a:pt x="2643530" y="341014"/>
                  <a:pt x="2645816" y="341929"/>
                </a:cubicBezTo>
                <a:lnTo>
                  <a:pt x="2649245" y="347415"/>
                </a:lnTo>
                <a:lnTo>
                  <a:pt x="2655418" y="348101"/>
                </a:lnTo>
                <a:lnTo>
                  <a:pt x="2656789" y="347415"/>
                </a:lnTo>
                <a:lnTo>
                  <a:pt x="2659532" y="343986"/>
                </a:lnTo>
                <a:cubicBezTo>
                  <a:pt x="2660447" y="346272"/>
                  <a:pt x="2660904" y="348330"/>
                  <a:pt x="2660904" y="350158"/>
                </a:cubicBezTo>
                <a:lnTo>
                  <a:pt x="2666390" y="351530"/>
                </a:lnTo>
                <a:lnTo>
                  <a:pt x="2667762" y="354959"/>
                </a:lnTo>
                <a:lnTo>
                  <a:pt x="2669819" y="354959"/>
                </a:lnTo>
                <a:lnTo>
                  <a:pt x="2668448" y="356331"/>
                </a:lnTo>
                <a:lnTo>
                  <a:pt x="2671191" y="358388"/>
                </a:lnTo>
                <a:lnTo>
                  <a:pt x="2673934" y="355645"/>
                </a:lnTo>
                <a:lnTo>
                  <a:pt x="2678735" y="361131"/>
                </a:lnTo>
                <a:cubicBezTo>
                  <a:pt x="2681478" y="362046"/>
                  <a:pt x="2683421" y="362960"/>
                  <a:pt x="2684564" y="363874"/>
                </a:cubicBezTo>
                <a:cubicBezTo>
                  <a:pt x="2685707" y="364789"/>
                  <a:pt x="2688336" y="366160"/>
                  <a:pt x="2692451" y="367989"/>
                </a:cubicBezTo>
                <a:cubicBezTo>
                  <a:pt x="2696566" y="369818"/>
                  <a:pt x="2699309" y="371418"/>
                  <a:pt x="2700680" y="372790"/>
                </a:cubicBezTo>
                <a:cubicBezTo>
                  <a:pt x="2701138" y="374161"/>
                  <a:pt x="2702166" y="375647"/>
                  <a:pt x="2703766" y="377247"/>
                </a:cubicBezTo>
                <a:cubicBezTo>
                  <a:pt x="2705366" y="378848"/>
                  <a:pt x="2705938" y="381134"/>
                  <a:pt x="2705481" y="384105"/>
                </a:cubicBezTo>
                <a:cubicBezTo>
                  <a:pt x="2705024" y="387077"/>
                  <a:pt x="2704567" y="389135"/>
                  <a:pt x="2704110" y="390278"/>
                </a:cubicBezTo>
                <a:cubicBezTo>
                  <a:pt x="2703652" y="391421"/>
                  <a:pt x="2702738" y="392907"/>
                  <a:pt x="2701366" y="394735"/>
                </a:cubicBezTo>
                <a:lnTo>
                  <a:pt x="2702738" y="397479"/>
                </a:lnTo>
                <a:lnTo>
                  <a:pt x="2699994" y="401593"/>
                </a:lnTo>
                <a:lnTo>
                  <a:pt x="2697937" y="400222"/>
                </a:lnTo>
                <a:lnTo>
                  <a:pt x="2694508" y="405022"/>
                </a:lnTo>
                <a:cubicBezTo>
                  <a:pt x="2694051" y="405937"/>
                  <a:pt x="2693480" y="406737"/>
                  <a:pt x="2692794" y="407423"/>
                </a:cubicBezTo>
                <a:cubicBezTo>
                  <a:pt x="2692108" y="408108"/>
                  <a:pt x="2691080" y="408566"/>
                  <a:pt x="2689708" y="408794"/>
                </a:cubicBezTo>
                <a:cubicBezTo>
                  <a:pt x="2688336" y="409023"/>
                  <a:pt x="2687193" y="409137"/>
                  <a:pt x="2686278" y="409137"/>
                </a:cubicBezTo>
                <a:cubicBezTo>
                  <a:pt x="2685364" y="409137"/>
                  <a:pt x="2684679" y="408909"/>
                  <a:pt x="2684222" y="408451"/>
                </a:cubicBezTo>
                <a:cubicBezTo>
                  <a:pt x="2680564" y="409823"/>
                  <a:pt x="2677820" y="410623"/>
                  <a:pt x="2675992" y="410852"/>
                </a:cubicBezTo>
                <a:cubicBezTo>
                  <a:pt x="2674163" y="411080"/>
                  <a:pt x="2672791" y="411766"/>
                  <a:pt x="2671877" y="412909"/>
                </a:cubicBezTo>
                <a:cubicBezTo>
                  <a:pt x="2670962" y="414052"/>
                  <a:pt x="2668905" y="414852"/>
                  <a:pt x="2665705" y="415309"/>
                </a:cubicBezTo>
                <a:cubicBezTo>
                  <a:pt x="2662504" y="415767"/>
                  <a:pt x="2660104" y="416681"/>
                  <a:pt x="2658504" y="418053"/>
                </a:cubicBezTo>
                <a:cubicBezTo>
                  <a:pt x="2656904" y="419424"/>
                  <a:pt x="2654504" y="421024"/>
                  <a:pt x="2651303" y="422853"/>
                </a:cubicBezTo>
                <a:lnTo>
                  <a:pt x="2649245" y="421482"/>
                </a:lnTo>
                <a:cubicBezTo>
                  <a:pt x="2641016" y="427882"/>
                  <a:pt x="2632329" y="433826"/>
                  <a:pt x="2623185" y="439312"/>
                </a:cubicBezTo>
                <a:lnTo>
                  <a:pt x="2622499" y="439998"/>
                </a:lnTo>
                <a:lnTo>
                  <a:pt x="2615641" y="447542"/>
                </a:lnTo>
                <a:lnTo>
                  <a:pt x="2614270" y="444799"/>
                </a:lnTo>
                <a:lnTo>
                  <a:pt x="2610841" y="448914"/>
                </a:lnTo>
                <a:lnTo>
                  <a:pt x="2612898" y="448914"/>
                </a:lnTo>
                <a:lnTo>
                  <a:pt x="2610841" y="452343"/>
                </a:lnTo>
                <a:lnTo>
                  <a:pt x="2606726" y="454400"/>
                </a:lnTo>
                <a:lnTo>
                  <a:pt x="2606726" y="455086"/>
                </a:lnTo>
                <a:cubicBezTo>
                  <a:pt x="2605354" y="456915"/>
                  <a:pt x="2603526" y="458286"/>
                  <a:pt x="2601240" y="459201"/>
                </a:cubicBezTo>
                <a:lnTo>
                  <a:pt x="2600554" y="459886"/>
                </a:lnTo>
                <a:cubicBezTo>
                  <a:pt x="2601468" y="460801"/>
                  <a:pt x="2602382" y="461601"/>
                  <a:pt x="2603297" y="462287"/>
                </a:cubicBezTo>
                <a:cubicBezTo>
                  <a:pt x="2604211" y="462972"/>
                  <a:pt x="2604554" y="463430"/>
                  <a:pt x="2604326" y="463658"/>
                </a:cubicBezTo>
                <a:cubicBezTo>
                  <a:pt x="2604097" y="463887"/>
                  <a:pt x="2604211" y="464458"/>
                  <a:pt x="2604668" y="465373"/>
                </a:cubicBezTo>
                <a:cubicBezTo>
                  <a:pt x="2611984" y="469488"/>
                  <a:pt x="2619527" y="472917"/>
                  <a:pt x="2627300" y="475660"/>
                </a:cubicBezTo>
                <a:lnTo>
                  <a:pt x="2629357" y="473602"/>
                </a:lnTo>
                <a:lnTo>
                  <a:pt x="2631415" y="476346"/>
                </a:lnTo>
                <a:lnTo>
                  <a:pt x="2634844" y="478403"/>
                </a:lnTo>
                <a:lnTo>
                  <a:pt x="2640330" y="484575"/>
                </a:lnTo>
                <a:lnTo>
                  <a:pt x="2636901" y="488690"/>
                </a:lnTo>
                <a:lnTo>
                  <a:pt x="2640330" y="491433"/>
                </a:lnTo>
                <a:lnTo>
                  <a:pt x="2640330" y="494176"/>
                </a:lnTo>
                <a:cubicBezTo>
                  <a:pt x="2640330" y="494176"/>
                  <a:pt x="2639187" y="494634"/>
                  <a:pt x="2636901" y="495548"/>
                </a:cubicBezTo>
                <a:cubicBezTo>
                  <a:pt x="2634615" y="496462"/>
                  <a:pt x="2633015" y="497148"/>
                  <a:pt x="2632100" y="497605"/>
                </a:cubicBezTo>
                <a:lnTo>
                  <a:pt x="2633472" y="499663"/>
                </a:lnTo>
                <a:lnTo>
                  <a:pt x="2631415" y="502406"/>
                </a:lnTo>
                <a:lnTo>
                  <a:pt x="2625928" y="500349"/>
                </a:lnTo>
                <a:lnTo>
                  <a:pt x="2626614" y="502406"/>
                </a:lnTo>
                <a:cubicBezTo>
                  <a:pt x="2623871" y="502406"/>
                  <a:pt x="2621585" y="502863"/>
                  <a:pt x="2619756" y="503778"/>
                </a:cubicBezTo>
                <a:lnTo>
                  <a:pt x="2622499" y="503778"/>
                </a:lnTo>
                <a:lnTo>
                  <a:pt x="2625928" y="506521"/>
                </a:lnTo>
                <a:lnTo>
                  <a:pt x="2627300" y="505835"/>
                </a:lnTo>
                <a:lnTo>
                  <a:pt x="2634158" y="509950"/>
                </a:lnTo>
                <a:lnTo>
                  <a:pt x="2634158" y="511321"/>
                </a:lnTo>
                <a:lnTo>
                  <a:pt x="2629357" y="511321"/>
                </a:lnTo>
                <a:lnTo>
                  <a:pt x="2630729" y="514065"/>
                </a:lnTo>
                <a:cubicBezTo>
                  <a:pt x="2629357" y="513607"/>
                  <a:pt x="2627757" y="513150"/>
                  <a:pt x="2625928" y="512693"/>
                </a:cubicBezTo>
                <a:cubicBezTo>
                  <a:pt x="2624100" y="512236"/>
                  <a:pt x="2622614" y="512350"/>
                  <a:pt x="2621470" y="513036"/>
                </a:cubicBezTo>
                <a:cubicBezTo>
                  <a:pt x="2620328" y="513722"/>
                  <a:pt x="2618384" y="514293"/>
                  <a:pt x="2615641" y="514750"/>
                </a:cubicBezTo>
                <a:cubicBezTo>
                  <a:pt x="2612898" y="515208"/>
                  <a:pt x="2610841" y="515322"/>
                  <a:pt x="2609469" y="515093"/>
                </a:cubicBezTo>
                <a:cubicBezTo>
                  <a:pt x="2608098" y="514865"/>
                  <a:pt x="2606040" y="515208"/>
                  <a:pt x="2603297" y="516122"/>
                </a:cubicBezTo>
                <a:lnTo>
                  <a:pt x="2603297" y="519551"/>
                </a:lnTo>
                <a:lnTo>
                  <a:pt x="2600554" y="520237"/>
                </a:lnTo>
                <a:cubicBezTo>
                  <a:pt x="2601011" y="521608"/>
                  <a:pt x="2601582" y="522637"/>
                  <a:pt x="2602268" y="523323"/>
                </a:cubicBezTo>
                <a:cubicBezTo>
                  <a:pt x="2602954" y="524009"/>
                  <a:pt x="2603297" y="524580"/>
                  <a:pt x="2603297" y="525037"/>
                </a:cubicBezTo>
                <a:cubicBezTo>
                  <a:pt x="2603297" y="525495"/>
                  <a:pt x="2603297" y="526409"/>
                  <a:pt x="2603297" y="527781"/>
                </a:cubicBezTo>
                <a:cubicBezTo>
                  <a:pt x="2601468" y="528238"/>
                  <a:pt x="2600211" y="528352"/>
                  <a:pt x="2599525" y="528123"/>
                </a:cubicBezTo>
                <a:cubicBezTo>
                  <a:pt x="2598839" y="527895"/>
                  <a:pt x="2598154" y="528123"/>
                  <a:pt x="2597468" y="528809"/>
                </a:cubicBezTo>
                <a:cubicBezTo>
                  <a:pt x="2596782" y="529495"/>
                  <a:pt x="2596210" y="529838"/>
                  <a:pt x="2595753" y="529838"/>
                </a:cubicBezTo>
                <a:cubicBezTo>
                  <a:pt x="2595296" y="529838"/>
                  <a:pt x="2594610" y="529381"/>
                  <a:pt x="2593696" y="528466"/>
                </a:cubicBezTo>
                <a:lnTo>
                  <a:pt x="2592324" y="530524"/>
                </a:lnTo>
                <a:lnTo>
                  <a:pt x="2590267" y="528466"/>
                </a:lnTo>
                <a:cubicBezTo>
                  <a:pt x="2589810" y="528009"/>
                  <a:pt x="2589466" y="527666"/>
                  <a:pt x="2589238" y="527438"/>
                </a:cubicBezTo>
                <a:cubicBezTo>
                  <a:pt x="2589010" y="527209"/>
                  <a:pt x="2588324" y="527095"/>
                  <a:pt x="2587180" y="527095"/>
                </a:cubicBezTo>
                <a:cubicBezTo>
                  <a:pt x="2586038" y="527095"/>
                  <a:pt x="2584552" y="526866"/>
                  <a:pt x="2582723" y="526409"/>
                </a:cubicBezTo>
                <a:cubicBezTo>
                  <a:pt x="2582266" y="526866"/>
                  <a:pt x="2581923" y="527095"/>
                  <a:pt x="2581694" y="527095"/>
                </a:cubicBezTo>
                <a:cubicBezTo>
                  <a:pt x="2581466" y="527095"/>
                  <a:pt x="2580780" y="527095"/>
                  <a:pt x="2579637" y="527095"/>
                </a:cubicBezTo>
                <a:cubicBezTo>
                  <a:pt x="2578494" y="527095"/>
                  <a:pt x="2577122" y="527095"/>
                  <a:pt x="2575522" y="527095"/>
                </a:cubicBezTo>
                <a:cubicBezTo>
                  <a:pt x="2573922" y="527095"/>
                  <a:pt x="2572664" y="527552"/>
                  <a:pt x="2571750" y="528466"/>
                </a:cubicBezTo>
                <a:cubicBezTo>
                  <a:pt x="2570836" y="529381"/>
                  <a:pt x="2568550" y="529381"/>
                  <a:pt x="2564892" y="528466"/>
                </a:cubicBezTo>
                <a:cubicBezTo>
                  <a:pt x="2561234" y="527552"/>
                  <a:pt x="2557691" y="527095"/>
                  <a:pt x="2554262" y="527095"/>
                </a:cubicBezTo>
                <a:cubicBezTo>
                  <a:pt x="2550833" y="527095"/>
                  <a:pt x="2547633" y="526866"/>
                  <a:pt x="2544661" y="526409"/>
                </a:cubicBezTo>
                <a:cubicBezTo>
                  <a:pt x="2541689" y="525952"/>
                  <a:pt x="2539975" y="525952"/>
                  <a:pt x="2539518" y="526409"/>
                </a:cubicBezTo>
                <a:cubicBezTo>
                  <a:pt x="2539060" y="526866"/>
                  <a:pt x="2538603" y="527323"/>
                  <a:pt x="2538146" y="527781"/>
                </a:cubicBezTo>
                <a:cubicBezTo>
                  <a:pt x="2537232" y="530981"/>
                  <a:pt x="2536546" y="533267"/>
                  <a:pt x="2536088" y="534639"/>
                </a:cubicBezTo>
                <a:cubicBezTo>
                  <a:pt x="2535631" y="536010"/>
                  <a:pt x="2535174" y="536925"/>
                  <a:pt x="2534717" y="537382"/>
                </a:cubicBezTo>
                <a:cubicBezTo>
                  <a:pt x="2534260" y="537839"/>
                  <a:pt x="2533574" y="538525"/>
                  <a:pt x="2532660" y="539439"/>
                </a:cubicBezTo>
                <a:cubicBezTo>
                  <a:pt x="2529916" y="539439"/>
                  <a:pt x="2527859" y="538296"/>
                  <a:pt x="2526487" y="536010"/>
                </a:cubicBezTo>
                <a:cubicBezTo>
                  <a:pt x="2526487" y="534181"/>
                  <a:pt x="2526144" y="532467"/>
                  <a:pt x="2525459" y="530867"/>
                </a:cubicBezTo>
                <a:cubicBezTo>
                  <a:pt x="2524773" y="529266"/>
                  <a:pt x="2524201" y="528238"/>
                  <a:pt x="2523744" y="527781"/>
                </a:cubicBezTo>
                <a:cubicBezTo>
                  <a:pt x="2523287" y="527323"/>
                  <a:pt x="2522830" y="526180"/>
                  <a:pt x="2522372" y="524352"/>
                </a:cubicBezTo>
                <a:lnTo>
                  <a:pt x="2518944" y="522980"/>
                </a:lnTo>
                <a:lnTo>
                  <a:pt x="2516886" y="525037"/>
                </a:lnTo>
                <a:lnTo>
                  <a:pt x="2512772" y="524352"/>
                </a:lnTo>
                <a:lnTo>
                  <a:pt x="2510028" y="526409"/>
                </a:lnTo>
                <a:lnTo>
                  <a:pt x="2505227" y="527781"/>
                </a:lnTo>
                <a:cubicBezTo>
                  <a:pt x="2503399" y="525495"/>
                  <a:pt x="2501799" y="522751"/>
                  <a:pt x="2500427" y="519551"/>
                </a:cubicBezTo>
                <a:cubicBezTo>
                  <a:pt x="2498141" y="519551"/>
                  <a:pt x="2496427" y="519437"/>
                  <a:pt x="2495283" y="519208"/>
                </a:cubicBezTo>
                <a:cubicBezTo>
                  <a:pt x="2494140" y="518979"/>
                  <a:pt x="2492997" y="518522"/>
                  <a:pt x="2491854" y="517836"/>
                </a:cubicBezTo>
                <a:cubicBezTo>
                  <a:pt x="2490712" y="517151"/>
                  <a:pt x="2488997" y="517379"/>
                  <a:pt x="2486711" y="518522"/>
                </a:cubicBezTo>
                <a:cubicBezTo>
                  <a:pt x="2484425" y="519665"/>
                  <a:pt x="2479281" y="520465"/>
                  <a:pt x="2471280" y="520923"/>
                </a:cubicBezTo>
                <a:cubicBezTo>
                  <a:pt x="2463279" y="521380"/>
                  <a:pt x="2457222" y="521494"/>
                  <a:pt x="2453107" y="521265"/>
                </a:cubicBezTo>
                <a:cubicBezTo>
                  <a:pt x="2448992" y="521037"/>
                  <a:pt x="2446249" y="520694"/>
                  <a:pt x="2444877" y="520237"/>
                </a:cubicBezTo>
                <a:cubicBezTo>
                  <a:pt x="2443963" y="518408"/>
                  <a:pt x="2443277" y="516579"/>
                  <a:pt x="2442820" y="514750"/>
                </a:cubicBezTo>
                <a:lnTo>
                  <a:pt x="2435276" y="513379"/>
                </a:lnTo>
                <a:cubicBezTo>
                  <a:pt x="2437105" y="522066"/>
                  <a:pt x="2438362" y="528352"/>
                  <a:pt x="2439048" y="532238"/>
                </a:cubicBezTo>
                <a:cubicBezTo>
                  <a:pt x="2439734" y="536124"/>
                  <a:pt x="2440191" y="540925"/>
                  <a:pt x="2440420" y="546640"/>
                </a:cubicBezTo>
                <a:cubicBezTo>
                  <a:pt x="2440648" y="552355"/>
                  <a:pt x="2440305" y="556584"/>
                  <a:pt x="2439391" y="559327"/>
                </a:cubicBezTo>
                <a:cubicBezTo>
                  <a:pt x="2438476" y="562071"/>
                  <a:pt x="2437105" y="565957"/>
                  <a:pt x="2435276" y="570986"/>
                </a:cubicBezTo>
                <a:cubicBezTo>
                  <a:pt x="2433447" y="570529"/>
                  <a:pt x="2431618" y="570757"/>
                  <a:pt x="2429789" y="571672"/>
                </a:cubicBezTo>
                <a:cubicBezTo>
                  <a:pt x="2427961" y="574415"/>
                  <a:pt x="2427046" y="577387"/>
                  <a:pt x="2427046" y="580587"/>
                </a:cubicBezTo>
                <a:cubicBezTo>
                  <a:pt x="2423846" y="579673"/>
                  <a:pt x="2420645" y="578301"/>
                  <a:pt x="2417445" y="576472"/>
                </a:cubicBezTo>
                <a:cubicBezTo>
                  <a:pt x="2416988" y="576472"/>
                  <a:pt x="2416645" y="576587"/>
                  <a:pt x="2416416" y="576815"/>
                </a:cubicBezTo>
                <a:cubicBezTo>
                  <a:pt x="2416188" y="577044"/>
                  <a:pt x="2415616" y="576930"/>
                  <a:pt x="2414702" y="576472"/>
                </a:cubicBezTo>
                <a:cubicBezTo>
                  <a:pt x="2413787" y="576015"/>
                  <a:pt x="2412644" y="575558"/>
                  <a:pt x="2411273" y="575101"/>
                </a:cubicBezTo>
                <a:lnTo>
                  <a:pt x="2408530" y="577158"/>
                </a:lnTo>
                <a:lnTo>
                  <a:pt x="2407158" y="586074"/>
                </a:lnTo>
                <a:lnTo>
                  <a:pt x="2404415" y="588131"/>
                </a:lnTo>
                <a:lnTo>
                  <a:pt x="2401672" y="585388"/>
                </a:lnTo>
                <a:lnTo>
                  <a:pt x="2396185" y="582645"/>
                </a:lnTo>
                <a:lnTo>
                  <a:pt x="2390013" y="577158"/>
                </a:lnTo>
                <a:lnTo>
                  <a:pt x="2385898" y="577158"/>
                </a:lnTo>
                <a:lnTo>
                  <a:pt x="2381784" y="567557"/>
                </a:lnTo>
                <a:lnTo>
                  <a:pt x="2376983" y="566185"/>
                </a:lnTo>
                <a:cubicBezTo>
                  <a:pt x="2375154" y="562071"/>
                  <a:pt x="2374011" y="559213"/>
                  <a:pt x="2373554" y="557613"/>
                </a:cubicBezTo>
                <a:cubicBezTo>
                  <a:pt x="2373097" y="556013"/>
                  <a:pt x="2372297" y="554755"/>
                  <a:pt x="2371154" y="553841"/>
                </a:cubicBezTo>
                <a:cubicBezTo>
                  <a:pt x="2370010" y="552927"/>
                  <a:pt x="2368753" y="551098"/>
                  <a:pt x="2367382" y="548355"/>
                </a:cubicBezTo>
                <a:cubicBezTo>
                  <a:pt x="2364638" y="546069"/>
                  <a:pt x="2362810" y="544468"/>
                  <a:pt x="2361895" y="543554"/>
                </a:cubicBezTo>
                <a:cubicBezTo>
                  <a:pt x="2360981" y="542640"/>
                  <a:pt x="2358809" y="541954"/>
                  <a:pt x="2355380" y="541497"/>
                </a:cubicBezTo>
                <a:cubicBezTo>
                  <a:pt x="2351951" y="541039"/>
                  <a:pt x="2349779" y="540354"/>
                  <a:pt x="2348865" y="539439"/>
                </a:cubicBezTo>
                <a:lnTo>
                  <a:pt x="2350922" y="537382"/>
                </a:lnTo>
                <a:lnTo>
                  <a:pt x="2354352" y="538068"/>
                </a:lnTo>
                <a:lnTo>
                  <a:pt x="2357780" y="535324"/>
                </a:lnTo>
                <a:lnTo>
                  <a:pt x="2358466" y="531210"/>
                </a:lnTo>
                <a:cubicBezTo>
                  <a:pt x="2357095" y="529381"/>
                  <a:pt x="2355266" y="528466"/>
                  <a:pt x="2352980" y="528466"/>
                </a:cubicBezTo>
                <a:lnTo>
                  <a:pt x="2351608" y="527095"/>
                </a:lnTo>
                <a:lnTo>
                  <a:pt x="2352294" y="525723"/>
                </a:lnTo>
                <a:lnTo>
                  <a:pt x="2352294" y="527095"/>
                </a:lnTo>
                <a:lnTo>
                  <a:pt x="2355037" y="527095"/>
                </a:lnTo>
                <a:lnTo>
                  <a:pt x="2355037" y="525723"/>
                </a:lnTo>
                <a:lnTo>
                  <a:pt x="2357095" y="527095"/>
                </a:lnTo>
                <a:lnTo>
                  <a:pt x="2358466" y="525037"/>
                </a:lnTo>
                <a:lnTo>
                  <a:pt x="2357095" y="524352"/>
                </a:lnTo>
                <a:lnTo>
                  <a:pt x="2356409" y="525037"/>
                </a:lnTo>
                <a:lnTo>
                  <a:pt x="2355037" y="524352"/>
                </a:lnTo>
                <a:lnTo>
                  <a:pt x="2355037" y="522294"/>
                </a:lnTo>
                <a:lnTo>
                  <a:pt x="2357095" y="520237"/>
                </a:lnTo>
                <a:lnTo>
                  <a:pt x="2357095" y="515436"/>
                </a:lnTo>
                <a:lnTo>
                  <a:pt x="2355723" y="514750"/>
                </a:lnTo>
                <a:cubicBezTo>
                  <a:pt x="2355723" y="512922"/>
                  <a:pt x="2355723" y="511779"/>
                  <a:pt x="2355723" y="511321"/>
                </a:cubicBezTo>
                <a:cubicBezTo>
                  <a:pt x="2355723" y="510864"/>
                  <a:pt x="2356637" y="509950"/>
                  <a:pt x="2358466" y="508578"/>
                </a:cubicBezTo>
                <a:cubicBezTo>
                  <a:pt x="2360295" y="507207"/>
                  <a:pt x="2361210" y="505949"/>
                  <a:pt x="2361210" y="504806"/>
                </a:cubicBezTo>
                <a:cubicBezTo>
                  <a:pt x="2361210" y="503663"/>
                  <a:pt x="2361095" y="502749"/>
                  <a:pt x="2360867" y="502063"/>
                </a:cubicBezTo>
                <a:cubicBezTo>
                  <a:pt x="2360638" y="501377"/>
                  <a:pt x="2360524" y="500577"/>
                  <a:pt x="2360524" y="499663"/>
                </a:cubicBezTo>
                <a:lnTo>
                  <a:pt x="2361895" y="498291"/>
                </a:lnTo>
                <a:cubicBezTo>
                  <a:pt x="2361895" y="497377"/>
                  <a:pt x="2362810" y="496005"/>
                  <a:pt x="2364638" y="494176"/>
                </a:cubicBezTo>
                <a:cubicBezTo>
                  <a:pt x="2366467" y="492348"/>
                  <a:pt x="2367382" y="479546"/>
                  <a:pt x="2367382" y="455772"/>
                </a:cubicBezTo>
                <a:lnTo>
                  <a:pt x="2363953" y="455772"/>
                </a:lnTo>
                <a:cubicBezTo>
                  <a:pt x="2363953" y="446170"/>
                  <a:pt x="2364181" y="439655"/>
                  <a:pt x="2364638" y="436226"/>
                </a:cubicBezTo>
                <a:cubicBezTo>
                  <a:pt x="2365096" y="432797"/>
                  <a:pt x="2364981" y="429711"/>
                  <a:pt x="2364296" y="426968"/>
                </a:cubicBezTo>
                <a:cubicBezTo>
                  <a:pt x="2363610" y="424225"/>
                  <a:pt x="2363267" y="421139"/>
                  <a:pt x="2363267" y="417710"/>
                </a:cubicBezTo>
                <a:cubicBezTo>
                  <a:pt x="2363267" y="414281"/>
                  <a:pt x="2363039" y="410966"/>
                  <a:pt x="2362581" y="407766"/>
                </a:cubicBezTo>
                <a:cubicBezTo>
                  <a:pt x="2362124" y="404565"/>
                  <a:pt x="2361438" y="398164"/>
                  <a:pt x="2360524" y="388563"/>
                </a:cubicBezTo>
                <a:lnTo>
                  <a:pt x="2358466" y="387877"/>
                </a:lnTo>
                <a:lnTo>
                  <a:pt x="2357095" y="378962"/>
                </a:lnTo>
                <a:cubicBezTo>
                  <a:pt x="2356637" y="377590"/>
                  <a:pt x="2356409" y="376562"/>
                  <a:pt x="2356409" y="375876"/>
                </a:cubicBezTo>
                <a:cubicBezTo>
                  <a:pt x="2356409" y="375190"/>
                  <a:pt x="2356180" y="374504"/>
                  <a:pt x="2355723" y="373818"/>
                </a:cubicBezTo>
                <a:cubicBezTo>
                  <a:pt x="2355266" y="373133"/>
                  <a:pt x="2354352" y="372104"/>
                  <a:pt x="2352980" y="370732"/>
                </a:cubicBezTo>
                <a:lnTo>
                  <a:pt x="2346808" y="378962"/>
                </a:lnTo>
                <a:lnTo>
                  <a:pt x="2350237" y="379648"/>
                </a:lnTo>
                <a:lnTo>
                  <a:pt x="2344750" y="381705"/>
                </a:lnTo>
                <a:lnTo>
                  <a:pt x="2338578" y="391992"/>
                </a:lnTo>
                <a:lnTo>
                  <a:pt x="2342007" y="393364"/>
                </a:lnTo>
                <a:lnTo>
                  <a:pt x="2339950" y="393364"/>
                </a:lnTo>
                <a:lnTo>
                  <a:pt x="2331034" y="402965"/>
                </a:lnTo>
                <a:lnTo>
                  <a:pt x="2333092" y="402965"/>
                </a:lnTo>
                <a:lnTo>
                  <a:pt x="2329663" y="407080"/>
                </a:lnTo>
                <a:lnTo>
                  <a:pt x="2332406" y="408451"/>
                </a:lnTo>
                <a:lnTo>
                  <a:pt x="2328291" y="415995"/>
                </a:lnTo>
                <a:lnTo>
                  <a:pt x="2329663" y="417367"/>
                </a:lnTo>
                <a:cubicBezTo>
                  <a:pt x="2324634" y="424682"/>
                  <a:pt x="2320862" y="429825"/>
                  <a:pt x="2318347" y="432797"/>
                </a:cubicBezTo>
                <a:cubicBezTo>
                  <a:pt x="2315832" y="435769"/>
                  <a:pt x="2314232" y="438169"/>
                  <a:pt x="2313546" y="439998"/>
                </a:cubicBezTo>
                <a:cubicBezTo>
                  <a:pt x="2312861" y="441827"/>
                  <a:pt x="2311375" y="444342"/>
                  <a:pt x="2309089" y="447542"/>
                </a:cubicBezTo>
                <a:lnTo>
                  <a:pt x="2312518" y="443427"/>
                </a:lnTo>
                <a:lnTo>
                  <a:pt x="2318004" y="438627"/>
                </a:lnTo>
                <a:lnTo>
                  <a:pt x="2322805" y="432454"/>
                </a:lnTo>
                <a:lnTo>
                  <a:pt x="2324862" y="431083"/>
                </a:lnTo>
                <a:cubicBezTo>
                  <a:pt x="2324405" y="431997"/>
                  <a:pt x="2323948" y="432683"/>
                  <a:pt x="2323491" y="433140"/>
                </a:cubicBezTo>
                <a:cubicBezTo>
                  <a:pt x="2323033" y="433597"/>
                  <a:pt x="2322690" y="434283"/>
                  <a:pt x="2322462" y="435198"/>
                </a:cubicBezTo>
                <a:cubicBezTo>
                  <a:pt x="2322233" y="436112"/>
                  <a:pt x="2321776" y="436798"/>
                  <a:pt x="2321090" y="437255"/>
                </a:cubicBezTo>
                <a:cubicBezTo>
                  <a:pt x="2320404" y="437712"/>
                  <a:pt x="2319833" y="438398"/>
                  <a:pt x="2319376" y="439312"/>
                </a:cubicBezTo>
                <a:lnTo>
                  <a:pt x="2318004" y="439998"/>
                </a:lnTo>
                <a:cubicBezTo>
                  <a:pt x="2315718" y="442741"/>
                  <a:pt x="2314118" y="445485"/>
                  <a:pt x="2313204" y="448228"/>
                </a:cubicBezTo>
                <a:lnTo>
                  <a:pt x="2310460" y="449599"/>
                </a:lnTo>
                <a:lnTo>
                  <a:pt x="2311146" y="450971"/>
                </a:lnTo>
                <a:lnTo>
                  <a:pt x="2312518" y="448914"/>
                </a:lnTo>
                <a:cubicBezTo>
                  <a:pt x="2312975" y="449828"/>
                  <a:pt x="2312975" y="450514"/>
                  <a:pt x="2312518" y="450971"/>
                </a:cubicBezTo>
                <a:cubicBezTo>
                  <a:pt x="2320290" y="452343"/>
                  <a:pt x="2325891" y="453143"/>
                  <a:pt x="2329320" y="453371"/>
                </a:cubicBezTo>
                <a:cubicBezTo>
                  <a:pt x="2332749" y="453600"/>
                  <a:pt x="2335721" y="453943"/>
                  <a:pt x="2338235" y="454400"/>
                </a:cubicBezTo>
                <a:cubicBezTo>
                  <a:pt x="2340750" y="454857"/>
                  <a:pt x="2344293" y="456000"/>
                  <a:pt x="2348865" y="457829"/>
                </a:cubicBezTo>
                <a:lnTo>
                  <a:pt x="2343379" y="460572"/>
                </a:lnTo>
                <a:lnTo>
                  <a:pt x="2345436" y="463315"/>
                </a:lnTo>
                <a:lnTo>
                  <a:pt x="2336521" y="465373"/>
                </a:lnTo>
                <a:lnTo>
                  <a:pt x="2338578" y="466744"/>
                </a:lnTo>
                <a:cubicBezTo>
                  <a:pt x="2338121" y="466744"/>
                  <a:pt x="2337207" y="467202"/>
                  <a:pt x="2335835" y="468116"/>
                </a:cubicBezTo>
                <a:cubicBezTo>
                  <a:pt x="2334463" y="469030"/>
                  <a:pt x="2332863" y="470173"/>
                  <a:pt x="2331034" y="471545"/>
                </a:cubicBezTo>
                <a:lnTo>
                  <a:pt x="2335835" y="474974"/>
                </a:lnTo>
                <a:lnTo>
                  <a:pt x="2332406" y="478403"/>
                </a:lnTo>
                <a:cubicBezTo>
                  <a:pt x="2335149" y="480232"/>
                  <a:pt x="2338807" y="481146"/>
                  <a:pt x="2343379" y="481146"/>
                </a:cubicBezTo>
                <a:cubicBezTo>
                  <a:pt x="2338350" y="484347"/>
                  <a:pt x="2333320" y="487318"/>
                  <a:pt x="2328291" y="490062"/>
                </a:cubicBezTo>
                <a:cubicBezTo>
                  <a:pt x="2327834" y="492348"/>
                  <a:pt x="2327834" y="494634"/>
                  <a:pt x="2328291" y="496920"/>
                </a:cubicBezTo>
                <a:lnTo>
                  <a:pt x="2325548" y="498291"/>
                </a:lnTo>
                <a:lnTo>
                  <a:pt x="2322805" y="503092"/>
                </a:lnTo>
                <a:cubicBezTo>
                  <a:pt x="2320062" y="504921"/>
                  <a:pt x="2317318" y="505835"/>
                  <a:pt x="2314575" y="505835"/>
                </a:cubicBezTo>
                <a:lnTo>
                  <a:pt x="2313204" y="507892"/>
                </a:lnTo>
                <a:cubicBezTo>
                  <a:pt x="2311832" y="509721"/>
                  <a:pt x="2310346" y="510750"/>
                  <a:pt x="2308746" y="510978"/>
                </a:cubicBezTo>
                <a:cubicBezTo>
                  <a:pt x="2307146" y="511207"/>
                  <a:pt x="2305317" y="511893"/>
                  <a:pt x="2303259" y="513036"/>
                </a:cubicBezTo>
                <a:cubicBezTo>
                  <a:pt x="2301202" y="514179"/>
                  <a:pt x="2299030" y="515093"/>
                  <a:pt x="2296744" y="515779"/>
                </a:cubicBezTo>
                <a:cubicBezTo>
                  <a:pt x="2294458" y="516465"/>
                  <a:pt x="2292401" y="517379"/>
                  <a:pt x="2290572" y="518522"/>
                </a:cubicBezTo>
                <a:cubicBezTo>
                  <a:pt x="2288743" y="519665"/>
                  <a:pt x="2287029" y="520465"/>
                  <a:pt x="2285429" y="520923"/>
                </a:cubicBezTo>
                <a:cubicBezTo>
                  <a:pt x="2283829" y="521380"/>
                  <a:pt x="2281657" y="522408"/>
                  <a:pt x="2278914" y="524009"/>
                </a:cubicBezTo>
                <a:cubicBezTo>
                  <a:pt x="2276170" y="525609"/>
                  <a:pt x="2274113" y="527095"/>
                  <a:pt x="2272741" y="528466"/>
                </a:cubicBezTo>
                <a:lnTo>
                  <a:pt x="2269998" y="531210"/>
                </a:lnTo>
                <a:lnTo>
                  <a:pt x="2269312" y="529838"/>
                </a:lnTo>
                <a:lnTo>
                  <a:pt x="2266569" y="532581"/>
                </a:lnTo>
                <a:lnTo>
                  <a:pt x="2263826" y="533267"/>
                </a:lnTo>
                <a:lnTo>
                  <a:pt x="2261769" y="536696"/>
                </a:lnTo>
                <a:cubicBezTo>
                  <a:pt x="2256282" y="541725"/>
                  <a:pt x="2252396" y="545268"/>
                  <a:pt x="2250110" y="547326"/>
                </a:cubicBezTo>
                <a:cubicBezTo>
                  <a:pt x="2247824" y="549383"/>
                  <a:pt x="2245424" y="550983"/>
                  <a:pt x="2242909" y="552126"/>
                </a:cubicBezTo>
                <a:cubicBezTo>
                  <a:pt x="2240394" y="553269"/>
                  <a:pt x="2236394" y="555441"/>
                  <a:pt x="2230908" y="558642"/>
                </a:cubicBezTo>
                <a:cubicBezTo>
                  <a:pt x="2229079" y="558184"/>
                  <a:pt x="2227593" y="557613"/>
                  <a:pt x="2226450" y="556927"/>
                </a:cubicBezTo>
                <a:cubicBezTo>
                  <a:pt x="2225307" y="556241"/>
                  <a:pt x="2224278" y="556241"/>
                  <a:pt x="2223364" y="556927"/>
                </a:cubicBezTo>
                <a:cubicBezTo>
                  <a:pt x="2222449" y="557613"/>
                  <a:pt x="2220621" y="558184"/>
                  <a:pt x="2217877" y="558642"/>
                </a:cubicBezTo>
                <a:cubicBezTo>
                  <a:pt x="2217877" y="557270"/>
                  <a:pt x="2217877" y="556356"/>
                  <a:pt x="2217877" y="555898"/>
                </a:cubicBezTo>
                <a:cubicBezTo>
                  <a:pt x="2217877" y="555441"/>
                  <a:pt x="2217534" y="554984"/>
                  <a:pt x="2216849" y="554527"/>
                </a:cubicBezTo>
                <a:cubicBezTo>
                  <a:pt x="2216163" y="554070"/>
                  <a:pt x="2215134" y="552927"/>
                  <a:pt x="2213763" y="551098"/>
                </a:cubicBezTo>
                <a:lnTo>
                  <a:pt x="2213077" y="559327"/>
                </a:lnTo>
                <a:lnTo>
                  <a:pt x="2208276" y="563442"/>
                </a:lnTo>
                <a:cubicBezTo>
                  <a:pt x="2208733" y="568471"/>
                  <a:pt x="2208962" y="573729"/>
                  <a:pt x="2208962" y="579216"/>
                </a:cubicBezTo>
                <a:lnTo>
                  <a:pt x="2206219" y="580587"/>
                </a:lnTo>
                <a:cubicBezTo>
                  <a:pt x="2205304" y="578301"/>
                  <a:pt x="2204504" y="576701"/>
                  <a:pt x="2203818" y="575787"/>
                </a:cubicBezTo>
                <a:cubicBezTo>
                  <a:pt x="2203133" y="574872"/>
                  <a:pt x="2202218" y="573843"/>
                  <a:pt x="2201075" y="572700"/>
                </a:cubicBezTo>
                <a:cubicBezTo>
                  <a:pt x="2199932" y="571557"/>
                  <a:pt x="2197761" y="569386"/>
                  <a:pt x="2194560" y="566185"/>
                </a:cubicBezTo>
                <a:lnTo>
                  <a:pt x="2194560" y="569614"/>
                </a:lnTo>
                <a:cubicBezTo>
                  <a:pt x="2192731" y="569157"/>
                  <a:pt x="2191246" y="568700"/>
                  <a:pt x="2190103" y="568243"/>
                </a:cubicBezTo>
                <a:cubicBezTo>
                  <a:pt x="2188959" y="567786"/>
                  <a:pt x="2188045" y="567557"/>
                  <a:pt x="2187359" y="567557"/>
                </a:cubicBezTo>
                <a:cubicBezTo>
                  <a:pt x="2186674" y="567557"/>
                  <a:pt x="2186102" y="568014"/>
                  <a:pt x="2185645" y="568929"/>
                </a:cubicBezTo>
                <a:cubicBezTo>
                  <a:pt x="2185645" y="571215"/>
                  <a:pt x="2186102" y="573843"/>
                  <a:pt x="2187016" y="576815"/>
                </a:cubicBezTo>
                <a:cubicBezTo>
                  <a:pt x="2187931" y="579787"/>
                  <a:pt x="2187931" y="581959"/>
                  <a:pt x="2187016" y="583330"/>
                </a:cubicBezTo>
                <a:cubicBezTo>
                  <a:pt x="2182444" y="581044"/>
                  <a:pt x="2177872" y="578644"/>
                  <a:pt x="2173300" y="576129"/>
                </a:cubicBezTo>
                <a:cubicBezTo>
                  <a:pt x="2168728" y="573615"/>
                  <a:pt x="2165528" y="571900"/>
                  <a:pt x="2163699" y="570986"/>
                </a:cubicBezTo>
                <a:lnTo>
                  <a:pt x="2158899" y="563442"/>
                </a:lnTo>
                <a:lnTo>
                  <a:pt x="2159584" y="560699"/>
                </a:lnTo>
                <a:cubicBezTo>
                  <a:pt x="2158670" y="559327"/>
                  <a:pt x="2157984" y="558070"/>
                  <a:pt x="2157527" y="556927"/>
                </a:cubicBezTo>
                <a:cubicBezTo>
                  <a:pt x="2157070" y="555784"/>
                  <a:pt x="2155927" y="554184"/>
                  <a:pt x="2154098" y="552126"/>
                </a:cubicBezTo>
                <a:cubicBezTo>
                  <a:pt x="2152269" y="550069"/>
                  <a:pt x="2149526" y="546526"/>
                  <a:pt x="2145868" y="541497"/>
                </a:cubicBezTo>
                <a:lnTo>
                  <a:pt x="2137639" y="536696"/>
                </a:lnTo>
                <a:cubicBezTo>
                  <a:pt x="2138553" y="534867"/>
                  <a:pt x="2138325" y="533267"/>
                  <a:pt x="2136953" y="531895"/>
                </a:cubicBezTo>
                <a:lnTo>
                  <a:pt x="2139696" y="531210"/>
                </a:lnTo>
                <a:lnTo>
                  <a:pt x="2139010" y="527781"/>
                </a:lnTo>
                <a:cubicBezTo>
                  <a:pt x="2139468" y="526409"/>
                  <a:pt x="2139925" y="525495"/>
                  <a:pt x="2140382" y="525037"/>
                </a:cubicBezTo>
                <a:cubicBezTo>
                  <a:pt x="2140839" y="524580"/>
                  <a:pt x="2141068" y="523437"/>
                  <a:pt x="2141068" y="521608"/>
                </a:cubicBezTo>
                <a:cubicBezTo>
                  <a:pt x="2141068" y="519780"/>
                  <a:pt x="2141754" y="518065"/>
                  <a:pt x="2143125" y="516465"/>
                </a:cubicBezTo>
                <a:cubicBezTo>
                  <a:pt x="2144497" y="514865"/>
                  <a:pt x="2144840" y="513036"/>
                  <a:pt x="2144154" y="510978"/>
                </a:cubicBezTo>
                <a:cubicBezTo>
                  <a:pt x="2143468" y="508921"/>
                  <a:pt x="2143811" y="506178"/>
                  <a:pt x="2145183" y="502749"/>
                </a:cubicBezTo>
                <a:cubicBezTo>
                  <a:pt x="2146554" y="499320"/>
                  <a:pt x="2146783" y="492233"/>
                  <a:pt x="2145868" y="481489"/>
                </a:cubicBezTo>
                <a:cubicBezTo>
                  <a:pt x="2144954" y="470745"/>
                  <a:pt x="2143697" y="458743"/>
                  <a:pt x="2142096" y="445485"/>
                </a:cubicBezTo>
                <a:cubicBezTo>
                  <a:pt x="2140496" y="432226"/>
                  <a:pt x="2138667" y="421024"/>
                  <a:pt x="2136610" y="411880"/>
                </a:cubicBezTo>
                <a:cubicBezTo>
                  <a:pt x="2134553" y="402736"/>
                  <a:pt x="2132724" y="396907"/>
                  <a:pt x="2131124" y="394392"/>
                </a:cubicBezTo>
                <a:cubicBezTo>
                  <a:pt x="2129524" y="391878"/>
                  <a:pt x="2127809" y="388792"/>
                  <a:pt x="2125980" y="385134"/>
                </a:cubicBezTo>
                <a:cubicBezTo>
                  <a:pt x="2123694" y="382848"/>
                  <a:pt x="2121980" y="381134"/>
                  <a:pt x="2120837" y="379991"/>
                </a:cubicBezTo>
                <a:cubicBezTo>
                  <a:pt x="2119694" y="378848"/>
                  <a:pt x="2118665" y="378048"/>
                  <a:pt x="2117751" y="377590"/>
                </a:cubicBezTo>
                <a:cubicBezTo>
                  <a:pt x="2116836" y="377133"/>
                  <a:pt x="2114779" y="376447"/>
                  <a:pt x="2111578" y="375533"/>
                </a:cubicBezTo>
                <a:lnTo>
                  <a:pt x="2111578" y="373476"/>
                </a:lnTo>
                <a:lnTo>
                  <a:pt x="2114322" y="373476"/>
                </a:lnTo>
                <a:lnTo>
                  <a:pt x="2115007" y="369361"/>
                </a:lnTo>
                <a:lnTo>
                  <a:pt x="2117751" y="367989"/>
                </a:lnTo>
                <a:lnTo>
                  <a:pt x="2117751" y="365932"/>
                </a:lnTo>
                <a:cubicBezTo>
                  <a:pt x="2118208" y="365475"/>
                  <a:pt x="2119922" y="365132"/>
                  <a:pt x="2122894" y="364903"/>
                </a:cubicBezTo>
                <a:cubicBezTo>
                  <a:pt x="2125866" y="364674"/>
                  <a:pt x="2128609" y="365017"/>
                  <a:pt x="2131124" y="365932"/>
                </a:cubicBezTo>
                <a:cubicBezTo>
                  <a:pt x="2133638" y="366846"/>
                  <a:pt x="2135924" y="367989"/>
                  <a:pt x="2137982" y="369361"/>
                </a:cubicBezTo>
                <a:cubicBezTo>
                  <a:pt x="2140039" y="370732"/>
                  <a:pt x="2142668" y="372790"/>
                  <a:pt x="2145868" y="375533"/>
                </a:cubicBezTo>
                <a:cubicBezTo>
                  <a:pt x="2149983" y="380105"/>
                  <a:pt x="2152955" y="383305"/>
                  <a:pt x="2154784" y="385134"/>
                </a:cubicBezTo>
                <a:cubicBezTo>
                  <a:pt x="2156613" y="386963"/>
                  <a:pt x="2158213" y="389249"/>
                  <a:pt x="2159584" y="391992"/>
                </a:cubicBezTo>
                <a:cubicBezTo>
                  <a:pt x="2160956" y="394735"/>
                  <a:pt x="2163471" y="399536"/>
                  <a:pt x="2167128" y="406394"/>
                </a:cubicBezTo>
                <a:cubicBezTo>
                  <a:pt x="2188617" y="393592"/>
                  <a:pt x="2205647" y="384677"/>
                  <a:pt x="2218220" y="379648"/>
                </a:cubicBezTo>
                <a:cubicBezTo>
                  <a:pt x="2230793" y="374619"/>
                  <a:pt x="2243938" y="369818"/>
                  <a:pt x="2257654" y="365246"/>
                </a:cubicBezTo>
                <a:cubicBezTo>
                  <a:pt x="2271370" y="360674"/>
                  <a:pt x="2282914" y="357816"/>
                  <a:pt x="2292287" y="356673"/>
                </a:cubicBezTo>
                <a:cubicBezTo>
                  <a:pt x="2301659" y="355530"/>
                  <a:pt x="2307031" y="354273"/>
                  <a:pt x="2308403" y="352902"/>
                </a:cubicBezTo>
                <a:cubicBezTo>
                  <a:pt x="2309775" y="351530"/>
                  <a:pt x="2311146" y="349930"/>
                  <a:pt x="2312518" y="348101"/>
                </a:cubicBezTo>
                <a:lnTo>
                  <a:pt x="2315947" y="350158"/>
                </a:lnTo>
                <a:lnTo>
                  <a:pt x="2317318" y="348787"/>
                </a:lnTo>
                <a:cubicBezTo>
                  <a:pt x="2318233" y="350158"/>
                  <a:pt x="2319261" y="351187"/>
                  <a:pt x="2320404" y="351873"/>
                </a:cubicBezTo>
                <a:cubicBezTo>
                  <a:pt x="2321548" y="352559"/>
                  <a:pt x="2323376" y="352902"/>
                  <a:pt x="2325891" y="352902"/>
                </a:cubicBezTo>
                <a:cubicBezTo>
                  <a:pt x="2328406" y="352902"/>
                  <a:pt x="2331492" y="353587"/>
                  <a:pt x="2335149" y="354959"/>
                </a:cubicBezTo>
                <a:cubicBezTo>
                  <a:pt x="2338807" y="356331"/>
                  <a:pt x="2341664" y="357245"/>
                  <a:pt x="2343722" y="357702"/>
                </a:cubicBezTo>
                <a:cubicBezTo>
                  <a:pt x="2345779" y="358159"/>
                  <a:pt x="2348179" y="358617"/>
                  <a:pt x="2350922" y="359074"/>
                </a:cubicBezTo>
                <a:lnTo>
                  <a:pt x="2351608" y="355645"/>
                </a:lnTo>
                <a:lnTo>
                  <a:pt x="2354352" y="354273"/>
                </a:lnTo>
                <a:lnTo>
                  <a:pt x="2355037" y="350844"/>
                </a:lnTo>
                <a:lnTo>
                  <a:pt x="2357780" y="349473"/>
                </a:lnTo>
                <a:lnTo>
                  <a:pt x="2357780" y="345358"/>
                </a:lnTo>
                <a:lnTo>
                  <a:pt x="2361210" y="343300"/>
                </a:lnTo>
                <a:cubicBezTo>
                  <a:pt x="2365324" y="344672"/>
                  <a:pt x="2369668" y="345358"/>
                  <a:pt x="2374240" y="345358"/>
                </a:cubicBezTo>
                <a:lnTo>
                  <a:pt x="2373554" y="339186"/>
                </a:lnTo>
                <a:lnTo>
                  <a:pt x="2374926" y="338500"/>
                </a:lnTo>
                <a:cubicBezTo>
                  <a:pt x="2376754" y="338957"/>
                  <a:pt x="2378583" y="339186"/>
                  <a:pt x="2380412" y="339186"/>
                </a:cubicBezTo>
                <a:close/>
                <a:moveTo>
                  <a:pt x="899084" y="315183"/>
                </a:moveTo>
                <a:lnTo>
                  <a:pt x="894969" y="322726"/>
                </a:lnTo>
                <a:lnTo>
                  <a:pt x="893598" y="319297"/>
                </a:lnTo>
                <a:lnTo>
                  <a:pt x="883996" y="332328"/>
                </a:lnTo>
                <a:lnTo>
                  <a:pt x="904570" y="323412"/>
                </a:lnTo>
                <a:close/>
                <a:moveTo>
                  <a:pt x="1795425" y="287751"/>
                </a:moveTo>
                <a:cubicBezTo>
                  <a:pt x="1794510" y="288208"/>
                  <a:pt x="1792567" y="288436"/>
                  <a:pt x="1789595" y="288436"/>
                </a:cubicBezTo>
                <a:cubicBezTo>
                  <a:pt x="1786624" y="288436"/>
                  <a:pt x="1778051" y="289236"/>
                  <a:pt x="1763878" y="290837"/>
                </a:cubicBezTo>
                <a:cubicBezTo>
                  <a:pt x="1749705" y="292437"/>
                  <a:pt x="1739075" y="294037"/>
                  <a:pt x="1731988" y="295637"/>
                </a:cubicBezTo>
                <a:cubicBezTo>
                  <a:pt x="1724902" y="297237"/>
                  <a:pt x="1717472" y="299409"/>
                  <a:pt x="1709700" y="302152"/>
                </a:cubicBezTo>
                <a:lnTo>
                  <a:pt x="1717243" y="306267"/>
                </a:lnTo>
                <a:lnTo>
                  <a:pt x="1717929" y="302838"/>
                </a:lnTo>
                <a:cubicBezTo>
                  <a:pt x="1731645" y="314725"/>
                  <a:pt x="1746276" y="325241"/>
                  <a:pt x="1761820" y="334385"/>
                </a:cubicBezTo>
                <a:cubicBezTo>
                  <a:pt x="1760906" y="338500"/>
                  <a:pt x="1760220" y="342157"/>
                  <a:pt x="1759763" y="345358"/>
                </a:cubicBezTo>
                <a:lnTo>
                  <a:pt x="1752905" y="340557"/>
                </a:lnTo>
                <a:cubicBezTo>
                  <a:pt x="1745590" y="341929"/>
                  <a:pt x="1738732" y="344443"/>
                  <a:pt x="1732331" y="348101"/>
                </a:cubicBezTo>
                <a:lnTo>
                  <a:pt x="1730274" y="351530"/>
                </a:lnTo>
                <a:lnTo>
                  <a:pt x="1726159" y="352902"/>
                </a:lnTo>
                <a:cubicBezTo>
                  <a:pt x="1717929" y="340557"/>
                  <a:pt x="1710385" y="327527"/>
                  <a:pt x="1703528" y="313811"/>
                </a:cubicBezTo>
                <a:lnTo>
                  <a:pt x="1706271" y="307639"/>
                </a:lnTo>
                <a:lnTo>
                  <a:pt x="1711071" y="310382"/>
                </a:lnTo>
                <a:lnTo>
                  <a:pt x="1710385" y="304896"/>
                </a:lnTo>
                <a:lnTo>
                  <a:pt x="1702842" y="304896"/>
                </a:lnTo>
                <a:lnTo>
                  <a:pt x="1696670" y="313811"/>
                </a:lnTo>
                <a:lnTo>
                  <a:pt x="1700784" y="314497"/>
                </a:lnTo>
                <a:lnTo>
                  <a:pt x="1697355" y="315868"/>
                </a:lnTo>
                <a:cubicBezTo>
                  <a:pt x="1697355" y="318612"/>
                  <a:pt x="1695184" y="325927"/>
                  <a:pt x="1690840" y="337814"/>
                </a:cubicBezTo>
                <a:cubicBezTo>
                  <a:pt x="1686497" y="349701"/>
                  <a:pt x="1681582" y="362274"/>
                  <a:pt x="1676095" y="375533"/>
                </a:cubicBezTo>
                <a:cubicBezTo>
                  <a:pt x="1687068" y="374161"/>
                  <a:pt x="1695412" y="372904"/>
                  <a:pt x="1701127" y="371761"/>
                </a:cubicBezTo>
                <a:cubicBezTo>
                  <a:pt x="1706842" y="370618"/>
                  <a:pt x="1714043" y="369018"/>
                  <a:pt x="1722730" y="366960"/>
                </a:cubicBezTo>
                <a:cubicBezTo>
                  <a:pt x="1731417" y="364903"/>
                  <a:pt x="1736903" y="363874"/>
                  <a:pt x="1739189" y="363874"/>
                </a:cubicBezTo>
                <a:cubicBezTo>
                  <a:pt x="1741475" y="363874"/>
                  <a:pt x="1743532" y="363531"/>
                  <a:pt x="1745361" y="362846"/>
                </a:cubicBezTo>
                <a:cubicBezTo>
                  <a:pt x="1747190" y="362160"/>
                  <a:pt x="1749819" y="361817"/>
                  <a:pt x="1753248" y="361817"/>
                </a:cubicBezTo>
                <a:cubicBezTo>
                  <a:pt x="1756677" y="361817"/>
                  <a:pt x="1760335" y="361360"/>
                  <a:pt x="1764221" y="360445"/>
                </a:cubicBezTo>
                <a:cubicBezTo>
                  <a:pt x="1768107" y="359531"/>
                  <a:pt x="1772107" y="358959"/>
                  <a:pt x="1776222" y="358731"/>
                </a:cubicBezTo>
                <a:cubicBezTo>
                  <a:pt x="1780337" y="358502"/>
                  <a:pt x="1783880" y="358159"/>
                  <a:pt x="1786852" y="357702"/>
                </a:cubicBezTo>
                <a:cubicBezTo>
                  <a:pt x="1789824" y="357245"/>
                  <a:pt x="1793596" y="356559"/>
                  <a:pt x="1798168" y="355645"/>
                </a:cubicBezTo>
                <a:cubicBezTo>
                  <a:pt x="1801825" y="343758"/>
                  <a:pt x="1804340" y="335757"/>
                  <a:pt x="1805712" y="331642"/>
                </a:cubicBezTo>
                <a:cubicBezTo>
                  <a:pt x="1807083" y="327527"/>
                  <a:pt x="1807769" y="323869"/>
                  <a:pt x="1807769" y="320669"/>
                </a:cubicBezTo>
                <a:cubicBezTo>
                  <a:pt x="1807769" y="317469"/>
                  <a:pt x="1808226" y="314954"/>
                  <a:pt x="1809141" y="313125"/>
                </a:cubicBezTo>
                <a:cubicBezTo>
                  <a:pt x="1810055" y="311296"/>
                  <a:pt x="1810398" y="308325"/>
                  <a:pt x="1810169" y="304210"/>
                </a:cubicBezTo>
                <a:cubicBezTo>
                  <a:pt x="1809941" y="300095"/>
                  <a:pt x="1810055" y="295294"/>
                  <a:pt x="1810512" y="289808"/>
                </a:cubicBezTo>
                <a:close/>
                <a:moveTo>
                  <a:pt x="515722" y="247974"/>
                </a:moveTo>
                <a:cubicBezTo>
                  <a:pt x="515265" y="258033"/>
                  <a:pt x="514922" y="265119"/>
                  <a:pt x="514693" y="269234"/>
                </a:cubicBezTo>
                <a:cubicBezTo>
                  <a:pt x="514465" y="273349"/>
                  <a:pt x="514465" y="276092"/>
                  <a:pt x="514693" y="277464"/>
                </a:cubicBezTo>
                <a:cubicBezTo>
                  <a:pt x="514922" y="278835"/>
                  <a:pt x="515265" y="279978"/>
                  <a:pt x="515722" y="280893"/>
                </a:cubicBezTo>
                <a:lnTo>
                  <a:pt x="516408" y="248660"/>
                </a:lnTo>
                <a:close/>
                <a:moveTo>
                  <a:pt x="1016356" y="230829"/>
                </a:moveTo>
                <a:cubicBezTo>
                  <a:pt x="1009041" y="246831"/>
                  <a:pt x="1001268" y="262147"/>
                  <a:pt x="993039" y="276778"/>
                </a:cubicBezTo>
                <a:cubicBezTo>
                  <a:pt x="997611" y="274035"/>
                  <a:pt x="1003211" y="271863"/>
                  <a:pt x="1009841" y="270263"/>
                </a:cubicBezTo>
                <a:cubicBezTo>
                  <a:pt x="1016470" y="268662"/>
                  <a:pt x="1023785" y="266376"/>
                  <a:pt x="1031786" y="263405"/>
                </a:cubicBezTo>
                <a:cubicBezTo>
                  <a:pt x="1039787" y="260433"/>
                  <a:pt x="1047331" y="258033"/>
                  <a:pt x="1054418" y="256204"/>
                </a:cubicBezTo>
                <a:cubicBezTo>
                  <a:pt x="1061504" y="254375"/>
                  <a:pt x="1067105" y="251403"/>
                  <a:pt x="1071220" y="247288"/>
                </a:cubicBezTo>
                <a:lnTo>
                  <a:pt x="1017042" y="231515"/>
                </a:lnTo>
                <a:close/>
                <a:moveTo>
                  <a:pt x="453314" y="228086"/>
                </a:moveTo>
                <a:cubicBezTo>
                  <a:pt x="448285" y="231286"/>
                  <a:pt x="443256" y="234258"/>
                  <a:pt x="438226" y="237001"/>
                </a:cubicBezTo>
                <a:lnTo>
                  <a:pt x="439598" y="239059"/>
                </a:lnTo>
                <a:lnTo>
                  <a:pt x="451257" y="233572"/>
                </a:lnTo>
                <a:lnTo>
                  <a:pt x="454000" y="228086"/>
                </a:lnTo>
                <a:close/>
                <a:moveTo>
                  <a:pt x="2411959" y="208198"/>
                </a:moveTo>
                <a:cubicBezTo>
                  <a:pt x="2411044" y="209112"/>
                  <a:pt x="2410016" y="209569"/>
                  <a:pt x="2408873" y="209569"/>
                </a:cubicBezTo>
                <a:cubicBezTo>
                  <a:pt x="2407730" y="209569"/>
                  <a:pt x="2405901" y="210255"/>
                  <a:pt x="2403386" y="211627"/>
                </a:cubicBezTo>
                <a:cubicBezTo>
                  <a:pt x="2400872" y="212998"/>
                  <a:pt x="2396871" y="215513"/>
                  <a:pt x="2391385" y="219171"/>
                </a:cubicBezTo>
                <a:lnTo>
                  <a:pt x="2408530" y="215056"/>
                </a:lnTo>
                <a:close/>
                <a:moveTo>
                  <a:pt x="2423617" y="203397"/>
                </a:moveTo>
                <a:cubicBezTo>
                  <a:pt x="2422246" y="203854"/>
                  <a:pt x="2420531" y="204426"/>
                  <a:pt x="2418474" y="205112"/>
                </a:cubicBezTo>
                <a:cubicBezTo>
                  <a:pt x="2416416" y="205797"/>
                  <a:pt x="2414702" y="206369"/>
                  <a:pt x="2413330" y="206826"/>
                </a:cubicBezTo>
                <a:cubicBezTo>
                  <a:pt x="2414702" y="207283"/>
                  <a:pt x="2415616" y="207626"/>
                  <a:pt x="2416074" y="207855"/>
                </a:cubicBezTo>
                <a:cubicBezTo>
                  <a:pt x="2416531" y="208083"/>
                  <a:pt x="2417445" y="208083"/>
                  <a:pt x="2418817" y="207855"/>
                </a:cubicBezTo>
                <a:cubicBezTo>
                  <a:pt x="2420188" y="207626"/>
                  <a:pt x="2422246" y="207283"/>
                  <a:pt x="2424989" y="206826"/>
                </a:cubicBezTo>
                <a:lnTo>
                  <a:pt x="2424989" y="204083"/>
                </a:lnTo>
                <a:close/>
                <a:moveTo>
                  <a:pt x="2424646" y="150933"/>
                </a:moveTo>
                <a:cubicBezTo>
                  <a:pt x="2424418" y="150705"/>
                  <a:pt x="2420760" y="151619"/>
                  <a:pt x="2413673" y="153677"/>
                </a:cubicBezTo>
                <a:cubicBezTo>
                  <a:pt x="2406587" y="155734"/>
                  <a:pt x="2402015" y="156534"/>
                  <a:pt x="2399957" y="156077"/>
                </a:cubicBezTo>
                <a:cubicBezTo>
                  <a:pt x="2397900" y="155620"/>
                  <a:pt x="2396300" y="156077"/>
                  <a:pt x="2395157" y="157448"/>
                </a:cubicBezTo>
                <a:cubicBezTo>
                  <a:pt x="2394014" y="158820"/>
                  <a:pt x="2370582" y="166364"/>
                  <a:pt x="2324862" y="180080"/>
                </a:cubicBezTo>
                <a:lnTo>
                  <a:pt x="2331034" y="226714"/>
                </a:lnTo>
                <a:lnTo>
                  <a:pt x="2333778" y="227400"/>
                </a:lnTo>
                <a:cubicBezTo>
                  <a:pt x="2340178" y="222828"/>
                  <a:pt x="2352180" y="214370"/>
                  <a:pt x="2369782" y="202025"/>
                </a:cubicBezTo>
                <a:cubicBezTo>
                  <a:pt x="2387384" y="189681"/>
                  <a:pt x="2406244" y="172765"/>
                  <a:pt x="2426361" y="151276"/>
                </a:cubicBezTo>
                <a:cubicBezTo>
                  <a:pt x="2425446" y="151276"/>
                  <a:pt x="2424875" y="151162"/>
                  <a:pt x="2424646" y="150933"/>
                </a:cubicBezTo>
                <a:close/>
                <a:moveTo>
                  <a:pt x="103213" y="109100"/>
                </a:moveTo>
                <a:cubicBezTo>
                  <a:pt x="104356" y="108871"/>
                  <a:pt x="111443" y="109900"/>
                  <a:pt x="124473" y="112186"/>
                </a:cubicBezTo>
                <a:cubicBezTo>
                  <a:pt x="137503" y="114472"/>
                  <a:pt x="148133" y="117329"/>
                  <a:pt x="156363" y="120758"/>
                </a:cubicBezTo>
                <a:cubicBezTo>
                  <a:pt x="164592" y="124187"/>
                  <a:pt x="169964" y="127045"/>
                  <a:pt x="172479" y="129331"/>
                </a:cubicBezTo>
                <a:cubicBezTo>
                  <a:pt x="174994" y="131617"/>
                  <a:pt x="178308" y="134817"/>
                  <a:pt x="182423" y="138932"/>
                </a:cubicBezTo>
                <a:cubicBezTo>
                  <a:pt x="182423" y="144875"/>
                  <a:pt x="182537" y="149105"/>
                  <a:pt x="182766" y="151619"/>
                </a:cubicBezTo>
                <a:cubicBezTo>
                  <a:pt x="182995" y="154134"/>
                  <a:pt x="182880" y="155848"/>
                  <a:pt x="182423" y="156763"/>
                </a:cubicBezTo>
                <a:cubicBezTo>
                  <a:pt x="181966" y="157677"/>
                  <a:pt x="181051" y="158820"/>
                  <a:pt x="179680" y="160192"/>
                </a:cubicBezTo>
                <a:lnTo>
                  <a:pt x="182423" y="165678"/>
                </a:lnTo>
                <a:lnTo>
                  <a:pt x="176251" y="176651"/>
                </a:lnTo>
                <a:lnTo>
                  <a:pt x="178994" y="183509"/>
                </a:lnTo>
                <a:lnTo>
                  <a:pt x="174879" y="182137"/>
                </a:lnTo>
                <a:lnTo>
                  <a:pt x="174879" y="188309"/>
                </a:lnTo>
                <a:lnTo>
                  <a:pt x="168707" y="188995"/>
                </a:lnTo>
                <a:lnTo>
                  <a:pt x="168021" y="192424"/>
                </a:lnTo>
                <a:lnTo>
                  <a:pt x="144018" y="210255"/>
                </a:lnTo>
                <a:cubicBezTo>
                  <a:pt x="133960" y="253689"/>
                  <a:pt x="128931" y="281921"/>
                  <a:pt x="128931" y="294951"/>
                </a:cubicBezTo>
                <a:cubicBezTo>
                  <a:pt x="128931" y="307982"/>
                  <a:pt x="130760" y="319983"/>
                  <a:pt x="134417" y="330956"/>
                </a:cubicBezTo>
                <a:cubicBezTo>
                  <a:pt x="138075" y="341929"/>
                  <a:pt x="141732" y="350273"/>
                  <a:pt x="145390" y="355988"/>
                </a:cubicBezTo>
                <a:cubicBezTo>
                  <a:pt x="149047" y="361703"/>
                  <a:pt x="151562" y="366275"/>
                  <a:pt x="152934" y="369704"/>
                </a:cubicBezTo>
                <a:cubicBezTo>
                  <a:pt x="154305" y="373133"/>
                  <a:pt x="157048" y="379419"/>
                  <a:pt x="161163" y="388563"/>
                </a:cubicBezTo>
                <a:lnTo>
                  <a:pt x="165278" y="389249"/>
                </a:lnTo>
                <a:cubicBezTo>
                  <a:pt x="166192" y="394278"/>
                  <a:pt x="167450" y="398507"/>
                  <a:pt x="169050" y="401936"/>
                </a:cubicBezTo>
                <a:cubicBezTo>
                  <a:pt x="170650" y="405365"/>
                  <a:pt x="176479" y="413823"/>
                  <a:pt x="186538" y="427311"/>
                </a:cubicBezTo>
                <a:cubicBezTo>
                  <a:pt x="196596" y="440798"/>
                  <a:pt x="203111" y="450285"/>
                  <a:pt x="206083" y="455772"/>
                </a:cubicBezTo>
                <a:cubicBezTo>
                  <a:pt x="209055" y="461258"/>
                  <a:pt x="210655" y="465144"/>
                  <a:pt x="210884" y="467430"/>
                </a:cubicBezTo>
                <a:cubicBezTo>
                  <a:pt x="211112" y="469716"/>
                  <a:pt x="211912" y="474060"/>
                  <a:pt x="213284" y="480460"/>
                </a:cubicBezTo>
                <a:lnTo>
                  <a:pt x="210541" y="484575"/>
                </a:lnTo>
                <a:lnTo>
                  <a:pt x="216713" y="502406"/>
                </a:lnTo>
                <a:cubicBezTo>
                  <a:pt x="221285" y="503320"/>
                  <a:pt x="227343" y="504006"/>
                  <a:pt x="234887" y="504463"/>
                </a:cubicBezTo>
                <a:cubicBezTo>
                  <a:pt x="242431" y="504921"/>
                  <a:pt x="259690" y="508235"/>
                  <a:pt x="286665" y="514407"/>
                </a:cubicBezTo>
                <a:cubicBezTo>
                  <a:pt x="313640" y="520580"/>
                  <a:pt x="344615" y="524809"/>
                  <a:pt x="379591" y="527095"/>
                </a:cubicBezTo>
                <a:cubicBezTo>
                  <a:pt x="414566" y="529381"/>
                  <a:pt x="458800" y="527666"/>
                  <a:pt x="512293" y="521951"/>
                </a:cubicBezTo>
                <a:cubicBezTo>
                  <a:pt x="565785" y="516236"/>
                  <a:pt x="600990" y="512007"/>
                  <a:pt x="617906" y="509264"/>
                </a:cubicBezTo>
                <a:cubicBezTo>
                  <a:pt x="634823" y="506521"/>
                  <a:pt x="650367" y="503778"/>
                  <a:pt x="664540" y="501034"/>
                </a:cubicBezTo>
                <a:lnTo>
                  <a:pt x="665912" y="503092"/>
                </a:lnTo>
                <a:lnTo>
                  <a:pt x="648081" y="509264"/>
                </a:lnTo>
                <a:lnTo>
                  <a:pt x="665226" y="507207"/>
                </a:lnTo>
                <a:lnTo>
                  <a:pt x="644652" y="514065"/>
                </a:lnTo>
                <a:lnTo>
                  <a:pt x="650139" y="514750"/>
                </a:lnTo>
                <a:cubicBezTo>
                  <a:pt x="647395" y="517494"/>
                  <a:pt x="644195" y="518637"/>
                  <a:pt x="640537" y="518179"/>
                </a:cubicBezTo>
                <a:lnTo>
                  <a:pt x="639166" y="523666"/>
                </a:lnTo>
                <a:lnTo>
                  <a:pt x="647395" y="524352"/>
                </a:lnTo>
                <a:lnTo>
                  <a:pt x="626136" y="542182"/>
                </a:lnTo>
                <a:cubicBezTo>
                  <a:pt x="630250" y="540354"/>
                  <a:pt x="633336" y="538868"/>
                  <a:pt x="635394" y="537725"/>
                </a:cubicBezTo>
                <a:cubicBezTo>
                  <a:pt x="637451" y="536582"/>
                  <a:pt x="638937" y="536124"/>
                  <a:pt x="639852" y="536353"/>
                </a:cubicBezTo>
                <a:cubicBezTo>
                  <a:pt x="640766" y="536582"/>
                  <a:pt x="641909" y="536696"/>
                  <a:pt x="643281" y="536696"/>
                </a:cubicBezTo>
                <a:lnTo>
                  <a:pt x="630250" y="546297"/>
                </a:lnTo>
                <a:lnTo>
                  <a:pt x="626821" y="549726"/>
                </a:lnTo>
                <a:lnTo>
                  <a:pt x="658368" y="533953"/>
                </a:lnTo>
                <a:lnTo>
                  <a:pt x="635051" y="549726"/>
                </a:lnTo>
                <a:lnTo>
                  <a:pt x="615163" y="577844"/>
                </a:lnTo>
                <a:lnTo>
                  <a:pt x="616534" y="581273"/>
                </a:lnTo>
                <a:cubicBezTo>
                  <a:pt x="614248" y="584473"/>
                  <a:pt x="613105" y="587902"/>
                  <a:pt x="613105" y="591560"/>
                </a:cubicBezTo>
                <a:lnTo>
                  <a:pt x="624764" y="584702"/>
                </a:lnTo>
                <a:cubicBezTo>
                  <a:pt x="621564" y="587902"/>
                  <a:pt x="619278" y="590303"/>
                  <a:pt x="617906" y="591903"/>
                </a:cubicBezTo>
                <a:cubicBezTo>
                  <a:pt x="616534" y="593503"/>
                  <a:pt x="615391" y="595675"/>
                  <a:pt x="614477" y="598418"/>
                </a:cubicBezTo>
                <a:cubicBezTo>
                  <a:pt x="613563" y="601161"/>
                  <a:pt x="611505" y="605962"/>
                  <a:pt x="608305" y="612820"/>
                </a:cubicBezTo>
                <a:lnTo>
                  <a:pt x="613105" y="614877"/>
                </a:lnTo>
                <a:lnTo>
                  <a:pt x="613791" y="621735"/>
                </a:lnTo>
                <a:cubicBezTo>
                  <a:pt x="610134" y="624021"/>
                  <a:pt x="607048" y="626079"/>
                  <a:pt x="604533" y="627907"/>
                </a:cubicBezTo>
                <a:cubicBezTo>
                  <a:pt x="602018" y="629736"/>
                  <a:pt x="597904" y="631451"/>
                  <a:pt x="592189" y="633051"/>
                </a:cubicBezTo>
                <a:cubicBezTo>
                  <a:pt x="586474" y="634651"/>
                  <a:pt x="576987" y="638423"/>
                  <a:pt x="563728" y="644367"/>
                </a:cubicBezTo>
                <a:lnTo>
                  <a:pt x="563042" y="646424"/>
                </a:lnTo>
                <a:lnTo>
                  <a:pt x="576072" y="646424"/>
                </a:lnTo>
                <a:cubicBezTo>
                  <a:pt x="558699" y="650082"/>
                  <a:pt x="545097" y="652939"/>
                  <a:pt x="535267" y="654996"/>
                </a:cubicBezTo>
                <a:cubicBezTo>
                  <a:pt x="525437" y="657054"/>
                  <a:pt x="514465" y="658311"/>
                  <a:pt x="502349" y="658768"/>
                </a:cubicBezTo>
                <a:cubicBezTo>
                  <a:pt x="490233" y="659226"/>
                  <a:pt x="480289" y="658540"/>
                  <a:pt x="472516" y="656711"/>
                </a:cubicBezTo>
                <a:cubicBezTo>
                  <a:pt x="464744" y="654882"/>
                  <a:pt x="454686" y="652596"/>
                  <a:pt x="442341" y="649853"/>
                </a:cubicBezTo>
                <a:lnTo>
                  <a:pt x="439598" y="646424"/>
                </a:lnTo>
                <a:cubicBezTo>
                  <a:pt x="431368" y="640480"/>
                  <a:pt x="423482" y="636251"/>
                  <a:pt x="415938" y="633737"/>
                </a:cubicBezTo>
                <a:cubicBezTo>
                  <a:pt x="408394" y="631222"/>
                  <a:pt x="400393" y="628136"/>
                  <a:pt x="391935" y="624478"/>
                </a:cubicBezTo>
                <a:cubicBezTo>
                  <a:pt x="383477" y="620821"/>
                  <a:pt x="376162" y="618078"/>
                  <a:pt x="369989" y="616249"/>
                </a:cubicBezTo>
                <a:cubicBezTo>
                  <a:pt x="363817" y="614420"/>
                  <a:pt x="359131" y="612134"/>
                  <a:pt x="355930" y="609391"/>
                </a:cubicBezTo>
                <a:lnTo>
                  <a:pt x="353873" y="611448"/>
                </a:lnTo>
                <a:cubicBezTo>
                  <a:pt x="346558" y="608705"/>
                  <a:pt x="340271" y="606190"/>
                  <a:pt x="335014" y="603904"/>
                </a:cubicBezTo>
                <a:cubicBezTo>
                  <a:pt x="329756" y="601618"/>
                  <a:pt x="315583" y="596475"/>
                  <a:pt x="292494" y="588474"/>
                </a:cubicBezTo>
                <a:cubicBezTo>
                  <a:pt x="269405" y="580473"/>
                  <a:pt x="248031" y="574301"/>
                  <a:pt x="228372" y="569957"/>
                </a:cubicBezTo>
                <a:cubicBezTo>
                  <a:pt x="208712" y="565614"/>
                  <a:pt x="187795" y="563442"/>
                  <a:pt x="165621" y="563442"/>
                </a:cubicBezTo>
                <a:cubicBezTo>
                  <a:pt x="143447" y="563442"/>
                  <a:pt x="121501" y="561842"/>
                  <a:pt x="99784" y="558642"/>
                </a:cubicBezTo>
                <a:cubicBezTo>
                  <a:pt x="78067" y="555441"/>
                  <a:pt x="62751" y="551555"/>
                  <a:pt x="53836" y="546983"/>
                </a:cubicBezTo>
                <a:cubicBezTo>
                  <a:pt x="44920" y="542411"/>
                  <a:pt x="36919" y="539782"/>
                  <a:pt x="29833" y="539096"/>
                </a:cubicBezTo>
                <a:cubicBezTo>
                  <a:pt x="22746" y="538410"/>
                  <a:pt x="17488" y="536810"/>
                  <a:pt x="14059" y="534296"/>
                </a:cubicBezTo>
                <a:cubicBezTo>
                  <a:pt x="10630" y="531781"/>
                  <a:pt x="5944" y="528466"/>
                  <a:pt x="0" y="524352"/>
                </a:cubicBezTo>
                <a:lnTo>
                  <a:pt x="4801" y="524352"/>
                </a:lnTo>
                <a:lnTo>
                  <a:pt x="0" y="516122"/>
                </a:lnTo>
                <a:lnTo>
                  <a:pt x="3429" y="516122"/>
                </a:lnTo>
                <a:lnTo>
                  <a:pt x="2058" y="512007"/>
                </a:lnTo>
                <a:lnTo>
                  <a:pt x="13716" y="515436"/>
                </a:lnTo>
                <a:lnTo>
                  <a:pt x="0" y="498977"/>
                </a:lnTo>
                <a:lnTo>
                  <a:pt x="4801" y="496234"/>
                </a:lnTo>
                <a:lnTo>
                  <a:pt x="4801" y="492805"/>
                </a:lnTo>
                <a:lnTo>
                  <a:pt x="10287" y="490062"/>
                </a:lnTo>
                <a:cubicBezTo>
                  <a:pt x="12116" y="490976"/>
                  <a:pt x="22289" y="493033"/>
                  <a:pt x="40805" y="496234"/>
                </a:cubicBezTo>
                <a:cubicBezTo>
                  <a:pt x="59322" y="499434"/>
                  <a:pt x="69838" y="500234"/>
                  <a:pt x="72352" y="498634"/>
                </a:cubicBezTo>
                <a:cubicBezTo>
                  <a:pt x="74867" y="497034"/>
                  <a:pt x="77038" y="495319"/>
                  <a:pt x="78867" y="493491"/>
                </a:cubicBezTo>
                <a:lnTo>
                  <a:pt x="71323" y="493491"/>
                </a:lnTo>
                <a:lnTo>
                  <a:pt x="80239" y="488004"/>
                </a:lnTo>
                <a:lnTo>
                  <a:pt x="74067" y="490062"/>
                </a:lnTo>
                <a:lnTo>
                  <a:pt x="73381" y="486633"/>
                </a:lnTo>
                <a:cubicBezTo>
                  <a:pt x="71552" y="486633"/>
                  <a:pt x="66751" y="487433"/>
                  <a:pt x="58979" y="489033"/>
                </a:cubicBezTo>
                <a:cubicBezTo>
                  <a:pt x="51207" y="490633"/>
                  <a:pt x="45492" y="491205"/>
                  <a:pt x="41834" y="490747"/>
                </a:cubicBezTo>
                <a:cubicBezTo>
                  <a:pt x="46863" y="488919"/>
                  <a:pt x="50178" y="487547"/>
                  <a:pt x="51778" y="486633"/>
                </a:cubicBezTo>
                <a:cubicBezTo>
                  <a:pt x="53378" y="485718"/>
                  <a:pt x="55664" y="484804"/>
                  <a:pt x="58636" y="483889"/>
                </a:cubicBezTo>
                <a:cubicBezTo>
                  <a:pt x="61608" y="482975"/>
                  <a:pt x="68123" y="480689"/>
                  <a:pt x="78181" y="477031"/>
                </a:cubicBezTo>
                <a:cubicBezTo>
                  <a:pt x="88240" y="473374"/>
                  <a:pt x="108357" y="465373"/>
                  <a:pt x="138532" y="453028"/>
                </a:cubicBezTo>
                <a:cubicBezTo>
                  <a:pt x="123901" y="405480"/>
                  <a:pt x="114757" y="374047"/>
                  <a:pt x="111100" y="358731"/>
                </a:cubicBezTo>
                <a:cubicBezTo>
                  <a:pt x="107442" y="343415"/>
                  <a:pt x="105613" y="328098"/>
                  <a:pt x="105613" y="312782"/>
                </a:cubicBezTo>
                <a:cubicBezTo>
                  <a:pt x="105613" y="297466"/>
                  <a:pt x="107557" y="282378"/>
                  <a:pt x="111443" y="267519"/>
                </a:cubicBezTo>
                <a:cubicBezTo>
                  <a:pt x="115329" y="252660"/>
                  <a:pt x="120015" y="238144"/>
                  <a:pt x="125502" y="223971"/>
                </a:cubicBezTo>
                <a:cubicBezTo>
                  <a:pt x="130988" y="209798"/>
                  <a:pt x="134989" y="200882"/>
                  <a:pt x="137503" y="197225"/>
                </a:cubicBezTo>
                <a:cubicBezTo>
                  <a:pt x="140018" y="193567"/>
                  <a:pt x="143561" y="188538"/>
                  <a:pt x="148133" y="182137"/>
                </a:cubicBezTo>
                <a:lnTo>
                  <a:pt x="139903" y="173222"/>
                </a:lnTo>
                <a:lnTo>
                  <a:pt x="93955" y="143732"/>
                </a:lnTo>
                <a:lnTo>
                  <a:pt x="93269" y="134817"/>
                </a:lnTo>
                <a:cubicBezTo>
                  <a:pt x="98755" y="134817"/>
                  <a:pt x="104699" y="133903"/>
                  <a:pt x="111100" y="132074"/>
                </a:cubicBezTo>
                <a:lnTo>
                  <a:pt x="91212" y="122473"/>
                </a:lnTo>
                <a:lnTo>
                  <a:pt x="98755" y="120415"/>
                </a:lnTo>
                <a:lnTo>
                  <a:pt x="98755" y="116300"/>
                </a:lnTo>
                <a:cubicBezTo>
                  <a:pt x="101041" y="115843"/>
                  <a:pt x="103785" y="114929"/>
                  <a:pt x="106985" y="113557"/>
                </a:cubicBezTo>
                <a:lnTo>
                  <a:pt x="100127" y="109442"/>
                </a:lnTo>
                <a:cubicBezTo>
                  <a:pt x="101041" y="109442"/>
                  <a:pt x="102070" y="109328"/>
                  <a:pt x="103213" y="109100"/>
                </a:cubicBezTo>
                <a:close/>
                <a:moveTo>
                  <a:pt x="1743990" y="99155"/>
                </a:moveTo>
                <a:cubicBezTo>
                  <a:pt x="1739875" y="100984"/>
                  <a:pt x="1735989" y="102356"/>
                  <a:pt x="1732331" y="103270"/>
                </a:cubicBezTo>
                <a:lnTo>
                  <a:pt x="1731645" y="105328"/>
                </a:lnTo>
                <a:lnTo>
                  <a:pt x="1734388" y="106699"/>
                </a:lnTo>
                <a:cubicBezTo>
                  <a:pt x="1730274" y="107156"/>
                  <a:pt x="1726616" y="107842"/>
                  <a:pt x="1723416" y="108757"/>
                </a:cubicBezTo>
                <a:cubicBezTo>
                  <a:pt x="1725245" y="110585"/>
                  <a:pt x="1726159" y="112643"/>
                  <a:pt x="1726159" y="114929"/>
                </a:cubicBezTo>
                <a:close/>
                <a:moveTo>
                  <a:pt x="1755648" y="94355"/>
                </a:moveTo>
                <a:cubicBezTo>
                  <a:pt x="1747876" y="100298"/>
                  <a:pt x="1740103" y="106013"/>
                  <a:pt x="1732331" y="111500"/>
                </a:cubicBezTo>
                <a:lnTo>
                  <a:pt x="1731645" y="114243"/>
                </a:lnTo>
                <a:lnTo>
                  <a:pt x="1713814" y="127959"/>
                </a:lnTo>
                <a:lnTo>
                  <a:pt x="1717929" y="130016"/>
                </a:lnTo>
                <a:lnTo>
                  <a:pt x="1761820" y="96412"/>
                </a:lnTo>
                <a:close/>
                <a:moveTo>
                  <a:pt x="2218563" y="86125"/>
                </a:moveTo>
                <a:cubicBezTo>
                  <a:pt x="2220392" y="86125"/>
                  <a:pt x="2222107" y="86582"/>
                  <a:pt x="2223707" y="87497"/>
                </a:cubicBezTo>
                <a:cubicBezTo>
                  <a:pt x="2225307" y="88411"/>
                  <a:pt x="2227821" y="89097"/>
                  <a:pt x="2231250" y="89554"/>
                </a:cubicBezTo>
                <a:cubicBezTo>
                  <a:pt x="2234679" y="90011"/>
                  <a:pt x="2239023" y="90926"/>
                  <a:pt x="2244281" y="92297"/>
                </a:cubicBezTo>
                <a:cubicBezTo>
                  <a:pt x="2249539" y="93669"/>
                  <a:pt x="2253310" y="94812"/>
                  <a:pt x="2255596" y="95726"/>
                </a:cubicBezTo>
                <a:lnTo>
                  <a:pt x="2256968" y="94355"/>
                </a:lnTo>
                <a:lnTo>
                  <a:pt x="2263140" y="91612"/>
                </a:lnTo>
                <a:cubicBezTo>
                  <a:pt x="2266341" y="94355"/>
                  <a:pt x="2268627" y="96184"/>
                  <a:pt x="2269998" y="97098"/>
                </a:cubicBezTo>
                <a:cubicBezTo>
                  <a:pt x="2271370" y="98012"/>
                  <a:pt x="2272856" y="98470"/>
                  <a:pt x="2274456" y="98470"/>
                </a:cubicBezTo>
                <a:cubicBezTo>
                  <a:pt x="2276056" y="98470"/>
                  <a:pt x="2278228" y="99727"/>
                  <a:pt x="2280971" y="102242"/>
                </a:cubicBezTo>
                <a:cubicBezTo>
                  <a:pt x="2283714" y="104756"/>
                  <a:pt x="2286000" y="105899"/>
                  <a:pt x="2287829" y="105671"/>
                </a:cubicBezTo>
                <a:cubicBezTo>
                  <a:pt x="2289658" y="105442"/>
                  <a:pt x="2291144" y="105785"/>
                  <a:pt x="2292287" y="106699"/>
                </a:cubicBezTo>
                <a:cubicBezTo>
                  <a:pt x="2293430" y="107614"/>
                  <a:pt x="2295258" y="108528"/>
                  <a:pt x="2297773" y="109442"/>
                </a:cubicBezTo>
                <a:cubicBezTo>
                  <a:pt x="2300288" y="110357"/>
                  <a:pt x="2303145" y="111500"/>
                  <a:pt x="2306346" y="112871"/>
                </a:cubicBezTo>
                <a:cubicBezTo>
                  <a:pt x="2309546" y="114243"/>
                  <a:pt x="2312061" y="115843"/>
                  <a:pt x="2313889" y="117672"/>
                </a:cubicBezTo>
                <a:cubicBezTo>
                  <a:pt x="2315718" y="119501"/>
                  <a:pt x="2318233" y="121787"/>
                  <a:pt x="2321433" y="124530"/>
                </a:cubicBezTo>
                <a:lnTo>
                  <a:pt x="2324862" y="132760"/>
                </a:lnTo>
                <a:cubicBezTo>
                  <a:pt x="2325319" y="133217"/>
                  <a:pt x="2326005" y="133445"/>
                  <a:pt x="2326920" y="133445"/>
                </a:cubicBezTo>
                <a:cubicBezTo>
                  <a:pt x="2327834" y="133445"/>
                  <a:pt x="2331377" y="132531"/>
                  <a:pt x="2337550" y="130702"/>
                </a:cubicBezTo>
                <a:cubicBezTo>
                  <a:pt x="2343722" y="128873"/>
                  <a:pt x="2352066" y="126245"/>
                  <a:pt x="2362581" y="122816"/>
                </a:cubicBezTo>
                <a:cubicBezTo>
                  <a:pt x="2373097" y="119387"/>
                  <a:pt x="2385898" y="115843"/>
                  <a:pt x="2400986" y="112186"/>
                </a:cubicBezTo>
                <a:cubicBezTo>
                  <a:pt x="2416074" y="108528"/>
                  <a:pt x="2427961" y="106013"/>
                  <a:pt x="2436647" y="104642"/>
                </a:cubicBezTo>
                <a:cubicBezTo>
                  <a:pt x="2445334" y="103270"/>
                  <a:pt x="2451507" y="102242"/>
                  <a:pt x="2455164" y="101556"/>
                </a:cubicBezTo>
                <a:cubicBezTo>
                  <a:pt x="2458822" y="100870"/>
                  <a:pt x="2460994" y="100184"/>
                  <a:pt x="2461679" y="99498"/>
                </a:cubicBezTo>
                <a:cubicBezTo>
                  <a:pt x="2462365" y="98813"/>
                  <a:pt x="2463622" y="97784"/>
                  <a:pt x="2465451" y="96412"/>
                </a:cubicBezTo>
                <a:cubicBezTo>
                  <a:pt x="2469109" y="96869"/>
                  <a:pt x="2471852" y="97098"/>
                  <a:pt x="2473681" y="97098"/>
                </a:cubicBezTo>
                <a:cubicBezTo>
                  <a:pt x="2475510" y="97098"/>
                  <a:pt x="2476652" y="97441"/>
                  <a:pt x="2477110" y="98127"/>
                </a:cubicBezTo>
                <a:cubicBezTo>
                  <a:pt x="2477567" y="98813"/>
                  <a:pt x="2478024" y="99384"/>
                  <a:pt x="2478481" y="99841"/>
                </a:cubicBezTo>
                <a:lnTo>
                  <a:pt x="2480539" y="97098"/>
                </a:lnTo>
                <a:cubicBezTo>
                  <a:pt x="2483739" y="96184"/>
                  <a:pt x="2486139" y="95384"/>
                  <a:pt x="2487740" y="94698"/>
                </a:cubicBezTo>
                <a:cubicBezTo>
                  <a:pt x="2489340" y="94012"/>
                  <a:pt x="2490597" y="93898"/>
                  <a:pt x="2491511" y="94355"/>
                </a:cubicBezTo>
                <a:cubicBezTo>
                  <a:pt x="2492426" y="94812"/>
                  <a:pt x="2493569" y="95269"/>
                  <a:pt x="2494941" y="95726"/>
                </a:cubicBezTo>
                <a:cubicBezTo>
                  <a:pt x="2495855" y="96641"/>
                  <a:pt x="2496769" y="97441"/>
                  <a:pt x="2497684" y="98127"/>
                </a:cubicBezTo>
                <a:cubicBezTo>
                  <a:pt x="2498598" y="98813"/>
                  <a:pt x="2499398" y="99613"/>
                  <a:pt x="2500084" y="100527"/>
                </a:cubicBezTo>
                <a:cubicBezTo>
                  <a:pt x="2500770" y="101441"/>
                  <a:pt x="2502027" y="103270"/>
                  <a:pt x="2503856" y="106013"/>
                </a:cubicBezTo>
                <a:lnTo>
                  <a:pt x="2515515" y="112186"/>
                </a:lnTo>
                <a:lnTo>
                  <a:pt x="2520315" y="119044"/>
                </a:lnTo>
                <a:lnTo>
                  <a:pt x="2524430" y="122473"/>
                </a:lnTo>
                <a:lnTo>
                  <a:pt x="2527859" y="132760"/>
                </a:lnTo>
                <a:lnTo>
                  <a:pt x="2531288" y="127273"/>
                </a:lnTo>
                <a:lnTo>
                  <a:pt x="2533345" y="126587"/>
                </a:lnTo>
                <a:cubicBezTo>
                  <a:pt x="2533802" y="128873"/>
                  <a:pt x="2534260" y="130588"/>
                  <a:pt x="2534717" y="131731"/>
                </a:cubicBezTo>
                <a:cubicBezTo>
                  <a:pt x="2535174" y="132874"/>
                  <a:pt x="2534945" y="134360"/>
                  <a:pt x="2534031" y="136189"/>
                </a:cubicBezTo>
                <a:cubicBezTo>
                  <a:pt x="2533117" y="138017"/>
                  <a:pt x="2531745" y="139846"/>
                  <a:pt x="2529916" y="141675"/>
                </a:cubicBezTo>
                <a:cubicBezTo>
                  <a:pt x="2528087" y="143504"/>
                  <a:pt x="2525116" y="146704"/>
                  <a:pt x="2521001" y="151276"/>
                </a:cubicBezTo>
                <a:lnTo>
                  <a:pt x="2522372" y="151962"/>
                </a:lnTo>
                <a:lnTo>
                  <a:pt x="2521686" y="155391"/>
                </a:lnTo>
                <a:lnTo>
                  <a:pt x="2518258" y="156763"/>
                </a:lnTo>
                <a:lnTo>
                  <a:pt x="2517572" y="159506"/>
                </a:lnTo>
                <a:lnTo>
                  <a:pt x="2516200" y="160192"/>
                </a:lnTo>
                <a:lnTo>
                  <a:pt x="2515515" y="161563"/>
                </a:lnTo>
                <a:cubicBezTo>
                  <a:pt x="2514143" y="161563"/>
                  <a:pt x="2513114" y="161792"/>
                  <a:pt x="2512429" y="162249"/>
                </a:cubicBezTo>
                <a:cubicBezTo>
                  <a:pt x="2511743" y="162706"/>
                  <a:pt x="2510714" y="163049"/>
                  <a:pt x="2509342" y="163278"/>
                </a:cubicBezTo>
                <a:cubicBezTo>
                  <a:pt x="2507971" y="163506"/>
                  <a:pt x="2506942" y="163964"/>
                  <a:pt x="2506256" y="164649"/>
                </a:cubicBezTo>
                <a:cubicBezTo>
                  <a:pt x="2505571" y="165335"/>
                  <a:pt x="2504770" y="165678"/>
                  <a:pt x="2503856" y="165678"/>
                </a:cubicBezTo>
                <a:lnTo>
                  <a:pt x="2504542" y="167735"/>
                </a:lnTo>
                <a:lnTo>
                  <a:pt x="2501799" y="169107"/>
                </a:lnTo>
                <a:cubicBezTo>
                  <a:pt x="2502256" y="168193"/>
                  <a:pt x="2502484" y="167278"/>
                  <a:pt x="2502484" y="166364"/>
                </a:cubicBezTo>
                <a:lnTo>
                  <a:pt x="2494941" y="171850"/>
                </a:lnTo>
                <a:lnTo>
                  <a:pt x="2494941" y="173908"/>
                </a:lnTo>
                <a:lnTo>
                  <a:pt x="2489454" y="176651"/>
                </a:lnTo>
                <a:cubicBezTo>
                  <a:pt x="2489912" y="176651"/>
                  <a:pt x="2490140" y="175965"/>
                  <a:pt x="2490140" y="174593"/>
                </a:cubicBezTo>
                <a:cubicBezTo>
                  <a:pt x="2481910" y="180994"/>
                  <a:pt x="2473681" y="187166"/>
                  <a:pt x="2465451" y="193110"/>
                </a:cubicBezTo>
                <a:lnTo>
                  <a:pt x="2463394" y="191053"/>
                </a:lnTo>
                <a:cubicBezTo>
                  <a:pt x="2462022" y="192424"/>
                  <a:pt x="2460193" y="193453"/>
                  <a:pt x="2457907" y="194139"/>
                </a:cubicBezTo>
                <a:cubicBezTo>
                  <a:pt x="2455622" y="194825"/>
                  <a:pt x="2453793" y="195396"/>
                  <a:pt x="2452421" y="195853"/>
                </a:cubicBezTo>
                <a:lnTo>
                  <a:pt x="2451735" y="193110"/>
                </a:lnTo>
                <a:cubicBezTo>
                  <a:pt x="2447620" y="196768"/>
                  <a:pt x="2444534" y="199397"/>
                  <a:pt x="2442477" y="200997"/>
                </a:cubicBezTo>
                <a:cubicBezTo>
                  <a:pt x="2440420" y="202597"/>
                  <a:pt x="2439162" y="203397"/>
                  <a:pt x="2438705" y="203397"/>
                </a:cubicBezTo>
                <a:cubicBezTo>
                  <a:pt x="2438248" y="203397"/>
                  <a:pt x="2437333" y="203397"/>
                  <a:pt x="2435962" y="203397"/>
                </a:cubicBezTo>
                <a:lnTo>
                  <a:pt x="2452421" y="190367"/>
                </a:lnTo>
                <a:lnTo>
                  <a:pt x="2453793" y="187624"/>
                </a:lnTo>
                <a:cubicBezTo>
                  <a:pt x="2452421" y="188538"/>
                  <a:pt x="2451278" y="189338"/>
                  <a:pt x="2450364" y="190024"/>
                </a:cubicBezTo>
                <a:cubicBezTo>
                  <a:pt x="2449449" y="190710"/>
                  <a:pt x="2447620" y="191738"/>
                  <a:pt x="2444877" y="193110"/>
                </a:cubicBezTo>
                <a:cubicBezTo>
                  <a:pt x="2442134" y="194482"/>
                  <a:pt x="2439848" y="195167"/>
                  <a:pt x="2438019" y="195167"/>
                </a:cubicBezTo>
                <a:cubicBezTo>
                  <a:pt x="2436190" y="195167"/>
                  <a:pt x="2434819" y="195396"/>
                  <a:pt x="2433904" y="195853"/>
                </a:cubicBezTo>
                <a:cubicBezTo>
                  <a:pt x="2432990" y="196311"/>
                  <a:pt x="2431161" y="197225"/>
                  <a:pt x="2428418" y="198596"/>
                </a:cubicBezTo>
                <a:lnTo>
                  <a:pt x="2426361" y="201340"/>
                </a:lnTo>
                <a:lnTo>
                  <a:pt x="2429104" y="204769"/>
                </a:lnTo>
                <a:lnTo>
                  <a:pt x="2434590" y="204083"/>
                </a:lnTo>
                <a:lnTo>
                  <a:pt x="2434590" y="205455"/>
                </a:lnTo>
                <a:lnTo>
                  <a:pt x="2437333" y="205455"/>
                </a:lnTo>
                <a:lnTo>
                  <a:pt x="2438019" y="207512"/>
                </a:lnTo>
                <a:lnTo>
                  <a:pt x="2439391" y="204083"/>
                </a:lnTo>
                <a:lnTo>
                  <a:pt x="2440762" y="206140"/>
                </a:lnTo>
                <a:cubicBezTo>
                  <a:pt x="2442591" y="207055"/>
                  <a:pt x="2446592" y="208769"/>
                  <a:pt x="2452764" y="211284"/>
                </a:cubicBezTo>
                <a:cubicBezTo>
                  <a:pt x="2458936" y="213798"/>
                  <a:pt x="2462822" y="215513"/>
                  <a:pt x="2464422" y="216427"/>
                </a:cubicBezTo>
                <a:cubicBezTo>
                  <a:pt x="2466023" y="217342"/>
                  <a:pt x="2468194" y="218028"/>
                  <a:pt x="2470937" y="218485"/>
                </a:cubicBezTo>
                <a:lnTo>
                  <a:pt x="2471623" y="221914"/>
                </a:lnTo>
                <a:lnTo>
                  <a:pt x="2477795" y="222600"/>
                </a:lnTo>
                <a:lnTo>
                  <a:pt x="2478481" y="221228"/>
                </a:lnTo>
                <a:lnTo>
                  <a:pt x="2481910" y="223285"/>
                </a:lnTo>
                <a:lnTo>
                  <a:pt x="2478481" y="224657"/>
                </a:lnTo>
                <a:lnTo>
                  <a:pt x="2479853" y="224657"/>
                </a:lnTo>
                <a:cubicBezTo>
                  <a:pt x="2478939" y="225571"/>
                  <a:pt x="2478253" y="226143"/>
                  <a:pt x="2477795" y="226371"/>
                </a:cubicBezTo>
                <a:cubicBezTo>
                  <a:pt x="2477338" y="226600"/>
                  <a:pt x="2476538" y="226943"/>
                  <a:pt x="2475395" y="227400"/>
                </a:cubicBezTo>
                <a:cubicBezTo>
                  <a:pt x="2474252" y="227857"/>
                  <a:pt x="2472995" y="227857"/>
                  <a:pt x="2471623" y="227400"/>
                </a:cubicBezTo>
                <a:lnTo>
                  <a:pt x="2470937" y="229458"/>
                </a:lnTo>
                <a:lnTo>
                  <a:pt x="2468880" y="226714"/>
                </a:lnTo>
                <a:cubicBezTo>
                  <a:pt x="2467509" y="226714"/>
                  <a:pt x="2466480" y="226714"/>
                  <a:pt x="2465794" y="226714"/>
                </a:cubicBezTo>
                <a:cubicBezTo>
                  <a:pt x="2465108" y="226714"/>
                  <a:pt x="2464308" y="227057"/>
                  <a:pt x="2463394" y="227743"/>
                </a:cubicBezTo>
                <a:cubicBezTo>
                  <a:pt x="2462480" y="228429"/>
                  <a:pt x="2461108" y="229686"/>
                  <a:pt x="2459279" y="231515"/>
                </a:cubicBezTo>
                <a:lnTo>
                  <a:pt x="2460651" y="232887"/>
                </a:lnTo>
                <a:lnTo>
                  <a:pt x="2462708" y="234258"/>
                </a:lnTo>
                <a:lnTo>
                  <a:pt x="2463394" y="235630"/>
                </a:lnTo>
                <a:lnTo>
                  <a:pt x="2459965" y="237687"/>
                </a:lnTo>
                <a:cubicBezTo>
                  <a:pt x="2460422" y="238144"/>
                  <a:pt x="2460765" y="238487"/>
                  <a:pt x="2460994" y="238716"/>
                </a:cubicBezTo>
                <a:cubicBezTo>
                  <a:pt x="2461222" y="238944"/>
                  <a:pt x="2462822" y="239173"/>
                  <a:pt x="2465794" y="239402"/>
                </a:cubicBezTo>
                <a:cubicBezTo>
                  <a:pt x="2468766" y="239630"/>
                  <a:pt x="2472766" y="240202"/>
                  <a:pt x="2477795" y="241116"/>
                </a:cubicBezTo>
                <a:lnTo>
                  <a:pt x="2475738" y="243859"/>
                </a:lnTo>
                <a:lnTo>
                  <a:pt x="2452421" y="250717"/>
                </a:lnTo>
                <a:cubicBezTo>
                  <a:pt x="2451507" y="253461"/>
                  <a:pt x="2451507" y="255518"/>
                  <a:pt x="2452421" y="256890"/>
                </a:cubicBezTo>
                <a:cubicBezTo>
                  <a:pt x="2449678" y="259176"/>
                  <a:pt x="2445906" y="261119"/>
                  <a:pt x="2441105" y="262719"/>
                </a:cubicBezTo>
                <a:cubicBezTo>
                  <a:pt x="2436305" y="264319"/>
                  <a:pt x="2433104" y="265233"/>
                  <a:pt x="2431504" y="265462"/>
                </a:cubicBezTo>
                <a:cubicBezTo>
                  <a:pt x="2429904" y="265691"/>
                  <a:pt x="2428418" y="266262"/>
                  <a:pt x="2427046" y="267177"/>
                </a:cubicBezTo>
                <a:lnTo>
                  <a:pt x="2423617" y="265805"/>
                </a:lnTo>
                <a:cubicBezTo>
                  <a:pt x="2421788" y="266719"/>
                  <a:pt x="2419388" y="267634"/>
                  <a:pt x="2416416" y="268548"/>
                </a:cubicBezTo>
                <a:cubicBezTo>
                  <a:pt x="2413445" y="269463"/>
                  <a:pt x="2411616" y="270148"/>
                  <a:pt x="2410930" y="270606"/>
                </a:cubicBezTo>
                <a:cubicBezTo>
                  <a:pt x="2410244" y="271063"/>
                  <a:pt x="2409216" y="271406"/>
                  <a:pt x="2407844" y="271634"/>
                </a:cubicBezTo>
                <a:cubicBezTo>
                  <a:pt x="2406472" y="271863"/>
                  <a:pt x="2404872" y="272434"/>
                  <a:pt x="2403043" y="273349"/>
                </a:cubicBezTo>
                <a:lnTo>
                  <a:pt x="2400986" y="271977"/>
                </a:lnTo>
                <a:lnTo>
                  <a:pt x="2383841" y="279521"/>
                </a:lnTo>
                <a:lnTo>
                  <a:pt x="2384527" y="277464"/>
                </a:lnTo>
                <a:cubicBezTo>
                  <a:pt x="2379955" y="279750"/>
                  <a:pt x="2376526" y="281121"/>
                  <a:pt x="2374240" y="281578"/>
                </a:cubicBezTo>
                <a:cubicBezTo>
                  <a:pt x="2371954" y="282036"/>
                  <a:pt x="2369668" y="282721"/>
                  <a:pt x="2367382" y="283636"/>
                </a:cubicBezTo>
                <a:cubicBezTo>
                  <a:pt x="2365096" y="284550"/>
                  <a:pt x="2362581" y="285579"/>
                  <a:pt x="2359838" y="286722"/>
                </a:cubicBezTo>
                <a:cubicBezTo>
                  <a:pt x="2357095" y="287865"/>
                  <a:pt x="2353094" y="289694"/>
                  <a:pt x="2347837" y="292208"/>
                </a:cubicBezTo>
                <a:cubicBezTo>
                  <a:pt x="2342579" y="294723"/>
                  <a:pt x="2339035" y="296666"/>
                  <a:pt x="2337207" y="298038"/>
                </a:cubicBezTo>
                <a:cubicBezTo>
                  <a:pt x="2335378" y="299409"/>
                  <a:pt x="2333092" y="301238"/>
                  <a:pt x="2330349" y="303524"/>
                </a:cubicBezTo>
                <a:lnTo>
                  <a:pt x="2328291" y="311754"/>
                </a:lnTo>
                <a:lnTo>
                  <a:pt x="2325548" y="312439"/>
                </a:lnTo>
                <a:lnTo>
                  <a:pt x="2323491" y="309010"/>
                </a:lnTo>
                <a:lnTo>
                  <a:pt x="2321433" y="309010"/>
                </a:lnTo>
                <a:cubicBezTo>
                  <a:pt x="2320062" y="312668"/>
                  <a:pt x="2319147" y="316326"/>
                  <a:pt x="2318690" y="319983"/>
                </a:cubicBezTo>
                <a:lnTo>
                  <a:pt x="2314575" y="317926"/>
                </a:lnTo>
                <a:lnTo>
                  <a:pt x="2310460" y="311068"/>
                </a:lnTo>
                <a:cubicBezTo>
                  <a:pt x="2308174" y="311982"/>
                  <a:pt x="2306346" y="313011"/>
                  <a:pt x="2304974" y="314154"/>
                </a:cubicBezTo>
                <a:cubicBezTo>
                  <a:pt x="2303602" y="315297"/>
                  <a:pt x="2301659" y="315640"/>
                  <a:pt x="2299145" y="315183"/>
                </a:cubicBezTo>
                <a:cubicBezTo>
                  <a:pt x="2296630" y="314725"/>
                  <a:pt x="2294344" y="314954"/>
                  <a:pt x="2292287" y="315868"/>
                </a:cubicBezTo>
                <a:cubicBezTo>
                  <a:pt x="2290229" y="316783"/>
                  <a:pt x="2288515" y="316554"/>
                  <a:pt x="2287143" y="315183"/>
                </a:cubicBezTo>
                <a:cubicBezTo>
                  <a:pt x="2285772" y="313811"/>
                  <a:pt x="2283486" y="312897"/>
                  <a:pt x="2280285" y="312439"/>
                </a:cubicBezTo>
                <a:cubicBezTo>
                  <a:pt x="2277085" y="311982"/>
                  <a:pt x="2275256" y="311525"/>
                  <a:pt x="2274799" y="311068"/>
                </a:cubicBezTo>
                <a:lnTo>
                  <a:pt x="2275485" y="307639"/>
                </a:lnTo>
                <a:lnTo>
                  <a:pt x="2274799" y="306267"/>
                </a:lnTo>
                <a:cubicBezTo>
                  <a:pt x="2274799" y="304896"/>
                  <a:pt x="2274913" y="303638"/>
                  <a:pt x="2275142" y="302495"/>
                </a:cubicBezTo>
                <a:cubicBezTo>
                  <a:pt x="2275370" y="301352"/>
                  <a:pt x="2274570" y="298952"/>
                  <a:pt x="2272741" y="295294"/>
                </a:cubicBezTo>
                <a:cubicBezTo>
                  <a:pt x="2270913" y="291637"/>
                  <a:pt x="2269427" y="289008"/>
                  <a:pt x="2268284" y="287408"/>
                </a:cubicBezTo>
                <a:cubicBezTo>
                  <a:pt x="2267141" y="285807"/>
                  <a:pt x="2266569" y="284550"/>
                  <a:pt x="2266569" y="283636"/>
                </a:cubicBezTo>
                <a:cubicBezTo>
                  <a:pt x="2266569" y="282721"/>
                  <a:pt x="2266112" y="281807"/>
                  <a:pt x="2265198" y="280893"/>
                </a:cubicBezTo>
                <a:cubicBezTo>
                  <a:pt x="2264283" y="279978"/>
                  <a:pt x="2263140" y="278607"/>
                  <a:pt x="2261769" y="276778"/>
                </a:cubicBezTo>
                <a:lnTo>
                  <a:pt x="2258340" y="275406"/>
                </a:lnTo>
                <a:lnTo>
                  <a:pt x="2256282" y="270606"/>
                </a:lnTo>
                <a:lnTo>
                  <a:pt x="2250110" y="267862"/>
                </a:lnTo>
                <a:cubicBezTo>
                  <a:pt x="2251024" y="263748"/>
                  <a:pt x="2251024" y="259404"/>
                  <a:pt x="2250110" y="254832"/>
                </a:cubicBezTo>
                <a:cubicBezTo>
                  <a:pt x="2250567" y="254832"/>
                  <a:pt x="2251253" y="253689"/>
                  <a:pt x="2252167" y="251403"/>
                </a:cubicBezTo>
                <a:cubicBezTo>
                  <a:pt x="2253082" y="249117"/>
                  <a:pt x="2253539" y="247403"/>
                  <a:pt x="2253539" y="246260"/>
                </a:cubicBezTo>
                <a:cubicBezTo>
                  <a:pt x="2253539" y="245117"/>
                  <a:pt x="2253539" y="243174"/>
                  <a:pt x="2253539" y="240430"/>
                </a:cubicBezTo>
                <a:lnTo>
                  <a:pt x="2257654" y="237687"/>
                </a:lnTo>
                <a:cubicBezTo>
                  <a:pt x="2258111" y="227172"/>
                  <a:pt x="2258454" y="219399"/>
                  <a:pt x="2258683" y="214370"/>
                </a:cubicBezTo>
                <a:cubicBezTo>
                  <a:pt x="2258911" y="209341"/>
                  <a:pt x="2258683" y="203969"/>
                  <a:pt x="2257997" y="198254"/>
                </a:cubicBezTo>
                <a:cubicBezTo>
                  <a:pt x="2257311" y="192539"/>
                  <a:pt x="2257082" y="187738"/>
                  <a:pt x="2257311" y="183852"/>
                </a:cubicBezTo>
                <a:cubicBezTo>
                  <a:pt x="2257539" y="179966"/>
                  <a:pt x="2255139" y="176308"/>
                  <a:pt x="2250110" y="172879"/>
                </a:cubicBezTo>
                <a:cubicBezTo>
                  <a:pt x="2245081" y="169450"/>
                  <a:pt x="2242223" y="166935"/>
                  <a:pt x="2241537" y="165335"/>
                </a:cubicBezTo>
                <a:cubicBezTo>
                  <a:pt x="2240852" y="163735"/>
                  <a:pt x="2240509" y="162020"/>
                  <a:pt x="2240509" y="160192"/>
                </a:cubicBezTo>
                <a:lnTo>
                  <a:pt x="2233651" y="154705"/>
                </a:lnTo>
                <a:cubicBezTo>
                  <a:pt x="2234108" y="154248"/>
                  <a:pt x="2234337" y="153791"/>
                  <a:pt x="2234337" y="153334"/>
                </a:cubicBezTo>
                <a:cubicBezTo>
                  <a:pt x="2234337" y="152876"/>
                  <a:pt x="2234337" y="152305"/>
                  <a:pt x="2234337" y="151619"/>
                </a:cubicBezTo>
                <a:cubicBezTo>
                  <a:pt x="2234337" y="150933"/>
                  <a:pt x="2234337" y="149447"/>
                  <a:pt x="2234337" y="147161"/>
                </a:cubicBezTo>
                <a:lnTo>
                  <a:pt x="2239137" y="146476"/>
                </a:lnTo>
                <a:lnTo>
                  <a:pt x="2239137" y="144418"/>
                </a:lnTo>
                <a:cubicBezTo>
                  <a:pt x="2239594" y="144418"/>
                  <a:pt x="2240166" y="144418"/>
                  <a:pt x="2240852" y="144418"/>
                </a:cubicBezTo>
                <a:cubicBezTo>
                  <a:pt x="2241537" y="144418"/>
                  <a:pt x="2242452" y="144418"/>
                  <a:pt x="2243595" y="144418"/>
                </a:cubicBezTo>
                <a:cubicBezTo>
                  <a:pt x="2244738" y="144418"/>
                  <a:pt x="2245995" y="144533"/>
                  <a:pt x="2247367" y="144761"/>
                </a:cubicBezTo>
                <a:cubicBezTo>
                  <a:pt x="2248738" y="144990"/>
                  <a:pt x="2250110" y="145104"/>
                  <a:pt x="2251482" y="145104"/>
                </a:cubicBezTo>
                <a:lnTo>
                  <a:pt x="2250110" y="137560"/>
                </a:lnTo>
                <a:cubicBezTo>
                  <a:pt x="2240509" y="132074"/>
                  <a:pt x="2232051" y="125673"/>
                  <a:pt x="2224735" y="118358"/>
                </a:cubicBezTo>
                <a:cubicBezTo>
                  <a:pt x="2223821" y="116986"/>
                  <a:pt x="2223135" y="115615"/>
                  <a:pt x="2222678" y="114243"/>
                </a:cubicBezTo>
                <a:cubicBezTo>
                  <a:pt x="2222221" y="112871"/>
                  <a:pt x="2220621" y="110357"/>
                  <a:pt x="2217877" y="106699"/>
                </a:cubicBezTo>
                <a:cubicBezTo>
                  <a:pt x="2215134" y="103042"/>
                  <a:pt x="2213420" y="100413"/>
                  <a:pt x="2212734" y="98813"/>
                </a:cubicBezTo>
                <a:cubicBezTo>
                  <a:pt x="2212048" y="97212"/>
                  <a:pt x="2211705" y="95498"/>
                  <a:pt x="2211705" y="93669"/>
                </a:cubicBezTo>
                <a:cubicBezTo>
                  <a:pt x="2211705" y="91840"/>
                  <a:pt x="2211705" y="90469"/>
                  <a:pt x="2211705" y="89554"/>
                </a:cubicBezTo>
                <a:cubicBezTo>
                  <a:pt x="2213534" y="88640"/>
                  <a:pt x="2215820" y="87497"/>
                  <a:pt x="2218563" y="86125"/>
                </a:cubicBezTo>
                <a:close/>
                <a:moveTo>
                  <a:pt x="385420" y="29547"/>
                </a:moveTo>
                <a:cubicBezTo>
                  <a:pt x="385877" y="29318"/>
                  <a:pt x="391592" y="29661"/>
                  <a:pt x="402565" y="30575"/>
                </a:cubicBezTo>
                <a:cubicBezTo>
                  <a:pt x="413538" y="31490"/>
                  <a:pt x="421310" y="33890"/>
                  <a:pt x="425882" y="37776"/>
                </a:cubicBezTo>
                <a:cubicBezTo>
                  <a:pt x="430454" y="41663"/>
                  <a:pt x="436398" y="46120"/>
                  <a:pt x="443713" y="51149"/>
                </a:cubicBezTo>
                <a:cubicBezTo>
                  <a:pt x="450114" y="58465"/>
                  <a:pt x="454686" y="63608"/>
                  <a:pt x="457429" y="66580"/>
                </a:cubicBezTo>
                <a:cubicBezTo>
                  <a:pt x="460172" y="69552"/>
                  <a:pt x="462572" y="72638"/>
                  <a:pt x="464630" y="75838"/>
                </a:cubicBezTo>
                <a:cubicBezTo>
                  <a:pt x="466687" y="79039"/>
                  <a:pt x="467602" y="81325"/>
                  <a:pt x="467373" y="82696"/>
                </a:cubicBezTo>
                <a:cubicBezTo>
                  <a:pt x="467144" y="84068"/>
                  <a:pt x="467030" y="86354"/>
                  <a:pt x="467030" y="89554"/>
                </a:cubicBezTo>
                <a:lnTo>
                  <a:pt x="462229" y="91612"/>
                </a:lnTo>
                <a:cubicBezTo>
                  <a:pt x="463144" y="97555"/>
                  <a:pt x="464058" y="103499"/>
                  <a:pt x="464973" y="109442"/>
                </a:cubicBezTo>
                <a:cubicBezTo>
                  <a:pt x="461772" y="110357"/>
                  <a:pt x="459601" y="111386"/>
                  <a:pt x="458458" y="112529"/>
                </a:cubicBezTo>
                <a:cubicBezTo>
                  <a:pt x="457315" y="113672"/>
                  <a:pt x="455600" y="114357"/>
                  <a:pt x="453314" y="114586"/>
                </a:cubicBezTo>
                <a:cubicBezTo>
                  <a:pt x="451028" y="114815"/>
                  <a:pt x="446456" y="117558"/>
                  <a:pt x="439598" y="122816"/>
                </a:cubicBezTo>
                <a:cubicBezTo>
                  <a:pt x="432740" y="128073"/>
                  <a:pt x="426454" y="132188"/>
                  <a:pt x="420739" y="135160"/>
                </a:cubicBezTo>
                <a:cubicBezTo>
                  <a:pt x="415024" y="138132"/>
                  <a:pt x="409994" y="139961"/>
                  <a:pt x="405651" y="140646"/>
                </a:cubicBezTo>
                <a:cubicBezTo>
                  <a:pt x="401308" y="141332"/>
                  <a:pt x="397078" y="143504"/>
                  <a:pt x="392964" y="147161"/>
                </a:cubicBezTo>
                <a:cubicBezTo>
                  <a:pt x="388849" y="150819"/>
                  <a:pt x="381076" y="156763"/>
                  <a:pt x="369646" y="164992"/>
                </a:cubicBezTo>
                <a:lnTo>
                  <a:pt x="355930" y="178708"/>
                </a:lnTo>
                <a:cubicBezTo>
                  <a:pt x="352730" y="180994"/>
                  <a:pt x="346901" y="185681"/>
                  <a:pt x="338443" y="192767"/>
                </a:cubicBezTo>
                <a:cubicBezTo>
                  <a:pt x="329984" y="199854"/>
                  <a:pt x="318440" y="210712"/>
                  <a:pt x="303810" y="225343"/>
                </a:cubicBezTo>
                <a:lnTo>
                  <a:pt x="303810" y="227400"/>
                </a:lnTo>
                <a:lnTo>
                  <a:pt x="386106" y="182137"/>
                </a:lnTo>
                <a:cubicBezTo>
                  <a:pt x="386563" y="173908"/>
                  <a:pt x="389535" y="166821"/>
                  <a:pt x="395021" y="160877"/>
                </a:cubicBezTo>
                <a:cubicBezTo>
                  <a:pt x="397764" y="160420"/>
                  <a:pt x="400050" y="159963"/>
                  <a:pt x="401879" y="159506"/>
                </a:cubicBezTo>
                <a:cubicBezTo>
                  <a:pt x="403708" y="159049"/>
                  <a:pt x="406337" y="158934"/>
                  <a:pt x="409766" y="159163"/>
                </a:cubicBezTo>
                <a:cubicBezTo>
                  <a:pt x="413195" y="159392"/>
                  <a:pt x="416281" y="160763"/>
                  <a:pt x="419024" y="163278"/>
                </a:cubicBezTo>
                <a:cubicBezTo>
                  <a:pt x="421767" y="165792"/>
                  <a:pt x="425311" y="167621"/>
                  <a:pt x="429654" y="168764"/>
                </a:cubicBezTo>
                <a:cubicBezTo>
                  <a:pt x="433997" y="169907"/>
                  <a:pt x="438112" y="170364"/>
                  <a:pt x="441998" y="170136"/>
                </a:cubicBezTo>
                <a:cubicBezTo>
                  <a:pt x="445885" y="169907"/>
                  <a:pt x="450457" y="171050"/>
                  <a:pt x="455714" y="173565"/>
                </a:cubicBezTo>
                <a:cubicBezTo>
                  <a:pt x="460972" y="176079"/>
                  <a:pt x="464858" y="178708"/>
                  <a:pt x="467373" y="181451"/>
                </a:cubicBezTo>
                <a:cubicBezTo>
                  <a:pt x="469888" y="184195"/>
                  <a:pt x="473202" y="187624"/>
                  <a:pt x="477317" y="191738"/>
                </a:cubicBezTo>
                <a:lnTo>
                  <a:pt x="475945" y="195167"/>
                </a:lnTo>
                <a:lnTo>
                  <a:pt x="480746" y="198596"/>
                </a:lnTo>
                <a:lnTo>
                  <a:pt x="475945" y="203397"/>
                </a:lnTo>
                <a:lnTo>
                  <a:pt x="475945" y="210255"/>
                </a:lnTo>
                <a:lnTo>
                  <a:pt x="478003" y="208884"/>
                </a:lnTo>
                <a:lnTo>
                  <a:pt x="483489" y="211627"/>
                </a:lnTo>
                <a:lnTo>
                  <a:pt x="480746" y="215742"/>
                </a:lnTo>
                <a:lnTo>
                  <a:pt x="475945" y="219171"/>
                </a:lnTo>
                <a:lnTo>
                  <a:pt x="472516" y="222600"/>
                </a:lnTo>
                <a:lnTo>
                  <a:pt x="466344" y="223285"/>
                </a:lnTo>
                <a:lnTo>
                  <a:pt x="478003" y="228772"/>
                </a:lnTo>
                <a:cubicBezTo>
                  <a:pt x="476631" y="230143"/>
                  <a:pt x="473888" y="231629"/>
                  <a:pt x="469773" y="233229"/>
                </a:cubicBezTo>
                <a:cubicBezTo>
                  <a:pt x="465658" y="234830"/>
                  <a:pt x="462687" y="235630"/>
                  <a:pt x="460858" y="235630"/>
                </a:cubicBezTo>
                <a:lnTo>
                  <a:pt x="456743" y="239745"/>
                </a:lnTo>
                <a:lnTo>
                  <a:pt x="456057" y="237001"/>
                </a:lnTo>
                <a:cubicBezTo>
                  <a:pt x="450571" y="242488"/>
                  <a:pt x="446456" y="246603"/>
                  <a:pt x="443713" y="249346"/>
                </a:cubicBezTo>
                <a:cubicBezTo>
                  <a:pt x="440970" y="252089"/>
                  <a:pt x="439255" y="253461"/>
                  <a:pt x="438569" y="253461"/>
                </a:cubicBezTo>
                <a:cubicBezTo>
                  <a:pt x="437884" y="253461"/>
                  <a:pt x="437083" y="253461"/>
                  <a:pt x="436169" y="253461"/>
                </a:cubicBezTo>
                <a:lnTo>
                  <a:pt x="439598" y="249346"/>
                </a:lnTo>
                <a:lnTo>
                  <a:pt x="439598" y="245231"/>
                </a:lnTo>
                <a:lnTo>
                  <a:pt x="436169" y="245231"/>
                </a:lnTo>
                <a:lnTo>
                  <a:pt x="432054" y="249346"/>
                </a:lnTo>
                <a:cubicBezTo>
                  <a:pt x="432054" y="253461"/>
                  <a:pt x="431597" y="257118"/>
                  <a:pt x="430683" y="260319"/>
                </a:cubicBezTo>
                <a:cubicBezTo>
                  <a:pt x="427025" y="261233"/>
                  <a:pt x="423825" y="262833"/>
                  <a:pt x="421081" y="265119"/>
                </a:cubicBezTo>
                <a:cubicBezTo>
                  <a:pt x="422453" y="275178"/>
                  <a:pt x="423939" y="282378"/>
                  <a:pt x="425539" y="286722"/>
                </a:cubicBezTo>
                <a:cubicBezTo>
                  <a:pt x="427139" y="291065"/>
                  <a:pt x="427482" y="295752"/>
                  <a:pt x="426568" y="300781"/>
                </a:cubicBezTo>
                <a:cubicBezTo>
                  <a:pt x="425653" y="305810"/>
                  <a:pt x="424510" y="314268"/>
                  <a:pt x="423139" y="326155"/>
                </a:cubicBezTo>
                <a:lnTo>
                  <a:pt x="427254" y="319983"/>
                </a:lnTo>
                <a:lnTo>
                  <a:pt x="429311" y="322726"/>
                </a:lnTo>
                <a:cubicBezTo>
                  <a:pt x="427939" y="326384"/>
                  <a:pt x="426568" y="330956"/>
                  <a:pt x="425196" y="336442"/>
                </a:cubicBezTo>
                <a:cubicBezTo>
                  <a:pt x="423825" y="341929"/>
                  <a:pt x="423025" y="347301"/>
                  <a:pt x="422796" y="352559"/>
                </a:cubicBezTo>
                <a:cubicBezTo>
                  <a:pt x="422567" y="357816"/>
                  <a:pt x="421882" y="363189"/>
                  <a:pt x="420739" y="368675"/>
                </a:cubicBezTo>
                <a:cubicBezTo>
                  <a:pt x="419596" y="374161"/>
                  <a:pt x="418795" y="378848"/>
                  <a:pt x="418338" y="382734"/>
                </a:cubicBezTo>
                <a:cubicBezTo>
                  <a:pt x="417881" y="386620"/>
                  <a:pt x="416738" y="392221"/>
                  <a:pt x="414909" y="399536"/>
                </a:cubicBezTo>
                <a:cubicBezTo>
                  <a:pt x="426339" y="398164"/>
                  <a:pt x="435598" y="397021"/>
                  <a:pt x="442684" y="396107"/>
                </a:cubicBezTo>
                <a:cubicBezTo>
                  <a:pt x="449771" y="395193"/>
                  <a:pt x="454457" y="394278"/>
                  <a:pt x="456743" y="393364"/>
                </a:cubicBezTo>
                <a:cubicBezTo>
                  <a:pt x="461315" y="381934"/>
                  <a:pt x="465430" y="372104"/>
                  <a:pt x="469087" y="363874"/>
                </a:cubicBezTo>
                <a:cubicBezTo>
                  <a:pt x="472745" y="355645"/>
                  <a:pt x="485775" y="298495"/>
                  <a:pt x="508178" y="192424"/>
                </a:cubicBezTo>
                <a:cubicBezTo>
                  <a:pt x="502234" y="219856"/>
                  <a:pt x="499263" y="247746"/>
                  <a:pt x="499263" y="276092"/>
                </a:cubicBezTo>
                <a:lnTo>
                  <a:pt x="504749" y="236316"/>
                </a:lnTo>
                <a:cubicBezTo>
                  <a:pt x="504292" y="240430"/>
                  <a:pt x="504635" y="246145"/>
                  <a:pt x="505778" y="253461"/>
                </a:cubicBezTo>
                <a:cubicBezTo>
                  <a:pt x="506921" y="260776"/>
                  <a:pt x="507149" y="266034"/>
                  <a:pt x="506464" y="269234"/>
                </a:cubicBezTo>
                <a:cubicBezTo>
                  <a:pt x="505778" y="272434"/>
                  <a:pt x="505549" y="281235"/>
                  <a:pt x="505778" y="295637"/>
                </a:cubicBezTo>
                <a:cubicBezTo>
                  <a:pt x="506006" y="310039"/>
                  <a:pt x="506578" y="322726"/>
                  <a:pt x="507492" y="333699"/>
                </a:cubicBezTo>
                <a:cubicBezTo>
                  <a:pt x="507949" y="328670"/>
                  <a:pt x="508750" y="324327"/>
                  <a:pt x="509893" y="320669"/>
                </a:cubicBezTo>
                <a:cubicBezTo>
                  <a:pt x="511036" y="317011"/>
                  <a:pt x="512750" y="286836"/>
                  <a:pt x="515036" y="230143"/>
                </a:cubicBezTo>
                <a:cubicBezTo>
                  <a:pt x="518694" y="267634"/>
                  <a:pt x="525780" y="304438"/>
                  <a:pt x="536296" y="340557"/>
                </a:cubicBezTo>
                <a:lnTo>
                  <a:pt x="538353" y="342615"/>
                </a:lnTo>
                <a:lnTo>
                  <a:pt x="541782" y="347415"/>
                </a:lnTo>
                <a:lnTo>
                  <a:pt x="543840" y="346044"/>
                </a:lnTo>
                <a:lnTo>
                  <a:pt x="544525" y="350158"/>
                </a:lnTo>
                <a:lnTo>
                  <a:pt x="546583" y="347415"/>
                </a:lnTo>
                <a:lnTo>
                  <a:pt x="550012" y="347415"/>
                </a:lnTo>
                <a:lnTo>
                  <a:pt x="550698" y="351530"/>
                </a:lnTo>
                <a:lnTo>
                  <a:pt x="552755" y="348101"/>
                </a:lnTo>
                <a:lnTo>
                  <a:pt x="558927" y="374847"/>
                </a:lnTo>
                <a:lnTo>
                  <a:pt x="566471" y="381019"/>
                </a:lnTo>
                <a:lnTo>
                  <a:pt x="569214" y="379648"/>
                </a:lnTo>
                <a:lnTo>
                  <a:pt x="571957" y="388563"/>
                </a:lnTo>
                <a:lnTo>
                  <a:pt x="579501" y="394050"/>
                </a:lnTo>
                <a:lnTo>
                  <a:pt x="582244" y="391992"/>
                </a:lnTo>
                <a:cubicBezTo>
                  <a:pt x="583159" y="402051"/>
                  <a:pt x="586816" y="410737"/>
                  <a:pt x="593217" y="418053"/>
                </a:cubicBezTo>
                <a:cubicBezTo>
                  <a:pt x="598246" y="418510"/>
                  <a:pt x="603733" y="418738"/>
                  <a:pt x="609676" y="418738"/>
                </a:cubicBezTo>
                <a:cubicBezTo>
                  <a:pt x="609219" y="419196"/>
                  <a:pt x="607505" y="419653"/>
                  <a:pt x="604533" y="420110"/>
                </a:cubicBezTo>
                <a:cubicBezTo>
                  <a:pt x="601561" y="420567"/>
                  <a:pt x="599275" y="420681"/>
                  <a:pt x="597675" y="420453"/>
                </a:cubicBezTo>
                <a:cubicBezTo>
                  <a:pt x="596075" y="420224"/>
                  <a:pt x="594360" y="420567"/>
                  <a:pt x="592531" y="421482"/>
                </a:cubicBezTo>
                <a:cubicBezTo>
                  <a:pt x="593446" y="432454"/>
                  <a:pt x="593903" y="443427"/>
                  <a:pt x="593903" y="454400"/>
                </a:cubicBezTo>
                <a:lnTo>
                  <a:pt x="590474" y="457143"/>
                </a:lnTo>
                <a:cubicBezTo>
                  <a:pt x="589560" y="462172"/>
                  <a:pt x="588417" y="466973"/>
                  <a:pt x="587045" y="471545"/>
                </a:cubicBezTo>
                <a:lnTo>
                  <a:pt x="576072" y="471545"/>
                </a:lnTo>
                <a:lnTo>
                  <a:pt x="575386" y="476346"/>
                </a:lnTo>
                <a:lnTo>
                  <a:pt x="579501" y="474288"/>
                </a:lnTo>
                <a:lnTo>
                  <a:pt x="580187" y="481832"/>
                </a:lnTo>
                <a:lnTo>
                  <a:pt x="582930" y="479775"/>
                </a:lnTo>
                <a:cubicBezTo>
                  <a:pt x="582930" y="480232"/>
                  <a:pt x="583045" y="480575"/>
                  <a:pt x="583273" y="480803"/>
                </a:cubicBezTo>
                <a:cubicBezTo>
                  <a:pt x="583502" y="481032"/>
                  <a:pt x="583273" y="481946"/>
                  <a:pt x="582587" y="483546"/>
                </a:cubicBezTo>
                <a:cubicBezTo>
                  <a:pt x="581902" y="485147"/>
                  <a:pt x="581101" y="487776"/>
                  <a:pt x="580187" y="491433"/>
                </a:cubicBezTo>
                <a:cubicBezTo>
                  <a:pt x="578358" y="492348"/>
                  <a:pt x="574472" y="492690"/>
                  <a:pt x="568528" y="492462"/>
                </a:cubicBezTo>
                <a:cubicBezTo>
                  <a:pt x="562585" y="492233"/>
                  <a:pt x="557556" y="491776"/>
                  <a:pt x="553441" y="491090"/>
                </a:cubicBezTo>
                <a:cubicBezTo>
                  <a:pt x="549326" y="490404"/>
                  <a:pt x="545097" y="490062"/>
                  <a:pt x="540754" y="490062"/>
                </a:cubicBezTo>
                <a:cubicBezTo>
                  <a:pt x="536410" y="490062"/>
                  <a:pt x="532867" y="489719"/>
                  <a:pt x="530124" y="489033"/>
                </a:cubicBezTo>
                <a:cubicBezTo>
                  <a:pt x="527380" y="488347"/>
                  <a:pt x="524180" y="488118"/>
                  <a:pt x="520522" y="488347"/>
                </a:cubicBezTo>
                <a:cubicBezTo>
                  <a:pt x="516865" y="488576"/>
                  <a:pt x="513893" y="488690"/>
                  <a:pt x="511607" y="488690"/>
                </a:cubicBezTo>
                <a:lnTo>
                  <a:pt x="509550" y="486633"/>
                </a:lnTo>
                <a:lnTo>
                  <a:pt x="507492" y="490747"/>
                </a:lnTo>
                <a:cubicBezTo>
                  <a:pt x="504292" y="490747"/>
                  <a:pt x="501549" y="490747"/>
                  <a:pt x="499263" y="490747"/>
                </a:cubicBezTo>
                <a:lnTo>
                  <a:pt x="502692" y="487318"/>
                </a:lnTo>
                <a:cubicBezTo>
                  <a:pt x="495376" y="490976"/>
                  <a:pt x="488290" y="493033"/>
                  <a:pt x="481432" y="493491"/>
                </a:cubicBezTo>
                <a:lnTo>
                  <a:pt x="480060" y="490747"/>
                </a:lnTo>
                <a:cubicBezTo>
                  <a:pt x="475488" y="491662"/>
                  <a:pt x="472059" y="492348"/>
                  <a:pt x="469773" y="492805"/>
                </a:cubicBezTo>
                <a:cubicBezTo>
                  <a:pt x="467487" y="493262"/>
                  <a:pt x="465430" y="493376"/>
                  <a:pt x="463601" y="493148"/>
                </a:cubicBezTo>
                <a:cubicBezTo>
                  <a:pt x="461772" y="492919"/>
                  <a:pt x="457772" y="493262"/>
                  <a:pt x="451600" y="494176"/>
                </a:cubicBezTo>
                <a:cubicBezTo>
                  <a:pt x="445427" y="495091"/>
                  <a:pt x="435940" y="495548"/>
                  <a:pt x="423139" y="495548"/>
                </a:cubicBezTo>
                <a:cubicBezTo>
                  <a:pt x="410337" y="495548"/>
                  <a:pt x="402108" y="495319"/>
                  <a:pt x="398450" y="494862"/>
                </a:cubicBezTo>
                <a:cubicBezTo>
                  <a:pt x="394792" y="494405"/>
                  <a:pt x="391135" y="493491"/>
                  <a:pt x="387477" y="492119"/>
                </a:cubicBezTo>
                <a:cubicBezTo>
                  <a:pt x="381991" y="485718"/>
                  <a:pt x="377990" y="481375"/>
                  <a:pt x="375476" y="479089"/>
                </a:cubicBezTo>
                <a:cubicBezTo>
                  <a:pt x="372961" y="476803"/>
                  <a:pt x="371704" y="473145"/>
                  <a:pt x="371704" y="468116"/>
                </a:cubicBezTo>
                <a:cubicBezTo>
                  <a:pt x="371704" y="463087"/>
                  <a:pt x="370447" y="456457"/>
                  <a:pt x="367932" y="448228"/>
                </a:cubicBezTo>
                <a:cubicBezTo>
                  <a:pt x="365417" y="439998"/>
                  <a:pt x="363817" y="432111"/>
                  <a:pt x="363131" y="424568"/>
                </a:cubicBezTo>
                <a:cubicBezTo>
                  <a:pt x="362446" y="417024"/>
                  <a:pt x="360388" y="410623"/>
                  <a:pt x="356959" y="405365"/>
                </a:cubicBezTo>
                <a:cubicBezTo>
                  <a:pt x="353530" y="400107"/>
                  <a:pt x="351587" y="396107"/>
                  <a:pt x="351130" y="393364"/>
                </a:cubicBezTo>
                <a:cubicBezTo>
                  <a:pt x="350673" y="390621"/>
                  <a:pt x="350215" y="386734"/>
                  <a:pt x="349758" y="381705"/>
                </a:cubicBezTo>
                <a:cubicBezTo>
                  <a:pt x="358445" y="373933"/>
                  <a:pt x="368275" y="366846"/>
                  <a:pt x="379248" y="360445"/>
                </a:cubicBezTo>
                <a:cubicBezTo>
                  <a:pt x="384734" y="343986"/>
                  <a:pt x="388735" y="332670"/>
                  <a:pt x="391249" y="326498"/>
                </a:cubicBezTo>
                <a:cubicBezTo>
                  <a:pt x="393764" y="320326"/>
                  <a:pt x="395364" y="314382"/>
                  <a:pt x="396050" y="308667"/>
                </a:cubicBezTo>
                <a:cubicBezTo>
                  <a:pt x="396736" y="302952"/>
                  <a:pt x="397764" y="294609"/>
                  <a:pt x="399136" y="283636"/>
                </a:cubicBezTo>
                <a:lnTo>
                  <a:pt x="395707" y="279521"/>
                </a:lnTo>
                <a:cubicBezTo>
                  <a:pt x="391135" y="282264"/>
                  <a:pt x="385306" y="285350"/>
                  <a:pt x="378219" y="288779"/>
                </a:cubicBezTo>
                <a:cubicBezTo>
                  <a:pt x="371132" y="292208"/>
                  <a:pt x="365074" y="295980"/>
                  <a:pt x="360045" y="300095"/>
                </a:cubicBezTo>
                <a:lnTo>
                  <a:pt x="354559" y="309010"/>
                </a:lnTo>
                <a:lnTo>
                  <a:pt x="353187" y="309010"/>
                </a:lnTo>
                <a:lnTo>
                  <a:pt x="355245" y="303524"/>
                </a:lnTo>
                <a:lnTo>
                  <a:pt x="351130" y="302838"/>
                </a:lnTo>
                <a:cubicBezTo>
                  <a:pt x="342443" y="312439"/>
                  <a:pt x="336042" y="319412"/>
                  <a:pt x="331927" y="323755"/>
                </a:cubicBezTo>
                <a:cubicBezTo>
                  <a:pt x="327813" y="328098"/>
                  <a:pt x="324955" y="331642"/>
                  <a:pt x="323355" y="334385"/>
                </a:cubicBezTo>
                <a:cubicBezTo>
                  <a:pt x="321755" y="337128"/>
                  <a:pt x="319126" y="341243"/>
                  <a:pt x="315468" y="346729"/>
                </a:cubicBezTo>
                <a:lnTo>
                  <a:pt x="312725" y="342615"/>
                </a:lnTo>
                <a:lnTo>
                  <a:pt x="312725" y="349473"/>
                </a:lnTo>
                <a:lnTo>
                  <a:pt x="312725" y="349815"/>
                </a:lnTo>
                <a:cubicBezTo>
                  <a:pt x="312725" y="351416"/>
                  <a:pt x="311239" y="354159"/>
                  <a:pt x="308267" y="358045"/>
                </a:cubicBezTo>
                <a:cubicBezTo>
                  <a:pt x="305296" y="361931"/>
                  <a:pt x="300381" y="369361"/>
                  <a:pt x="293523" y="380334"/>
                </a:cubicBezTo>
                <a:lnTo>
                  <a:pt x="290779" y="377590"/>
                </a:lnTo>
                <a:cubicBezTo>
                  <a:pt x="288036" y="383077"/>
                  <a:pt x="285522" y="388335"/>
                  <a:pt x="283236" y="393364"/>
                </a:cubicBezTo>
                <a:lnTo>
                  <a:pt x="287350" y="391992"/>
                </a:lnTo>
                <a:lnTo>
                  <a:pt x="281178" y="402965"/>
                </a:lnTo>
                <a:lnTo>
                  <a:pt x="277749" y="405022"/>
                </a:lnTo>
                <a:lnTo>
                  <a:pt x="270891" y="415995"/>
                </a:lnTo>
                <a:lnTo>
                  <a:pt x="275692" y="412566"/>
                </a:lnTo>
                <a:cubicBezTo>
                  <a:pt x="275692" y="413938"/>
                  <a:pt x="275692" y="414852"/>
                  <a:pt x="275692" y="415309"/>
                </a:cubicBezTo>
                <a:cubicBezTo>
                  <a:pt x="275692" y="415767"/>
                  <a:pt x="274892" y="416452"/>
                  <a:pt x="273292" y="417367"/>
                </a:cubicBezTo>
                <a:cubicBezTo>
                  <a:pt x="271691" y="418281"/>
                  <a:pt x="270205" y="420910"/>
                  <a:pt x="268834" y="425253"/>
                </a:cubicBezTo>
                <a:cubicBezTo>
                  <a:pt x="267462" y="429597"/>
                  <a:pt x="267348" y="432683"/>
                  <a:pt x="268491" y="434512"/>
                </a:cubicBezTo>
                <a:cubicBezTo>
                  <a:pt x="269634" y="436341"/>
                  <a:pt x="269863" y="437712"/>
                  <a:pt x="269177" y="438627"/>
                </a:cubicBezTo>
                <a:cubicBezTo>
                  <a:pt x="268491" y="439541"/>
                  <a:pt x="268148" y="440684"/>
                  <a:pt x="268148" y="442056"/>
                </a:cubicBezTo>
                <a:lnTo>
                  <a:pt x="275692" y="439998"/>
                </a:lnTo>
                <a:cubicBezTo>
                  <a:pt x="270663" y="446399"/>
                  <a:pt x="268148" y="453486"/>
                  <a:pt x="268148" y="461258"/>
                </a:cubicBezTo>
                <a:lnTo>
                  <a:pt x="261976" y="464687"/>
                </a:lnTo>
                <a:lnTo>
                  <a:pt x="266776" y="481146"/>
                </a:lnTo>
                <a:lnTo>
                  <a:pt x="262662" y="477717"/>
                </a:lnTo>
                <a:lnTo>
                  <a:pt x="257861" y="487318"/>
                </a:lnTo>
                <a:lnTo>
                  <a:pt x="253746" y="490062"/>
                </a:lnTo>
                <a:lnTo>
                  <a:pt x="249631" y="486633"/>
                </a:lnTo>
                <a:lnTo>
                  <a:pt x="240716" y="493491"/>
                </a:lnTo>
                <a:lnTo>
                  <a:pt x="237287" y="485947"/>
                </a:lnTo>
                <a:lnTo>
                  <a:pt x="234544" y="486633"/>
                </a:lnTo>
                <a:lnTo>
                  <a:pt x="221514" y="459201"/>
                </a:lnTo>
                <a:lnTo>
                  <a:pt x="214656" y="457143"/>
                </a:lnTo>
                <a:lnTo>
                  <a:pt x="211227" y="450971"/>
                </a:lnTo>
                <a:cubicBezTo>
                  <a:pt x="212598" y="450057"/>
                  <a:pt x="213741" y="449371"/>
                  <a:pt x="214656" y="448914"/>
                </a:cubicBezTo>
                <a:cubicBezTo>
                  <a:pt x="215570" y="448456"/>
                  <a:pt x="216713" y="448799"/>
                  <a:pt x="218085" y="449942"/>
                </a:cubicBezTo>
                <a:cubicBezTo>
                  <a:pt x="219456" y="451085"/>
                  <a:pt x="221285" y="452114"/>
                  <a:pt x="223571" y="453028"/>
                </a:cubicBezTo>
                <a:cubicBezTo>
                  <a:pt x="221285" y="449828"/>
                  <a:pt x="221514" y="446628"/>
                  <a:pt x="224257" y="443427"/>
                </a:cubicBezTo>
                <a:cubicBezTo>
                  <a:pt x="220142" y="437484"/>
                  <a:pt x="219228" y="430854"/>
                  <a:pt x="221514" y="423539"/>
                </a:cubicBezTo>
                <a:lnTo>
                  <a:pt x="211943" y="424815"/>
                </a:lnTo>
                <a:lnTo>
                  <a:pt x="218085" y="405708"/>
                </a:lnTo>
                <a:lnTo>
                  <a:pt x="224257" y="402279"/>
                </a:lnTo>
                <a:lnTo>
                  <a:pt x="225628" y="398850"/>
                </a:lnTo>
                <a:lnTo>
                  <a:pt x="232487" y="397479"/>
                </a:lnTo>
                <a:lnTo>
                  <a:pt x="257861" y="360445"/>
                </a:lnTo>
                <a:lnTo>
                  <a:pt x="257861" y="363874"/>
                </a:lnTo>
                <a:lnTo>
                  <a:pt x="266776" y="347415"/>
                </a:lnTo>
                <a:lnTo>
                  <a:pt x="244831" y="352216"/>
                </a:lnTo>
                <a:lnTo>
                  <a:pt x="235230" y="344672"/>
                </a:lnTo>
                <a:cubicBezTo>
                  <a:pt x="233401" y="340100"/>
                  <a:pt x="231915" y="336900"/>
                  <a:pt x="230772" y="335071"/>
                </a:cubicBezTo>
                <a:cubicBezTo>
                  <a:pt x="229629" y="333242"/>
                  <a:pt x="228143" y="331299"/>
                  <a:pt x="226314" y="329241"/>
                </a:cubicBezTo>
                <a:cubicBezTo>
                  <a:pt x="224486" y="327184"/>
                  <a:pt x="222542" y="322383"/>
                  <a:pt x="220485" y="314840"/>
                </a:cubicBezTo>
                <a:cubicBezTo>
                  <a:pt x="218428" y="307296"/>
                  <a:pt x="217970" y="300895"/>
                  <a:pt x="219113" y="295637"/>
                </a:cubicBezTo>
                <a:cubicBezTo>
                  <a:pt x="220256" y="290379"/>
                  <a:pt x="220142" y="285693"/>
                  <a:pt x="218770" y="281578"/>
                </a:cubicBezTo>
                <a:cubicBezTo>
                  <a:pt x="217399" y="277464"/>
                  <a:pt x="217285" y="274720"/>
                  <a:pt x="218428" y="273349"/>
                </a:cubicBezTo>
                <a:cubicBezTo>
                  <a:pt x="219571" y="271977"/>
                  <a:pt x="220371" y="270834"/>
                  <a:pt x="220828" y="269920"/>
                </a:cubicBezTo>
                <a:cubicBezTo>
                  <a:pt x="216713" y="265805"/>
                  <a:pt x="215113" y="260776"/>
                  <a:pt x="216027" y="254832"/>
                </a:cubicBezTo>
                <a:lnTo>
                  <a:pt x="220142" y="258947"/>
                </a:lnTo>
                <a:cubicBezTo>
                  <a:pt x="220142" y="255747"/>
                  <a:pt x="221056" y="252546"/>
                  <a:pt x="222885" y="249346"/>
                </a:cubicBezTo>
                <a:cubicBezTo>
                  <a:pt x="226543" y="248431"/>
                  <a:pt x="230429" y="247746"/>
                  <a:pt x="234544" y="247288"/>
                </a:cubicBezTo>
                <a:lnTo>
                  <a:pt x="236601" y="241802"/>
                </a:lnTo>
                <a:lnTo>
                  <a:pt x="251003" y="245231"/>
                </a:lnTo>
                <a:lnTo>
                  <a:pt x="397078" y="111500"/>
                </a:lnTo>
                <a:cubicBezTo>
                  <a:pt x="390678" y="111043"/>
                  <a:pt x="385648" y="110928"/>
                  <a:pt x="381991" y="111157"/>
                </a:cubicBezTo>
                <a:cubicBezTo>
                  <a:pt x="378333" y="111386"/>
                  <a:pt x="371932" y="111043"/>
                  <a:pt x="362788" y="110128"/>
                </a:cubicBezTo>
                <a:cubicBezTo>
                  <a:pt x="353644" y="109214"/>
                  <a:pt x="344729" y="107842"/>
                  <a:pt x="336042" y="106013"/>
                </a:cubicBezTo>
                <a:cubicBezTo>
                  <a:pt x="327355" y="104185"/>
                  <a:pt x="321298" y="101556"/>
                  <a:pt x="317869" y="98127"/>
                </a:cubicBezTo>
                <a:cubicBezTo>
                  <a:pt x="314440" y="94698"/>
                  <a:pt x="309982" y="90240"/>
                  <a:pt x="304495" y="84754"/>
                </a:cubicBezTo>
                <a:lnTo>
                  <a:pt x="292837" y="62122"/>
                </a:lnTo>
                <a:cubicBezTo>
                  <a:pt x="293751" y="58465"/>
                  <a:pt x="294780" y="55721"/>
                  <a:pt x="295923" y="53893"/>
                </a:cubicBezTo>
                <a:cubicBezTo>
                  <a:pt x="297066" y="52064"/>
                  <a:pt x="296952" y="50121"/>
                  <a:pt x="295580" y="48063"/>
                </a:cubicBezTo>
                <a:cubicBezTo>
                  <a:pt x="294208" y="46006"/>
                  <a:pt x="293066" y="42463"/>
                  <a:pt x="292151" y="37433"/>
                </a:cubicBezTo>
                <a:lnTo>
                  <a:pt x="293523" y="34004"/>
                </a:lnTo>
                <a:cubicBezTo>
                  <a:pt x="295351" y="34919"/>
                  <a:pt x="300266" y="36519"/>
                  <a:pt x="308267" y="38805"/>
                </a:cubicBezTo>
                <a:cubicBezTo>
                  <a:pt x="316268" y="41091"/>
                  <a:pt x="341529" y="38119"/>
                  <a:pt x="384048" y="29890"/>
                </a:cubicBezTo>
                <a:cubicBezTo>
                  <a:pt x="384505" y="29890"/>
                  <a:pt x="384963" y="29775"/>
                  <a:pt x="385420" y="29547"/>
                </a:cubicBezTo>
                <a:close/>
                <a:moveTo>
                  <a:pt x="960120" y="17202"/>
                </a:moveTo>
                <a:cubicBezTo>
                  <a:pt x="961035" y="16974"/>
                  <a:pt x="968807" y="19374"/>
                  <a:pt x="983437" y="24403"/>
                </a:cubicBezTo>
                <a:cubicBezTo>
                  <a:pt x="998068" y="29432"/>
                  <a:pt x="1007555" y="33890"/>
                  <a:pt x="1011898" y="37776"/>
                </a:cubicBezTo>
                <a:cubicBezTo>
                  <a:pt x="1016242" y="41663"/>
                  <a:pt x="1021042" y="44406"/>
                  <a:pt x="1026300" y="46006"/>
                </a:cubicBezTo>
                <a:cubicBezTo>
                  <a:pt x="1031558" y="47606"/>
                  <a:pt x="1036015" y="50006"/>
                  <a:pt x="1039673" y="53207"/>
                </a:cubicBezTo>
                <a:cubicBezTo>
                  <a:pt x="1043331" y="56407"/>
                  <a:pt x="1048588" y="61208"/>
                  <a:pt x="1055446" y="67609"/>
                </a:cubicBezTo>
                <a:lnTo>
                  <a:pt x="1093851" y="60751"/>
                </a:lnTo>
                <a:lnTo>
                  <a:pt x="1100023" y="51149"/>
                </a:lnTo>
                <a:cubicBezTo>
                  <a:pt x="1105967" y="50235"/>
                  <a:pt x="1111453" y="47949"/>
                  <a:pt x="1116483" y="44291"/>
                </a:cubicBezTo>
                <a:lnTo>
                  <a:pt x="1121283" y="51835"/>
                </a:lnTo>
                <a:cubicBezTo>
                  <a:pt x="1136371" y="57779"/>
                  <a:pt x="1147572" y="61551"/>
                  <a:pt x="1154887" y="63151"/>
                </a:cubicBezTo>
                <a:cubicBezTo>
                  <a:pt x="1162203" y="64751"/>
                  <a:pt x="1166660" y="66123"/>
                  <a:pt x="1168260" y="67266"/>
                </a:cubicBezTo>
                <a:cubicBezTo>
                  <a:pt x="1169861" y="68409"/>
                  <a:pt x="1172032" y="69895"/>
                  <a:pt x="1174776" y="71723"/>
                </a:cubicBezTo>
                <a:lnTo>
                  <a:pt x="1176833" y="79953"/>
                </a:lnTo>
                <a:lnTo>
                  <a:pt x="1167918" y="82010"/>
                </a:lnTo>
                <a:cubicBezTo>
                  <a:pt x="1170661" y="87497"/>
                  <a:pt x="1172032" y="93669"/>
                  <a:pt x="1172032" y="100527"/>
                </a:cubicBezTo>
                <a:cubicBezTo>
                  <a:pt x="1153744" y="103270"/>
                  <a:pt x="1140371" y="105099"/>
                  <a:pt x="1131913" y="106013"/>
                </a:cubicBezTo>
                <a:cubicBezTo>
                  <a:pt x="1123455" y="106928"/>
                  <a:pt x="1116025" y="107385"/>
                  <a:pt x="1109625" y="107385"/>
                </a:cubicBezTo>
                <a:cubicBezTo>
                  <a:pt x="1103224" y="107385"/>
                  <a:pt x="1095451" y="108871"/>
                  <a:pt x="1086307" y="111843"/>
                </a:cubicBezTo>
                <a:cubicBezTo>
                  <a:pt x="1077163" y="114815"/>
                  <a:pt x="1072134" y="116986"/>
                  <a:pt x="1071220" y="118358"/>
                </a:cubicBezTo>
                <a:cubicBezTo>
                  <a:pt x="1073049" y="122473"/>
                  <a:pt x="1073277" y="126816"/>
                  <a:pt x="1071906" y="131388"/>
                </a:cubicBezTo>
                <a:lnTo>
                  <a:pt x="1065733" y="134817"/>
                </a:lnTo>
                <a:cubicBezTo>
                  <a:pt x="1052932" y="154934"/>
                  <a:pt x="1041959" y="175736"/>
                  <a:pt x="1032815" y="197225"/>
                </a:cubicBezTo>
                <a:lnTo>
                  <a:pt x="1048588" y="197911"/>
                </a:lnTo>
                <a:lnTo>
                  <a:pt x="1052017" y="201340"/>
                </a:lnTo>
                <a:cubicBezTo>
                  <a:pt x="1056590" y="203626"/>
                  <a:pt x="1060019" y="204997"/>
                  <a:pt x="1062304" y="205455"/>
                </a:cubicBezTo>
                <a:cubicBezTo>
                  <a:pt x="1064590" y="205912"/>
                  <a:pt x="1067562" y="207283"/>
                  <a:pt x="1071220" y="209569"/>
                </a:cubicBezTo>
                <a:cubicBezTo>
                  <a:pt x="1074877" y="211855"/>
                  <a:pt x="1080592" y="215742"/>
                  <a:pt x="1088365" y="221228"/>
                </a:cubicBezTo>
                <a:cubicBezTo>
                  <a:pt x="1088365" y="210712"/>
                  <a:pt x="1088708" y="203397"/>
                  <a:pt x="1089394" y="199282"/>
                </a:cubicBezTo>
                <a:cubicBezTo>
                  <a:pt x="1090079" y="195167"/>
                  <a:pt x="1089736" y="190595"/>
                  <a:pt x="1088365" y="185566"/>
                </a:cubicBezTo>
                <a:cubicBezTo>
                  <a:pt x="1086993" y="180537"/>
                  <a:pt x="1085393" y="171622"/>
                  <a:pt x="1083564" y="158820"/>
                </a:cubicBezTo>
                <a:cubicBezTo>
                  <a:pt x="1084936" y="158820"/>
                  <a:pt x="1085965" y="158591"/>
                  <a:pt x="1086650" y="158134"/>
                </a:cubicBezTo>
                <a:cubicBezTo>
                  <a:pt x="1087336" y="157677"/>
                  <a:pt x="1089051" y="158249"/>
                  <a:pt x="1091794" y="159849"/>
                </a:cubicBezTo>
                <a:cubicBezTo>
                  <a:pt x="1094537" y="161449"/>
                  <a:pt x="1098652" y="164306"/>
                  <a:pt x="1104138" y="168421"/>
                </a:cubicBezTo>
                <a:cubicBezTo>
                  <a:pt x="1107339" y="175736"/>
                  <a:pt x="1110196" y="181566"/>
                  <a:pt x="1112711" y="185909"/>
                </a:cubicBezTo>
                <a:cubicBezTo>
                  <a:pt x="1115225" y="190253"/>
                  <a:pt x="1118769" y="199397"/>
                  <a:pt x="1123341" y="213341"/>
                </a:cubicBezTo>
                <a:cubicBezTo>
                  <a:pt x="1127913" y="227286"/>
                  <a:pt x="1131113" y="239516"/>
                  <a:pt x="1132942" y="250032"/>
                </a:cubicBezTo>
                <a:cubicBezTo>
                  <a:pt x="1134771" y="260547"/>
                  <a:pt x="1135114" y="267862"/>
                  <a:pt x="1133971" y="271977"/>
                </a:cubicBezTo>
                <a:cubicBezTo>
                  <a:pt x="1132827" y="276092"/>
                  <a:pt x="1132256" y="282493"/>
                  <a:pt x="1132256" y="291180"/>
                </a:cubicBezTo>
                <a:lnTo>
                  <a:pt x="1127455" y="287065"/>
                </a:lnTo>
                <a:lnTo>
                  <a:pt x="1116483" y="304896"/>
                </a:lnTo>
                <a:lnTo>
                  <a:pt x="1109625" y="287751"/>
                </a:lnTo>
                <a:lnTo>
                  <a:pt x="1100023" y="285693"/>
                </a:lnTo>
                <a:lnTo>
                  <a:pt x="1097280" y="288436"/>
                </a:lnTo>
                <a:lnTo>
                  <a:pt x="1093851" y="282264"/>
                </a:lnTo>
                <a:cubicBezTo>
                  <a:pt x="1091565" y="280893"/>
                  <a:pt x="1088365" y="279292"/>
                  <a:pt x="1084250" y="277464"/>
                </a:cubicBezTo>
                <a:cubicBezTo>
                  <a:pt x="1080135" y="275635"/>
                  <a:pt x="1076706" y="273806"/>
                  <a:pt x="1073963" y="271977"/>
                </a:cubicBezTo>
                <a:lnTo>
                  <a:pt x="1075335" y="265119"/>
                </a:lnTo>
                <a:cubicBezTo>
                  <a:pt x="1073506" y="265119"/>
                  <a:pt x="1072248" y="265005"/>
                  <a:pt x="1071563" y="264776"/>
                </a:cubicBezTo>
                <a:cubicBezTo>
                  <a:pt x="1070877" y="264548"/>
                  <a:pt x="1066762" y="267062"/>
                  <a:pt x="1059218" y="272320"/>
                </a:cubicBezTo>
                <a:cubicBezTo>
                  <a:pt x="1051674" y="277578"/>
                  <a:pt x="1040587" y="286150"/>
                  <a:pt x="1025957" y="298038"/>
                </a:cubicBezTo>
                <a:lnTo>
                  <a:pt x="1022528" y="301467"/>
                </a:lnTo>
                <a:lnTo>
                  <a:pt x="996468" y="315868"/>
                </a:lnTo>
                <a:cubicBezTo>
                  <a:pt x="995096" y="318154"/>
                  <a:pt x="994182" y="319983"/>
                  <a:pt x="993724" y="321355"/>
                </a:cubicBezTo>
                <a:cubicBezTo>
                  <a:pt x="993267" y="322726"/>
                  <a:pt x="993610" y="326841"/>
                  <a:pt x="994753" y="333699"/>
                </a:cubicBezTo>
                <a:cubicBezTo>
                  <a:pt x="995896" y="340557"/>
                  <a:pt x="997382" y="352673"/>
                  <a:pt x="999211" y="370047"/>
                </a:cubicBezTo>
                <a:cubicBezTo>
                  <a:pt x="1001497" y="370047"/>
                  <a:pt x="1003783" y="370047"/>
                  <a:pt x="1006069" y="370047"/>
                </a:cubicBezTo>
                <a:cubicBezTo>
                  <a:pt x="1008355" y="370047"/>
                  <a:pt x="1022528" y="365017"/>
                  <a:pt x="1048588" y="354959"/>
                </a:cubicBezTo>
                <a:cubicBezTo>
                  <a:pt x="1074649" y="344901"/>
                  <a:pt x="1091451" y="339757"/>
                  <a:pt x="1098995" y="339528"/>
                </a:cubicBezTo>
                <a:cubicBezTo>
                  <a:pt x="1106539" y="339300"/>
                  <a:pt x="1114197" y="338157"/>
                  <a:pt x="1121969" y="336099"/>
                </a:cubicBezTo>
                <a:cubicBezTo>
                  <a:pt x="1129741" y="334042"/>
                  <a:pt x="1139114" y="329356"/>
                  <a:pt x="1150087" y="322041"/>
                </a:cubicBezTo>
                <a:cubicBezTo>
                  <a:pt x="1161060" y="314725"/>
                  <a:pt x="1169975" y="310611"/>
                  <a:pt x="1176833" y="309696"/>
                </a:cubicBezTo>
                <a:cubicBezTo>
                  <a:pt x="1183691" y="308782"/>
                  <a:pt x="1189749" y="310382"/>
                  <a:pt x="1195007" y="314497"/>
                </a:cubicBezTo>
                <a:cubicBezTo>
                  <a:pt x="1200265" y="318612"/>
                  <a:pt x="1210552" y="321355"/>
                  <a:pt x="1225868" y="322726"/>
                </a:cubicBezTo>
                <a:cubicBezTo>
                  <a:pt x="1241184" y="324098"/>
                  <a:pt x="1249642" y="324555"/>
                  <a:pt x="1251242" y="324098"/>
                </a:cubicBezTo>
                <a:cubicBezTo>
                  <a:pt x="1252843" y="323641"/>
                  <a:pt x="1254786" y="323412"/>
                  <a:pt x="1257072" y="323412"/>
                </a:cubicBezTo>
                <a:cubicBezTo>
                  <a:pt x="1260272" y="326155"/>
                  <a:pt x="1263358" y="328098"/>
                  <a:pt x="1266330" y="329241"/>
                </a:cubicBezTo>
                <a:cubicBezTo>
                  <a:pt x="1269302" y="330384"/>
                  <a:pt x="1272731" y="331870"/>
                  <a:pt x="1276617" y="333699"/>
                </a:cubicBezTo>
                <a:cubicBezTo>
                  <a:pt x="1280503" y="335528"/>
                  <a:pt x="1284389" y="337014"/>
                  <a:pt x="1288276" y="338157"/>
                </a:cubicBezTo>
                <a:cubicBezTo>
                  <a:pt x="1292162" y="339300"/>
                  <a:pt x="1296848" y="341700"/>
                  <a:pt x="1302334" y="345358"/>
                </a:cubicBezTo>
                <a:cubicBezTo>
                  <a:pt x="1304163" y="351301"/>
                  <a:pt x="1305878" y="355530"/>
                  <a:pt x="1307478" y="358045"/>
                </a:cubicBezTo>
                <a:cubicBezTo>
                  <a:pt x="1309078" y="360560"/>
                  <a:pt x="1310221" y="364446"/>
                  <a:pt x="1310907" y="369704"/>
                </a:cubicBezTo>
                <a:cubicBezTo>
                  <a:pt x="1311593" y="374961"/>
                  <a:pt x="1311250" y="379191"/>
                  <a:pt x="1309878" y="382391"/>
                </a:cubicBezTo>
                <a:cubicBezTo>
                  <a:pt x="1308507" y="385591"/>
                  <a:pt x="1306449" y="390849"/>
                  <a:pt x="1303706" y="398164"/>
                </a:cubicBezTo>
                <a:lnTo>
                  <a:pt x="1295476" y="405708"/>
                </a:lnTo>
                <a:lnTo>
                  <a:pt x="1290676" y="419424"/>
                </a:lnTo>
                <a:lnTo>
                  <a:pt x="1289990" y="411880"/>
                </a:lnTo>
                <a:lnTo>
                  <a:pt x="1286561" y="415309"/>
                </a:lnTo>
                <a:lnTo>
                  <a:pt x="1287933" y="420796"/>
                </a:lnTo>
                <a:lnTo>
                  <a:pt x="1281760" y="419424"/>
                </a:lnTo>
                <a:lnTo>
                  <a:pt x="1273531" y="429711"/>
                </a:lnTo>
                <a:lnTo>
                  <a:pt x="1269416" y="427654"/>
                </a:lnTo>
                <a:cubicBezTo>
                  <a:pt x="1263015" y="434969"/>
                  <a:pt x="1258672" y="442970"/>
                  <a:pt x="1256386" y="451657"/>
                </a:cubicBezTo>
                <a:lnTo>
                  <a:pt x="1254328" y="447542"/>
                </a:lnTo>
                <a:cubicBezTo>
                  <a:pt x="1253414" y="450285"/>
                  <a:pt x="1252728" y="452114"/>
                  <a:pt x="1252271" y="453028"/>
                </a:cubicBezTo>
                <a:cubicBezTo>
                  <a:pt x="1251814" y="453943"/>
                  <a:pt x="1251471" y="456915"/>
                  <a:pt x="1251242" y="461944"/>
                </a:cubicBezTo>
                <a:cubicBezTo>
                  <a:pt x="1251014" y="466973"/>
                  <a:pt x="1250214" y="471774"/>
                  <a:pt x="1248842" y="476346"/>
                </a:cubicBezTo>
                <a:cubicBezTo>
                  <a:pt x="1247470" y="480918"/>
                  <a:pt x="1245870" y="485032"/>
                  <a:pt x="1244041" y="488690"/>
                </a:cubicBezTo>
                <a:lnTo>
                  <a:pt x="1250899" y="451657"/>
                </a:lnTo>
                <a:lnTo>
                  <a:pt x="1247470" y="448228"/>
                </a:lnTo>
                <a:cubicBezTo>
                  <a:pt x="1243813" y="459201"/>
                  <a:pt x="1240955" y="466630"/>
                  <a:pt x="1238898" y="470516"/>
                </a:cubicBezTo>
                <a:cubicBezTo>
                  <a:pt x="1236841" y="474402"/>
                  <a:pt x="1235355" y="478289"/>
                  <a:pt x="1234440" y="482175"/>
                </a:cubicBezTo>
                <a:cubicBezTo>
                  <a:pt x="1233526" y="486061"/>
                  <a:pt x="1232497" y="489719"/>
                  <a:pt x="1231354" y="493148"/>
                </a:cubicBezTo>
                <a:cubicBezTo>
                  <a:pt x="1230211" y="496577"/>
                  <a:pt x="1228954" y="502520"/>
                  <a:pt x="1227582" y="510978"/>
                </a:cubicBezTo>
                <a:cubicBezTo>
                  <a:pt x="1226211" y="519437"/>
                  <a:pt x="1225525" y="524923"/>
                  <a:pt x="1225525" y="527438"/>
                </a:cubicBezTo>
                <a:cubicBezTo>
                  <a:pt x="1225525" y="529952"/>
                  <a:pt x="1225525" y="533038"/>
                  <a:pt x="1225525" y="536696"/>
                </a:cubicBezTo>
                <a:lnTo>
                  <a:pt x="1229640" y="529152"/>
                </a:lnTo>
                <a:lnTo>
                  <a:pt x="1230325" y="531210"/>
                </a:lnTo>
                <a:cubicBezTo>
                  <a:pt x="1226211" y="546754"/>
                  <a:pt x="1223353" y="557384"/>
                  <a:pt x="1221753" y="563099"/>
                </a:cubicBezTo>
                <a:cubicBezTo>
                  <a:pt x="1220153" y="568814"/>
                  <a:pt x="1218781" y="572929"/>
                  <a:pt x="1217638" y="575444"/>
                </a:cubicBezTo>
                <a:cubicBezTo>
                  <a:pt x="1216495" y="577958"/>
                  <a:pt x="1214781" y="581273"/>
                  <a:pt x="1212495" y="585388"/>
                </a:cubicBezTo>
                <a:lnTo>
                  <a:pt x="1216609" y="590188"/>
                </a:lnTo>
                <a:lnTo>
                  <a:pt x="1219353" y="589503"/>
                </a:lnTo>
                <a:lnTo>
                  <a:pt x="1221410" y="591560"/>
                </a:lnTo>
                <a:cubicBezTo>
                  <a:pt x="1224153" y="598875"/>
                  <a:pt x="1227582" y="605962"/>
                  <a:pt x="1231697" y="612820"/>
                </a:cubicBezTo>
                <a:lnTo>
                  <a:pt x="1229640" y="617620"/>
                </a:lnTo>
                <a:lnTo>
                  <a:pt x="1209751" y="603904"/>
                </a:lnTo>
                <a:lnTo>
                  <a:pt x="1211123" y="614877"/>
                </a:lnTo>
                <a:lnTo>
                  <a:pt x="1199465" y="608019"/>
                </a:lnTo>
                <a:lnTo>
                  <a:pt x="1198093" y="613506"/>
                </a:lnTo>
                <a:cubicBezTo>
                  <a:pt x="1191692" y="618535"/>
                  <a:pt x="1184834" y="621735"/>
                  <a:pt x="1177519" y="623107"/>
                </a:cubicBezTo>
                <a:lnTo>
                  <a:pt x="1166546" y="634080"/>
                </a:lnTo>
                <a:lnTo>
                  <a:pt x="1160374" y="635451"/>
                </a:lnTo>
                <a:lnTo>
                  <a:pt x="1156945" y="641623"/>
                </a:lnTo>
                <a:cubicBezTo>
                  <a:pt x="1153744" y="643909"/>
                  <a:pt x="1151001" y="643909"/>
                  <a:pt x="1148715" y="641623"/>
                </a:cubicBezTo>
                <a:lnTo>
                  <a:pt x="1141171" y="648481"/>
                </a:lnTo>
                <a:lnTo>
                  <a:pt x="1139114" y="641623"/>
                </a:lnTo>
                <a:lnTo>
                  <a:pt x="1132256" y="636823"/>
                </a:lnTo>
                <a:cubicBezTo>
                  <a:pt x="1129056" y="631794"/>
                  <a:pt x="1126655" y="627679"/>
                  <a:pt x="1125055" y="624478"/>
                </a:cubicBezTo>
                <a:cubicBezTo>
                  <a:pt x="1123455" y="621278"/>
                  <a:pt x="1122426" y="619221"/>
                  <a:pt x="1121969" y="618306"/>
                </a:cubicBezTo>
                <a:lnTo>
                  <a:pt x="1108939" y="605962"/>
                </a:lnTo>
                <a:lnTo>
                  <a:pt x="1110996" y="602533"/>
                </a:lnTo>
                <a:cubicBezTo>
                  <a:pt x="1110082" y="601161"/>
                  <a:pt x="1109396" y="599904"/>
                  <a:pt x="1108939" y="598761"/>
                </a:cubicBezTo>
                <a:cubicBezTo>
                  <a:pt x="1108481" y="597618"/>
                  <a:pt x="1106881" y="595903"/>
                  <a:pt x="1104138" y="593617"/>
                </a:cubicBezTo>
                <a:cubicBezTo>
                  <a:pt x="1101395" y="591331"/>
                  <a:pt x="1097509" y="586988"/>
                  <a:pt x="1092480" y="580587"/>
                </a:cubicBezTo>
                <a:lnTo>
                  <a:pt x="1102767" y="582645"/>
                </a:lnTo>
                <a:lnTo>
                  <a:pt x="1102081" y="579901"/>
                </a:lnTo>
                <a:lnTo>
                  <a:pt x="1085622" y="573043"/>
                </a:lnTo>
                <a:lnTo>
                  <a:pt x="1091108" y="573043"/>
                </a:lnTo>
                <a:cubicBezTo>
                  <a:pt x="1087908" y="571215"/>
                  <a:pt x="1085507" y="569957"/>
                  <a:pt x="1083907" y="569271"/>
                </a:cubicBezTo>
                <a:cubicBezTo>
                  <a:pt x="1082307" y="568586"/>
                  <a:pt x="1074420" y="566071"/>
                  <a:pt x="1060247" y="561728"/>
                </a:cubicBezTo>
                <a:cubicBezTo>
                  <a:pt x="1046074" y="557384"/>
                  <a:pt x="1036930" y="554298"/>
                  <a:pt x="1032815" y="552469"/>
                </a:cubicBezTo>
                <a:cubicBezTo>
                  <a:pt x="1028700" y="550641"/>
                  <a:pt x="1022299" y="548355"/>
                  <a:pt x="1013613" y="545611"/>
                </a:cubicBezTo>
                <a:cubicBezTo>
                  <a:pt x="1019099" y="544240"/>
                  <a:pt x="1024585" y="544926"/>
                  <a:pt x="1030072" y="547669"/>
                </a:cubicBezTo>
                <a:lnTo>
                  <a:pt x="1032129" y="544240"/>
                </a:lnTo>
                <a:cubicBezTo>
                  <a:pt x="1020699" y="541954"/>
                  <a:pt x="1009726" y="538296"/>
                  <a:pt x="999211" y="533267"/>
                </a:cubicBezTo>
                <a:cubicBezTo>
                  <a:pt x="1006526" y="534639"/>
                  <a:pt x="1012584" y="535667"/>
                  <a:pt x="1017385" y="536353"/>
                </a:cubicBezTo>
                <a:cubicBezTo>
                  <a:pt x="1022185" y="537039"/>
                  <a:pt x="1025728" y="537382"/>
                  <a:pt x="1028014" y="537382"/>
                </a:cubicBezTo>
                <a:lnTo>
                  <a:pt x="1016356" y="532581"/>
                </a:lnTo>
                <a:lnTo>
                  <a:pt x="1016356" y="530524"/>
                </a:lnTo>
                <a:lnTo>
                  <a:pt x="1021156" y="531210"/>
                </a:lnTo>
                <a:lnTo>
                  <a:pt x="1021156" y="526409"/>
                </a:lnTo>
                <a:cubicBezTo>
                  <a:pt x="1028472" y="529152"/>
                  <a:pt x="1036244" y="530752"/>
                  <a:pt x="1044474" y="531210"/>
                </a:cubicBezTo>
                <a:lnTo>
                  <a:pt x="1044474" y="527781"/>
                </a:lnTo>
                <a:cubicBezTo>
                  <a:pt x="1054989" y="529152"/>
                  <a:pt x="1065733" y="530752"/>
                  <a:pt x="1076706" y="532581"/>
                </a:cubicBezTo>
                <a:lnTo>
                  <a:pt x="1076020" y="529152"/>
                </a:lnTo>
                <a:lnTo>
                  <a:pt x="1078078" y="529152"/>
                </a:lnTo>
                <a:lnTo>
                  <a:pt x="1082193" y="534639"/>
                </a:lnTo>
                <a:lnTo>
                  <a:pt x="1083564" y="531210"/>
                </a:lnTo>
                <a:cubicBezTo>
                  <a:pt x="1088136" y="533496"/>
                  <a:pt x="1092937" y="533953"/>
                  <a:pt x="1097966" y="532581"/>
                </a:cubicBezTo>
                <a:lnTo>
                  <a:pt x="1091108" y="529152"/>
                </a:lnTo>
                <a:lnTo>
                  <a:pt x="1096594" y="529152"/>
                </a:lnTo>
                <a:lnTo>
                  <a:pt x="1090422" y="524352"/>
                </a:lnTo>
                <a:cubicBezTo>
                  <a:pt x="1103224" y="528466"/>
                  <a:pt x="1112596" y="531324"/>
                  <a:pt x="1118540" y="532924"/>
                </a:cubicBezTo>
                <a:cubicBezTo>
                  <a:pt x="1124484" y="534524"/>
                  <a:pt x="1128827" y="535324"/>
                  <a:pt x="1131570" y="535324"/>
                </a:cubicBezTo>
                <a:cubicBezTo>
                  <a:pt x="1134313" y="535324"/>
                  <a:pt x="1137514" y="535324"/>
                  <a:pt x="1141171" y="535324"/>
                </a:cubicBezTo>
                <a:cubicBezTo>
                  <a:pt x="1143000" y="533038"/>
                  <a:pt x="1144372" y="531095"/>
                  <a:pt x="1145286" y="529495"/>
                </a:cubicBezTo>
                <a:cubicBezTo>
                  <a:pt x="1146201" y="527895"/>
                  <a:pt x="1148487" y="522066"/>
                  <a:pt x="1152144" y="512007"/>
                </a:cubicBezTo>
                <a:cubicBezTo>
                  <a:pt x="1155802" y="501949"/>
                  <a:pt x="1157288" y="495091"/>
                  <a:pt x="1156602" y="491433"/>
                </a:cubicBezTo>
                <a:cubicBezTo>
                  <a:pt x="1155916" y="487776"/>
                  <a:pt x="1156716" y="484461"/>
                  <a:pt x="1159002" y="481489"/>
                </a:cubicBezTo>
                <a:cubicBezTo>
                  <a:pt x="1161288" y="478517"/>
                  <a:pt x="1163917" y="464801"/>
                  <a:pt x="1166889" y="440341"/>
                </a:cubicBezTo>
                <a:cubicBezTo>
                  <a:pt x="1169861" y="415881"/>
                  <a:pt x="1172261" y="395421"/>
                  <a:pt x="1174090" y="378962"/>
                </a:cubicBezTo>
                <a:cubicBezTo>
                  <a:pt x="1164946" y="378962"/>
                  <a:pt x="1158545" y="378848"/>
                  <a:pt x="1154887" y="378619"/>
                </a:cubicBezTo>
                <a:cubicBezTo>
                  <a:pt x="1151230" y="378390"/>
                  <a:pt x="1147915" y="378733"/>
                  <a:pt x="1144943" y="379648"/>
                </a:cubicBezTo>
                <a:cubicBezTo>
                  <a:pt x="1141972" y="380562"/>
                  <a:pt x="1139000" y="380676"/>
                  <a:pt x="1136028" y="379991"/>
                </a:cubicBezTo>
                <a:cubicBezTo>
                  <a:pt x="1133056" y="379305"/>
                  <a:pt x="1129970" y="379876"/>
                  <a:pt x="1126770" y="381705"/>
                </a:cubicBezTo>
                <a:cubicBezTo>
                  <a:pt x="1123569" y="383534"/>
                  <a:pt x="1116711" y="385363"/>
                  <a:pt x="1106196" y="387192"/>
                </a:cubicBezTo>
                <a:cubicBezTo>
                  <a:pt x="1095680" y="389020"/>
                  <a:pt x="1089736" y="390849"/>
                  <a:pt x="1088365" y="392678"/>
                </a:cubicBezTo>
                <a:cubicBezTo>
                  <a:pt x="1086993" y="394507"/>
                  <a:pt x="1085164" y="395078"/>
                  <a:pt x="1082878" y="394392"/>
                </a:cubicBezTo>
                <a:cubicBezTo>
                  <a:pt x="1080592" y="393707"/>
                  <a:pt x="1076363" y="395078"/>
                  <a:pt x="1070191" y="398507"/>
                </a:cubicBezTo>
                <a:cubicBezTo>
                  <a:pt x="1064019" y="401936"/>
                  <a:pt x="1040130" y="409366"/>
                  <a:pt x="998525" y="420796"/>
                </a:cubicBezTo>
                <a:cubicBezTo>
                  <a:pt x="988009" y="437712"/>
                  <a:pt x="977722" y="454400"/>
                  <a:pt x="967664" y="470859"/>
                </a:cubicBezTo>
                <a:lnTo>
                  <a:pt x="1028014" y="432454"/>
                </a:lnTo>
                <a:lnTo>
                  <a:pt x="1031443" y="433140"/>
                </a:lnTo>
                <a:lnTo>
                  <a:pt x="1043102" y="424911"/>
                </a:lnTo>
                <a:lnTo>
                  <a:pt x="1047217" y="425596"/>
                </a:lnTo>
                <a:lnTo>
                  <a:pt x="1048588" y="422853"/>
                </a:lnTo>
                <a:lnTo>
                  <a:pt x="1047903" y="420110"/>
                </a:lnTo>
                <a:lnTo>
                  <a:pt x="1054075" y="419424"/>
                </a:lnTo>
                <a:lnTo>
                  <a:pt x="1047903" y="413938"/>
                </a:lnTo>
                <a:cubicBezTo>
                  <a:pt x="1052475" y="412566"/>
                  <a:pt x="1056247" y="411423"/>
                  <a:pt x="1059218" y="410509"/>
                </a:cubicBezTo>
                <a:cubicBezTo>
                  <a:pt x="1062190" y="409594"/>
                  <a:pt x="1066076" y="410509"/>
                  <a:pt x="1070877" y="413252"/>
                </a:cubicBezTo>
                <a:cubicBezTo>
                  <a:pt x="1075677" y="415995"/>
                  <a:pt x="1084022" y="420110"/>
                  <a:pt x="1095909" y="425596"/>
                </a:cubicBezTo>
                <a:cubicBezTo>
                  <a:pt x="1105052" y="436569"/>
                  <a:pt x="1111796" y="443884"/>
                  <a:pt x="1116140" y="447542"/>
                </a:cubicBezTo>
                <a:cubicBezTo>
                  <a:pt x="1120483" y="451200"/>
                  <a:pt x="1123226" y="454743"/>
                  <a:pt x="1124369" y="458172"/>
                </a:cubicBezTo>
                <a:cubicBezTo>
                  <a:pt x="1125512" y="461601"/>
                  <a:pt x="1127455" y="466059"/>
                  <a:pt x="1130199" y="471545"/>
                </a:cubicBezTo>
                <a:lnTo>
                  <a:pt x="1119912" y="472917"/>
                </a:lnTo>
                <a:lnTo>
                  <a:pt x="1119912" y="477717"/>
                </a:lnTo>
                <a:lnTo>
                  <a:pt x="1115111" y="477717"/>
                </a:lnTo>
                <a:lnTo>
                  <a:pt x="1119912" y="497605"/>
                </a:lnTo>
                <a:lnTo>
                  <a:pt x="1116483" y="494176"/>
                </a:lnTo>
                <a:cubicBezTo>
                  <a:pt x="1107339" y="488690"/>
                  <a:pt x="1098652" y="482289"/>
                  <a:pt x="1090422" y="474974"/>
                </a:cubicBezTo>
                <a:cubicBezTo>
                  <a:pt x="1089508" y="472231"/>
                  <a:pt x="1088936" y="470173"/>
                  <a:pt x="1088708" y="468802"/>
                </a:cubicBezTo>
                <a:cubicBezTo>
                  <a:pt x="1088479" y="467430"/>
                  <a:pt x="1087222" y="465487"/>
                  <a:pt x="1084936" y="462972"/>
                </a:cubicBezTo>
                <a:cubicBezTo>
                  <a:pt x="1082650" y="460458"/>
                  <a:pt x="1078535" y="455314"/>
                  <a:pt x="1072591" y="447542"/>
                </a:cubicBezTo>
                <a:lnTo>
                  <a:pt x="1056132" y="440684"/>
                </a:lnTo>
                <a:cubicBezTo>
                  <a:pt x="1046988" y="449371"/>
                  <a:pt x="1037616" y="457829"/>
                  <a:pt x="1028014" y="466059"/>
                </a:cubicBezTo>
                <a:cubicBezTo>
                  <a:pt x="1037158" y="459201"/>
                  <a:pt x="1043673" y="454514"/>
                  <a:pt x="1047560" y="452000"/>
                </a:cubicBezTo>
                <a:cubicBezTo>
                  <a:pt x="1051446" y="449485"/>
                  <a:pt x="1054303" y="447999"/>
                  <a:pt x="1056132" y="447542"/>
                </a:cubicBezTo>
                <a:cubicBezTo>
                  <a:pt x="1057961" y="447085"/>
                  <a:pt x="1060476" y="446628"/>
                  <a:pt x="1063676" y="446170"/>
                </a:cubicBezTo>
                <a:lnTo>
                  <a:pt x="1054761" y="454400"/>
                </a:lnTo>
                <a:lnTo>
                  <a:pt x="1063676" y="451657"/>
                </a:lnTo>
                <a:lnTo>
                  <a:pt x="1059561" y="454400"/>
                </a:lnTo>
                <a:lnTo>
                  <a:pt x="1052017" y="463315"/>
                </a:lnTo>
                <a:cubicBezTo>
                  <a:pt x="1054761" y="460572"/>
                  <a:pt x="1056932" y="458400"/>
                  <a:pt x="1058533" y="456800"/>
                </a:cubicBezTo>
                <a:cubicBezTo>
                  <a:pt x="1060133" y="455200"/>
                  <a:pt x="1061504" y="454514"/>
                  <a:pt x="1062647" y="454743"/>
                </a:cubicBezTo>
                <a:cubicBezTo>
                  <a:pt x="1063790" y="454971"/>
                  <a:pt x="1065733" y="455086"/>
                  <a:pt x="1068477" y="455086"/>
                </a:cubicBezTo>
                <a:lnTo>
                  <a:pt x="1048588" y="478403"/>
                </a:lnTo>
                <a:lnTo>
                  <a:pt x="1043102" y="481146"/>
                </a:lnTo>
                <a:lnTo>
                  <a:pt x="1036930" y="491433"/>
                </a:lnTo>
                <a:lnTo>
                  <a:pt x="1030072" y="497605"/>
                </a:lnTo>
                <a:lnTo>
                  <a:pt x="1035558" y="498291"/>
                </a:lnTo>
                <a:cubicBezTo>
                  <a:pt x="1030072" y="502863"/>
                  <a:pt x="1025500" y="506978"/>
                  <a:pt x="1021842" y="510636"/>
                </a:cubicBezTo>
                <a:cubicBezTo>
                  <a:pt x="1018185" y="514293"/>
                  <a:pt x="1009041" y="522066"/>
                  <a:pt x="994410" y="533953"/>
                </a:cubicBezTo>
                <a:cubicBezTo>
                  <a:pt x="979780" y="545840"/>
                  <a:pt x="969607" y="552241"/>
                  <a:pt x="963892" y="553155"/>
                </a:cubicBezTo>
                <a:cubicBezTo>
                  <a:pt x="958177" y="554070"/>
                  <a:pt x="954177" y="555670"/>
                  <a:pt x="951891" y="557956"/>
                </a:cubicBezTo>
                <a:cubicBezTo>
                  <a:pt x="949605" y="560242"/>
                  <a:pt x="947433" y="561270"/>
                  <a:pt x="945376" y="561042"/>
                </a:cubicBezTo>
                <a:cubicBezTo>
                  <a:pt x="943318" y="560813"/>
                  <a:pt x="941489" y="561956"/>
                  <a:pt x="939889" y="564471"/>
                </a:cubicBezTo>
                <a:cubicBezTo>
                  <a:pt x="938289" y="566985"/>
                  <a:pt x="934517" y="569043"/>
                  <a:pt x="928573" y="570643"/>
                </a:cubicBezTo>
                <a:cubicBezTo>
                  <a:pt x="922630" y="572243"/>
                  <a:pt x="917029" y="573272"/>
                  <a:pt x="911771" y="573729"/>
                </a:cubicBezTo>
                <a:cubicBezTo>
                  <a:pt x="906514" y="574186"/>
                  <a:pt x="902513" y="573158"/>
                  <a:pt x="899770" y="570643"/>
                </a:cubicBezTo>
                <a:cubicBezTo>
                  <a:pt x="897027" y="568128"/>
                  <a:pt x="895084" y="566871"/>
                  <a:pt x="893940" y="566871"/>
                </a:cubicBezTo>
                <a:cubicBezTo>
                  <a:pt x="892798" y="566871"/>
                  <a:pt x="890854" y="566643"/>
                  <a:pt x="888111" y="566185"/>
                </a:cubicBezTo>
                <a:cubicBezTo>
                  <a:pt x="888111" y="570757"/>
                  <a:pt x="887425" y="575215"/>
                  <a:pt x="886054" y="579558"/>
                </a:cubicBezTo>
                <a:cubicBezTo>
                  <a:pt x="884682" y="583902"/>
                  <a:pt x="883996" y="587902"/>
                  <a:pt x="883996" y="591560"/>
                </a:cubicBezTo>
                <a:lnTo>
                  <a:pt x="873024" y="576472"/>
                </a:lnTo>
                <a:lnTo>
                  <a:pt x="864108" y="579216"/>
                </a:lnTo>
                <a:lnTo>
                  <a:pt x="862737" y="587445"/>
                </a:lnTo>
                <a:cubicBezTo>
                  <a:pt x="861365" y="583788"/>
                  <a:pt x="856907" y="577387"/>
                  <a:pt x="849364" y="568243"/>
                </a:cubicBezTo>
                <a:cubicBezTo>
                  <a:pt x="841820" y="559099"/>
                  <a:pt x="836905" y="553384"/>
                  <a:pt x="834619" y="551098"/>
                </a:cubicBezTo>
                <a:cubicBezTo>
                  <a:pt x="832333" y="548812"/>
                  <a:pt x="830047" y="545383"/>
                  <a:pt x="827761" y="540811"/>
                </a:cubicBezTo>
                <a:lnTo>
                  <a:pt x="831876" y="538068"/>
                </a:lnTo>
                <a:lnTo>
                  <a:pt x="828447" y="530524"/>
                </a:lnTo>
                <a:lnTo>
                  <a:pt x="839419" y="527095"/>
                </a:lnTo>
                <a:lnTo>
                  <a:pt x="835990" y="481146"/>
                </a:lnTo>
                <a:cubicBezTo>
                  <a:pt x="831418" y="481146"/>
                  <a:pt x="827532" y="481375"/>
                  <a:pt x="824332" y="481832"/>
                </a:cubicBezTo>
                <a:cubicBezTo>
                  <a:pt x="821131" y="482289"/>
                  <a:pt x="813702" y="485375"/>
                  <a:pt x="802043" y="491090"/>
                </a:cubicBezTo>
                <a:cubicBezTo>
                  <a:pt x="790385" y="496805"/>
                  <a:pt x="783298" y="500920"/>
                  <a:pt x="780784" y="503435"/>
                </a:cubicBezTo>
                <a:cubicBezTo>
                  <a:pt x="778269" y="505949"/>
                  <a:pt x="775183" y="508578"/>
                  <a:pt x="771525" y="511321"/>
                </a:cubicBezTo>
                <a:lnTo>
                  <a:pt x="777012" y="512693"/>
                </a:lnTo>
                <a:cubicBezTo>
                  <a:pt x="774268" y="513607"/>
                  <a:pt x="771868" y="514750"/>
                  <a:pt x="769811" y="516122"/>
                </a:cubicBezTo>
                <a:cubicBezTo>
                  <a:pt x="767753" y="517494"/>
                  <a:pt x="763867" y="517722"/>
                  <a:pt x="758152" y="516808"/>
                </a:cubicBezTo>
                <a:cubicBezTo>
                  <a:pt x="752437" y="515893"/>
                  <a:pt x="748322" y="514636"/>
                  <a:pt x="745808" y="513036"/>
                </a:cubicBezTo>
                <a:cubicBezTo>
                  <a:pt x="743293" y="511436"/>
                  <a:pt x="739750" y="509035"/>
                  <a:pt x="735178" y="505835"/>
                </a:cubicBezTo>
                <a:lnTo>
                  <a:pt x="739293" y="500349"/>
                </a:lnTo>
                <a:cubicBezTo>
                  <a:pt x="750265" y="491205"/>
                  <a:pt x="758381" y="484232"/>
                  <a:pt x="763639" y="479432"/>
                </a:cubicBezTo>
                <a:cubicBezTo>
                  <a:pt x="768896" y="474631"/>
                  <a:pt x="775983" y="470173"/>
                  <a:pt x="784898" y="466059"/>
                </a:cubicBezTo>
                <a:cubicBezTo>
                  <a:pt x="793814" y="461944"/>
                  <a:pt x="807873" y="453943"/>
                  <a:pt x="827075" y="442056"/>
                </a:cubicBezTo>
                <a:cubicBezTo>
                  <a:pt x="827075" y="438855"/>
                  <a:pt x="827189" y="436341"/>
                  <a:pt x="827418" y="434512"/>
                </a:cubicBezTo>
                <a:cubicBezTo>
                  <a:pt x="827647" y="432683"/>
                  <a:pt x="826389" y="428911"/>
                  <a:pt x="823646" y="423196"/>
                </a:cubicBezTo>
                <a:cubicBezTo>
                  <a:pt x="820903" y="417481"/>
                  <a:pt x="816559" y="406851"/>
                  <a:pt x="810616" y="391306"/>
                </a:cubicBezTo>
                <a:cubicBezTo>
                  <a:pt x="813359" y="391764"/>
                  <a:pt x="815645" y="391992"/>
                  <a:pt x="817474" y="391992"/>
                </a:cubicBezTo>
                <a:cubicBezTo>
                  <a:pt x="819303" y="391992"/>
                  <a:pt x="821131" y="393135"/>
                  <a:pt x="822960" y="395421"/>
                </a:cubicBezTo>
                <a:cubicBezTo>
                  <a:pt x="824789" y="397707"/>
                  <a:pt x="827989" y="401136"/>
                  <a:pt x="832561" y="405708"/>
                </a:cubicBezTo>
                <a:lnTo>
                  <a:pt x="846963" y="426282"/>
                </a:lnTo>
                <a:lnTo>
                  <a:pt x="867537" y="418738"/>
                </a:lnTo>
                <a:lnTo>
                  <a:pt x="872338" y="413252"/>
                </a:lnTo>
                <a:cubicBezTo>
                  <a:pt x="905713" y="400908"/>
                  <a:pt x="940003" y="389249"/>
                  <a:pt x="975208" y="378276"/>
                </a:cubicBezTo>
                <a:cubicBezTo>
                  <a:pt x="972922" y="367303"/>
                  <a:pt x="971664" y="359760"/>
                  <a:pt x="971436" y="355645"/>
                </a:cubicBezTo>
                <a:cubicBezTo>
                  <a:pt x="971207" y="351530"/>
                  <a:pt x="970179" y="348330"/>
                  <a:pt x="968350" y="346044"/>
                </a:cubicBezTo>
                <a:cubicBezTo>
                  <a:pt x="966521" y="343758"/>
                  <a:pt x="964006" y="340329"/>
                  <a:pt x="960806" y="335757"/>
                </a:cubicBezTo>
                <a:lnTo>
                  <a:pt x="932688" y="352902"/>
                </a:lnTo>
                <a:lnTo>
                  <a:pt x="945718" y="346729"/>
                </a:lnTo>
                <a:lnTo>
                  <a:pt x="927888" y="357702"/>
                </a:lnTo>
                <a:lnTo>
                  <a:pt x="932688" y="353587"/>
                </a:lnTo>
                <a:lnTo>
                  <a:pt x="929945" y="353587"/>
                </a:lnTo>
                <a:lnTo>
                  <a:pt x="924459" y="361131"/>
                </a:lnTo>
                <a:lnTo>
                  <a:pt x="915543" y="361131"/>
                </a:lnTo>
                <a:lnTo>
                  <a:pt x="908685" y="369361"/>
                </a:lnTo>
                <a:cubicBezTo>
                  <a:pt x="905485" y="371647"/>
                  <a:pt x="902284" y="373476"/>
                  <a:pt x="899084" y="374847"/>
                </a:cubicBezTo>
                <a:cubicBezTo>
                  <a:pt x="890397" y="384906"/>
                  <a:pt x="882625" y="395421"/>
                  <a:pt x="875767" y="406394"/>
                </a:cubicBezTo>
                <a:lnTo>
                  <a:pt x="866166" y="411195"/>
                </a:lnTo>
                <a:lnTo>
                  <a:pt x="854507" y="400908"/>
                </a:lnTo>
                <a:cubicBezTo>
                  <a:pt x="850849" y="391306"/>
                  <a:pt x="846849" y="382391"/>
                  <a:pt x="842506" y="374161"/>
                </a:cubicBezTo>
                <a:cubicBezTo>
                  <a:pt x="838162" y="365932"/>
                  <a:pt x="835990" y="361131"/>
                  <a:pt x="835990" y="359760"/>
                </a:cubicBezTo>
                <a:cubicBezTo>
                  <a:pt x="835990" y="358388"/>
                  <a:pt x="835076" y="356331"/>
                  <a:pt x="833247" y="353587"/>
                </a:cubicBezTo>
                <a:lnTo>
                  <a:pt x="837362" y="345358"/>
                </a:lnTo>
                <a:lnTo>
                  <a:pt x="854507" y="337128"/>
                </a:lnTo>
                <a:cubicBezTo>
                  <a:pt x="857250" y="332556"/>
                  <a:pt x="859765" y="328556"/>
                  <a:pt x="862051" y="325127"/>
                </a:cubicBezTo>
                <a:cubicBezTo>
                  <a:pt x="864337" y="321698"/>
                  <a:pt x="868109" y="312096"/>
                  <a:pt x="873367" y="296323"/>
                </a:cubicBezTo>
                <a:cubicBezTo>
                  <a:pt x="878624" y="280550"/>
                  <a:pt x="882739" y="265233"/>
                  <a:pt x="885711" y="250374"/>
                </a:cubicBezTo>
                <a:cubicBezTo>
                  <a:pt x="888683" y="235515"/>
                  <a:pt x="889483" y="225571"/>
                  <a:pt x="888111" y="220542"/>
                </a:cubicBezTo>
                <a:cubicBezTo>
                  <a:pt x="886740" y="215513"/>
                  <a:pt x="884911" y="208884"/>
                  <a:pt x="882625" y="200654"/>
                </a:cubicBezTo>
                <a:lnTo>
                  <a:pt x="902513" y="209569"/>
                </a:lnTo>
                <a:cubicBezTo>
                  <a:pt x="903885" y="215056"/>
                  <a:pt x="905485" y="219285"/>
                  <a:pt x="907314" y="222257"/>
                </a:cubicBezTo>
                <a:cubicBezTo>
                  <a:pt x="909142" y="225228"/>
                  <a:pt x="910057" y="231401"/>
                  <a:pt x="910057" y="240773"/>
                </a:cubicBezTo>
                <a:cubicBezTo>
                  <a:pt x="910057" y="250146"/>
                  <a:pt x="909714" y="257575"/>
                  <a:pt x="909028" y="263062"/>
                </a:cubicBezTo>
                <a:cubicBezTo>
                  <a:pt x="908342" y="268548"/>
                  <a:pt x="907314" y="276778"/>
                  <a:pt x="905942" y="287751"/>
                </a:cubicBezTo>
                <a:cubicBezTo>
                  <a:pt x="912800" y="292780"/>
                  <a:pt x="920801" y="296209"/>
                  <a:pt x="929945" y="298038"/>
                </a:cubicBezTo>
                <a:cubicBezTo>
                  <a:pt x="934517" y="292094"/>
                  <a:pt x="938632" y="287293"/>
                  <a:pt x="942289" y="283636"/>
                </a:cubicBezTo>
                <a:cubicBezTo>
                  <a:pt x="945947" y="279978"/>
                  <a:pt x="952234" y="269805"/>
                  <a:pt x="961149" y="253118"/>
                </a:cubicBezTo>
                <a:cubicBezTo>
                  <a:pt x="970064" y="236430"/>
                  <a:pt x="975436" y="224886"/>
                  <a:pt x="977265" y="218485"/>
                </a:cubicBezTo>
                <a:lnTo>
                  <a:pt x="897027" y="199968"/>
                </a:lnTo>
                <a:lnTo>
                  <a:pt x="892912" y="188995"/>
                </a:lnTo>
                <a:cubicBezTo>
                  <a:pt x="896112" y="188081"/>
                  <a:pt x="899541" y="186824"/>
                  <a:pt x="903199" y="185223"/>
                </a:cubicBezTo>
                <a:cubicBezTo>
                  <a:pt x="906856" y="183623"/>
                  <a:pt x="916572" y="183509"/>
                  <a:pt x="932345" y="184880"/>
                </a:cubicBezTo>
                <a:cubicBezTo>
                  <a:pt x="948119" y="186252"/>
                  <a:pt x="959777" y="187395"/>
                  <a:pt x="967321" y="188309"/>
                </a:cubicBezTo>
                <a:cubicBezTo>
                  <a:pt x="974865" y="189224"/>
                  <a:pt x="983209" y="190595"/>
                  <a:pt x="992353" y="192424"/>
                </a:cubicBezTo>
                <a:lnTo>
                  <a:pt x="1021842" y="132760"/>
                </a:lnTo>
                <a:cubicBezTo>
                  <a:pt x="1017727" y="132302"/>
                  <a:pt x="1013956" y="132988"/>
                  <a:pt x="1010527" y="134817"/>
                </a:cubicBezTo>
                <a:cubicBezTo>
                  <a:pt x="1007098" y="136646"/>
                  <a:pt x="1001154" y="138932"/>
                  <a:pt x="992696" y="141675"/>
                </a:cubicBezTo>
                <a:cubicBezTo>
                  <a:pt x="984237" y="144418"/>
                  <a:pt x="974065" y="148304"/>
                  <a:pt x="962178" y="153334"/>
                </a:cubicBezTo>
                <a:cubicBezTo>
                  <a:pt x="950290" y="158363"/>
                  <a:pt x="933946" y="164764"/>
                  <a:pt x="913143" y="172536"/>
                </a:cubicBezTo>
                <a:cubicBezTo>
                  <a:pt x="892340" y="180308"/>
                  <a:pt x="874852" y="187166"/>
                  <a:pt x="860679" y="193110"/>
                </a:cubicBezTo>
                <a:lnTo>
                  <a:pt x="889483" y="180766"/>
                </a:lnTo>
                <a:lnTo>
                  <a:pt x="883996" y="177337"/>
                </a:lnTo>
                <a:lnTo>
                  <a:pt x="819531" y="210941"/>
                </a:lnTo>
                <a:lnTo>
                  <a:pt x="803758" y="202711"/>
                </a:lnTo>
                <a:lnTo>
                  <a:pt x="789356" y="179394"/>
                </a:lnTo>
                <a:lnTo>
                  <a:pt x="792099" y="173908"/>
                </a:lnTo>
                <a:cubicBezTo>
                  <a:pt x="796671" y="173450"/>
                  <a:pt x="800900" y="172879"/>
                  <a:pt x="804786" y="172193"/>
                </a:cubicBezTo>
                <a:cubicBezTo>
                  <a:pt x="808673" y="171507"/>
                  <a:pt x="829361" y="162821"/>
                  <a:pt x="866851" y="146133"/>
                </a:cubicBezTo>
                <a:cubicBezTo>
                  <a:pt x="904342" y="129445"/>
                  <a:pt x="929031" y="117443"/>
                  <a:pt x="940918" y="110128"/>
                </a:cubicBezTo>
                <a:cubicBezTo>
                  <a:pt x="952805" y="102813"/>
                  <a:pt x="961149" y="96641"/>
                  <a:pt x="965949" y="91612"/>
                </a:cubicBezTo>
                <a:cubicBezTo>
                  <a:pt x="970750" y="86582"/>
                  <a:pt x="980466" y="76981"/>
                  <a:pt x="995096" y="62808"/>
                </a:cubicBezTo>
                <a:cubicBezTo>
                  <a:pt x="993267" y="61436"/>
                  <a:pt x="991781" y="60065"/>
                  <a:pt x="990638" y="58693"/>
                </a:cubicBezTo>
                <a:cubicBezTo>
                  <a:pt x="989495" y="57322"/>
                  <a:pt x="988009" y="56522"/>
                  <a:pt x="986181" y="56293"/>
                </a:cubicBezTo>
                <a:cubicBezTo>
                  <a:pt x="984352" y="56064"/>
                  <a:pt x="981151" y="55264"/>
                  <a:pt x="976579" y="53893"/>
                </a:cubicBezTo>
                <a:cubicBezTo>
                  <a:pt x="972007" y="47492"/>
                  <a:pt x="968693" y="42920"/>
                  <a:pt x="966635" y="40177"/>
                </a:cubicBezTo>
                <a:cubicBezTo>
                  <a:pt x="964578" y="37433"/>
                  <a:pt x="962863" y="34690"/>
                  <a:pt x="961492" y="31947"/>
                </a:cubicBezTo>
                <a:cubicBezTo>
                  <a:pt x="960120" y="29204"/>
                  <a:pt x="958520" y="24403"/>
                  <a:pt x="956691" y="17545"/>
                </a:cubicBezTo>
                <a:cubicBezTo>
                  <a:pt x="958063" y="17545"/>
                  <a:pt x="959206" y="17431"/>
                  <a:pt x="960120" y="17202"/>
                </a:cubicBezTo>
                <a:close/>
                <a:moveTo>
                  <a:pt x="1683639" y="57"/>
                </a:moveTo>
                <a:cubicBezTo>
                  <a:pt x="1684096" y="-171"/>
                  <a:pt x="1684897" y="286"/>
                  <a:pt x="1686039" y="1429"/>
                </a:cubicBezTo>
                <a:cubicBezTo>
                  <a:pt x="1687183" y="2572"/>
                  <a:pt x="1688897" y="4058"/>
                  <a:pt x="1691183" y="5887"/>
                </a:cubicBezTo>
                <a:cubicBezTo>
                  <a:pt x="1692555" y="24632"/>
                  <a:pt x="1694383" y="42920"/>
                  <a:pt x="1696670" y="60751"/>
                </a:cubicBezTo>
                <a:cubicBezTo>
                  <a:pt x="1708557" y="57550"/>
                  <a:pt x="1717701" y="55379"/>
                  <a:pt x="1724101" y="54236"/>
                </a:cubicBezTo>
                <a:cubicBezTo>
                  <a:pt x="1730502" y="53093"/>
                  <a:pt x="1735417" y="50349"/>
                  <a:pt x="1738846" y="46006"/>
                </a:cubicBezTo>
                <a:cubicBezTo>
                  <a:pt x="1742275" y="41663"/>
                  <a:pt x="1745476" y="39719"/>
                  <a:pt x="1748447" y="40177"/>
                </a:cubicBezTo>
                <a:cubicBezTo>
                  <a:pt x="1751419" y="40634"/>
                  <a:pt x="1754734" y="40862"/>
                  <a:pt x="1758391" y="40862"/>
                </a:cubicBezTo>
                <a:lnTo>
                  <a:pt x="1761135" y="46349"/>
                </a:lnTo>
                <a:lnTo>
                  <a:pt x="1791996" y="60065"/>
                </a:lnTo>
                <a:lnTo>
                  <a:pt x="1804340" y="76524"/>
                </a:lnTo>
                <a:cubicBezTo>
                  <a:pt x="1800682" y="80182"/>
                  <a:pt x="1797939" y="82811"/>
                  <a:pt x="1796110" y="84411"/>
                </a:cubicBezTo>
                <a:cubicBezTo>
                  <a:pt x="1794282" y="86011"/>
                  <a:pt x="1791424" y="87154"/>
                  <a:pt x="1787538" y="87840"/>
                </a:cubicBezTo>
                <a:cubicBezTo>
                  <a:pt x="1783652" y="88526"/>
                  <a:pt x="1779766" y="89669"/>
                  <a:pt x="1775879" y="91269"/>
                </a:cubicBezTo>
                <a:cubicBezTo>
                  <a:pt x="1771993" y="92869"/>
                  <a:pt x="1766393" y="96298"/>
                  <a:pt x="1759077" y="101556"/>
                </a:cubicBezTo>
                <a:cubicBezTo>
                  <a:pt x="1751762" y="106814"/>
                  <a:pt x="1745704" y="111271"/>
                  <a:pt x="1740904" y="114929"/>
                </a:cubicBezTo>
                <a:cubicBezTo>
                  <a:pt x="1736103" y="118586"/>
                  <a:pt x="1729359" y="124301"/>
                  <a:pt x="1720672" y="132074"/>
                </a:cubicBezTo>
                <a:lnTo>
                  <a:pt x="1722044" y="134817"/>
                </a:lnTo>
                <a:cubicBezTo>
                  <a:pt x="1727988" y="136189"/>
                  <a:pt x="1732103" y="137103"/>
                  <a:pt x="1734388" y="137560"/>
                </a:cubicBezTo>
                <a:cubicBezTo>
                  <a:pt x="1736674" y="138017"/>
                  <a:pt x="1738503" y="138017"/>
                  <a:pt x="1739875" y="137560"/>
                </a:cubicBezTo>
                <a:cubicBezTo>
                  <a:pt x="1741246" y="137103"/>
                  <a:pt x="1742618" y="136417"/>
                  <a:pt x="1743990" y="135503"/>
                </a:cubicBezTo>
                <a:cubicBezTo>
                  <a:pt x="1750390" y="141446"/>
                  <a:pt x="1757934" y="145561"/>
                  <a:pt x="1766621" y="147847"/>
                </a:cubicBezTo>
                <a:lnTo>
                  <a:pt x="1765249" y="151962"/>
                </a:lnTo>
                <a:cubicBezTo>
                  <a:pt x="1754277" y="155620"/>
                  <a:pt x="1743990" y="159963"/>
                  <a:pt x="1734388" y="164992"/>
                </a:cubicBezTo>
                <a:lnTo>
                  <a:pt x="1739189" y="168421"/>
                </a:lnTo>
                <a:cubicBezTo>
                  <a:pt x="1739189" y="171622"/>
                  <a:pt x="1738503" y="174136"/>
                  <a:pt x="1737132" y="175965"/>
                </a:cubicBezTo>
                <a:lnTo>
                  <a:pt x="1741932" y="180080"/>
                </a:lnTo>
                <a:lnTo>
                  <a:pt x="1699413" y="199282"/>
                </a:lnTo>
                <a:lnTo>
                  <a:pt x="1696670" y="213684"/>
                </a:lnTo>
                <a:cubicBezTo>
                  <a:pt x="1705356" y="210941"/>
                  <a:pt x="1712786" y="208884"/>
                  <a:pt x="1718958" y="207512"/>
                </a:cubicBezTo>
                <a:cubicBezTo>
                  <a:pt x="1725130" y="206140"/>
                  <a:pt x="1734503" y="205340"/>
                  <a:pt x="1747076" y="205112"/>
                </a:cubicBezTo>
                <a:cubicBezTo>
                  <a:pt x="1759649" y="204883"/>
                  <a:pt x="1767764" y="202597"/>
                  <a:pt x="1771422" y="198254"/>
                </a:cubicBezTo>
                <a:cubicBezTo>
                  <a:pt x="1775079" y="193910"/>
                  <a:pt x="1777822" y="191967"/>
                  <a:pt x="1779651" y="192424"/>
                </a:cubicBezTo>
                <a:cubicBezTo>
                  <a:pt x="1781480" y="192881"/>
                  <a:pt x="1782966" y="192881"/>
                  <a:pt x="1784109" y="192424"/>
                </a:cubicBezTo>
                <a:cubicBezTo>
                  <a:pt x="1785252" y="191967"/>
                  <a:pt x="1786281" y="191281"/>
                  <a:pt x="1787195" y="190367"/>
                </a:cubicBezTo>
                <a:lnTo>
                  <a:pt x="1794053" y="191738"/>
                </a:lnTo>
                <a:lnTo>
                  <a:pt x="1796796" y="189681"/>
                </a:lnTo>
                <a:lnTo>
                  <a:pt x="1799539" y="193796"/>
                </a:lnTo>
                <a:cubicBezTo>
                  <a:pt x="1802283" y="193339"/>
                  <a:pt x="1809941" y="195510"/>
                  <a:pt x="1822514" y="200311"/>
                </a:cubicBezTo>
                <a:cubicBezTo>
                  <a:pt x="1835087" y="205112"/>
                  <a:pt x="1844345" y="209112"/>
                  <a:pt x="1850289" y="212313"/>
                </a:cubicBezTo>
                <a:cubicBezTo>
                  <a:pt x="1853489" y="216427"/>
                  <a:pt x="1856004" y="219513"/>
                  <a:pt x="1857832" y="221571"/>
                </a:cubicBezTo>
                <a:cubicBezTo>
                  <a:pt x="1859661" y="223628"/>
                  <a:pt x="1860461" y="225114"/>
                  <a:pt x="1860233" y="226029"/>
                </a:cubicBezTo>
                <a:cubicBezTo>
                  <a:pt x="1860004" y="226943"/>
                  <a:pt x="1859890" y="228543"/>
                  <a:pt x="1859890" y="230829"/>
                </a:cubicBezTo>
                <a:cubicBezTo>
                  <a:pt x="1851203" y="234944"/>
                  <a:pt x="1844917" y="237459"/>
                  <a:pt x="1841030" y="238373"/>
                </a:cubicBezTo>
                <a:cubicBezTo>
                  <a:pt x="1837144" y="239287"/>
                  <a:pt x="1833715" y="240888"/>
                  <a:pt x="1830743" y="243174"/>
                </a:cubicBezTo>
                <a:cubicBezTo>
                  <a:pt x="1827772" y="245460"/>
                  <a:pt x="1822628" y="246374"/>
                  <a:pt x="1815313" y="245917"/>
                </a:cubicBezTo>
                <a:cubicBezTo>
                  <a:pt x="1807998" y="245460"/>
                  <a:pt x="1798168" y="243631"/>
                  <a:pt x="1785824" y="240430"/>
                </a:cubicBezTo>
                <a:cubicBezTo>
                  <a:pt x="1773479" y="237230"/>
                  <a:pt x="1745819" y="239745"/>
                  <a:pt x="1702842" y="247974"/>
                </a:cubicBezTo>
                <a:cubicBezTo>
                  <a:pt x="1703299" y="252546"/>
                  <a:pt x="1703870" y="255975"/>
                  <a:pt x="1704556" y="258261"/>
                </a:cubicBezTo>
                <a:cubicBezTo>
                  <a:pt x="1705242" y="260547"/>
                  <a:pt x="1705242" y="262833"/>
                  <a:pt x="1704556" y="265119"/>
                </a:cubicBezTo>
                <a:cubicBezTo>
                  <a:pt x="1703870" y="267405"/>
                  <a:pt x="1703299" y="271977"/>
                  <a:pt x="1702842" y="278835"/>
                </a:cubicBezTo>
                <a:cubicBezTo>
                  <a:pt x="1716100" y="275635"/>
                  <a:pt x="1727759" y="272892"/>
                  <a:pt x="1737817" y="270606"/>
                </a:cubicBezTo>
                <a:cubicBezTo>
                  <a:pt x="1747876" y="268320"/>
                  <a:pt x="1761478" y="266834"/>
                  <a:pt x="1778622" y="266148"/>
                </a:cubicBezTo>
                <a:cubicBezTo>
                  <a:pt x="1795768" y="265462"/>
                  <a:pt x="1808683" y="262833"/>
                  <a:pt x="1817370" y="258261"/>
                </a:cubicBezTo>
                <a:cubicBezTo>
                  <a:pt x="1826057" y="253689"/>
                  <a:pt x="1833144" y="252775"/>
                  <a:pt x="1838630" y="255518"/>
                </a:cubicBezTo>
                <a:cubicBezTo>
                  <a:pt x="1844116" y="258261"/>
                  <a:pt x="1848803" y="259290"/>
                  <a:pt x="1852689" y="258604"/>
                </a:cubicBezTo>
                <a:cubicBezTo>
                  <a:pt x="1856575" y="257918"/>
                  <a:pt x="1860118" y="258718"/>
                  <a:pt x="1863319" y="261004"/>
                </a:cubicBezTo>
                <a:cubicBezTo>
                  <a:pt x="1866519" y="263290"/>
                  <a:pt x="1871777" y="266491"/>
                  <a:pt x="1879092" y="270606"/>
                </a:cubicBezTo>
                <a:cubicBezTo>
                  <a:pt x="1883207" y="275635"/>
                  <a:pt x="1886407" y="278949"/>
                  <a:pt x="1888693" y="280550"/>
                </a:cubicBezTo>
                <a:cubicBezTo>
                  <a:pt x="1890979" y="282150"/>
                  <a:pt x="1892122" y="283864"/>
                  <a:pt x="1892122" y="285693"/>
                </a:cubicBezTo>
                <a:cubicBezTo>
                  <a:pt x="1892122" y="287522"/>
                  <a:pt x="1892122" y="290037"/>
                  <a:pt x="1892122" y="293237"/>
                </a:cubicBezTo>
                <a:lnTo>
                  <a:pt x="1883207" y="301467"/>
                </a:lnTo>
                <a:cubicBezTo>
                  <a:pt x="1870863" y="316554"/>
                  <a:pt x="1862633" y="333699"/>
                  <a:pt x="1858518" y="352902"/>
                </a:cubicBezTo>
                <a:lnTo>
                  <a:pt x="1908582" y="355645"/>
                </a:lnTo>
                <a:lnTo>
                  <a:pt x="1913382" y="348101"/>
                </a:lnTo>
                <a:lnTo>
                  <a:pt x="1916125" y="347415"/>
                </a:lnTo>
                <a:lnTo>
                  <a:pt x="1919554" y="340557"/>
                </a:lnTo>
                <a:lnTo>
                  <a:pt x="1920926" y="343300"/>
                </a:lnTo>
                <a:lnTo>
                  <a:pt x="1927098" y="343300"/>
                </a:lnTo>
                <a:lnTo>
                  <a:pt x="1921612" y="348101"/>
                </a:lnTo>
                <a:lnTo>
                  <a:pt x="1921612" y="348787"/>
                </a:lnTo>
                <a:cubicBezTo>
                  <a:pt x="1922983" y="348330"/>
                  <a:pt x="1924012" y="347872"/>
                  <a:pt x="1924698" y="347415"/>
                </a:cubicBezTo>
                <a:cubicBezTo>
                  <a:pt x="1925384" y="346958"/>
                  <a:pt x="1926412" y="346844"/>
                  <a:pt x="1927784" y="347072"/>
                </a:cubicBezTo>
                <a:cubicBezTo>
                  <a:pt x="1929156" y="347301"/>
                  <a:pt x="1930985" y="347415"/>
                  <a:pt x="1933270" y="347415"/>
                </a:cubicBezTo>
                <a:lnTo>
                  <a:pt x="1934642" y="341929"/>
                </a:lnTo>
                <a:lnTo>
                  <a:pt x="1937385" y="343300"/>
                </a:lnTo>
                <a:lnTo>
                  <a:pt x="1940128" y="337814"/>
                </a:lnTo>
                <a:lnTo>
                  <a:pt x="1944243" y="350158"/>
                </a:lnTo>
                <a:cubicBezTo>
                  <a:pt x="1949730" y="352902"/>
                  <a:pt x="1955102" y="354845"/>
                  <a:pt x="1960360" y="355988"/>
                </a:cubicBezTo>
                <a:cubicBezTo>
                  <a:pt x="1965617" y="357131"/>
                  <a:pt x="1971447" y="358959"/>
                  <a:pt x="1977847" y="361474"/>
                </a:cubicBezTo>
                <a:cubicBezTo>
                  <a:pt x="1984248" y="363989"/>
                  <a:pt x="1990420" y="366160"/>
                  <a:pt x="1996364" y="367989"/>
                </a:cubicBezTo>
                <a:cubicBezTo>
                  <a:pt x="2002308" y="369818"/>
                  <a:pt x="2009394" y="373247"/>
                  <a:pt x="2017624" y="378276"/>
                </a:cubicBezTo>
                <a:cubicBezTo>
                  <a:pt x="2017624" y="381934"/>
                  <a:pt x="2018310" y="385134"/>
                  <a:pt x="2019681" y="387877"/>
                </a:cubicBezTo>
                <a:cubicBezTo>
                  <a:pt x="2019224" y="389706"/>
                  <a:pt x="2017967" y="392678"/>
                  <a:pt x="2015909" y="396793"/>
                </a:cubicBezTo>
                <a:cubicBezTo>
                  <a:pt x="2013852" y="400908"/>
                  <a:pt x="2012137" y="403765"/>
                  <a:pt x="2010766" y="405365"/>
                </a:cubicBezTo>
                <a:cubicBezTo>
                  <a:pt x="2009394" y="406965"/>
                  <a:pt x="2007337" y="409137"/>
                  <a:pt x="2004594" y="411880"/>
                </a:cubicBezTo>
                <a:cubicBezTo>
                  <a:pt x="1996364" y="411880"/>
                  <a:pt x="1988820" y="412109"/>
                  <a:pt x="1981962" y="412566"/>
                </a:cubicBezTo>
                <a:cubicBezTo>
                  <a:pt x="1975104" y="413023"/>
                  <a:pt x="1966532" y="410509"/>
                  <a:pt x="1956245" y="405022"/>
                </a:cubicBezTo>
                <a:cubicBezTo>
                  <a:pt x="1945958" y="399536"/>
                  <a:pt x="1925727" y="394964"/>
                  <a:pt x="1895551" y="391306"/>
                </a:cubicBezTo>
                <a:cubicBezTo>
                  <a:pt x="1865376" y="387649"/>
                  <a:pt x="1849946" y="385934"/>
                  <a:pt x="1849260" y="386163"/>
                </a:cubicBezTo>
                <a:cubicBezTo>
                  <a:pt x="1848574" y="386391"/>
                  <a:pt x="1847545" y="387420"/>
                  <a:pt x="1846174" y="389249"/>
                </a:cubicBezTo>
                <a:lnTo>
                  <a:pt x="1837944" y="409823"/>
                </a:lnTo>
                <a:lnTo>
                  <a:pt x="1841373" y="407766"/>
                </a:lnTo>
                <a:cubicBezTo>
                  <a:pt x="1838173" y="425139"/>
                  <a:pt x="1833829" y="441827"/>
                  <a:pt x="1828343" y="457829"/>
                </a:cubicBezTo>
                <a:cubicBezTo>
                  <a:pt x="1847545" y="460572"/>
                  <a:pt x="1862404" y="462287"/>
                  <a:pt x="1872920" y="462972"/>
                </a:cubicBezTo>
                <a:cubicBezTo>
                  <a:pt x="1883436" y="463658"/>
                  <a:pt x="1893951" y="465487"/>
                  <a:pt x="1904467" y="468459"/>
                </a:cubicBezTo>
                <a:cubicBezTo>
                  <a:pt x="1914982" y="471431"/>
                  <a:pt x="1920812" y="473488"/>
                  <a:pt x="1921955" y="474631"/>
                </a:cubicBezTo>
                <a:cubicBezTo>
                  <a:pt x="1923098" y="475774"/>
                  <a:pt x="1924355" y="477260"/>
                  <a:pt x="1925727" y="479089"/>
                </a:cubicBezTo>
                <a:lnTo>
                  <a:pt x="1924355" y="485261"/>
                </a:lnTo>
                <a:lnTo>
                  <a:pt x="1927784" y="488690"/>
                </a:lnTo>
                <a:lnTo>
                  <a:pt x="1927784" y="495548"/>
                </a:lnTo>
                <a:lnTo>
                  <a:pt x="1913382" y="494176"/>
                </a:lnTo>
                <a:lnTo>
                  <a:pt x="1921612" y="500349"/>
                </a:lnTo>
                <a:lnTo>
                  <a:pt x="1922298" y="505835"/>
                </a:lnTo>
                <a:lnTo>
                  <a:pt x="1911325" y="509264"/>
                </a:lnTo>
                <a:lnTo>
                  <a:pt x="1914754" y="514750"/>
                </a:lnTo>
                <a:cubicBezTo>
                  <a:pt x="1906524" y="514750"/>
                  <a:pt x="1898752" y="515436"/>
                  <a:pt x="1891437" y="516808"/>
                </a:cubicBezTo>
                <a:lnTo>
                  <a:pt x="1894180" y="522294"/>
                </a:lnTo>
                <a:lnTo>
                  <a:pt x="1883207" y="522294"/>
                </a:lnTo>
                <a:cubicBezTo>
                  <a:pt x="1885036" y="525495"/>
                  <a:pt x="1885950" y="528238"/>
                  <a:pt x="1885950" y="530524"/>
                </a:cubicBezTo>
                <a:cubicBezTo>
                  <a:pt x="1866748" y="528695"/>
                  <a:pt x="1847545" y="525266"/>
                  <a:pt x="1828343" y="520237"/>
                </a:cubicBezTo>
                <a:lnTo>
                  <a:pt x="1825600" y="524352"/>
                </a:lnTo>
                <a:lnTo>
                  <a:pt x="1821485" y="524352"/>
                </a:lnTo>
                <a:cubicBezTo>
                  <a:pt x="1820571" y="532124"/>
                  <a:pt x="1819885" y="538525"/>
                  <a:pt x="1819428" y="543554"/>
                </a:cubicBezTo>
                <a:cubicBezTo>
                  <a:pt x="1818970" y="548583"/>
                  <a:pt x="1817256" y="556813"/>
                  <a:pt x="1814284" y="568243"/>
                </a:cubicBezTo>
                <a:cubicBezTo>
                  <a:pt x="1811312" y="579673"/>
                  <a:pt x="1810055" y="587788"/>
                  <a:pt x="1810512" y="592589"/>
                </a:cubicBezTo>
                <a:cubicBezTo>
                  <a:pt x="1810970" y="597389"/>
                  <a:pt x="1810169" y="601618"/>
                  <a:pt x="1808112" y="605276"/>
                </a:cubicBezTo>
                <a:cubicBezTo>
                  <a:pt x="1806055" y="608934"/>
                  <a:pt x="1804911" y="614763"/>
                  <a:pt x="1804683" y="622764"/>
                </a:cubicBezTo>
                <a:cubicBezTo>
                  <a:pt x="1804454" y="630765"/>
                  <a:pt x="1803654" y="636251"/>
                  <a:pt x="1802283" y="639223"/>
                </a:cubicBezTo>
                <a:cubicBezTo>
                  <a:pt x="1800911" y="642195"/>
                  <a:pt x="1799311" y="645738"/>
                  <a:pt x="1797482" y="649853"/>
                </a:cubicBezTo>
                <a:lnTo>
                  <a:pt x="1789253" y="645052"/>
                </a:lnTo>
                <a:lnTo>
                  <a:pt x="1785824" y="651225"/>
                </a:lnTo>
                <a:lnTo>
                  <a:pt x="1780337" y="649167"/>
                </a:lnTo>
                <a:cubicBezTo>
                  <a:pt x="1774393" y="652368"/>
                  <a:pt x="1768221" y="654196"/>
                  <a:pt x="1761820" y="654654"/>
                </a:cubicBezTo>
                <a:cubicBezTo>
                  <a:pt x="1757248" y="651910"/>
                  <a:pt x="1752905" y="648939"/>
                  <a:pt x="1748790" y="645738"/>
                </a:cubicBezTo>
                <a:cubicBezTo>
                  <a:pt x="1747876" y="639337"/>
                  <a:pt x="1747304" y="634994"/>
                  <a:pt x="1747076" y="632708"/>
                </a:cubicBezTo>
                <a:cubicBezTo>
                  <a:pt x="1746847" y="630422"/>
                  <a:pt x="1745819" y="628479"/>
                  <a:pt x="1743990" y="626879"/>
                </a:cubicBezTo>
                <a:cubicBezTo>
                  <a:pt x="1742161" y="625278"/>
                  <a:pt x="1739875" y="623107"/>
                  <a:pt x="1737132" y="620364"/>
                </a:cubicBezTo>
                <a:lnTo>
                  <a:pt x="1741246" y="623107"/>
                </a:lnTo>
                <a:cubicBezTo>
                  <a:pt x="1739875" y="619906"/>
                  <a:pt x="1738732" y="614763"/>
                  <a:pt x="1737817" y="607676"/>
                </a:cubicBezTo>
                <a:cubicBezTo>
                  <a:pt x="1736903" y="600590"/>
                  <a:pt x="1734160" y="593046"/>
                  <a:pt x="1729588" y="585045"/>
                </a:cubicBezTo>
                <a:cubicBezTo>
                  <a:pt x="1725016" y="577044"/>
                  <a:pt x="1719529" y="570186"/>
                  <a:pt x="1713129" y="564471"/>
                </a:cubicBezTo>
                <a:cubicBezTo>
                  <a:pt x="1706728" y="558756"/>
                  <a:pt x="1697127" y="547669"/>
                  <a:pt x="1684325" y="531210"/>
                </a:cubicBezTo>
                <a:cubicBezTo>
                  <a:pt x="1676095" y="533496"/>
                  <a:pt x="1670381" y="535439"/>
                  <a:pt x="1667180" y="537039"/>
                </a:cubicBezTo>
                <a:cubicBezTo>
                  <a:pt x="1663980" y="538639"/>
                  <a:pt x="1660893" y="538639"/>
                  <a:pt x="1657922" y="537039"/>
                </a:cubicBezTo>
                <a:cubicBezTo>
                  <a:pt x="1654950" y="535439"/>
                  <a:pt x="1641120" y="539553"/>
                  <a:pt x="1616431" y="549383"/>
                </a:cubicBezTo>
                <a:cubicBezTo>
                  <a:pt x="1591742" y="559213"/>
                  <a:pt x="1574369" y="564471"/>
                  <a:pt x="1564310" y="565157"/>
                </a:cubicBezTo>
                <a:cubicBezTo>
                  <a:pt x="1554252" y="565842"/>
                  <a:pt x="1544536" y="569957"/>
                  <a:pt x="1535164" y="577501"/>
                </a:cubicBezTo>
                <a:cubicBezTo>
                  <a:pt x="1525791" y="585045"/>
                  <a:pt x="1518590" y="588931"/>
                  <a:pt x="1513561" y="589160"/>
                </a:cubicBezTo>
                <a:cubicBezTo>
                  <a:pt x="1508532" y="589388"/>
                  <a:pt x="1505560" y="588817"/>
                  <a:pt x="1504645" y="587445"/>
                </a:cubicBezTo>
                <a:cubicBezTo>
                  <a:pt x="1503731" y="586074"/>
                  <a:pt x="1501674" y="585273"/>
                  <a:pt x="1498473" y="585045"/>
                </a:cubicBezTo>
                <a:cubicBezTo>
                  <a:pt x="1495273" y="584816"/>
                  <a:pt x="1492758" y="584359"/>
                  <a:pt x="1490929" y="583673"/>
                </a:cubicBezTo>
                <a:cubicBezTo>
                  <a:pt x="1489101" y="582987"/>
                  <a:pt x="1486357" y="581502"/>
                  <a:pt x="1482700" y="579216"/>
                </a:cubicBezTo>
                <a:cubicBezTo>
                  <a:pt x="1482243" y="574186"/>
                  <a:pt x="1482357" y="570300"/>
                  <a:pt x="1483043" y="567557"/>
                </a:cubicBezTo>
                <a:cubicBezTo>
                  <a:pt x="1483729" y="564814"/>
                  <a:pt x="1484071" y="561270"/>
                  <a:pt x="1484071" y="556927"/>
                </a:cubicBezTo>
                <a:cubicBezTo>
                  <a:pt x="1484071" y="552584"/>
                  <a:pt x="1484300" y="548926"/>
                  <a:pt x="1484757" y="545954"/>
                </a:cubicBezTo>
                <a:cubicBezTo>
                  <a:pt x="1485215" y="542982"/>
                  <a:pt x="1485215" y="539211"/>
                  <a:pt x="1484757" y="534639"/>
                </a:cubicBezTo>
                <a:lnTo>
                  <a:pt x="1472413" y="524352"/>
                </a:lnTo>
                <a:lnTo>
                  <a:pt x="1470355" y="518179"/>
                </a:lnTo>
                <a:lnTo>
                  <a:pt x="1478585" y="505149"/>
                </a:lnTo>
                <a:lnTo>
                  <a:pt x="1482014" y="506521"/>
                </a:lnTo>
                <a:lnTo>
                  <a:pt x="1477899" y="511321"/>
                </a:lnTo>
                <a:lnTo>
                  <a:pt x="1482700" y="512693"/>
                </a:lnTo>
                <a:lnTo>
                  <a:pt x="1484071" y="507892"/>
                </a:lnTo>
                <a:cubicBezTo>
                  <a:pt x="1488644" y="505149"/>
                  <a:pt x="1492301" y="503320"/>
                  <a:pt x="1495044" y="502406"/>
                </a:cubicBezTo>
                <a:cubicBezTo>
                  <a:pt x="1497787" y="501492"/>
                  <a:pt x="1501102" y="500806"/>
                  <a:pt x="1504988" y="500349"/>
                </a:cubicBezTo>
                <a:cubicBezTo>
                  <a:pt x="1508875" y="499891"/>
                  <a:pt x="1513789" y="498291"/>
                  <a:pt x="1519733" y="495548"/>
                </a:cubicBezTo>
                <a:cubicBezTo>
                  <a:pt x="1525677" y="492805"/>
                  <a:pt x="1529334" y="491890"/>
                  <a:pt x="1530706" y="492805"/>
                </a:cubicBezTo>
                <a:cubicBezTo>
                  <a:pt x="1532078" y="493719"/>
                  <a:pt x="1533906" y="494405"/>
                  <a:pt x="1536192" y="494862"/>
                </a:cubicBezTo>
                <a:cubicBezTo>
                  <a:pt x="1548079" y="481146"/>
                  <a:pt x="1557566" y="471202"/>
                  <a:pt x="1564653" y="465030"/>
                </a:cubicBezTo>
                <a:cubicBezTo>
                  <a:pt x="1571739" y="458858"/>
                  <a:pt x="1578712" y="450285"/>
                  <a:pt x="1585570" y="439312"/>
                </a:cubicBezTo>
                <a:cubicBezTo>
                  <a:pt x="1592428" y="428340"/>
                  <a:pt x="1596428" y="421824"/>
                  <a:pt x="1597571" y="419767"/>
                </a:cubicBezTo>
                <a:cubicBezTo>
                  <a:pt x="1598714" y="417710"/>
                  <a:pt x="1599514" y="415538"/>
                  <a:pt x="1599972" y="413252"/>
                </a:cubicBezTo>
                <a:lnTo>
                  <a:pt x="1592428" y="420110"/>
                </a:lnTo>
                <a:lnTo>
                  <a:pt x="1591742" y="416681"/>
                </a:lnTo>
                <a:cubicBezTo>
                  <a:pt x="1582141" y="419424"/>
                  <a:pt x="1574940" y="421482"/>
                  <a:pt x="1570139" y="422853"/>
                </a:cubicBezTo>
                <a:cubicBezTo>
                  <a:pt x="1565339" y="424225"/>
                  <a:pt x="1560653" y="425368"/>
                  <a:pt x="1556080" y="426282"/>
                </a:cubicBezTo>
                <a:cubicBezTo>
                  <a:pt x="1551508" y="427197"/>
                  <a:pt x="1548194" y="427882"/>
                  <a:pt x="1546136" y="428340"/>
                </a:cubicBezTo>
                <a:cubicBezTo>
                  <a:pt x="1544079" y="428797"/>
                  <a:pt x="1541907" y="428911"/>
                  <a:pt x="1539621" y="428682"/>
                </a:cubicBezTo>
                <a:cubicBezTo>
                  <a:pt x="1537335" y="428454"/>
                  <a:pt x="1535278" y="429254"/>
                  <a:pt x="1533449" y="431083"/>
                </a:cubicBezTo>
                <a:cubicBezTo>
                  <a:pt x="1531620" y="432912"/>
                  <a:pt x="1527963" y="433712"/>
                  <a:pt x="1522476" y="433483"/>
                </a:cubicBezTo>
                <a:cubicBezTo>
                  <a:pt x="1516990" y="433254"/>
                  <a:pt x="1492530" y="441598"/>
                  <a:pt x="1449096" y="458515"/>
                </a:cubicBezTo>
                <a:lnTo>
                  <a:pt x="1450467" y="470859"/>
                </a:lnTo>
                <a:lnTo>
                  <a:pt x="1444981" y="474974"/>
                </a:lnTo>
                <a:lnTo>
                  <a:pt x="1439495" y="470859"/>
                </a:lnTo>
                <a:lnTo>
                  <a:pt x="1434694" y="475660"/>
                </a:lnTo>
                <a:lnTo>
                  <a:pt x="1424407" y="470859"/>
                </a:lnTo>
                <a:lnTo>
                  <a:pt x="1417549" y="461944"/>
                </a:lnTo>
                <a:cubicBezTo>
                  <a:pt x="1419378" y="456000"/>
                  <a:pt x="1422578" y="450742"/>
                  <a:pt x="1427150" y="446170"/>
                </a:cubicBezTo>
                <a:cubicBezTo>
                  <a:pt x="1436294" y="446170"/>
                  <a:pt x="1446467" y="443999"/>
                  <a:pt x="1457668" y="439655"/>
                </a:cubicBezTo>
                <a:cubicBezTo>
                  <a:pt x="1468869" y="435312"/>
                  <a:pt x="1483157" y="430397"/>
                  <a:pt x="1500531" y="424911"/>
                </a:cubicBezTo>
                <a:cubicBezTo>
                  <a:pt x="1517904" y="419424"/>
                  <a:pt x="1534935" y="414395"/>
                  <a:pt x="1551623" y="409823"/>
                </a:cubicBezTo>
                <a:cubicBezTo>
                  <a:pt x="1568310" y="405251"/>
                  <a:pt x="1587170" y="399307"/>
                  <a:pt x="1608201" y="391992"/>
                </a:cubicBezTo>
                <a:lnTo>
                  <a:pt x="1612316" y="386506"/>
                </a:lnTo>
                <a:lnTo>
                  <a:pt x="1613688" y="389249"/>
                </a:lnTo>
                <a:cubicBezTo>
                  <a:pt x="1620546" y="373247"/>
                  <a:pt x="1625575" y="362503"/>
                  <a:pt x="1628775" y="357016"/>
                </a:cubicBezTo>
                <a:cubicBezTo>
                  <a:pt x="1631976" y="351530"/>
                  <a:pt x="1634490" y="346272"/>
                  <a:pt x="1636319" y="341243"/>
                </a:cubicBezTo>
                <a:cubicBezTo>
                  <a:pt x="1638148" y="336214"/>
                  <a:pt x="1638719" y="333356"/>
                  <a:pt x="1638034" y="332670"/>
                </a:cubicBezTo>
                <a:cubicBezTo>
                  <a:pt x="1637348" y="331985"/>
                  <a:pt x="1636776" y="330956"/>
                  <a:pt x="1636319" y="329584"/>
                </a:cubicBezTo>
                <a:cubicBezTo>
                  <a:pt x="1633576" y="331413"/>
                  <a:pt x="1630833" y="332328"/>
                  <a:pt x="1628089" y="332328"/>
                </a:cubicBezTo>
                <a:lnTo>
                  <a:pt x="1616431" y="323412"/>
                </a:lnTo>
                <a:lnTo>
                  <a:pt x="1610945" y="313125"/>
                </a:lnTo>
                <a:lnTo>
                  <a:pt x="1613688" y="308325"/>
                </a:lnTo>
                <a:lnTo>
                  <a:pt x="1622603" y="304210"/>
                </a:lnTo>
                <a:lnTo>
                  <a:pt x="1621231" y="301467"/>
                </a:lnTo>
                <a:lnTo>
                  <a:pt x="1650721" y="293237"/>
                </a:lnTo>
                <a:lnTo>
                  <a:pt x="1662379" y="258261"/>
                </a:lnTo>
                <a:cubicBezTo>
                  <a:pt x="1616659" y="272434"/>
                  <a:pt x="1571168" y="286608"/>
                  <a:pt x="1525905" y="300781"/>
                </a:cubicBezTo>
                <a:lnTo>
                  <a:pt x="1609573" y="269920"/>
                </a:lnTo>
                <a:cubicBezTo>
                  <a:pt x="1609116" y="269005"/>
                  <a:pt x="1609573" y="268091"/>
                  <a:pt x="1610945" y="267177"/>
                </a:cubicBezTo>
                <a:cubicBezTo>
                  <a:pt x="1550137" y="282721"/>
                  <a:pt x="1516761" y="293466"/>
                  <a:pt x="1510818" y="299409"/>
                </a:cubicBezTo>
                <a:cubicBezTo>
                  <a:pt x="1504874" y="305353"/>
                  <a:pt x="1500531" y="308325"/>
                  <a:pt x="1497787" y="308325"/>
                </a:cubicBezTo>
                <a:cubicBezTo>
                  <a:pt x="1495044" y="308325"/>
                  <a:pt x="1492987" y="307982"/>
                  <a:pt x="1491615" y="307296"/>
                </a:cubicBezTo>
                <a:cubicBezTo>
                  <a:pt x="1490244" y="306610"/>
                  <a:pt x="1488186" y="305124"/>
                  <a:pt x="1485443" y="302838"/>
                </a:cubicBezTo>
                <a:cubicBezTo>
                  <a:pt x="1484529" y="296895"/>
                  <a:pt x="1484186" y="292780"/>
                  <a:pt x="1484414" y="290494"/>
                </a:cubicBezTo>
                <a:cubicBezTo>
                  <a:pt x="1484643" y="288208"/>
                  <a:pt x="1483957" y="286379"/>
                  <a:pt x="1482357" y="285007"/>
                </a:cubicBezTo>
                <a:cubicBezTo>
                  <a:pt x="1480757" y="283636"/>
                  <a:pt x="1479042" y="281807"/>
                  <a:pt x="1477213" y="279521"/>
                </a:cubicBezTo>
                <a:lnTo>
                  <a:pt x="1478585" y="273349"/>
                </a:lnTo>
                <a:cubicBezTo>
                  <a:pt x="1485443" y="271520"/>
                  <a:pt x="1490015" y="270148"/>
                  <a:pt x="1492301" y="269234"/>
                </a:cubicBezTo>
                <a:cubicBezTo>
                  <a:pt x="1494587" y="268320"/>
                  <a:pt x="1498588" y="267177"/>
                  <a:pt x="1504303" y="265805"/>
                </a:cubicBezTo>
                <a:cubicBezTo>
                  <a:pt x="1510018" y="264433"/>
                  <a:pt x="1514704" y="263748"/>
                  <a:pt x="1518361" y="263748"/>
                </a:cubicBezTo>
                <a:lnTo>
                  <a:pt x="1515618" y="269920"/>
                </a:lnTo>
                <a:cubicBezTo>
                  <a:pt x="1522476" y="269005"/>
                  <a:pt x="1528763" y="267977"/>
                  <a:pt x="1534478" y="266834"/>
                </a:cubicBezTo>
                <a:cubicBezTo>
                  <a:pt x="1540193" y="265691"/>
                  <a:pt x="1576883" y="253232"/>
                  <a:pt x="1644549" y="229458"/>
                </a:cubicBezTo>
                <a:lnTo>
                  <a:pt x="1641805" y="229458"/>
                </a:lnTo>
                <a:lnTo>
                  <a:pt x="1642491" y="226029"/>
                </a:lnTo>
                <a:lnTo>
                  <a:pt x="1621231" y="230829"/>
                </a:lnTo>
                <a:lnTo>
                  <a:pt x="1617803" y="229458"/>
                </a:lnTo>
                <a:cubicBezTo>
                  <a:pt x="1615059" y="224428"/>
                  <a:pt x="1612773" y="220656"/>
                  <a:pt x="1610945" y="218142"/>
                </a:cubicBezTo>
                <a:cubicBezTo>
                  <a:pt x="1609116" y="215627"/>
                  <a:pt x="1608316" y="210712"/>
                  <a:pt x="1608544" y="203397"/>
                </a:cubicBezTo>
                <a:cubicBezTo>
                  <a:pt x="1608773" y="196082"/>
                  <a:pt x="1607287" y="190253"/>
                  <a:pt x="1604086" y="185909"/>
                </a:cubicBezTo>
                <a:cubicBezTo>
                  <a:pt x="1600886" y="181566"/>
                  <a:pt x="1599514" y="177794"/>
                  <a:pt x="1599972" y="174593"/>
                </a:cubicBezTo>
                <a:cubicBezTo>
                  <a:pt x="1600429" y="171393"/>
                  <a:pt x="1601458" y="169107"/>
                  <a:pt x="1603058" y="167735"/>
                </a:cubicBezTo>
                <a:cubicBezTo>
                  <a:pt x="1604658" y="166364"/>
                  <a:pt x="1605344" y="165107"/>
                  <a:pt x="1605115" y="163964"/>
                </a:cubicBezTo>
                <a:cubicBezTo>
                  <a:pt x="1604887" y="162821"/>
                  <a:pt x="1605001" y="160877"/>
                  <a:pt x="1605458" y="158134"/>
                </a:cubicBezTo>
                <a:cubicBezTo>
                  <a:pt x="1608201" y="156305"/>
                  <a:pt x="1610259" y="154820"/>
                  <a:pt x="1611630" y="153677"/>
                </a:cubicBezTo>
                <a:cubicBezTo>
                  <a:pt x="1613002" y="152534"/>
                  <a:pt x="1615288" y="151048"/>
                  <a:pt x="1618488" y="149219"/>
                </a:cubicBezTo>
                <a:cubicBezTo>
                  <a:pt x="1621689" y="147390"/>
                  <a:pt x="1624318" y="146704"/>
                  <a:pt x="1626375" y="147161"/>
                </a:cubicBezTo>
                <a:cubicBezTo>
                  <a:pt x="1628432" y="147619"/>
                  <a:pt x="1631061" y="148076"/>
                  <a:pt x="1634262" y="148533"/>
                </a:cubicBezTo>
                <a:lnTo>
                  <a:pt x="1653464" y="133445"/>
                </a:lnTo>
                <a:lnTo>
                  <a:pt x="1655521" y="116300"/>
                </a:lnTo>
                <a:cubicBezTo>
                  <a:pt x="1655064" y="116300"/>
                  <a:pt x="1654150" y="116186"/>
                  <a:pt x="1652778" y="115958"/>
                </a:cubicBezTo>
                <a:cubicBezTo>
                  <a:pt x="1651407" y="115729"/>
                  <a:pt x="1647863" y="117101"/>
                  <a:pt x="1642148" y="120072"/>
                </a:cubicBezTo>
                <a:cubicBezTo>
                  <a:pt x="1636433" y="123044"/>
                  <a:pt x="1626603" y="122816"/>
                  <a:pt x="1612659" y="119387"/>
                </a:cubicBezTo>
                <a:cubicBezTo>
                  <a:pt x="1598714" y="115958"/>
                  <a:pt x="1590828" y="113786"/>
                  <a:pt x="1588999" y="112871"/>
                </a:cubicBezTo>
                <a:cubicBezTo>
                  <a:pt x="1585798" y="103270"/>
                  <a:pt x="1583398" y="96527"/>
                  <a:pt x="1581798" y="92640"/>
                </a:cubicBezTo>
                <a:cubicBezTo>
                  <a:pt x="1580198" y="88754"/>
                  <a:pt x="1579398" y="85097"/>
                  <a:pt x="1579398" y="81668"/>
                </a:cubicBezTo>
                <a:cubicBezTo>
                  <a:pt x="1579398" y="78239"/>
                  <a:pt x="1579398" y="72638"/>
                  <a:pt x="1579398" y="64865"/>
                </a:cubicBezTo>
                <a:lnTo>
                  <a:pt x="1586941" y="64180"/>
                </a:lnTo>
                <a:lnTo>
                  <a:pt x="1599972" y="79953"/>
                </a:lnTo>
                <a:cubicBezTo>
                  <a:pt x="1609573" y="79953"/>
                  <a:pt x="1616888" y="80067"/>
                  <a:pt x="1621917" y="80296"/>
                </a:cubicBezTo>
                <a:cubicBezTo>
                  <a:pt x="1626946" y="80525"/>
                  <a:pt x="1632090" y="79953"/>
                  <a:pt x="1637348" y="78581"/>
                </a:cubicBezTo>
                <a:cubicBezTo>
                  <a:pt x="1642606" y="77210"/>
                  <a:pt x="1650949" y="75152"/>
                  <a:pt x="1662379" y="72409"/>
                </a:cubicBezTo>
                <a:lnTo>
                  <a:pt x="1671981" y="3143"/>
                </a:lnTo>
                <a:lnTo>
                  <a:pt x="1680896" y="400"/>
                </a:lnTo>
                <a:cubicBezTo>
                  <a:pt x="1682268" y="400"/>
                  <a:pt x="1683182" y="286"/>
                  <a:pt x="1683639" y="57"/>
                </a:cubicBezTo>
                <a:close/>
              </a:path>
            </a:pathLst>
          </a:custGeom>
          <a:solidFill>
            <a:srgbClr val="5BA00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5400" dirty="0">
              <a:solidFill>
                <a:srgbClr val="5BA00E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28183" y="2960503"/>
            <a:ext cx="528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4F8B0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禁毒宣传教育</a:t>
            </a:r>
            <a:r>
              <a:rPr lang="en-US" altLang="zh-CN" sz="4000" b="1" dirty="0" smtClean="0">
                <a:solidFill>
                  <a:srgbClr val="4F8B0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 smtClean="0">
                <a:solidFill>
                  <a:srgbClr val="4F8B0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endParaRPr lang="zh-CN" altLang="en-US" sz="4000" b="1" dirty="0">
              <a:solidFill>
                <a:srgbClr val="4F8B0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41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2331" y="-2"/>
            <a:ext cx="9143622" cy="5143502"/>
            <a:chOff x="-2331" y="-2"/>
            <a:chExt cx="9143622" cy="514350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"/>
              <a:ext cx="9141291" cy="514350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-2"/>
              <a:ext cx="9143244" cy="163359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3668390"/>
              <a:ext cx="9143244" cy="1475110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2759541" y="1335097"/>
            <a:ext cx="3619500" cy="528637"/>
            <a:chOff x="2805510" y="1104954"/>
            <a:chExt cx="3619500" cy="528637"/>
          </a:xfrm>
        </p:grpSpPr>
        <p:sp>
          <p:nvSpPr>
            <p:cNvPr id="14" name="任意多边形 13"/>
            <p:cNvSpPr/>
            <p:nvPr>
              <p:custDataLst>
                <p:tags r:id="rId12"/>
              </p:custDataLst>
            </p:nvPr>
          </p:nvSpPr>
          <p:spPr bwMode="auto">
            <a:xfrm>
              <a:off x="3377010" y="1107335"/>
              <a:ext cx="2877740" cy="526256"/>
            </a:xfrm>
            <a:custGeom>
              <a:avLst/>
              <a:gdLst>
                <a:gd name="connsiteX0" fmla="*/ 146607 w 3789879"/>
                <a:gd name="connsiteY0" fmla="*/ 0 h 701522"/>
                <a:gd name="connsiteX1" fmla="*/ 3789879 w 3789879"/>
                <a:gd name="connsiteY1" fmla="*/ 0 h 701522"/>
                <a:gd name="connsiteX2" fmla="*/ 3786181 w 3789879"/>
                <a:gd name="connsiteY2" fmla="*/ 2425 h 701522"/>
                <a:gd name="connsiteX3" fmla="*/ 3674375 w 3789879"/>
                <a:gd name="connsiteY3" fmla="*/ 358707 h 701522"/>
                <a:gd name="connsiteX4" fmla="*/ 3755085 w 3789879"/>
                <a:gd name="connsiteY4" fmla="*/ 679338 h 701522"/>
                <a:gd name="connsiteX5" fmla="*/ 3774434 w 3789879"/>
                <a:gd name="connsiteY5" fmla="*/ 701522 h 701522"/>
                <a:gd name="connsiteX6" fmla="*/ 117145 w 3789879"/>
                <a:gd name="connsiteY6" fmla="*/ 701522 h 701522"/>
                <a:gd name="connsiteX7" fmla="*/ 103687 w 3789879"/>
                <a:gd name="connsiteY7" fmla="*/ 698250 h 701522"/>
                <a:gd name="connsiteX8" fmla="*/ 161558 w 3789879"/>
                <a:gd name="connsiteY8" fmla="*/ 698250 h 701522"/>
                <a:gd name="connsiteX9" fmla="*/ 0 w 3789879"/>
                <a:gd name="connsiteY9" fmla="*/ 347489 h 701522"/>
                <a:gd name="connsiteX10" fmla="*/ 128989 w 3789879"/>
                <a:gd name="connsiteY10" fmla="*/ 3856 h 701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9879" h="701522">
                  <a:moveTo>
                    <a:pt x="146607" y="0"/>
                  </a:moveTo>
                  <a:lnTo>
                    <a:pt x="3789879" y="0"/>
                  </a:lnTo>
                  <a:lnTo>
                    <a:pt x="3786181" y="2425"/>
                  </a:lnTo>
                  <a:cubicBezTo>
                    <a:pt x="3720477" y="61125"/>
                    <a:pt x="3674375" y="198544"/>
                    <a:pt x="3674375" y="358707"/>
                  </a:cubicBezTo>
                  <a:cubicBezTo>
                    <a:pt x="3674375" y="492176"/>
                    <a:pt x="3706390" y="609851"/>
                    <a:pt x="3755085" y="679338"/>
                  </a:cubicBezTo>
                  <a:lnTo>
                    <a:pt x="3774434" y="701522"/>
                  </a:lnTo>
                  <a:lnTo>
                    <a:pt x="117145" y="701522"/>
                  </a:lnTo>
                  <a:lnTo>
                    <a:pt x="103687" y="698250"/>
                  </a:lnTo>
                  <a:lnTo>
                    <a:pt x="161558" y="698250"/>
                  </a:lnTo>
                  <a:cubicBezTo>
                    <a:pt x="72299" y="698250"/>
                    <a:pt x="0" y="541179"/>
                    <a:pt x="0" y="347489"/>
                  </a:cubicBezTo>
                  <a:cubicBezTo>
                    <a:pt x="0" y="178010"/>
                    <a:pt x="55354" y="36568"/>
                    <a:pt x="128989" y="3856"/>
                  </a:cubicBezTo>
                  <a:close/>
                </a:path>
              </a:pathLst>
            </a:custGeom>
            <a:solidFill>
              <a:srgbClr val="99CB38">
                <a:lumMod val="40000"/>
                <a:lumOff val="60000"/>
                <a:alpha val="90000"/>
              </a:srgbClr>
            </a:solidFill>
            <a:ln w="19050" cap="rnd" cmpd="sng" algn="ctr">
              <a:noFill/>
              <a:prstDash val="solid"/>
            </a:ln>
            <a:effectLst/>
          </p:spPr>
          <p:txBody>
            <a:bodyPr lIns="243000" tIns="0" rIns="108000" bIns="0" spcCol="127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600" kern="0" dirty="0" smtClean="0">
                  <a:solidFill>
                    <a:srgbClr val="3C4F1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单击此处添加文字标题内容</a:t>
              </a:r>
              <a:endParaRPr lang="zh-CN" altLang="en-US" sz="1600" kern="0" dirty="0">
                <a:solidFill>
                  <a:srgbClr val="3C4F1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流程图: 库存数据 26"/>
            <p:cNvSpPr/>
            <p:nvPr>
              <p:custDataLst>
                <p:tags r:id="rId13"/>
              </p:custDataLst>
            </p:nvPr>
          </p:nvSpPr>
          <p:spPr bwMode="auto">
            <a:xfrm>
              <a:off x="2805510" y="1104954"/>
              <a:ext cx="654844" cy="526256"/>
            </a:xfrm>
            <a:prstGeom prst="flowChartOnlineStorage">
              <a:avLst/>
            </a:prstGeom>
            <a:solidFill>
              <a:srgbClr val="99CB38"/>
            </a:solidFill>
            <a:ln w="76200" cap="rnd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>
                <a:defRPr/>
              </a:pPr>
              <a:r>
                <a:rPr lang="en-US" altLang="zh-CN" sz="1800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8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>
              <p:custDataLst>
                <p:tags r:id="rId14"/>
              </p:custDataLst>
            </p:nvPr>
          </p:nvSpPr>
          <p:spPr bwMode="auto">
            <a:xfrm>
              <a:off x="6199981" y="1107335"/>
              <a:ext cx="225029" cy="526256"/>
            </a:xfrm>
            <a:prstGeom prst="ellipse">
              <a:avLst/>
            </a:prstGeom>
            <a:solidFill>
              <a:srgbClr val="99CB38">
                <a:lumMod val="20000"/>
                <a:lumOff val="80000"/>
              </a:srgbClr>
            </a:solidFill>
            <a:ln w="19050" cap="rnd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759541" y="2107415"/>
            <a:ext cx="3619500" cy="528638"/>
            <a:chOff x="2805510" y="1966966"/>
            <a:chExt cx="3619500" cy="528638"/>
          </a:xfrm>
        </p:grpSpPr>
        <p:sp>
          <p:nvSpPr>
            <p:cNvPr id="17" name="任意多边形 16"/>
            <p:cNvSpPr/>
            <p:nvPr>
              <p:custDataLst>
                <p:tags r:id="rId9"/>
              </p:custDataLst>
            </p:nvPr>
          </p:nvSpPr>
          <p:spPr bwMode="auto">
            <a:xfrm>
              <a:off x="3377010" y="1969348"/>
              <a:ext cx="2877740" cy="526256"/>
            </a:xfrm>
            <a:custGeom>
              <a:avLst/>
              <a:gdLst>
                <a:gd name="connsiteX0" fmla="*/ 146607 w 3789879"/>
                <a:gd name="connsiteY0" fmla="*/ 0 h 701522"/>
                <a:gd name="connsiteX1" fmla="*/ 3789879 w 3789879"/>
                <a:gd name="connsiteY1" fmla="*/ 0 h 701522"/>
                <a:gd name="connsiteX2" fmla="*/ 3786181 w 3789879"/>
                <a:gd name="connsiteY2" fmla="*/ 2425 h 701522"/>
                <a:gd name="connsiteX3" fmla="*/ 3674375 w 3789879"/>
                <a:gd name="connsiteY3" fmla="*/ 358707 h 701522"/>
                <a:gd name="connsiteX4" fmla="*/ 3755085 w 3789879"/>
                <a:gd name="connsiteY4" fmla="*/ 679338 h 701522"/>
                <a:gd name="connsiteX5" fmla="*/ 3774434 w 3789879"/>
                <a:gd name="connsiteY5" fmla="*/ 701522 h 701522"/>
                <a:gd name="connsiteX6" fmla="*/ 117145 w 3789879"/>
                <a:gd name="connsiteY6" fmla="*/ 701522 h 701522"/>
                <a:gd name="connsiteX7" fmla="*/ 103687 w 3789879"/>
                <a:gd name="connsiteY7" fmla="*/ 698250 h 701522"/>
                <a:gd name="connsiteX8" fmla="*/ 161558 w 3789879"/>
                <a:gd name="connsiteY8" fmla="*/ 698250 h 701522"/>
                <a:gd name="connsiteX9" fmla="*/ 0 w 3789879"/>
                <a:gd name="connsiteY9" fmla="*/ 347489 h 701522"/>
                <a:gd name="connsiteX10" fmla="*/ 128989 w 3789879"/>
                <a:gd name="connsiteY10" fmla="*/ 3856 h 701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9879" h="701522">
                  <a:moveTo>
                    <a:pt x="146607" y="0"/>
                  </a:moveTo>
                  <a:lnTo>
                    <a:pt x="3789879" y="0"/>
                  </a:lnTo>
                  <a:lnTo>
                    <a:pt x="3786181" y="2425"/>
                  </a:lnTo>
                  <a:cubicBezTo>
                    <a:pt x="3720477" y="61125"/>
                    <a:pt x="3674375" y="198544"/>
                    <a:pt x="3674375" y="358707"/>
                  </a:cubicBezTo>
                  <a:cubicBezTo>
                    <a:pt x="3674375" y="492176"/>
                    <a:pt x="3706390" y="609851"/>
                    <a:pt x="3755085" y="679338"/>
                  </a:cubicBezTo>
                  <a:lnTo>
                    <a:pt x="3774434" y="701522"/>
                  </a:lnTo>
                  <a:lnTo>
                    <a:pt x="117145" y="701522"/>
                  </a:lnTo>
                  <a:lnTo>
                    <a:pt x="103687" y="698250"/>
                  </a:lnTo>
                  <a:lnTo>
                    <a:pt x="161558" y="698250"/>
                  </a:lnTo>
                  <a:cubicBezTo>
                    <a:pt x="72299" y="698250"/>
                    <a:pt x="0" y="541179"/>
                    <a:pt x="0" y="347489"/>
                  </a:cubicBezTo>
                  <a:cubicBezTo>
                    <a:pt x="0" y="178010"/>
                    <a:pt x="55354" y="36568"/>
                    <a:pt x="128989" y="3856"/>
                  </a:cubicBezTo>
                  <a:close/>
                </a:path>
              </a:pathLst>
            </a:custGeom>
            <a:solidFill>
              <a:srgbClr val="99CB38">
                <a:lumMod val="40000"/>
                <a:lumOff val="60000"/>
                <a:alpha val="90000"/>
              </a:srgbClr>
            </a:solidFill>
            <a:ln w="19050" cap="rnd" cmpd="sng" algn="ctr">
              <a:noFill/>
              <a:prstDash val="solid"/>
            </a:ln>
            <a:effectLst/>
          </p:spPr>
          <p:txBody>
            <a:bodyPr lIns="243000" tIns="0" rIns="108000" bIns="0" spcCol="1270" anchor="ctr">
              <a:norm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1600" kern="0" dirty="0">
                  <a:solidFill>
                    <a:srgbClr val="3C4F1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单击此处添加文字标题内容</a:t>
              </a:r>
            </a:p>
          </p:txBody>
        </p:sp>
        <p:sp>
          <p:nvSpPr>
            <p:cNvPr id="18" name="流程图: 库存数据 30"/>
            <p:cNvSpPr/>
            <p:nvPr>
              <p:custDataLst>
                <p:tags r:id="rId10"/>
              </p:custDataLst>
            </p:nvPr>
          </p:nvSpPr>
          <p:spPr bwMode="auto">
            <a:xfrm>
              <a:off x="2805510" y="1966966"/>
              <a:ext cx="654844" cy="526256"/>
            </a:xfrm>
            <a:prstGeom prst="flowChartOnlineStorage">
              <a:avLst/>
            </a:prstGeom>
            <a:solidFill>
              <a:srgbClr val="99CB38"/>
            </a:solidFill>
            <a:ln w="76200" cap="rnd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>
                <a:defRPr/>
              </a:pPr>
              <a:r>
                <a:rPr lang="en-US" altLang="zh-CN" sz="1800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8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11"/>
              </p:custDataLst>
            </p:nvPr>
          </p:nvSpPr>
          <p:spPr bwMode="auto">
            <a:xfrm>
              <a:off x="6199981" y="1969348"/>
              <a:ext cx="225029" cy="526256"/>
            </a:xfrm>
            <a:prstGeom prst="ellipse">
              <a:avLst/>
            </a:prstGeom>
            <a:solidFill>
              <a:srgbClr val="99CB38">
                <a:lumMod val="20000"/>
                <a:lumOff val="80000"/>
              </a:srgbClr>
            </a:solidFill>
            <a:ln w="19050" cap="rnd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759541" y="2879734"/>
            <a:ext cx="3619500" cy="528637"/>
            <a:chOff x="2805510" y="2827788"/>
            <a:chExt cx="3619500" cy="528637"/>
          </a:xfrm>
        </p:grpSpPr>
        <p:sp>
          <p:nvSpPr>
            <p:cNvPr id="20" name="任意多边形 19"/>
            <p:cNvSpPr/>
            <p:nvPr>
              <p:custDataLst>
                <p:tags r:id="rId6"/>
              </p:custDataLst>
            </p:nvPr>
          </p:nvSpPr>
          <p:spPr bwMode="auto">
            <a:xfrm>
              <a:off x="3377010" y="2830169"/>
              <a:ext cx="2877740" cy="526256"/>
            </a:xfrm>
            <a:custGeom>
              <a:avLst/>
              <a:gdLst>
                <a:gd name="connsiteX0" fmla="*/ 146607 w 3789879"/>
                <a:gd name="connsiteY0" fmla="*/ 0 h 701522"/>
                <a:gd name="connsiteX1" fmla="*/ 3789879 w 3789879"/>
                <a:gd name="connsiteY1" fmla="*/ 0 h 701522"/>
                <a:gd name="connsiteX2" fmla="*/ 3786181 w 3789879"/>
                <a:gd name="connsiteY2" fmla="*/ 2425 h 701522"/>
                <a:gd name="connsiteX3" fmla="*/ 3674375 w 3789879"/>
                <a:gd name="connsiteY3" fmla="*/ 358707 h 701522"/>
                <a:gd name="connsiteX4" fmla="*/ 3755085 w 3789879"/>
                <a:gd name="connsiteY4" fmla="*/ 679338 h 701522"/>
                <a:gd name="connsiteX5" fmla="*/ 3774434 w 3789879"/>
                <a:gd name="connsiteY5" fmla="*/ 701522 h 701522"/>
                <a:gd name="connsiteX6" fmla="*/ 117145 w 3789879"/>
                <a:gd name="connsiteY6" fmla="*/ 701522 h 701522"/>
                <a:gd name="connsiteX7" fmla="*/ 103687 w 3789879"/>
                <a:gd name="connsiteY7" fmla="*/ 698250 h 701522"/>
                <a:gd name="connsiteX8" fmla="*/ 161558 w 3789879"/>
                <a:gd name="connsiteY8" fmla="*/ 698250 h 701522"/>
                <a:gd name="connsiteX9" fmla="*/ 0 w 3789879"/>
                <a:gd name="connsiteY9" fmla="*/ 347489 h 701522"/>
                <a:gd name="connsiteX10" fmla="*/ 128989 w 3789879"/>
                <a:gd name="connsiteY10" fmla="*/ 3856 h 701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9879" h="701522">
                  <a:moveTo>
                    <a:pt x="146607" y="0"/>
                  </a:moveTo>
                  <a:lnTo>
                    <a:pt x="3789879" y="0"/>
                  </a:lnTo>
                  <a:lnTo>
                    <a:pt x="3786181" y="2425"/>
                  </a:lnTo>
                  <a:cubicBezTo>
                    <a:pt x="3720477" y="61125"/>
                    <a:pt x="3674375" y="198544"/>
                    <a:pt x="3674375" y="358707"/>
                  </a:cubicBezTo>
                  <a:cubicBezTo>
                    <a:pt x="3674375" y="492176"/>
                    <a:pt x="3706390" y="609851"/>
                    <a:pt x="3755085" y="679338"/>
                  </a:cubicBezTo>
                  <a:lnTo>
                    <a:pt x="3774434" y="701522"/>
                  </a:lnTo>
                  <a:lnTo>
                    <a:pt x="117145" y="701522"/>
                  </a:lnTo>
                  <a:lnTo>
                    <a:pt x="103687" y="698250"/>
                  </a:lnTo>
                  <a:lnTo>
                    <a:pt x="161558" y="698250"/>
                  </a:lnTo>
                  <a:cubicBezTo>
                    <a:pt x="72299" y="698250"/>
                    <a:pt x="0" y="541179"/>
                    <a:pt x="0" y="347489"/>
                  </a:cubicBezTo>
                  <a:cubicBezTo>
                    <a:pt x="0" y="178010"/>
                    <a:pt x="55354" y="36568"/>
                    <a:pt x="128989" y="3856"/>
                  </a:cubicBezTo>
                  <a:close/>
                </a:path>
              </a:pathLst>
            </a:custGeom>
            <a:solidFill>
              <a:srgbClr val="99CB38">
                <a:lumMod val="40000"/>
                <a:lumOff val="60000"/>
                <a:alpha val="90000"/>
              </a:srgbClr>
            </a:solidFill>
            <a:ln w="19050" cap="rnd" cmpd="sng" algn="ctr">
              <a:noFill/>
              <a:prstDash val="solid"/>
            </a:ln>
            <a:effectLst/>
          </p:spPr>
          <p:txBody>
            <a:bodyPr lIns="243000" tIns="0" rIns="108000" bIns="0" spcCol="1270" anchor="ctr">
              <a:norm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1600" kern="0" dirty="0">
                  <a:solidFill>
                    <a:srgbClr val="3C4F1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单击此处添加文字标题内容</a:t>
              </a:r>
            </a:p>
          </p:txBody>
        </p:sp>
        <p:sp>
          <p:nvSpPr>
            <p:cNvPr id="21" name="流程图: 库存数据 34"/>
            <p:cNvSpPr/>
            <p:nvPr>
              <p:custDataLst>
                <p:tags r:id="rId7"/>
              </p:custDataLst>
            </p:nvPr>
          </p:nvSpPr>
          <p:spPr bwMode="auto">
            <a:xfrm>
              <a:off x="2805510" y="2827788"/>
              <a:ext cx="654844" cy="526256"/>
            </a:xfrm>
            <a:prstGeom prst="flowChartOnlineStorage">
              <a:avLst/>
            </a:prstGeom>
            <a:solidFill>
              <a:srgbClr val="99CB38"/>
            </a:solidFill>
            <a:ln w="76200" cap="rnd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>
                <a:defRPr/>
              </a:pPr>
              <a:r>
                <a:rPr lang="en-US" altLang="zh-CN" sz="1800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8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>
              <p:custDataLst>
                <p:tags r:id="rId8"/>
              </p:custDataLst>
            </p:nvPr>
          </p:nvSpPr>
          <p:spPr bwMode="auto">
            <a:xfrm>
              <a:off x="6199981" y="2830169"/>
              <a:ext cx="225029" cy="526256"/>
            </a:xfrm>
            <a:prstGeom prst="ellipse">
              <a:avLst/>
            </a:prstGeom>
            <a:solidFill>
              <a:srgbClr val="99CB38">
                <a:lumMod val="20000"/>
                <a:lumOff val="80000"/>
              </a:srgbClr>
            </a:solidFill>
            <a:ln w="19050" cap="rnd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951769" y="322431"/>
            <a:ext cx="1266785" cy="855000"/>
            <a:chOff x="3951769" y="322431"/>
            <a:chExt cx="1266785" cy="855000"/>
          </a:xfrm>
        </p:grpSpPr>
        <p:sp>
          <p:nvSpPr>
            <p:cNvPr id="23" name="文本框 22"/>
            <p:cNvSpPr txBox="1"/>
            <p:nvPr>
              <p:custDataLst>
                <p:tags r:id="rId4"/>
              </p:custDataLst>
            </p:nvPr>
          </p:nvSpPr>
          <p:spPr>
            <a:xfrm>
              <a:off x="3966288" y="915821"/>
              <a:ext cx="1252266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100" spc="300" dirty="0">
                  <a:solidFill>
                    <a:srgbClr val="4F8B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100" spc="300" dirty="0">
                <a:solidFill>
                  <a:srgbClr val="4F8B0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951769" y="322431"/>
              <a:ext cx="122039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200" b="1">
                  <a:solidFill>
                    <a:srgbClr val="4F8B0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759541" y="3652052"/>
            <a:ext cx="3619500" cy="528637"/>
            <a:chOff x="2805510" y="3678141"/>
            <a:chExt cx="3619500" cy="528637"/>
          </a:xfrm>
        </p:grpSpPr>
        <p:sp>
          <p:nvSpPr>
            <p:cNvPr id="25" name="任意多边形 24"/>
            <p:cNvSpPr/>
            <p:nvPr>
              <p:custDataLst>
                <p:tags r:id="rId1"/>
              </p:custDataLst>
            </p:nvPr>
          </p:nvSpPr>
          <p:spPr bwMode="auto">
            <a:xfrm>
              <a:off x="3377010" y="3680522"/>
              <a:ext cx="2877740" cy="526256"/>
            </a:xfrm>
            <a:custGeom>
              <a:avLst/>
              <a:gdLst>
                <a:gd name="connsiteX0" fmla="*/ 146607 w 3789879"/>
                <a:gd name="connsiteY0" fmla="*/ 0 h 701522"/>
                <a:gd name="connsiteX1" fmla="*/ 3789879 w 3789879"/>
                <a:gd name="connsiteY1" fmla="*/ 0 h 701522"/>
                <a:gd name="connsiteX2" fmla="*/ 3786181 w 3789879"/>
                <a:gd name="connsiteY2" fmla="*/ 2425 h 701522"/>
                <a:gd name="connsiteX3" fmla="*/ 3674375 w 3789879"/>
                <a:gd name="connsiteY3" fmla="*/ 358707 h 701522"/>
                <a:gd name="connsiteX4" fmla="*/ 3755085 w 3789879"/>
                <a:gd name="connsiteY4" fmla="*/ 679338 h 701522"/>
                <a:gd name="connsiteX5" fmla="*/ 3774434 w 3789879"/>
                <a:gd name="connsiteY5" fmla="*/ 701522 h 701522"/>
                <a:gd name="connsiteX6" fmla="*/ 117145 w 3789879"/>
                <a:gd name="connsiteY6" fmla="*/ 701522 h 701522"/>
                <a:gd name="connsiteX7" fmla="*/ 103687 w 3789879"/>
                <a:gd name="connsiteY7" fmla="*/ 698250 h 701522"/>
                <a:gd name="connsiteX8" fmla="*/ 161558 w 3789879"/>
                <a:gd name="connsiteY8" fmla="*/ 698250 h 701522"/>
                <a:gd name="connsiteX9" fmla="*/ 0 w 3789879"/>
                <a:gd name="connsiteY9" fmla="*/ 347489 h 701522"/>
                <a:gd name="connsiteX10" fmla="*/ 128989 w 3789879"/>
                <a:gd name="connsiteY10" fmla="*/ 3856 h 701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9879" h="701522">
                  <a:moveTo>
                    <a:pt x="146607" y="0"/>
                  </a:moveTo>
                  <a:lnTo>
                    <a:pt x="3789879" y="0"/>
                  </a:lnTo>
                  <a:lnTo>
                    <a:pt x="3786181" y="2425"/>
                  </a:lnTo>
                  <a:cubicBezTo>
                    <a:pt x="3720477" y="61125"/>
                    <a:pt x="3674375" y="198544"/>
                    <a:pt x="3674375" y="358707"/>
                  </a:cubicBezTo>
                  <a:cubicBezTo>
                    <a:pt x="3674375" y="492176"/>
                    <a:pt x="3706390" y="609851"/>
                    <a:pt x="3755085" y="679338"/>
                  </a:cubicBezTo>
                  <a:lnTo>
                    <a:pt x="3774434" y="701522"/>
                  </a:lnTo>
                  <a:lnTo>
                    <a:pt x="117145" y="701522"/>
                  </a:lnTo>
                  <a:lnTo>
                    <a:pt x="103687" y="698250"/>
                  </a:lnTo>
                  <a:lnTo>
                    <a:pt x="161558" y="698250"/>
                  </a:lnTo>
                  <a:cubicBezTo>
                    <a:pt x="72299" y="698250"/>
                    <a:pt x="0" y="541179"/>
                    <a:pt x="0" y="347489"/>
                  </a:cubicBezTo>
                  <a:cubicBezTo>
                    <a:pt x="0" y="178010"/>
                    <a:pt x="55354" y="36568"/>
                    <a:pt x="128989" y="3856"/>
                  </a:cubicBezTo>
                  <a:close/>
                </a:path>
              </a:pathLst>
            </a:custGeom>
            <a:solidFill>
              <a:srgbClr val="99CB38">
                <a:lumMod val="40000"/>
                <a:lumOff val="60000"/>
                <a:alpha val="90000"/>
              </a:srgbClr>
            </a:solidFill>
            <a:ln w="19050" cap="rnd" cmpd="sng" algn="ctr">
              <a:noFill/>
              <a:prstDash val="solid"/>
            </a:ln>
            <a:effectLst/>
          </p:spPr>
          <p:txBody>
            <a:bodyPr lIns="243000" tIns="0" rIns="108000" bIns="0" spcCol="1270" anchor="ctr">
              <a:norm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1600" kern="0" dirty="0">
                  <a:solidFill>
                    <a:srgbClr val="3C4F1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单击此处添加文字标题内容</a:t>
              </a:r>
            </a:p>
          </p:txBody>
        </p:sp>
        <p:sp>
          <p:nvSpPr>
            <p:cNvPr id="26" name="流程图: 库存数据 34"/>
            <p:cNvSpPr/>
            <p:nvPr>
              <p:custDataLst>
                <p:tags r:id="rId2"/>
              </p:custDataLst>
            </p:nvPr>
          </p:nvSpPr>
          <p:spPr bwMode="auto">
            <a:xfrm>
              <a:off x="2805510" y="3678141"/>
              <a:ext cx="654844" cy="526256"/>
            </a:xfrm>
            <a:prstGeom prst="flowChartOnlineStorage">
              <a:avLst/>
            </a:prstGeom>
            <a:solidFill>
              <a:srgbClr val="99CB38"/>
            </a:solidFill>
            <a:ln w="76200" cap="rnd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>
                <a:defRPr/>
              </a:pPr>
              <a:r>
                <a:rPr lang="en-US" altLang="zh-CN" sz="1800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18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>
              <p:custDataLst>
                <p:tags r:id="rId3"/>
              </p:custDataLst>
            </p:nvPr>
          </p:nvSpPr>
          <p:spPr bwMode="auto">
            <a:xfrm>
              <a:off x="6199981" y="3680522"/>
              <a:ext cx="225029" cy="526256"/>
            </a:xfrm>
            <a:prstGeom prst="ellipse">
              <a:avLst/>
            </a:prstGeom>
            <a:solidFill>
              <a:srgbClr val="99CB38">
                <a:lumMod val="20000"/>
                <a:lumOff val="80000"/>
              </a:srgbClr>
            </a:solidFill>
            <a:ln w="19050" cap="rnd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263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2331" y="-2"/>
            <a:ext cx="9143622" cy="5143502"/>
            <a:chOff x="-2331" y="-2"/>
            <a:chExt cx="9143622" cy="514350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"/>
              <a:ext cx="9141291" cy="514350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-2"/>
              <a:ext cx="9143244" cy="163359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3668390"/>
              <a:ext cx="9143244" cy="1475110"/>
            </a:xfrm>
            <a:prstGeom prst="rect">
              <a:avLst/>
            </a:prstGeom>
          </p:spPr>
        </p:pic>
      </p:grpSp>
      <p:sp>
        <p:nvSpPr>
          <p:cNvPr id="34" name="标题 5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838852" y="1982903"/>
            <a:ext cx="2927714" cy="588846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lvl="0">
              <a:defRPr/>
            </a:pPr>
            <a:r>
              <a:rPr lang="zh-CN" altLang="en-US" sz="3000" dirty="0" smtClean="0">
                <a:solidFill>
                  <a:srgbClr val="83B40D">
                    <a:lumMod val="50000"/>
                  </a:srgbClr>
                </a:solidFill>
              </a:rPr>
              <a:t>单击添加文字标题</a:t>
            </a:r>
            <a:endParaRPr lang="zh-CN" altLang="en-US" sz="3000" dirty="0">
              <a:solidFill>
                <a:srgbClr val="83B40D">
                  <a:lumMod val="50000"/>
                </a:srgbClr>
              </a:solidFill>
            </a:endParaRPr>
          </a:p>
        </p:txBody>
      </p:sp>
      <p:sp>
        <p:nvSpPr>
          <p:cNvPr id="35" name="文本占位符 6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027537" y="2591991"/>
            <a:ext cx="2927714" cy="27918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ct val="90000"/>
              <a:buFontTx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幼圆" panose="02010509060101010101" pitchFamily="49" charset="-122"/>
              <a:buNone/>
              <a:tabLst>
                <a:tab pos="357188" algn="l"/>
              </a:tabLst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da-DK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文本占位符 4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700068" y="1986469"/>
            <a:ext cx="1044900" cy="347179"/>
          </a:xfrm>
          <a:prstGeom prst="rect">
            <a:avLst/>
          </a:prstGeom>
        </p:spPr>
        <p:txBody>
          <a:bodyPr vert="horz" lIns="0" tIns="459000" rIns="0" bIns="0" rtlCol="0" anchor="b" anchorCtr="0">
            <a:noAutofit/>
          </a:bodyPr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ct val="90000"/>
              <a:buFontTx/>
              <a:buNone/>
              <a:defRPr sz="4800" kern="1200" baseline="0">
                <a:blipFill dpi="0" rotWithShape="1">
                  <a:blip r:embed="rId13"/>
                  <a:srcRect/>
                  <a:tile tx="0" ty="0" sx="100000" sy="100000" flip="none" algn="tl"/>
                </a:blip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357188" indent="-357188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幼圆" panose="02010509060101010101" pitchFamily="49" charset="-122"/>
              <a:buChar char=" "/>
              <a:tabLst>
                <a:tab pos="357188" algn="l"/>
              </a:tabLst>
              <a:defRPr sz="1600" kern="1200" baseline="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zh-CN" sz="2400" b="1" dirty="0">
                <a:gradFill flip="none" rotWithShape="1">
                  <a:gsLst>
                    <a:gs pos="100000">
                      <a:srgbClr val="BFD72F"/>
                    </a:gs>
                    <a:gs pos="47000">
                      <a:srgbClr val="57B20F"/>
                    </a:gs>
                    <a:gs pos="0">
                      <a:srgbClr val="BFD72F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</a:rPr>
              <a:t>PART1</a:t>
            </a:r>
            <a:endParaRPr lang="zh-CN" altLang="en-US" sz="2400" b="1" dirty="0">
              <a:gradFill flip="none" rotWithShape="1">
                <a:gsLst>
                  <a:gs pos="100000">
                    <a:srgbClr val="BFD72F"/>
                  </a:gs>
                  <a:gs pos="47000">
                    <a:srgbClr val="57B20F"/>
                  </a:gs>
                  <a:gs pos="0">
                    <a:srgbClr val="BFD72F"/>
                  </a:gs>
                </a:gsLst>
                <a:lin ang="8100000" scaled="1"/>
                <a:tileRect/>
              </a:gradFill>
              <a:latin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>
            <p:custDataLst>
              <p:tags r:id="rId4"/>
            </p:custDataLst>
          </p:nvPr>
        </p:nvCxnSpPr>
        <p:spPr>
          <a:xfrm>
            <a:off x="3751904" y="2578030"/>
            <a:ext cx="3014662" cy="0"/>
          </a:xfrm>
          <a:prstGeom prst="line">
            <a:avLst/>
          </a:prstGeom>
          <a:noFill/>
          <a:ln w="12700" cap="flat" cmpd="sng" algn="ctr">
            <a:solidFill>
              <a:srgbClr val="83B40D"/>
            </a:solidFill>
            <a:prstDash val="solid"/>
            <a:miter lim="800000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2700068" y="2334533"/>
            <a:ext cx="1044900" cy="488700"/>
            <a:chOff x="2700068" y="2078831"/>
            <a:chExt cx="1044900" cy="488700"/>
          </a:xfrm>
        </p:grpSpPr>
        <p:sp>
          <p:nvSpPr>
            <p:cNvPr id="33" name="矩形 32"/>
            <p:cNvSpPr/>
            <p:nvPr>
              <p:custDataLst>
                <p:tags r:id="rId5"/>
              </p:custDataLst>
            </p:nvPr>
          </p:nvSpPr>
          <p:spPr>
            <a:xfrm>
              <a:off x="2700068" y="2078832"/>
              <a:ext cx="1044900" cy="487814"/>
            </a:xfrm>
            <a:prstGeom prst="rect">
              <a:avLst/>
            </a:prstGeom>
            <a:solidFill>
              <a:srgbClr val="BF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8" name="任意多边形 37"/>
            <p:cNvSpPr/>
            <p:nvPr>
              <p:custDataLst>
                <p:tags r:id="rId6"/>
              </p:custDataLst>
            </p:nvPr>
          </p:nvSpPr>
          <p:spPr>
            <a:xfrm>
              <a:off x="2700069" y="2078831"/>
              <a:ext cx="456617" cy="488700"/>
            </a:xfrm>
            <a:custGeom>
              <a:avLst/>
              <a:gdLst>
                <a:gd name="connsiteX0" fmla="*/ 0 w 608823"/>
                <a:gd name="connsiteY0" fmla="*/ 0 h 676821"/>
                <a:gd name="connsiteX1" fmla="*/ 264471 w 608823"/>
                <a:gd name="connsiteY1" fmla="*/ 0 h 676821"/>
                <a:gd name="connsiteX2" fmla="*/ 296998 w 608823"/>
                <a:gd name="connsiteY2" fmla="*/ 106475 h 676821"/>
                <a:gd name="connsiteX3" fmla="*/ 473315 w 608823"/>
                <a:gd name="connsiteY3" fmla="*/ 485856 h 676821"/>
                <a:gd name="connsiteX4" fmla="*/ 608823 w 608823"/>
                <a:gd name="connsiteY4" fmla="*/ 676821 h 676821"/>
                <a:gd name="connsiteX5" fmla="*/ 0 w 608823"/>
                <a:gd name="connsiteY5" fmla="*/ 676821 h 67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823" h="676821">
                  <a:moveTo>
                    <a:pt x="0" y="0"/>
                  </a:moveTo>
                  <a:lnTo>
                    <a:pt x="264471" y="0"/>
                  </a:lnTo>
                  <a:lnTo>
                    <a:pt x="296998" y="106475"/>
                  </a:lnTo>
                  <a:cubicBezTo>
                    <a:pt x="344213" y="243742"/>
                    <a:pt x="403980" y="371056"/>
                    <a:pt x="473315" y="485856"/>
                  </a:cubicBezTo>
                  <a:lnTo>
                    <a:pt x="608823" y="676821"/>
                  </a:lnTo>
                  <a:lnTo>
                    <a:pt x="0" y="676821"/>
                  </a:lnTo>
                  <a:close/>
                </a:path>
              </a:pathLst>
            </a:custGeom>
            <a:solidFill>
              <a:srgbClr val="1F9912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7"/>
              </p:custDataLst>
            </p:nvPr>
          </p:nvSpPr>
          <p:spPr>
            <a:xfrm>
              <a:off x="2700068" y="2078831"/>
              <a:ext cx="1044900" cy="488700"/>
            </a:xfrm>
            <a:custGeom>
              <a:avLst/>
              <a:gdLst>
                <a:gd name="connsiteX0" fmla="*/ 0 w 1390740"/>
                <a:gd name="connsiteY0" fmla="*/ 0 h 658704"/>
                <a:gd name="connsiteX1" fmla="*/ 1390740 w 1390740"/>
                <a:gd name="connsiteY1" fmla="*/ 0 h 658704"/>
                <a:gd name="connsiteX2" fmla="*/ 1390740 w 1390740"/>
                <a:gd name="connsiteY2" fmla="*/ 191279 h 658704"/>
                <a:gd name="connsiteX3" fmla="*/ 1122294 w 1390740"/>
                <a:gd name="connsiteY3" fmla="*/ 224254 h 658704"/>
                <a:gd name="connsiteX4" fmla="*/ 124374 w 1390740"/>
                <a:gd name="connsiteY4" fmla="*/ 559281 h 658704"/>
                <a:gd name="connsiteX5" fmla="*/ 0 w 1390740"/>
                <a:gd name="connsiteY5" fmla="*/ 658704 h 65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0740" h="658704">
                  <a:moveTo>
                    <a:pt x="0" y="0"/>
                  </a:moveTo>
                  <a:lnTo>
                    <a:pt x="1390740" y="0"/>
                  </a:lnTo>
                  <a:lnTo>
                    <a:pt x="1390740" y="191279"/>
                  </a:lnTo>
                  <a:lnTo>
                    <a:pt x="1122294" y="224254"/>
                  </a:lnTo>
                  <a:cubicBezTo>
                    <a:pt x="702185" y="291933"/>
                    <a:pt x="347052" y="414016"/>
                    <a:pt x="124374" y="559281"/>
                  </a:cubicBezTo>
                  <a:lnTo>
                    <a:pt x="0" y="658704"/>
                  </a:lnTo>
                  <a:close/>
                </a:path>
              </a:pathLst>
            </a:custGeom>
            <a:solidFill>
              <a:srgbClr val="57B20F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366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78644" y="1279922"/>
            <a:ext cx="2432447" cy="2886671"/>
            <a:chOff x="578644" y="1279922"/>
            <a:chExt cx="2432447" cy="2886671"/>
          </a:xfrm>
        </p:grpSpPr>
        <p:pic>
          <p:nvPicPr>
            <p:cNvPr id="6151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44" y="1279922"/>
              <a:ext cx="2432447" cy="161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578644" y="2892029"/>
              <a:ext cx="351235" cy="351234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0" name="矩形 9"/>
            <p:cNvSpPr/>
            <p:nvPr/>
          </p:nvSpPr>
          <p:spPr>
            <a:xfrm>
              <a:off x="929878" y="2892029"/>
              <a:ext cx="2081213" cy="351234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1013" dirty="0"/>
                <a:t>在此添加关键字</a:t>
              </a:r>
            </a:p>
          </p:txBody>
        </p:sp>
        <p:sp>
          <p:nvSpPr>
            <p:cNvPr id="6155" name="Freeform 1102"/>
            <p:cNvSpPr>
              <a:spLocks noChangeAspect="1" noEditPoints="1"/>
            </p:cNvSpPr>
            <p:nvPr/>
          </p:nvSpPr>
          <p:spPr bwMode="auto">
            <a:xfrm>
              <a:off x="619126" y="2932510"/>
              <a:ext cx="270272" cy="270272"/>
            </a:xfrm>
            <a:custGeom>
              <a:avLst/>
              <a:gdLst>
                <a:gd name="T0" fmla="*/ 2147483646 w 146"/>
                <a:gd name="T1" fmla="*/ 0 h 146"/>
                <a:gd name="T2" fmla="*/ 0 w 146"/>
                <a:gd name="T3" fmla="*/ 2147483646 h 146"/>
                <a:gd name="T4" fmla="*/ 2147483646 w 146"/>
                <a:gd name="T5" fmla="*/ 2147483646 h 146"/>
                <a:gd name="T6" fmla="*/ 2147483646 w 146"/>
                <a:gd name="T7" fmla="*/ 2147483646 h 146"/>
                <a:gd name="T8" fmla="*/ 2147483646 w 146"/>
                <a:gd name="T9" fmla="*/ 0 h 146"/>
                <a:gd name="T10" fmla="*/ 2147483646 w 146"/>
                <a:gd name="T11" fmla="*/ 2147483646 h 146"/>
                <a:gd name="T12" fmla="*/ 2147483646 w 146"/>
                <a:gd name="T13" fmla="*/ 2147483646 h 146"/>
                <a:gd name="T14" fmla="*/ 2147483646 w 146"/>
                <a:gd name="T15" fmla="*/ 2147483646 h 146"/>
                <a:gd name="T16" fmla="*/ 2147483646 w 146"/>
                <a:gd name="T17" fmla="*/ 2147483646 h 146"/>
                <a:gd name="T18" fmla="*/ 2147483646 w 146"/>
                <a:gd name="T19" fmla="*/ 2147483646 h 146"/>
                <a:gd name="T20" fmla="*/ 2147483646 w 146"/>
                <a:gd name="T21" fmla="*/ 2147483646 h 146"/>
                <a:gd name="T22" fmla="*/ 2147483646 w 146"/>
                <a:gd name="T23" fmla="*/ 2147483646 h 146"/>
                <a:gd name="T24" fmla="*/ 2147483646 w 146"/>
                <a:gd name="T25" fmla="*/ 2147483646 h 146"/>
                <a:gd name="T26" fmla="*/ 2147483646 w 146"/>
                <a:gd name="T27" fmla="*/ 2147483646 h 146"/>
                <a:gd name="T28" fmla="*/ 2147483646 w 146"/>
                <a:gd name="T29" fmla="*/ 2147483646 h 146"/>
                <a:gd name="T30" fmla="*/ 2147483646 w 146"/>
                <a:gd name="T31" fmla="*/ 2147483646 h 14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6" h="146">
                  <a:moveTo>
                    <a:pt x="73" y="0"/>
                  </a:moveTo>
                  <a:cubicBezTo>
                    <a:pt x="33" y="0"/>
                    <a:pt x="0" y="33"/>
                    <a:pt x="0" y="73"/>
                  </a:cubicBezTo>
                  <a:cubicBezTo>
                    <a:pt x="0" y="113"/>
                    <a:pt x="33" y="146"/>
                    <a:pt x="73" y="146"/>
                  </a:cubicBezTo>
                  <a:cubicBezTo>
                    <a:pt x="113" y="146"/>
                    <a:pt x="146" y="113"/>
                    <a:pt x="146" y="73"/>
                  </a:cubicBezTo>
                  <a:cubicBezTo>
                    <a:pt x="146" y="33"/>
                    <a:pt x="113" y="0"/>
                    <a:pt x="73" y="0"/>
                  </a:cubicBezTo>
                  <a:close/>
                  <a:moveTo>
                    <a:pt x="104" y="119"/>
                  </a:moveTo>
                  <a:cubicBezTo>
                    <a:pt x="73" y="100"/>
                    <a:pt x="73" y="100"/>
                    <a:pt x="73" y="100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96" y="83"/>
                    <a:pt x="96" y="83"/>
                    <a:pt x="96" y="83"/>
                  </a:cubicBezTo>
                  <a:lnTo>
                    <a:pt x="104" y="1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6162" name="矩形 19"/>
            <p:cNvSpPr>
              <a:spLocks noChangeArrowheads="1"/>
            </p:cNvSpPr>
            <p:nvPr/>
          </p:nvSpPr>
          <p:spPr bwMode="auto">
            <a:xfrm>
              <a:off x="578644" y="3243263"/>
              <a:ext cx="243244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900">
                  <a:solidFill>
                    <a:srgbClr val="1B2831"/>
                  </a:solidFill>
                  <a:latin typeface="Helvetica" panose="020B0604020202020204" pitchFamily="34" charset="0"/>
                </a:rPr>
                <a:t>When tomorrow turns in today, yesterday, and someday that no more important in your memory, we suddenly realize that we are pushed forward by time. </a:t>
              </a:r>
              <a:endParaRPr lang="zh-CN" altLang="en-US" sz="900">
                <a:solidFill>
                  <a:srgbClr val="1B283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52813" y="1279922"/>
            <a:ext cx="2439591" cy="2886671"/>
            <a:chOff x="3452813" y="1279922"/>
            <a:chExt cx="2439591" cy="2886671"/>
          </a:xfrm>
        </p:grpSpPr>
        <p:pic>
          <p:nvPicPr>
            <p:cNvPr id="6152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1148" y="1279922"/>
              <a:ext cx="2431256" cy="161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3461148" y="2892029"/>
              <a:ext cx="350044" cy="351234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3" name="矩形 12"/>
            <p:cNvSpPr/>
            <p:nvPr/>
          </p:nvSpPr>
          <p:spPr>
            <a:xfrm>
              <a:off x="3811191" y="2892029"/>
              <a:ext cx="2081213" cy="351234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1013" dirty="0"/>
                <a:t>在此添加关键字</a:t>
              </a:r>
            </a:p>
          </p:txBody>
        </p:sp>
        <p:sp>
          <p:nvSpPr>
            <p:cNvPr id="6161" name="Freeform 1103"/>
            <p:cNvSpPr>
              <a:spLocks noChangeAspect="1" noEditPoints="1"/>
            </p:cNvSpPr>
            <p:nvPr/>
          </p:nvSpPr>
          <p:spPr bwMode="auto">
            <a:xfrm>
              <a:off x="3501629" y="2932510"/>
              <a:ext cx="269081" cy="270272"/>
            </a:xfrm>
            <a:custGeom>
              <a:avLst/>
              <a:gdLst>
                <a:gd name="T0" fmla="*/ 2147483646 w 144"/>
                <a:gd name="T1" fmla="*/ 0 h 144"/>
                <a:gd name="T2" fmla="*/ 0 w 144"/>
                <a:gd name="T3" fmla="*/ 2147483646 h 144"/>
                <a:gd name="T4" fmla="*/ 2147483646 w 144"/>
                <a:gd name="T5" fmla="*/ 2147483646 h 144"/>
                <a:gd name="T6" fmla="*/ 2147483646 w 144"/>
                <a:gd name="T7" fmla="*/ 2147483646 h 144"/>
                <a:gd name="T8" fmla="*/ 2147483646 w 144"/>
                <a:gd name="T9" fmla="*/ 0 h 144"/>
                <a:gd name="T10" fmla="*/ 2147483646 w 144"/>
                <a:gd name="T11" fmla="*/ 2147483646 h 144"/>
                <a:gd name="T12" fmla="*/ 2147483646 w 144"/>
                <a:gd name="T13" fmla="*/ 2147483646 h 144"/>
                <a:gd name="T14" fmla="*/ 2147483646 w 144"/>
                <a:gd name="T15" fmla="*/ 2147483646 h 144"/>
                <a:gd name="T16" fmla="*/ 2147483646 w 144"/>
                <a:gd name="T17" fmla="*/ 2147483646 h 144"/>
                <a:gd name="T18" fmla="*/ 2147483646 w 144"/>
                <a:gd name="T19" fmla="*/ 2147483646 h 144"/>
                <a:gd name="T20" fmla="*/ 2147483646 w 144"/>
                <a:gd name="T21" fmla="*/ 2147483646 h 144"/>
                <a:gd name="T22" fmla="*/ 2147483646 w 144"/>
                <a:gd name="T23" fmla="*/ 2147483646 h 144"/>
                <a:gd name="T24" fmla="*/ 2147483646 w 144"/>
                <a:gd name="T25" fmla="*/ 2147483646 h 144"/>
                <a:gd name="T26" fmla="*/ 2147483646 w 144"/>
                <a:gd name="T27" fmla="*/ 2147483646 h 144"/>
                <a:gd name="T28" fmla="*/ 2147483646 w 144"/>
                <a:gd name="T29" fmla="*/ 2147483646 h 144"/>
                <a:gd name="T30" fmla="*/ 2147483646 w 144"/>
                <a:gd name="T31" fmla="*/ 2147483646 h 144"/>
                <a:gd name="T32" fmla="*/ 2147483646 w 144"/>
                <a:gd name="T33" fmla="*/ 2147483646 h 144"/>
                <a:gd name="T34" fmla="*/ 2147483646 w 144"/>
                <a:gd name="T35" fmla="*/ 2147483646 h 144"/>
                <a:gd name="T36" fmla="*/ 2147483646 w 144"/>
                <a:gd name="T37" fmla="*/ 2147483646 h 144"/>
                <a:gd name="T38" fmla="*/ 2147483646 w 144"/>
                <a:gd name="T39" fmla="*/ 2147483646 h 14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41" y="109"/>
                  </a:moveTo>
                  <a:cubicBezTo>
                    <a:pt x="38" y="109"/>
                    <a:pt x="35" y="106"/>
                    <a:pt x="35" y="103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52" y="81"/>
                    <a:pt x="63" y="92"/>
                    <a:pt x="65" y="107"/>
                  </a:cubicBezTo>
                  <a:lnTo>
                    <a:pt x="41" y="109"/>
                  </a:lnTo>
                  <a:close/>
                  <a:moveTo>
                    <a:pt x="78" y="105"/>
                  </a:moveTo>
                  <a:cubicBezTo>
                    <a:pt x="77" y="84"/>
                    <a:pt x="60" y="67"/>
                    <a:pt x="39" y="65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68" y="54"/>
                    <a:pt x="90" y="76"/>
                    <a:pt x="92" y="104"/>
                  </a:cubicBezTo>
                  <a:lnTo>
                    <a:pt x="78" y="105"/>
                  </a:lnTo>
                  <a:close/>
                  <a:moveTo>
                    <a:pt x="106" y="103"/>
                  </a:moveTo>
                  <a:cubicBezTo>
                    <a:pt x="103" y="68"/>
                    <a:pt x="76" y="41"/>
                    <a:pt x="41" y="38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84" y="28"/>
                    <a:pt x="116" y="60"/>
                    <a:pt x="120" y="101"/>
                  </a:cubicBezTo>
                  <a:lnTo>
                    <a:pt x="106" y="1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6163" name="矩形 20"/>
            <p:cNvSpPr>
              <a:spLocks noChangeArrowheads="1"/>
            </p:cNvSpPr>
            <p:nvPr/>
          </p:nvSpPr>
          <p:spPr bwMode="auto">
            <a:xfrm>
              <a:off x="3452813" y="3243263"/>
              <a:ext cx="243244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900">
                  <a:solidFill>
                    <a:srgbClr val="1B2831"/>
                  </a:solidFill>
                  <a:latin typeface="Helvetica" panose="020B0604020202020204" pitchFamily="34" charset="0"/>
                </a:rPr>
                <a:t>When tomorrow turns in today, yesterday, and someday that no more important in your memory, we suddenly realize that we are pushed forward by time. </a:t>
              </a:r>
              <a:endParaRPr lang="zh-CN" altLang="en-US" sz="900">
                <a:solidFill>
                  <a:srgbClr val="1B283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34126" y="1279923"/>
            <a:ext cx="2438399" cy="2886670"/>
            <a:chOff x="6334126" y="1279923"/>
            <a:chExt cx="2438399" cy="2886670"/>
          </a:xfrm>
        </p:grpSpPr>
        <p:pic>
          <p:nvPicPr>
            <p:cNvPr id="6150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805"/>
            <a:stretch>
              <a:fillRect/>
            </a:stretch>
          </p:blipFill>
          <p:spPr bwMode="auto">
            <a:xfrm>
              <a:off x="6342460" y="1279923"/>
              <a:ext cx="2430065" cy="1612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矩形 13"/>
            <p:cNvSpPr/>
            <p:nvPr/>
          </p:nvSpPr>
          <p:spPr>
            <a:xfrm>
              <a:off x="6340079" y="2892029"/>
              <a:ext cx="351234" cy="351234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5" name="矩形 14"/>
            <p:cNvSpPr/>
            <p:nvPr/>
          </p:nvSpPr>
          <p:spPr>
            <a:xfrm>
              <a:off x="6691312" y="2892029"/>
              <a:ext cx="2081213" cy="351234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1013" dirty="0"/>
                <a:t>在此添加关键字</a:t>
              </a: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6380304" y="2932404"/>
              <a:ext cx="270794" cy="270000"/>
              <a:chOff x="4351844" y="5426076"/>
              <a:chExt cx="541338" cy="539750"/>
            </a:xfrm>
            <a:solidFill>
              <a:schemeClr val="bg1"/>
            </a:solidFill>
          </p:grpSpPr>
          <p:sp>
            <p:nvSpPr>
              <p:cNvPr id="17" name="Freeform 1104"/>
              <p:cNvSpPr>
                <a:spLocks noEditPoints="1"/>
              </p:cNvSpPr>
              <p:nvPr/>
            </p:nvSpPr>
            <p:spPr bwMode="auto">
              <a:xfrm>
                <a:off x="4351844" y="5426076"/>
                <a:ext cx="541338" cy="539750"/>
              </a:xfrm>
              <a:custGeom>
                <a:avLst/>
                <a:gdLst>
                  <a:gd name="T0" fmla="*/ 72 w 144"/>
                  <a:gd name="T1" fmla="*/ 0 h 144"/>
                  <a:gd name="T2" fmla="*/ 0 w 144"/>
                  <a:gd name="T3" fmla="*/ 72 h 144"/>
                  <a:gd name="T4" fmla="*/ 72 w 144"/>
                  <a:gd name="T5" fmla="*/ 144 h 144"/>
                  <a:gd name="T6" fmla="*/ 144 w 144"/>
                  <a:gd name="T7" fmla="*/ 72 h 144"/>
                  <a:gd name="T8" fmla="*/ 72 w 144"/>
                  <a:gd name="T9" fmla="*/ 0 h 144"/>
                  <a:gd name="T10" fmla="*/ 110 w 144"/>
                  <a:gd name="T11" fmla="*/ 91 h 144"/>
                  <a:gd name="T12" fmla="*/ 108 w 144"/>
                  <a:gd name="T13" fmla="*/ 93 h 144"/>
                  <a:gd name="T14" fmla="*/ 84 w 144"/>
                  <a:gd name="T15" fmla="*/ 93 h 144"/>
                  <a:gd name="T16" fmla="*/ 84 w 144"/>
                  <a:gd name="T17" fmla="*/ 100 h 144"/>
                  <a:gd name="T18" fmla="*/ 101 w 144"/>
                  <a:gd name="T19" fmla="*/ 100 h 144"/>
                  <a:gd name="T20" fmla="*/ 103 w 144"/>
                  <a:gd name="T21" fmla="*/ 102 h 144"/>
                  <a:gd name="T22" fmla="*/ 103 w 144"/>
                  <a:gd name="T23" fmla="*/ 108 h 144"/>
                  <a:gd name="T24" fmla="*/ 101 w 144"/>
                  <a:gd name="T25" fmla="*/ 110 h 144"/>
                  <a:gd name="T26" fmla="*/ 43 w 144"/>
                  <a:gd name="T27" fmla="*/ 110 h 144"/>
                  <a:gd name="T28" fmla="*/ 41 w 144"/>
                  <a:gd name="T29" fmla="*/ 108 h 144"/>
                  <a:gd name="T30" fmla="*/ 41 w 144"/>
                  <a:gd name="T31" fmla="*/ 102 h 144"/>
                  <a:gd name="T32" fmla="*/ 43 w 144"/>
                  <a:gd name="T33" fmla="*/ 100 h 144"/>
                  <a:gd name="T34" fmla="*/ 60 w 144"/>
                  <a:gd name="T35" fmla="*/ 100 h 144"/>
                  <a:gd name="T36" fmla="*/ 60 w 144"/>
                  <a:gd name="T37" fmla="*/ 93 h 144"/>
                  <a:gd name="T38" fmla="*/ 36 w 144"/>
                  <a:gd name="T39" fmla="*/ 93 h 144"/>
                  <a:gd name="T40" fmla="*/ 34 w 144"/>
                  <a:gd name="T41" fmla="*/ 91 h 144"/>
                  <a:gd name="T42" fmla="*/ 34 w 144"/>
                  <a:gd name="T43" fmla="*/ 37 h 144"/>
                  <a:gd name="T44" fmla="*/ 36 w 144"/>
                  <a:gd name="T45" fmla="*/ 35 h 144"/>
                  <a:gd name="T46" fmla="*/ 108 w 144"/>
                  <a:gd name="T47" fmla="*/ 35 h 144"/>
                  <a:gd name="T48" fmla="*/ 110 w 144"/>
                  <a:gd name="T49" fmla="*/ 37 h 144"/>
                  <a:gd name="T50" fmla="*/ 110 w 144"/>
                  <a:gd name="T51" fmla="*/ 91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4" h="144">
                    <a:moveTo>
                      <a:pt x="72" y="0"/>
                    </a:moveTo>
                    <a:cubicBezTo>
                      <a:pt x="32" y="0"/>
                      <a:pt x="0" y="32"/>
                      <a:pt x="0" y="72"/>
                    </a:cubicBezTo>
                    <a:cubicBezTo>
                      <a:pt x="0" y="112"/>
                      <a:pt x="32" y="144"/>
                      <a:pt x="72" y="144"/>
                    </a:cubicBezTo>
                    <a:cubicBezTo>
                      <a:pt x="112" y="144"/>
                      <a:pt x="144" y="112"/>
                      <a:pt x="144" y="72"/>
                    </a:cubicBezTo>
                    <a:cubicBezTo>
                      <a:pt x="144" y="32"/>
                      <a:pt x="112" y="0"/>
                      <a:pt x="72" y="0"/>
                    </a:cubicBezTo>
                    <a:close/>
                    <a:moveTo>
                      <a:pt x="110" y="91"/>
                    </a:moveTo>
                    <a:cubicBezTo>
                      <a:pt x="110" y="92"/>
                      <a:pt x="109" y="93"/>
                      <a:pt x="108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100"/>
                      <a:pt x="84" y="100"/>
                      <a:pt x="84" y="100"/>
                    </a:cubicBezTo>
                    <a:cubicBezTo>
                      <a:pt x="101" y="100"/>
                      <a:pt x="101" y="100"/>
                      <a:pt x="101" y="100"/>
                    </a:cubicBezTo>
                    <a:cubicBezTo>
                      <a:pt x="102" y="100"/>
                      <a:pt x="103" y="101"/>
                      <a:pt x="103" y="102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103" y="109"/>
                      <a:pt x="102" y="110"/>
                      <a:pt x="101" y="110"/>
                    </a:cubicBezTo>
                    <a:cubicBezTo>
                      <a:pt x="43" y="110"/>
                      <a:pt x="43" y="110"/>
                      <a:pt x="43" y="110"/>
                    </a:cubicBezTo>
                    <a:cubicBezTo>
                      <a:pt x="42" y="110"/>
                      <a:pt x="41" y="109"/>
                      <a:pt x="41" y="108"/>
                    </a:cubicBezTo>
                    <a:cubicBezTo>
                      <a:pt x="41" y="102"/>
                      <a:pt x="41" y="102"/>
                      <a:pt x="41" y="102"/>
                    </a:cubicBezTo>
                    <a:cubicBezTo>
                      <a:pt x="41" y="101"/>
                      <a:pt x="42" y="100"/>
                      <a:pt x="43" y="100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60" y="93"/>
                      <a:pt x="60" y="93"/>
                      <a:pt x="60" y="93"/>
                    </a:cubicBezTo>
                    <a:cubicBezTo>
                      <a:pt x="36" y="93"/>
                      <a:pt x="36" y="93"/>
                      <a:pt x="36" y="93"/>
                    </a:cubicBezTo>
                    <a:cubicBezTo>
                      <a:pt x="35" y="93"/>
                      <a:pt x="34" y="92"/>
                      <a:pt x="34" y="91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6"/>
                      <a:pt x="35" y="35"/>
                      <a:pt x="36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109" y="35"/>
                      <a:pt x="110" y="36"/>
                      <a:pt x="110" y="37"/>
                    </a:cubicBezTo>
                    <a:lnTo>
                      <a:pt x="110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18" name="Freeform 1105"/>
              <p:cNvSpPr>
                <a:spLocks/>
              </p:cNvSpPr>
              <p:nvPr/>
            </p:nvSpPr>
            <p:spPr bwMode="auto">
              <a:xfrm>
                <a:off x="4516944" y="5597526"/>
                <a:ext cx="211138" cy="134938"/>
              </a:xfrm>
              <a:custGeom>
                <a:avLst/>
                <a:gdLst>
                  <a:gd name="T0" fmla="*/ 54 w 56"/>
                  <a:gd name="T1" fmla="*/ 0 h 36"/>
                  <a:gd name="T2" fmla="*/ 2 w 56"/>
                  <a:gd name="T3" fmla="*/ 0 h 36"/>
                  <a:gd name="T4" fmla="*/ 0 w 56"/>
                  <a:gd name="T5" fmla="*/ 2 h 36"/>
                  <a:gd name="T6" fmla="*/ 0 w 56"/>
                  <a:gd name="T7" fmla="*/ 34 h 36"/>
                  <a:gd name="T8" fmla="*/ 2 w 56"/>
                  <a:gd name="T9" fmla="*/ 36 h 36"/>
                  <a:gd name="T10" fmla="*/ 54 w 56"/>
                  <a:gd name="T11" fmla="*/ 36 h 36"/>
                  <a:gd name="T12" fmla="*/ 56 w 56"/>
                  <a:gd name="T13" fmla="*/ 34 h 36"/>
                  <a:gd name="T14" fmla="*/ 56 w 56"/>
                  <a:gd name="T15" fmla="*/ 2 h 36"/>
                  <a:gd name="T16" fmla="*/ 54 w 56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6">
                    <a:moveTo>
                      <a:pt x="5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1" y="36"/>
                      <a:pt x="2" y="36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5" y="36"/>
                      <a:pt x="56" y="35"/>
                      <a:pt x="56" y="34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6" y="0"/>
                      <a:pt x="55" y="0"/>
                      <a:pt x="5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</p:grpSp>
        <p:sp>
          <p:nvSpPr>
            <p:cNvPr id="6164" name="矩形 21"/>
            <p:cNvSpPr>
              <a:spLocks noChangeArrowheads="1"/>
            </p:cNvSpPr>
            <p:nvPr/>
          </p:nvSpPr>
          <p:spPr bwMode="auto">
            <a:xfrm>
              <a:off x="6334126" y="3243263"/>
              <a:ext cx="243244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900">
                  <a:solidFill>
                    <a:srgbClr val="1B2831"/>
                  </a:solidFill>
                  <a:latin typeface="Helvetica" panose="020B0604020202020204" pitchFamily="34" charset="0"/>
                </a:rPr>
                <a:t>When tomorrow turns in today, yesterday, and someday that no more important in your memory, we suddenly realize that we are pushed forward by time. </a:t>
              </a:r>
              <a:endParaRPr lang="zh-CN" altLang="en-US" sz="900">
                <a:solidFill>
                  <a:srgbClr val="1B283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601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>
            <a:spLocks/>
          </p:cNvSpPr>
          <p:nvPr/>
        </p:nvSpPr>
        <p:spPr bwMode="auto">
          <a:xfrm>
            <a:off x="4075510" y="3301604"/>
            <a:ext cx="1007269" cy="1616869"/>
          </a:xfrm>
          <a:custGeom>
            <a:avLst/>
            <a:gdLst>
              <a:gd name="connsiteX0" fmla="*/ 616199 w 1342369"/>
              <a:gd name="connsiteY0" fmla="*/ 690 h 2155959"/>
              <a:gd name="connsiteX1" fmla="*/ 644718 w 1342369"/>
              <a:gd name="connsiteY1" fmla="*/ 7198 h 2155959"/>
              <a:gd name="connsiteX2" fmla="*/ 891891 w 1342369"/>
              <a:gd name="connsiteY2" fmla="*/ 594450 h 2155959"/>
              <a:gd name="connsiteX3" fmla="*/ 1184379 w 1342369"/>
              <a:gd name="connsiteY3" fmla="*/ 382215 h 2155959"/>
              <a:gd name="connsiteX4" fmla="*/ 1340922 w 1342369"/>
              <a:gd name="connsiteY4" fmla="*/ 349247 h 2155959"/>
              <a:gd name="connsiteX5" fmla="*/ 1027836 w 1342369"/>
              <a:gd name="connsiteY5" fmla="*/ 1080737 h 2155959"/>
              <a:gd name="connsiteX6" fmla="*/ 1036689 w 1342369"/>
              <a:gd name="connsiteY6" fmla="*/ 2096039 h 2155959"/>
              <a:gd name="connsiteX7" fmla="*/ 1046134 w 1342369"/>
              <a:gd name="connsiteY7" fmla="*/ 2155959 h 2155959"/>
              <a:gd name="connsiteX8" fmla="*/ 543956 w 1342369"/>
              <a:gd name="connsiteY8" fmla="*/ 2155959 h 2155959"/>
              <a:gd name="connsiteX9" fmla="*/ 544822 w 1342369"/>
              <a:gd name="connsiteY9" fmla="*/ 2146849 h 2155959"/>
              <a:gd name="connsiteX10" fmla="*/ 587044 w 1342369"/>
              <a:gd name="connsiteY10" fmla="*/ 1332122 h 2155959"/>
              <a:gd name="connsiteX11" fmla="*/ 138013 w 1342369"/>
              <a:gd name="connsiteY11" fmla="*/ 796383 h 2155959"/>
              <a:gd name="connsiteX12" fmla="*/ 53562 w 1342369"/>
              <a:gd name="connsiteY12" fmla="*/ 608874 h 2155959"/>
              <a:gd name="connsiteX13" fmla="*/ 333692 w 1342369"/>
              <a:gd name="connsiteY13" fmla="*/ 755172 h 2155959"/>
              <a:gd name="connsiteX14" fmla="*/ 39144 w 1342369"/>
              <a:gd name="connsiteY14" fmla="*/ 417244 h 2155959"/>
              <a:gd name="connsiteX15" fmla="*/ 45323 w 1342369"/>
              <a:gd name="connsiteY15" fmla="*/ 264765 h 2155959"/>
              <a:gd name="connsiteX16" fmla="*/ 407844 w 1342369"/>
              <a:gd name="connsiteY16" fmla="*/ 596511 h 2155959"/>
              <a:gd name="connsiteX17" fmla="*/ 189508 w 1342369"/>
              <a:gd name="connsiteY17" fmla="*/ 101982 h 2155959"/>
              <a:gd name="connsiteX18" fmla="*/ 372828 w 1342369"/>
              <a:gd name="connsiteY18" fmla="*/ 242099 h 2155959"/>
              <a:gd name="connsiteX19" fmla="*/ 620001 w 1342369"/>
              <a:gd name="connsiteY19" fmla="*/ 396639 h 2155959"/>
              <a:gd name="connsiteX20" fmla="*/ 616199 w 1342369"/>
              <a:gd name="connsiteY20" fmla="*/ 690 h 2155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342369" h="2155959">
                <a:moveTo>
                  <a:pt x="616199" y="690"/>
                </a:moveTo>
                <a:cubicBezTo>
                  <a:pt x="623960" y="-1205"/>
                  <a:pt x="633390" y="758"/>
                  <a:pt x="644718" y="7198"/>
                </a:cubicBezTo>
                <a:cubicBezTo>
                  <a:pt x="735348" y="56650"/>
                  <a:pt x="768305" y="567663"/>
                  <a:pt x="891891" y="594450"/>
                </a:cubicBezTo>
                <a:cubicBezTo>
                  <a:pt x="1017538" y="621237"/>
                  <a:pt x="1151423" y="456394"/>
                  <a:pt x="1184379" y="382215"/>
                </a:cubicBezTo>
                <a:cubicBezTo>
                  <a:pt x="1217336" y="305975"/>
                  <a:pt x="1322384" y="266825"/>
                  <a:pt x="1340922" y="349247"/>
                </a:cubicBezTo>
                <a:cubicBezTo>
                  <a:pt x="1361520" y="431668"/>
                  <a:pt x="1157602" y="542937"/>
                  <a:pt x="1027836" y="1080737"/>
                </a:cubicBezTo>
                <a:cubicBezTo>
                  <a:pt x="956002" y="1382090"/>
                  <a:pt x="991702" y="1793626"/>
                  <a:pt x="1036689" y="2096039"/>
                </a:cubicBezTo>
                <a:lnTo>
                  <a:pt x="1046134" y="2155959"/>
                </a:lnTo>
                <a:lnTo>
                  <a:pt x="543956" y="2155959"/>
                </a:lnTo>
                <a:lnTo>
                  <a:pt x="544822" y="2146849"/>
                </a:lnTo>
                <a:cubicBezTo>
                  <a:pt x="564210" y="1938701"/>
                  <a:pt x="594125" y="1568698"/>
                  <a:pt x="587044" y="1332122"/>
                </a:cubicBezTo>
                <a:cubicBezTo>
                  <a:pt x="576746" y="988013"/>
                  <a:pt x="265719" y="887047"/>
                  <a:pt x="138013" y="796383"/>
                </a:cubicBezTo>
                <a:cubicBezTo>
                  <a:pt x="10307" y="705719"/>
                  <a:pt x="-18530" y="604753"/>
                  <a:pt x="53562" y="608874"/>
                </a:cubicBezTo>
                <a:cubicBezTo>
                  <a:pt x="123595" y="612995"/>
                  <a:pt x="319274" y="788141"/>
                  <a:pt x="333692" y="755172"/>
                </a:cubicBezTo>
                <a:cubicBezTo>
                  <a:pt x="348110" y="724264"/>
                  <a:pt x="113296" y="532634"/>
                  <a:pt x="39144" y="417244"/>
                </a:cubicBezTo>
                <a:cubicBezTo>
                  <a:pt x="-37068" y="303915"/>
                  <a:pt x="16486" y="275067"/>
                  <a:pt x="45323" y="264765"/>
                </a:cubicBezTo>
                <a:cubicBezTo>
                  <a:pt x="76220" y="254462"/>
                  <a:pt x="391366" y="617116"/>
                  <a:pt x="407844" y="596511"/>
                </a:cubicBezTo>
                <a:cubicBezTo>
                  <a:pt x="426382" y="573845"/>
                  <a:pt x="177149" y="137011"/>
                  <a:pt x="189508" y="101982"/>
                </a:cubicBezTo>
                <a:cubicBezTo>
                  <a:pt x="199806" y="66953"/>
                  <a:pt x="263660" y="-3105"/>
                  <a:pt x="372828" y="242099"/>
                </a:cubicBezTo>
                <a:cubicBezTo>
                  <a:pt x="481996" y="487303"/>
                  <a:pt x="655017" y="600632"/>
                  <a:pt x="620001" y="396639"/>
                </a:cubicBezTo>
                <a:cubicBezTo>
                  <a:pt x="589362" y="216342"/>
                  <a:pt x="561877" y="13959"/>
                  <a:pt x="616199" y="69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013"/>
          </a:p>
        </p:txBody>
      </p:sp>
      <p:sp>
        <p:nvSpPr>
          <p:cNvPr id="13319" name="Freeform 6"/>
          <p:cNvSpPr>
            <a:spLocks/>
          </p:cNvSpPr>
          <p:nvPr/>
        </p:nvSpPr>
        <p:spPr bwMode="auto">
          <a:xfrm>
            <a:off x="4156472" y="1606153"/>
            <a:ext cx="1946672" cy="1841897"/>
          </a:xfrm>
          <a:custGeom>
            <a:avLst/>
            <a:gdLst>
              <a:gd name="T0" fmla="*/ 2147483646 w 1261"/>
              <a:gd name="T1" fmla="*/ 2147483646 h 1192"/>
              <a:gd name="T2" fmla="*/ 2147483646 w 1261"/>
              <a:gd name="T3" fmla="*/ 0 h 1192"/>
              <a:gd name="T4" fmla="*/ 2147483646 w 1261"/>
              <a:gd name="T5" fmla="*/ 2147483646 h 1192"/>
              <a:gd name="T6" fmla="*/ 2147483646 w 1261"/>
              <a:gd name="T7" fmla="*/ 2147483646 h 1192"/>
              <a:gd name="T8" fmla="*/ 2147483646 w 1261"/>
              <a:gd name="T9" fmla="*/ 2147483646 h 1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61" h="1192">
                <a:moveTo>
                  <a:pt x="388" y="1185"/>
                </a:moveTo>
                <a:cubicBezTo>
                  <a:pt x="388" y="1185"/>
                  <a:pt x="0" y="615"/>
                  <a:pt x="659" y="0"/>
                </a:cubicBezTo>
                <a:cubicBezTo>
                  <a:pt x="659" y="0"/>
                  <a:pt x="1261" y="710"/>
                  <a:pt x="490" y="1192"/>
                </a:cubicBezTo>
                <a:cubicBezTo>
                  <a:pt x="490" y="1192"/>
                  <a:pt x="508" y="734"/>
                  <a:pt x="595" y="548"/>
                </a:cubicBezTo>
                <a:cubicBezTo>
                  <a:pt x="595" y="548"/>
                  <a:pt x="363" y="953"/>
                  <a:pt x="388" y="1185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13320" name="Freeform 7"/>
          <p:cNvSpPr>
            <a:spLocks/>
          </p:cNvSpPr>
          <p:nvPr/>
        </p:nvSpPr>
        <p:spPr bwMode="auto">
          <a:xfrm>
            <a:off x="5160169" y="2746772"/>
            <a:ext cx="1440656" cy="1413272"/>
          </a:xfrm>
          <a:custGeom>
            <a:avLst/>
            <a:gdLst>
              <a:gd name="T0" fmla="*/ 0 w 933"/>
              <a:gd name="T1" fmla="*/ 2147483646 h 915"/>
              <a:gd name="T2" fmla="*/ 2147483646 w 933"/>
              <a:gd name="T3" fmla="*/ 2147483646 h 915"/>
              <a:gd name="T4" fmla="*/ 2147483646 w 933"/>
              <a:gd name="T5" fmla="*/ 2147483646 h 915"/>
              <a:gd name="T6" fmla="*/ 2147483646 w 933"/>
              <a:gd name="T7" fmla="*/ 2147483646 h 915"/>
              <a:gd name="T8" fmla="*/ 0 w 933"/>
              <a:gd name="T9" fmla="*/ 2147483646 h 9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3" h="915">
                <a:moveTo>
                  <a:pt x="0" y="502"/>
                </a:moveTo>
                <a:cubicBezTo>
                  <a:pt x="0" y="502"/>
                  <a:pt x="238" y="0"/>
                  <a:pt x="933" y="207"/>
                </a:cubicBezTo>
                <a:cubicBezTo>
                  <a:pt x="933" y="207"/>
                  <a:pt x="686" y="915"/>
                  <a:pt x="37" y="576"/>
                </a:cubicBezTo>
                <a:cubicBezTo>
                  <a:pt x="37" y="576"/>
                  <a:pt x="362" y="402"/>
                  <a:pt x="527" y="386"/>
                </a:cubicBezTo>
                <a:cubicBezTo>
                  <a:pt x="527" y="386"/>
                  <a:pt x="151" y="390"/>
                  <a:pt x="0" y="502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13321" name="Freeform 8"/>
          <p:cNvSpPr>
            <a:spLocks/>
          </p:cNvSpPr>
          <p:nvPr/>
        </p:nvSpPr>
        <p:spPr bwMode="auto">
          <a:xfrm>
            <a:off x="2550319" y="2451498"/>
            <a:ext cx="1497806" cy="1583531"/>
          </a:xfrm>
          <a:custGeom>
            <a:avLst/>
            <a:gdLst>
              <a:gd name="T0" fmla="*/ 2147483646 w 970"/>
              <a:gd name="T1" fmla="*/ 2147483646 h 1025"/>
              <a:gd name="T2" fmla="*/ 0 w 970"/>
              <a:gd name="T3" fmla="*/ 2147483646 h 1025"/>
              <a:gd name="T4" fmla="*/ 2147483646 w 970"/>
              <a:gd name="T5" fmla="*/ 2147483646 h 1025"/>
              <a:gd name="T6" fmla="*/ 2147483646 w 970"/>
              <a:gd name="T7" fmla="*/ 2147483646 h 1025"/>
              <a:gd name="T8" fmla="*/ 2147483646 w 970"/>
              <a:gd name="T9" fmla="*/ 2147483646 h 10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70" h="1025">
                <a:moveTo>
                  <a:pt x="966" y="703"/>
                </a:moveTo>
                <a:cubicBezTo>
                  <a:pt x="966" y="703"/>
                  <a:pt x="507" y="1025"/>
                  <a:pt x="0" y="498"/>
                </a:cubicBezTo>
                <a:cubicBezTo>
                  <a:pt x="0" y="498"/>
                  <a:pt x="568" y="0"/>
                  <a:pt x="970" y="620"/>
                </a:cubicBezTo>
                <a:cubicBezTo>
                  <a:pt x="970" y="620"/>
                  <a:pt x="598" y="611"/>
                  <a:pt x="445" y="543"/>
                </a:cubicBezTo>
                <a:cubicBezTo>
                  <a:pt x="445" y="543"/>
                  <a:pt x="778" y="726"/>
                  <a:pt x="966" y="703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13322" name="Freeform 9"/>
          <p:cNvSpPr>
            <a:spLocks/>
          </p:cNvSpPr>
          <p:nvPr/>
        </p:nvSpPr>
        <p:spPr bwMode="auto">
          <a:xfrm>
            <a:off x="3301604" y="1745456"/>
            <a:ext cx="1495425" cy="1558529"/>
          </a:xfrm>
          <a:custGeom>
            <a:avLst/>
            <a:gdLst>
              <a:gd name="T0" fmla="*/ 2147483646 w 968"/>
              <a:gd name="T1" fmla="*/ 2147483646 h 1009"/>
              <a:gd name="T2" fmla="*/ 2147483646 w 968"/>
              <a:gd name="T3" fmla="*/ 0 h 1009"/>
              <a:gd name="T4" fmla="*/ 2147483646 w 968"/>
              <a:gd name="T5" fmla="*/ 2147483646 h 1009"/>
              <a:gd name="T6" fmla="*/ 2147483646 w 968"/>
              <a:gd name="T7" fmla="*/ 2147483646 h 1009"/>
              <a:gd name="T8" fmla="*/ 2147483646 w 968"/>
              <a:gd name="T9" fmla="*/ 2147483646 h 10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8" h="1009">
                <a:moveTo>
                  <a:pt x="594" y="1009"/>
                </a:moveTo>
                <a:cubicBezTo>
                  <a:pt x="594" y="1009"/>
                  <a:pt x="0" y="806"/>
                  <a:pt x="142" y="0"/>
                </a:cubicBezTo>
                <a:cubicBezTo>
                  <a:pt x="142" y="0"/>
                  <a:pt x="968" y="186"/>
                  <a:pt x="671" y="958"/>
                </a:cubicBezTo>
                <a:cubicBezTo>
                  <a:pt x="671" y="958"/>
                  <a:pt x="435" y="615"/>
                  <a:pt x="395" y="433"/>
                </a:cubicBezTo>
                <a:cubicBezTo>
                  <a:pt x="395" y="433"/>
                  <a:pt x="449" y="854"/>
                  <a:pt x="594" y="1009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>
            <a:off x="289323" y="2786009"/>
            <a:ext cx="2340769" cy="750203"/>
          </a:xfrm>
          <a:prstGeom prst="rect">
            <a:avLst/>
          </a:prstGeom>
        </p:spPr>
        <p:txBody>
          <a:bodyPr lIns="91438" tIns="45719" rIns="91438" bIns="45719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在此添加关键字</a:t>
            </a:r>
          </a:p>
          <a:p>
            <a:pPr algn="r">
              <a:lnSpc>
                <a:spcPct val="150000"/>
              </a:lnSpc>
              <a:defRPr/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WPS Office 2013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在线模板首页全新升级，更新上百个热门标签让你更方便查找。</a:t>
            </a:r>
          </a:p>
        </p:txBody>
      </p:sp>
      <p:sp>
        <p:nvSpPr>
          <p:cNvPr id="12" name="矩形 11"/>
          <p:cNvSpPr/>
          <p:nvPr/>
        </p:nvSpPr>
        <p:spPr>
          <a:xfrm>
            <a:off x="1029891" y="1552521"/>
            <a:ext cx="2340769" cy="750203"/>
          </a:xfrm>
          <a:prstGeom prst="rect">
            <a:avLst/>
          </a:prstGeom>
        </p:spPr>
        <p:txBody>
          <a:bodyPr lIns="91438" tIns="45719" rIns="91438" bIns="45719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在此添加关键字</a:t>
            </a:r>
          </a:p>
          <a:p>
            <a:pPr algn="r">
              <a:lnSpc>
                <a:spcPct val="150000"/>
              </a:lnSpc>
              <a:defRPr/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WPS Office 2013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在线模板首页全新升级，更新上百个热门标签让你更方便查找。</a:t>
            </a:r>
          </a:p>
        </p:txBody>
      </p:sp>
      <p:sp>
        <p:nvSpPr>
          <p:cNvPr id="13" name="矩形 12"/>
          <p:cNvSpPr/>
          <p:nvPr/>
        </p:nvSpPr>
        <p:spPr>
          <a:xfrm>
            <a:off x="5548312" y="1552521"/>
            <a:ext cx="2339579" cy="750203"/>
          </a:xfrm>
          <a:prstGeom prst="rect">
            <a:avLst/>
          </a:prstGeom>
        </p:spPr>
        <p:txBody>
          <a:bodyPr lIns="91438" tIns="45719" rIns="91438" bIns="45719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在此添加关键字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WPS Office 2013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在线模板首页全新升级，更新上百个热门标签让你更方便查找。</a:t>
            </a:r>
          </a:p>
        </p:txBody>
      </p:sp>
      <p:sp>
        <p:nvSpPr>
          <p:cNvPr id="14" name="矩形 13"/>
          <p:cNvSpPr/>
          <p:nvPr/>
        </p:nvSpPr>
        <p:spPr>
          <a:xfrm>
            <a:off x="6600825" y="2926503"/>
            <a:ext cx="2339579" cy="750203"/>
          </a:xfrm>
          <a:prstGeom prst="rect">
            <a:avLst/>
          </a:prstGeom>
        </p:spPr>
        <p:txBody>
          <a:bodyPr lIns="91438" tIns="45719" rIns="91438" bIns="45719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在此添加关键字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WPS Office 2013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在线模板首页全新升级，更新上百个热门标签让你更方便查找。</a:t>
            </a:r>
          </a:p>
        </p:txBody>
      </p:sp>
      <p:sp>
        <p:nvSpPr>
          <p:cNvPr id="17" name="任意多边形 16"/>
          <p:cNvSpPr/>
          <p:nvPr/>
        </p:nvSpPr>
        <p:spPr>
          <a:xfrm>
            <a:off x="3514726" y="4860132"/>
            <a:ext cx="2365772" cy="284560"/>
          </a:xfrm>
          <a:custGeom>
            <a:avLst/>
            <a:gdLst>
              <a:gd name="connsiteX0" fmla="*/ 1577196 w 3154392"/>
              <a:gd name="connsiteY0" fmla="*/ 0 h 301959"/>
              <a:gd name="connsiteX1" fmla="*/ 3112307 w 3154392"/>
              <a:gd name="connsiteY1" fmla="*/ 275763 h 301959"/>
              <a:gd name="connsiteX2" fmla="*/ 3154392 w 3154392"/>
              <a:gd name="connsiteY2" fmla="*/ 301959 h 301959"/>
              <a:gd name="connsiteX3" fmla="*/ 0 w 3154392"/>
              <a:gd name="connsiteY3" fmla="*/ 301959 h 301959"/>
              <a:gd name="connsiteX4" fmla="*/ 42085 w 3154392"/>
              <a:gd name="connsiteY4" fmla="*/ 275763 h 301959"/>
              <a:gd name="connsiteX5" fmla="*/ 1577196 w 3154392"/>
              <a:gd name="connsiteY5" fmla="*/ 0 h 30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54392" h="301959">
                <a:moveTo>
                  <a:pt x="1577196" y="0"/>
                </a:moveTo>
                <a:cubicBezTo>
                  <a:pt x="2216218" y="0"/>
                  <a:pt x="2779619" y="109388"/>
                  <a:pt x="3112307" y="275763"/>
                </a:cubicBezTo>
                <a:lnTo>
                  <a:pt x="3154392" y="301959"/>
                </a:lnTo>
                <a:lnTo>
                  <a:pt x="0" y="301959"/>
                </a:lnTo>
                <a:lnTo>
                  <a:pt x="42085" y="275763"/>
                </a:lnTo>
                <a:cubicBezTo>
                  <a:pt x="374774" y="109388"/>
                  <a:pt x="938175" y="0"/>
                  <a:pt x="1577196" y="0"/>
                </a:cubicBezTo>
                <a:close/>
              </a:path>
            </a:pathLst>
          </a:custGeom>
          <a:solidFill>
            <a:srgbClr val="0E8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131567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319" grpId="0" animBg="1"/>
      <p:bldP spid="13320" grpId="0" animBg="1"/>
      <p:bldP spid="13321" grpId="0" animBg="1"/>
      <p:bldP spid="13322" grpId="0" animBg="1"/>
      <p:bldP spid="11" grpId="0"/>
      <p:bldP spid="12" grpId="0"/>
      <p:bldP spid="13" grpId="0"/>
      <p:bldP spid="14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54832" y="1506538"/>
            <a:ext cx="2731294" cy="2421850"/>
            <a:chOff x="554832" y="1824038"/>
            <a:chExt cx="2731294" cy="2421850"/>
          </a:xfrm>
        </p:grpSpPr>
        <p:sp>
          <p:nvSpPr>
            <p:cNvPr id="22546" name="TextBox 17"/>
            <p:cNvSpPr txBox="1">
              <a:spLocks noChangeArrowheads="1"/>
            </p:cNvSpPr>
            <p:nvPr/>
          </p:nvSpPr>
          <p:spPr bwMode="auto">
            <a:xfrm>
              <a:off x="623888" y="1824038"/>
              <a:ext cx="2108265" cy="323163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500">
                  <a:solidFill>
                    <a:schemeClr val="bg1"/>
                  </a:solidFill>
                </a:rPr>
                <a:t>单击此添加文本关键字</a:t>
              </a:r>
              <a:endParaRPr lang="en-US" altLang="zh-CN" sz="1500">
                <a:solidFill>
                  <a:schemeClr val="bg1"/>
                </a:solidFill>
              </a:endParaRPr>
            </a:p>
          </p:txBody>
        </p:sp>
        <p:sp>
          <p:nvSpPr>
            <p:cNvPr id="22547" name="矩形 20"/>
            <p:cNvSpPr>
              <a:spLocks noChangeArrowheads="1"/>
            </p:cNvSpPr>
            <p:nvPr/>
          </p:nvSpPr>
          <p:spPr bwMode="auto">
            <a:xfrm>
              <a:off x="554832" y="2214563"/>
              <a:ext cx="2731294" cy="203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50">
                  <a:solidFill>
                    <a:srgbClr val="1B2831"/>
                  </a:solidFill>
                  <a:latin typeface="Helvetica" panose="020B0604020202020204" pitchFamily="34" charset="0"/>
                </a:rPr>
  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  </a:r>
              <a:endParaRPr lang="zh-CN" altLang="en-US" sz="1050">
                <a:solidFill>
                  <a:srgbClr val="1B283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40906" y="1330325"/>
            <a:ext cx="5703094" cy="2701529"/>
            <a:chOff x="3440906" y="1647825"/>
            <a:chExt cx="5703094" cy="2701529"/>
          </a:xfrm>
        </p:grpSpPr>
        <p:sp>
          <p:nvSpPr>
            <p:cNvPr id="19" name="矩形 18"/>
            <p:cNvSpPr/>
            <p:nvPr/>
          </p:nvSpPr>
          <p:spPr>
            <a:xfrm>
              <a:off x="4542235" y="3684985"/>
              <a:ext cx="4601765" cy="664369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7" name="矩形 16"/>
            <p:cNvSpPr/>
            <p:nvPr/>
          </p:nvSpPr>
          <p:spPr>
            <a:xfrm>
              <a:off x="4542235" y="3000375"/>
              <a:ext cx="4601765" cy="683419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6" name="矩形 15"/>
            <p:cNvSpPr/>
            <p:nvPr/>
          </p:nvSpPr>
          <p:spPr>
            <a:xfrm>
              <a:off x="4542235" y="2314575"/>
              <a:ext cx="4601765" cy="683419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5" name="矩形 14"/>
            <p:cNvSpPr/>
            <p:nvPr/>
          </p:nvSpPr>
          <p:spPr>
            <a:xfrm>
              <a:off x="4542235" y="1647825"/>
              <a:ext cx="4601765" cy="664369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3625453" y="1650206"/>
              <a:ext cx="1795463" cy="661988"/>
            </a:xfrm>
            <a:custGeom>
              <a:avLst/>
              <a:gdLst>
                <a:gd name="connsiteX0" fmla="*/ 1620087 w 3338267"/>
                <a:gd name="connsiteY0" fmla="*/ 2113 h 1233000"/>
                <a:gd name="connsiteX1" fmla="*/ 3309410 w 3338267"/>
                <a:gd name="connsiteY1" fmla="*/ 1147343 h 1233000"/>
                <a:gd name="connsiteX2" fmla="*/ 3338267 w 3338267"/>
                <a:gd name="connsiteY2" fmla="*/ 1233000 h 1233000"/>
                <a:gd name="connsiteX3" fmla="*/ 0 w 3338267"/>
                <a:gd name="connsiteY3" fmla="*/ 1233000 h 1233000"/>
                <a:gd name="connsiteX4" fmla="*/ 20933 w 3338267"/>
                <a:gd name="connsiteY4" fmla="*/ 1142883 h 1233000"/>
                <a:gd name="connsiteX5" fmla="*/ 1229804 w 3338267"/>
                <a:gd name="connsiteY5" fmla="*/ 59840 h 1233000"/>
                <a:gd name="connsiteX6" fmla="*/ 1620087 w 3338267"/>
                <a:gd name="connsiteY6" fmla="*/ 2113 h 123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38267" h="1233000">
                  <a:moveTo>
                    <a:pt x="1620087" y="2113"/>
                  </a:moveTo>
                  <a:cubicBezTo>
                    <a:pt x="2435631" y="-36784"/>
                    <a:pt x="3048126" y="465873"/>
                    <a:pt x="3309410" y="1147343"/>
                  </a:cubicBezTo>
                  <a:lnTo>
                    <a:pt x="3338267" y="1233000"/>
                  </a:lnTo>
                  <a:lnTo>
                    <a:pt x="0" y="1233000"/>
                  </a:lnTo>
                  <a:lnTo>
                    <a:pt x="20933" y="1142883"/>
                  </a:lnTo>
                  <a:cubicBezTo>
                    <a:pt x="182326" y="598551"/>
                    <a:pt x="683555" y="210454"/>
                    <a:pt x="1229804" y="59840"/>
                  </a:cubicBezTo>
                  <a:cubicBezTo>
                    <a:pt x="1364345" y="26899"/>
                    <a:pt x="1494619" y="8097"/>
                    <a:pt x="1620087" y="2113"/>
                  </a:cubicBez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440906" y="3001566"/>
              <a:ext cx="1944291" cy="682228"/>
            </a:xfrm>
            <a:custGeom>
              <a:avLst/>
              <a:gdLst>
                <a:gd name="connsiteX0" fmla="*/ 62449 w 3614997"/>
                <a:gd name="connsiteY0" fmla="*/ 0 h 1268486"/>
                <a:gd name="connsiteX1" fmla="*/ 3614997 w 3614997"/>
                <a:gd name="connsiteY1" fmla="*/ 0 h 1268486"/>
                <a:gd name="connsiteX2" fmla="*/ 3611359 w 3614997"/>
                <a:gd name="connsiteY2" fmla="*/ 8959 h 1268486"/>
                <a:gd name="connsiteX3" fmla="*/ 3298821 w 3614997"/>
                <a:gd name="connsiteY3" fmla="*/ 473005 h 1268486"/>
                <a:gd name="connsiteX4" fmla="*/ 3136821 w 3614997"/>
                <a:gd name="connsiteY4" fmla="*/ 1205909 h 1268486"/>
                <a:gd name="connsiteX5" fmla="*/ 3163569 w 3614997"/>
                <a:gd name="connsiteY5" fmla="*/ 1268486 h 1268486"/>
                <a:gd name="connsiteX6" fmla="*/ 495090 w 3614997"/>
                <a:gd name="connsiteY6" fmla="*/ 1268486 h 1268486"/>
                <a:gd name="connsiteX7" fmla="*/ 493708 w 3614997"/>
                <a:gd name="connsiteY7" fmla="*/ 1265403 h 1268486"/>
                <a:gd name="connsiteX8" fmla="*/ 500851 w 3614997"/>
                <a:gd name="connsiteY8" fmla="*/ 965923 h 1268486"/>
                <a:gd name="connsiteX9" fmla="*/ 403220 w 3614997"/>
                <a:gd name="connsiteY9" fmla="*/ 680174 h 1268486"/>
                <a:gd name="connsiteX10" fmla="*/ 384170 w 3614997"/>
                <a:gd name="connsiteY10" fmla="*/ 377755 h 1268486"/>
                <a:gd name="connsiteX11" fmla="*/ 336545 w 3614997"/>
                <a:gd name="connsiteY11" fmla="*/ 292030 h 1268486"/>
                <a:gd name="connsiteX12" fmla="*/ 22220 w 3614997"/>
                <a:gd name="connsiteY12" fmla="*/ 53905 h 1268486"/>
                <a:gd name="connsiteX13" fmla="*/ 62449 w 3614997"/>
                <a:gd name="connsiteY13" fmla="*/ 0 h 1268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14997" h="1268486">
                  <a:moveTo>
                    <a:pt x="62449" y="0"/>
                  </a:moveTo>
                  <a:lnTo>
                    <a:pt x="3614997" y="0"/>
                  </a:lnTo>
                  <a:lnTo>
                    <a:pt x="3611359" y="8959"/>
                  </a:lnTo>
                  <a:cubicBezTo>
                    <a:pt x="3540913" y="164633"/>
                    <a:pt x="3440109" y="321399"/>
                    <a:pt x="3298821" y="473005"/>
                  </a:cubicBezTo>
                  <a:cubicBezTo>
                    <a:pt x="3129355" y="725815"/>
                    <a:pt x="3032815" y="910560"/>
                    <a:pt x="3136821" y="1205909"/>
                  </a:cubicBezTo>
                  <a:lnTo>
                    <a:pt x="3163569" y="1268486"/>
                  </a:lnTo>
                  <a:lnTo>
                    <a:pt x="495090" y="1268486"/>
                  </a:lnTo>
                  <a:lnTo>
                    <a:pt x="493708" y="1265403"/>
                  </a:lnTo>
                  <a:cubicBezTo>
                    <a:pt x="463942" y="1186338"/>
                    <a:pt x="450249" y="1091534"/>
                    <a:pt x="500851" y="965923"/>
                  </a:cubicBezTo>
                  <a:cubicBezTo>
                    <a:pt x="461163" y="894486"/>
                    <a:pt x="250027" y="882581"/>
                    <a:pt x="403220" y="680174"/>
                  </a:cubicBezTo>
                  <a:cubicBezTo>
                    <a:pt x="206370" y="457924"/>
                    <a:pt x="357183" y="419030"/>
                    <a:pt x="384170" y="377755"/>
                  </a:cubicBezTo>
                  <a:lnTo>
                    <a:pt x="336545" y="292030"/>
                  </a:lnTo>
                  <a:cubicBezTo>
                    <a:pt x="79370" y="286473"/>
                    <a:pt x="-56361" y="228530"/>
                    <a:pt x="22220" y="53905"/>
                  </a:cubicBezTo>
                  <a:lnTo>
                    <a:pt x="62449" y="0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3475435" y="2315766"/>
              <a:ext cx="1989534" cy="682228"/>
            </a:xfrm>
            <a:custGeom>
              <a:avLst/>
              <a:gdLst>
                <a:gd name="connsiteX0" fmla="*/ 275709 w 3699271"/>
                <a:gd name="connsiteY0" fmla="*/ 0 h 1268486"/>
                <a:gd name="connsiteX1" fmla="*/ 3616957 w 3699271"/>
                <a:gd name="connsiteY1" fmla="*/ 0 h 1268486"/>
                <a:gd name="connsiteX2" fmla="*/ 3640330 w 3699271"/>
                <a:gd name="connsiteY2" fmla="*/ 69378 h 1268486"/>
                <a:gd name="connsiteX3" fmla="*/ 3600119 w 3699271"/>
                <a:gd name="connsiteY3" fmla="*/ 1155754 h 1268486"/>
                <a:gd name="connsiteX4" fmla="*/ 3554330 w 3699271"/>
                <a:gd name="connsiteY4" fmla="*/ 1268486 h 1268486"/>
                <a:gd name="connsiteX5" fmla="*/ 0 w 3699271"/>
                <a:gd name="connsiteY5" fmla="*/ 1268486 h 1268486"/>
                <a:gd name="connsiteX6" fmla="*/ 79580 w 3699271"/>
                <a:gd name="connsiteY6" fmla="*/ 1161851 h 1268486"/>
                <a:gd name="connsiteX7" fmla="*/ 316105 w 3699271"/>
                <a:gd name="connsiteY7" fmla="*/ 736128 h 1268486"/>
                <a:gd name="connsiteX8" fmla="*/ 262489 w 3699271"/>
                <a:gd name="connsiteY8" fmla="*/ 56913 h 1268486"/>
                <a:gd name="connsiteX9" fmla="*/ 275709 w 3699271"/>
                <a:gd name="connsiteY9" fmla="*/ 0 h 1268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99271" h="1268486">
                  <a:moveTo>
                    <a:pt x="275709" y="0"/>
                  </a:moveTo>
                  <a:lnTo>
                    <a:pt x="3616957" y="0"/>
                  </a:lnTo>
                  <a:lnTo>
                    <a:pt x="3640330" y="69378"/>
                  </a:lnTo>
                  <a:cubicBezTo>
                    <a:pt x="3697083" y="324767"/>
                    <a:pt x="3753836" y="730225"/>
                    <a:pt x="3600119" y="1155754"/>
                  </a:cubicBezTo>
                  <a:lnTo>
                    <a:pt x="3554330" y="1268486"/>
                  </a:lnTo>
                  <a:lnTo>
                    <a:pt x="0" y="1268486"/>
                  </a:lnTo>
                  <a:lnTo>
                    <a:pt x="79580" y="1161851"/>
                  </a:lnTo>
                  <a:cubicBezTo>
                    <a:pt x="183201" y="1013246"/>
                    <a:pt x="253002" y="881384"/>
                    <a:pt x="316105" y="736128"/>
                  </a:cubicBezTo>
                  <a:cubicBezTo>
                    <a:pt x="240302" y="492645"/>
                    <a:pt x="227155" y="264938"/>
                    <a:pt x="262489" y="56913"/>
                  </a:cubicBezTo>
                  <a:lnTo>
                    <a:pt x="275709" y="0"/>
                  </a:lnTo>
                  <a:close/>
                </a:path>
              </a:pathLst>
            </a:custGeom>
            <a:solidFill>
              <a:srgbClr val="0E814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711179" y="3686175"/>
              <a:ext cx="1707356" cy="663179"/>
            </a:xfrm>
            <a:custGeom>
              <a:avLst/>
              <a:gdLst>
                <a:gd name="connsiteX0" fmla="*/ 0 w 3175205"/>
                <a:gd name="connsiteY0" fmla="*/ 0 h 1233344"/>
                <a:gd name="connsiteX1" fmla="*/ 2668480 w 3175205"/>
                <a:gd name="connsiteY1" fmla="*/ 0 h 1233344"/>
                <a:gd name="connsiteX2" fmla="*/ 2698955 w 3175205"/>
                <a:gd name="connsiteY2" fmla="*/ 71294 h 1233344"/>
                <a:gd name="connsiteX3" fmla="*/ 2987880 w 3175205"/>
                <a:gd name="connsiteY3" fmla="*/ 706294 h 1233344"/>
                <a:gd name="connsiteX4" fmla="*/ 3175205 w 3175205"/>
                <a:gd name="connsiteY4" fmla="*/ 1233344 h 1233344"/>
                <a:gd name="connsiteX5" fmla="*/ 574880 w 3175205"/>
                <a:gd name="connsiteY5" fmla="*/ 1233344 h 1233344"/>
                <a:gd name="connsiteX6" fmla="*/ 1022555 w 3175205"/>
                <a:gd name="connsiteY6" fmla="*/ 718994 h 1233344"/>
                <a:gd name="connsiteX7" fmla="*/ 860630 w 3175205"/>
                <a:gd name="connsiteY7" fmla="*/ 99869 h 1233344"/>
                <a:gd name="connsiteX8" fmla="*/ 31955 w 3175205"/>
                <a:gd name="connsiteY8" fmla="*/ 71294 h 1233344"/>
                <a:gd name="connsiteX9" fmla="*/ 0 w 3175205"/>
                <a:gd name="connsiteY9" fmla="*/ 0 h 123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5205" h="1233344">
                  <a:moveTo>
                    <a:pt x="0" y="0"/>
                  </a:moveTo>
                  <a:lnTo>
                    <a:pt x="2668480" y="0"/>
                  </a:lnTo>
                  <a:lnTo>
                    <a:pt x="2698955" y="71294"/>
                  </a:lnTo>
                  <a:lnTo>
                    <a:pt x="2987880" y="706294"/>
                  </a:lnTo>
                  <a:lnTo>
                    <a:pt x="3175205" y="1233344"/>
                  </a:lnTo>
                  <a:lnTo>
                    <a:pt x="574880" y="1233344"/>
                  </a:lnTo>
                  <a:lnTo>
                    <a:pt x="1022555" y="718994"/>
                  </a:lnTo>
                  <a:cubicBezTo>
                    <a:pt x="1011443" y="584056"/>
                    <a:pt x="988424" y="322913"/>
                    <a:pt x="860630" y="99869"/>
                  </a:cubicBezTo>
                  <a:cubicBezTo>
                    <a:pt x="593930" y="116537"/>
                    <a:pt x="191498" y="323707"/>
                    <a:pt x="31955" y="712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E814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22542" name="Freeform 341"/>
            <p:cNvSpPr>
              <a:spLocks noChangeAspect="1" noEditPoints="1"/>
            </p:cNvSpPr>
            <p:nvPr/>
          </p:nvSpPr>
          <p:spPr bwMode="auto">
            <a:xfrm>
              <a:off x="4288631" y="1874044"/>
              <a:ext cx="300038" cy="297656"/>
            </a:xfrm>
            <a:custGeom>
              <a:avLst/>
              <a:gdLst>
                <a:gd name="T0" fmla="*/ 2147483646 w 115"/>
                <a:gd name="T1" fmla="*/ 2147483646 h 114"/>
                <a:gd name="T2" fmla="*/ 2147483646 w 115"/>
                <a:gd name="T3" fmla="*/ 2147483646 h 114"/>
                <a:gd name="T4" fmla="*/ 2147483646 w 115"/>
                <a:gd name="T5" fmla="*/ 2147483646 h 114"/>
                <a:gd name="T6" fmla="*/ 2147483646 w 115"/>
                <a:gd name="T7" fmla="*/ 2147483646 h 114"/>
                <a:gd name="T8" fmla="*/ 2147483646 w 115"/>
                <a:gd name="T9" fmla="*/ 2147483646 h 114"/>
                <a:gd name="T10" fmla="*/ 0 w 115"/>
                <a:gd name="T11" fmla="*/ 2147483646 h 114"/>
                <a:gd name="T12" fmla="*/ 2147483646 w 115"/>
                <a:gd name="T13" fmla="*/ 2147483646 h 114"/>
                <a:gd name="T14" fmla="*/ 2147483646 w 115"/>
                <a:gd name="T15" fmla="*/ 2147483646 h 114"/>
                <a:gd name="T16" fmla="*/ 0 w 115"/>
                <a:gd name="T17" fmla="*/ 2147483646 h 114"/>
                <a:gd name="T18" fmla="*/ 0 w 115"/>
                <a:gd name="T19" fmla="*/ 2147483646 h 114"/>
                <a:gd name="T20" fmla="*/ 2147483646 w 115"/>
                <a:gd name="T21" fmla="*/ 2147483646 h 114"/>
                <a:gd name="T22" fmla="*/ 2147483646 w 115"/>
                <a:gd name="T23" fmla="*/ 2147483646 h 114"/>
                <a:gd name="T24" fmla="*/ 0 w 115"/>
                <a:gd name="T25" fmla="*/ 2147483646 h 114"/>
                <a:gd name="T26" fmla="*/ 0 w 115"/>
                <a:gd name="T27" fmla="*/ 2147483646 h 114"/>
                <a:gd name="T28" fmla="*/ 2147483646 w 115"/>
                <a:gd name="T29" fmla="*/ 2147483646 h 114"/>
                <a:gd name="T30" fmla="*/ 2147483646 w 115"/>
                <a:gd name="T31" fmla="*/ 0 h 114"/>
                <a:gd name="T32" fmla="*/ 2147483646 w 115"/>
                <a:gd name="T33" fmla="*/ 2147483646 h 114"/>
                <a:gd name="T34" fmla="*/ 2147483646 w 115"/>
                <a:gd name="T35" fmla="*/ 2147483646 h 114"/>
                <a:gd name="T36" fmla="*/ 2147483646 w 115"/>
                <a:gd name="T37" fmla="*/ 2147483646 h 114"/>
                <a:gd name="T38" fmla="*/ 2147483646 w 115"/>
                <a:gd name="T39" fmla="*/ 0 h 11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15" h="114">
                  <a:moveTo>
                    <a:pt x="54" y="60"/>
                  </a:moveTo>
                  <a:lnTo>
                    <a:pt x="115" y="60"/>
                  </a:lnTo>
                  <a:lnTo>
                    <a:pt x="115" y="114"/>
                  </a:lnTo>
                  <a:lnTo>
                    <a:pt x="54" y="104"/>
                  </a:lnTo>
                  <a:lnTo>
                    <a:pt x="54" y="60"/>
                  </a:lnTo>
                  <a:close/>
                  <a:moveTo>
                    <a:pt x="0" y="60"/>
                  </a:moveTo>
                  <a:lnTo>
                    <a:pt x="47" y="60"/>
                  </a:lnTo>
                  <a:lnTo>
                    <a:pt x="47" y="103"/>
                  </a:lnTo>
                  <a:lnTo>
                    <a:pt x="0" y="97"/>
                  </a:lnTo>
                  <a:lnTo>
                    <a:pt x="0" y="60"/>
                  </a:lnTo>
                  <a:close/>
                  <a:moveTo>
                    <a:pt x="47" y="9"/>
                  </a:moveTo>
                  <a:lnTo>
                    <a:pt x="47" y="53"/>
                  </a:lnTo>
                  <a:lnTo>
                    <a:pt x="0" y="53"/>
                  </a:lnTo>
                  <a:lnTo>
                    <a:pt x="0" y="15"/>
                  </a:lnTo>
                  <a:lnTo>
                    <a:pt x="47" y="9"/>
                  </a:lnTo>
                  <a:close/>
                  <a:moveTo>
                    <a:pt x="115" y="0"/>
                  </a:moveTo>
                  <a:lnTo>
                    <a:pt x="115" y="53"/>
                  </a:lnTo>
                  <a:lnTo>
                    <a:pt x="54" y="53"/>
                  </a:lnTo>
                  <a:lnTo>
                    <a:pt x="54" y="8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2543" name="Freeform 343"/>
            <p:cNvSpPr>
              <a:spLocks noChangeAspect="1" noEditPoints="1"/>
            </p:cNvSpPr>
            <p:nvPr/>
          </p:nvSpPr>
          <p:spPr bwMode="auto">
            <a:xfrm>
              <a:off x="4288631" y="3219450"/>
              <a:ext cx="319088" cy="296466"/>
            </a:xfrm>
            <a:custGeom>
              <a:avLst/>
              <a:gdLst>
                <a:gd name="T0" fmla="*/ 2147483646 w 116"/>
                <a:gd name="T1" fmla="*/ 2147483646 h 108"/>
                <a:gd name="T2" fmla="*/ 2147483646 w 116"/>
                <a:gd name="T3" fmla="*/ 2147483646 h 108"/>
                <a:gd name="T4" fmla="*/ 2147483646 w 116"/>
                <a:gd name="T5" fmla="*/ 2147483646 h 108"/>
                <a:gd name="T6" fmla="*/ 2147483646 w 116"/>
                <a:gd name="T7" fmla="*/ 2147483646 h 108"/>
                <a:gd name="T8" fmla="*/ 2147483646 w 116"/>
                <a:gd name="T9" fmla="*/ 2147483646 h 108"/>
                <a:gd name="T10" fmla="*/ 2147483646 w 116"/>
                <a:gd name="T11" fmla="*/ 2147483646 h 108"/>
                <a:gd name="T12" fmla="*/ 2147483646 w 116"/>
                <a:gd name="T13" fmla="*/ 2147483646 h 108"/>
                <a:gd name="T14" fmla="*/ 2147483646 w 116"/>
                <a:gd name="T15" fmla="*/ 2147483646 h 108"/>
                <a:gd name="T16" fmla="*/ 2147483646 w 116"/>
                <a:gd name="T17" fmla="*/ 2147483646 h 108"/>
                <a:gd name="T18" fmla="*/ 2147483646 w 116"/>
                <a:gd name="T19" fmla="*/ 2147483646 h 108"/>
                <a:gd name="T20" fmla="*/ 2147483646 w 116"/>
                <a:gd name="T21" fmla="*/ 2147483646 h 108"/>
                <a:gd name="T22" fmla="*/ 2147483646 w 116"/>
                <a:gd name="T23" fmla="*/ 2147483646 h 108"/>
                <a:gd name="T24" fmla="*/ 2147483646 w 116"/>
                <a:gd name="T25" fmla="*/ 2147483646 h 108"/>
                <a:gd name="T26" fmla="*/ 2147483646 w 116"/>
                <a:gd name="T27" fmla="*/ 2147483646 h 108"/>
                <a:gd name="T28" fmla="*/ 2147483646 w 116"/>
                <a:gd name="T29" fmla="*/ 2147483646 h 108"/>
                <a:gd name="T30" fmla="*/ 2147483646 w 116"/>
                <a:gd name="T31" fmla="*/ 2147483646 h 108"/>
                <a:gd name="T32" fmla="*/ 2147483646 w 116"/>
                <a:gd name="T33" fmla="*/ 2147483646 h 108"/>
                <a:gd name="T34" fmla="*/ 2147483646 w 116"/>
                <a:gd name="T35" fmla="*/ 2147483646 h 108"/>
                <a:gd name="T36" fmla="*/ 2147483646 w 116"/>
                <a:gd name="T37" fmla="*/ 2147483646 h 108"/>
                <a:gd name="T38" fmla="*/ 2147483646 w 116"/>
                <a:gd name="T39" fmla="*/ 2147483646 h 108"/>
                <a:gd name="T40" fmla="*/ 2147483646 w 116"/>
                <a:gd name="T41" fmla="*/ 2147483646 h 108"/>
                <a:gd name="T42" fmla="*/ 2147483646 w 116"/>
                <a:gd name="T43" fmla="*/ 2147483646 h 108"/>
                <a:gd name="T44" fmla="*/ 2147483646 w 116"/>
                <a:gd name="T45" fmla="*/ 2147483646 h 108"/>
                <a:gd name="T46" fmla="*/ 2147483646 w 116"/>
                <a:gd name="T47" fmla="*/ 2147483646 h 108"/>
                <a:gd name="T48" fmla="*/ 2147483646 w 116"/>
                <a:gd name="T49" fmla="*/ 2147483646 h 108"/>
                <a:gd name="T50" fmla="*/ 2147483646 w 116"/>
                <a:gd name="T51" fmla="*/ 2147483646 h 108"/>
                <a:gd name="T52" fmla="*/ 2147483646 w 116"/>
                <a:gd name="T53" fmla="*/ 2147483646 h 108"/>
                <a:gd name="T54" fmla="*/ 2147483646 w 116"/>
                <a:gd name="T55" fmla="*/ 2147483646 h 108"/>
                <a:gd name="T56" fmla="*/ 2147483646 w 116"/>
                <a:gd name="T57" fmla="*/ 2147483646 h 108"/>
                <a:gd name="T58" fmla="*/ 2147483646 w 116"/>
                <a:gd name="T59" fmla="*/ 2147483646 h 108"/>
                <a:gd name="T60" fmla="*/ 2147483646 w 116"/>
                <a:gd name="T61" fmla="*/ 2147483646 h 108"/>
                <a:gd name="T62" fmla="*/ 2147483646 w 116"/>
                <a:gd name="T63" fmla="*/ 2147483646 h 108"/>
                <a:gd name="T64" fmla="*/ 2147483646 w 116"/>
                <a:gd name="T65" fmla="*/ 2147483646 h 108"/>
                <a:gd name="T66" fmla="*/ 2147483646 w 116"/>
                <a:gd name="T67" fmla="*/ 2147483646 h 108"/>
                <a:gd name="T68" fmla="*/ 2147483646 w 116"/>
                <a:gd name="T69" fmla="*/ 2147483646 h 108"/>
                <a:gd name="T70" fmla="*/ 2147483646 w 116"/>
                <a:gd name="T71" fmla="*/ 2147483646 h 108"/>
                <a:gd name="T72" fmla="*/ 2147483646 w 116"/>
                <a:gd name="T73" fmla="*/ 2147483646 h 108"/>
                <a:gd name="T74" fmla="*/ 2147483646 w 116"/>
                <a:gd name="T75" fmla="*/ 2147483646 h 108"/>
                <a:gd name="T76" fmla="*/ 2147483646 w 116"/>
                <a:gd name="T77" fmla="*/ 2147483646 h 108"/>
                <a:gd name="T78" fmla="*/ 2147483646 w 116"/>
                <a:gd name="T79" fmla="*/ 2147483646 h 108"/>
                <a:gd name="T80" fmla="*/ 2147483646 w 116"/>
                <a:gd name="T81" fmla="*/ 2147483646 h 108"/>
                <a:gd name="T82" fmla="*/ 2147483646 w 116"/>
                <a:gd name="T83" fmla="*/ 2147483646 h 108"/>
                <a:gd name="T84" fmla="*/ 2147483646 w 116"/>
                <a:gd name="T85" fmla="*/ 2147483646 h 108"/>
                <a:gd name="T86" fmla="*/ 2147483646 w 116"/>
                <a:gd name="T87" fmla="*/ 2147483646 h 108"/>
                <a:gd name="T88" fmla="*/ 2147483646 w 116"/>
                <a:gd name="T89" fmla="*/ 2147483646 h 10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16" h="108">
                  <a:moveTo>
                    <a:pt x="105" y="92"/>
                  </a:moveTo>
                  <a:lnTo>
                    <a:pt x="108" y="92"/>
                  </a:lnTo>
                  <a:lnTo>
                    <a:pt x="109" y="93"/>
                  </a:lnTo>
                  <a:lnTo>
                    <a:pt x="110" y="96"/>
                  </a:lnTo>
                  <a:lnTo>
                    <a:pt x="112" y="99"/>
                  </a:lnTo>
                  <a:lnTo>
                    <a:pt x="112" y="101"/>
                  </a:lnTo>
                  <a:lnTo>
                    <a:pt x="112" y="104"/>
                  </a:lnTo>
                  <a:lnTo>
                    <a:pt x="112" y="106"/>
                  </a:lnTo>
                  <a:lnTo>
                    <a:pt x="112" y="108"/>
                  </a:lnTo>
                  <a:lnTo>
                    <a:pt x="110" y="106"/>
                  </a:lnTo>
                  <a:lnTo>
                    <a:pt x="109" y="105"/>
                  </a:lnTo>
                  <a:lnTo>
                    <a:pt x="106" y="104"/>
                  </a:lnTo>
                  <a:lnTo>
                    <a:pt x="104" y="102"/>
                  </a:lnTo>
                  <a:lnTo>
                    <a:pt x="101" y="101"/>
                  </a:lnTo>
                  <a:lnTo>
                    <a:pt x="100" y="99"/>
                  </a:lnTo>
                  <a:lnTo>
                    <a:pt x="100" y="97"/>
                  </a:lnTo>
                  <a:lnTo>
                    <a:pt x="100" y="95"/>
                  </a:lnTo>
                  <a:lnTo>
                    <a:pt x="101" y="95"/>
                  </a:lnTo>
                  <a:lnTo>
                    <a:pt x="102" y="93"/>
                  </a:lnTo>
                  <a:lnTo>
                    <a:pt x="105" y="92"/>
                  </a:lnTo>
                  <a:close/>
                  <a:moveTo>
                    <a:pt x="12" y="91"/>
                  </a:moveTo>
                  <a:lnTo>
                    <a:pt x="13" y="91"/>
                  </a:lnTo>
                  <a:lnTo>
                    <a:pt x="20" y="95"/>
                  </a:lnTo>
                  <a:lnTo>
                    <a:pt x="21" y="96"/>
                  </a:lnTo>
                  <a:lnTo>
                    <a:pt x="21" y="97"/>
                  </a:lnTo>
                  <a:lnTo>
                    <a:pt x="20" y="99"/>
                  </a:lnTo>
                  <a:lnTo>
                    <a:pt x="11" y="104"/>
                  </a:lnTo>
                  <a:lnTo>
                    <a:pt x="9" y="105"/>
                  </a:lnTo>
                  <a:lnTo>
                    <a:pt x="9" y="104"/>
                  </a:lnTo>
                  <a:lnTo>
                    <a:pt x="9" y="102"/>
                  </a:lnTo>
                  <a:lnTo>
                    <a:pt x="11" y="92"/>
                  </a:lnTo>
                  <a:lnTo>
                    <a:pt x="12" y="91"/>
                  </a:lnTo>
                  <a:close/>
                  <a:moveTo>
                    <a:pt x="97" y="76"/>
                  </a:moveTo>
                  <a:lnTo>
                    <a:pt x="99" y="76"/>
                  </a:lnTo>
                  <a:lnTo>
                    <a:pt x="100" y="78"/>
                  </a:lnTo>
                  <a:lnTo>
                    <a:pt x="102" y="84"/>
                  </a:lnTo>
                  <a:lnTo>
                    <a:pt x="104" y="85"/>
                  </a:lnTo>
                  <a:lnTo>
                    <a:pt x="102" y="87"/>
                  </a:lnTo>
                  <a:lnTo>
                    <a:pt x="101" y="88"/>
                  </a:lnTo>
                  <a:lnTo>
                    <a:pt x="99" y="91"/>
                  </a:lnTo>
                  <a:lnTo>
                    <a:pt x="97" y="91"/>
                  </a:lnTo>
                  <a:lnTo>
                    <a:pt x="96" y="91"/>
                  </a:lnTo>
                  <a:lnTo>
                    <a:pt x="95" y="89"/>
                  </a:lnTo>
                  <a:lnTo>
                    <a:pt x="91" y="83"/>
                  </a:lnTo>
                  <a:lnTo>
                    <a:pt x="91" y="82"/>
                  </a:lnTo>
                  <a:lnTo>
                    <a:pt x="91" y="80"/>
                  </a:lnTo>
                  <a:lnTo>
                    <a:pt x="92" y="79"/>
                  </a:lnTo>
                  <a:lnTo>
                    <a:pt x="96" y="76"/>
                  </a:lnTo>
                  <a:lnTo>
                    <a:pt x="97" y="76"/>
                  </a:lnTo>
                  <a:close/>
                  <a:moveTo>
                    <a:pt x="89" y="47"/>
                  </a:moveTo>
                  <a:lnTo>
                    <a:pt x="113" y="47"/>
                  </a:lnTo>
                  <a:lnTo>
                    <a:pt x="114" y="47"/>
                  </a:lnTo>
                  <a:lnTo>
                    <a:pt x="116" y="50"/>
                  </a:lnTo>
                  <a:lnTo>
                    <a:pt x="116" y="66"/>
                  </a:lnTo>
                  <a:lnTo>
                    <a:pt x="114" y="67"/>
                  </a:lnTo>
                  <a:lnTo>
                    <a:pt x="113" y="67"/>
                  </a:lnTo>
                  <a:lnTo>
                    <a:pt x="100" y="67"/>
                  </a:lnTo>
                  <a:lnTo>
                    <a:pt x="100" y="66"/>
                  </a:lnTo>
                  <a:lnTo>
                    <a:pt x="99" y="65"/>
                  </a:lnTo>
                  <a:lnTo>
                    <a:pt x="97" y="63"/>
                  </a:lnTo>
                  <a:lnTo>
                    <a:pt x="97" y="61"/>
                  </a:lnTo>
                  <a:lnTo>
                    <a:pt x="95" y="57"/>
                  </a:lnTo>
                  <a:lnTo>
                    <a:pt x="92" y="53"/>
                  </a:lnTo>
                  <a:lnTo>
                    <a:pt x="89" y="47"/>
                  </a:lnTo>
                  <a:close/>
                  <a:moveTo>
                    <a:pt x="57" y="47"/>
                  </a:moveTo>
                  <a:lnTo>
                    <a:pt x="67" y="47"/>
                  </a:lnTo>
                  <a:lnTo>
                    <a:pt x="71" y="55"/>
                  </a:lnTo>
                  <a:lnTo>
                    <a:pt x="74" y="62"/>
                  </a:lnTo>
                  <a:lnTo>
                    <a:pt x="76" y="67"/>
                  </a:lnTo>
                  <a:lnTo>
                    <a:pt x="45" y="67"/>
                  </a:lnTo>
                  <a:lnTo>
                    <a:pt x="57" y="47"/>
                  </a:lnTo>
                  <a:close/>
                  <a:moveTo>
                    <a:pt x="3" y="47"/>
                  </a:moveTo>
                  <a:lnTo>
                    <a:pt x="30" y="47"/>
                  </a:lnTo>
                  <a:lnTo>
                    <a:pt x="19" y="67"/>
                  </a:lnTo>
                  <a:lnTo>
                    <a:pt x="3" y="67"/>
                  </a:lnTo>
                  <a:lnTo>
                    <a:pt x="2" y="67"/>
                  </a:lnTo>
                  <a:lnTo>
                    <a:pt x="0" y="66"/>
                  </a:lnTo>
                  <a:lnTo>
                    <a:pt x="0" y="50"/>
                  </a:lnTo>
                  <a:lnTo>
                    <a:pt x="2" y="47"/>
                  </a:lnTo>
                  <a:lnTo>
                    <a:pt x="3" y="47"/>
                  </a:lnTo>
                  <a:close/>
                  <a:moveTo>
                    <a:pt x="47" y="28"/>
                  </a:moveTo>
                  <a:lnTo>
                    <a:pt x="50" y="28"/>
                  </a:lnTo>
                  <a:lnTo>
                    <a:pt x="57" y="32"/>
                  </a:lnTo>
                  <a:lnTo>
                    <a:pt x="58" y="33"/>
                  </a:lnTo>
                  <a:lnTo>
                    <a:pt x="58" y="36"/>
                  </a:lnTo>
                  <a:lnTo>
                    <a:pt x="47" y="53"/>
                  </a:lnTo>
                  <a:lnTo>
                    <a:pt x="40" y="67"/>
                  </a:lnTo>
                  <a:lnTo>
                    <a:pt x="25" y="91"/>
                  </a:lnTo>
                  <a:lnTo>
                    <a:pt x="24" y="92"/>
                  </a:lnTo>
                  <a:lnTo>
                    <a:pt x="23" y="92"/>
                  </a:lnTo>
                  <a:lnTo>
                    <a:pt x="15" y="88"/>
                  </a:lnTo>
                  <a:lnTo>
                    <a:pt x="13" y="87"/>
                  </a:lnTo>
                  <a:lnTo>
                    <a:pt x="15" y="84"/>
                  </a:lnTo>
                  <a:lnTo>
                    <a:pt x="24" y="67"/>
                  </a:lnTo>
                  <a:lnTo>
                    <a:pt x="36" y="47"/>
                  </a:lnTo>
                  <a:lnTo>
                    <a:pt x="46" y="29"/>
                  </a:lnTo>
                  <a:lnTo>
                    <a:pt x="47" y="28"/>
                  </a:lnTo>
                  <a:close/>
                  <a:moveTo>
                    <a:pt x="55" y="0"/>
                  </a:moveTo>
                  <a:lnTo>
                    <a:pt x="58" y="3"/>
                  </a:lnTo>
                  <a:lnTo>
                    <a:pt x="63" y="10"/>
                  </a:lnTo>
                  <a:lnTo>
                    <a:pt x="68" y="19"/>
                  </a:lnTo>
                  <a:lnTo>
                    <a:pt x="74" y="28"/>
                  </a:lnTo>
                  <a:lnTo>
                    <a:pt x="78" y="34"/>
                  </a:lnTo>
                  <a:lnTo>
                    <a:pt x="83" y="45"/>
                  </a:lnTo>
                  <a:lnTo>
                    <a:pt x="88" y="54"/>
                  </a:lnTo>
                  <a:lnTo>
                    <a:pt x="88" y="55"/>
                  </a:lnTo>
                  <a:lnTo>
                    <a:pt x="89" y="55"/>
                  </a:lnTo>
                  <a:lnTo>
                    <a:pt x="89" y="57"/>
                  </a:lnTo>
                  <a:lnTo>
                    <a:pt x="89" y="58"/>
                  </a:lnTo>
                  <a:lnTo>
                    <a:pt x="91" y="59"/>
                  </a:lnTo>
                  <a:lnTo>
                    <a:pt x="92" y="63"/>
                  </a:lnTo>
                  <a:lnTo>
                    <a:pt x="95" y="66"/>
                  </a:lnTo>
                  <a:lnTo>
                    <a:pt x="95" y="67"/>
                  </a:lnTo>
                  <a:lnTo>
                    <a:pt x="95" y="68"/>
                  </a:lnTo>
                  <a:lnTo>
                    <a:pt x="96" y="70"/>
                  </a:lnTo>
                  <a:lnTo>
                    <a:pt x="95" y="72"/>
                  </a:lnTo>
                  <a:lnTo>
                    <a:pt x="93" y="74"/>
                  </a:lnTo>
                  <a:lnTo>
                    <a:pt x="92" y="74"/>
                  </a:lnTo>
                  <a:lnTo>
                    <a:pt x="89" y="75"/>
                  </a:lnTo>
                  <a:lnTo>
                    <a:pt x="88" y="75"/>
                  </a:lnTo>
                  <a:lnTo>
                    <a:pt x="85" y="75"/>
                  </a:lnTo>
                  <a:lnTo>
                    <a:pt x="83" y="70"/>
                  </a:lnTo>
                  <a:lnTo>
                    <a:pt x="79" y="62"/>
                  </a:lnTo>
                  <a:lnTo>
                    <a:pt x="74" y="50"/>
                  </a:lnTo>
                  <a:lnTo>
                    <a:pt x="68" y="40"/>
                  </a:lnTo>
                  <a:lnTo>
                    <a:pt x="66" y="33"/>
                  </a:lnTo>
                  <a:lnTo>
                    <a:pt x="63" y="27"/>
                  </a:lnTo>
                  <a:lnTo>
                    <a:pt x="59" y="19"/>
                  </a:lnTo>
                  <a:lnTo>
                    <a:pt x="57" y="11"/>
                  </a:lnTo>
                  <a:lnTo>
                    <a:pt x="54" y="4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2544" name="Freeform 344"/>
            <p:cNvSpPr>
              <a:spLocks noChangeAspect="1" noEditPoints="1"/>
            </p:cNvSpPr>
            <p:nvPr/>
          </p:nvSpPr>
          <p:spPr bwMode="auto">
            <a:xfrm>
              <a:off x="4470798" y="2497931"/>
              <a:ext cx="253603" cy="296466"/>
            </a:xfrm>
            <a:custGeom>
              <a:avLst/>
              <a:gdLst>
                <a:gd name="T0" fmla="*/ 2147483646 w 99"/>
                <a:gd name="T1" fmla="*/ 2147483646 h 116"/>
                <a:gd name="T2" fmla="*/ 2147483646 w 99"/>
                <a:gd name="T3" fmla="*/ 2147483646 h 116"/>
                <a:gd name="T4" fmla="*/ 2147483646 w 99"/>
                <a:gd name="T5" fmla="*/ 2147483646 h 116"/>
                <a:gd name="T6" fmla="*/ 2147483646 w 99"/>
                <a:gd name="T7" fmla="*/ 2147483646 h 116"/>
                <a:gd name="T8" fmla="*/ 2147483646 w 99"/>
                <a:gd name="T9" fmla="*/ 2147483646 h 116"/>
                <a:gd name="T10" fmla="*/ 2147483646 w 99"/>
                <a:gd name="T11" fmla="*/ 2147483646 h 116"/>
                <a:gd name="T12" fmla="*/ 2147483646 w 99"/>
                <a:gd name="T13" fmla="*/ 2147483646 h 116"/>
                <a:gd name="T14" fmla="*/ 2147483646 w 99"/>
                <a:gd name="T15" fmla="*/ 2147483646 h 116"/>
                <a:gd name="T16" fmla="*/ 2147483646 w 99"/>
                <a:gd name="T17" fmla="*/ 2147483646 h 116"/>
                <a:gd name="T18" fmla="*/ 2147483646 w 99"/>
                <a:gd name="T19" fmla="*/ 2147483646 h 116"/>
                <a:gd name="T20" fmla="*/ 2147483646 w 99"/>
                <a:gd name="T21" fmla="*/ 2147483646 h 116"/>
                <a:gd name="T22" fmla="*/ 2147483646 w 99"/>
                <a:gd name="T23" fmla="*/ 2147483646 h 116"/>
                <a:gd name="T24" fmla="*/ 2147483646 w 99"/>
                <a:gd name="T25" fmla="*/ 2147483646 h 116"/>
                <a:gd name="T26" fmla="*/ 2147483646 w 99"/>
                <a:gd name="T27" fmla="*/ 2147483646 h 116"/>
                <a:gd name="T28" fmla="*/ 2147483646 w 99"/>
                <a:gd name="T29" fmla="*/ 2147483646 h 116"/>
                <a:gd name="T30" fmla="*/ 2147483646 w 99"/>
                <a:gd name="T31" fmla="*/ 2147483646 h 116"/>
                <a:gd name="T32" fmla="*/ 2147483646 w 99"/>
                <a:gd name="T33" fmla="*/ 2147483646 h 116"/>
                <a:gd name="T34" fmla="*/ 2147483646 w 99"/>
                <a:gd name="T35" fmla="*/ 2147483646 h 116"/>
                <a:gd name="T36" fmla="*/ 2147483646 w 99"/>
                <a:gd name="T37" fmla="*/ 2147483646 h 116"/>
                <a:gd name="T38" fmla="*/ 2147483646 w 99"/>
                <a:gd name="T39" fmla="*/ 2147483646 h 116"/>
                <a:gd name="T40" fmla="*/ 2147483646 w 99"/>
                <a:gd name="T41" fmla="*/ 2147483646 h 116"/>
                <a:gd name="T42" fmla="*/ 2147483646 w 99"/>
                <a:gd name="T43" fmla="*/ 2147483646 h 116"/>
                <a:gd name="T44" fmla="*/ 2147483646 w 99"/>
                <a:gd name="T45" fmla="*/ 2147483646 h 116"/>
                <a:gd name="T46" fmla="*/ 2147483646 w 99"/>
                <a:gd name="T47" fmla="*/ 2147483646 h 116"/>
                <a:gd name="T48" fmla="*/ 2147483646 w 99"/>
                <a:gd name="T49" fmla="*/ 2147483646 h 116"/>
                <a:gd name="T50" fmla="*/ 2147483646 w 99"/>
                <a:gd name="T51" fmla="*/ 2147483646 h 116"/>
                <a:gd name="T52" fmla="*/ 2147483646 w 99"/>
                <a:gd name="T53" fmla="*/ 0 h 116"/>
                <a:gd name="T54" fmla="*/ 2147483646 w 99"/>
                <a:gd name="T55" fmla="*/ 2147483646 h 116"/>
                <a:gd name="T56" fmla="*/ 2147483646 w 99"/>
                <a:gd name="T57" fmla="*/ 2147483646 h 116"/>
                <a:gd name="T58" fmla="*/ 2147483646 w 99"/>
                <a:gd name="T59" fmla="*/ 2147483646 h 116"/>
                <a:gd name="T60" fmla="*/ 2147483646 w 99"/>
                <a:gd name="T61" fmla="*/ 2147483646 h 116"/>
                <a:gd name="T62" fmla="*/ 2147483646 w 99"/>
                <a:gd name="T63" fmla="*/ 2147483646 h 116"/>
                <a:gd name="T64" fmla="*/ 2147483646 w 99"/>
                <a:gd name="T65" fmla="*/ 2147483646 h 116"/>
                <a:gd name="T66" fmla="*/ 2147483646 w 99"/>
                <a:gd name="T67" fmla="*/ 2147483646 h 1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99" h="116">
                  <a:moveTo>
                    <a:pt x="74" y="29"/>
                  </a:moveTo>
                  <a:lnTo>
                    <a:pt x="80" y="29"/>
                  </a:lnTo>
                  <a:lnTo>
                    <a:pt x="89" y="33"/>
                  </a:lnTo>
                  <a:lnTo>
                    <a:pt x="97" y="40"/>
                  </a:lnTo>
                  <a:lnTo>
                    <a:pt x="94" y="41"/>
                  </a:lnTo>
                  <a:lnTo>
                    <a:pt x="90" y="46"/>
                  </a:lnTo>
                  <a:lnTo>
                    <a:pt x="85" y="53"/>
                  </a:lnTo>
                  <a:lnTo>
                    <a:pt x="84" y="62"/>
                  </a:lnTo>
                  <a:lnTo>
                    <a:pt x="86" y="72"/>
                  </a:lnTo>
                  <a:lnTo>
                    <a:pt x="92" y="80"/>
                  </a:lnTo>
                  <a:lnTo>
                    <a:pt x="97" y="84"/>
                  </a:lnTo>
                  <a:lnTo>
                    <a:pt x="99" y="86"/>
                  </a:lnTo>
                  <a:lnTo>
                    <a:pt x="98" y="88"/>
                  </a:lnTo>
                  <a:lnTo>
                    <a:pt x="97" y="92"/>
                  </a:lnTo>
                  <a:lnTo>
                    <a:pt x="94" y="96"/>
                  </a:lnTo>
                  <a:lnTo>
                    <a:pt x="92" y="101"/>
                  </a:lnTo>
                  <a:lnTo>
                    <a:pt x="88" y="105"/>
                  </a:lnTo>
                  <a:lnTo>
                    <a:pt x="85" y="109"/>
                  </a:lnTo>
                  <a:lnTo>
                    <a:pt x="81" y="113"/>
                  </a:lnTo>
                  <a:lnTo>
                    <a:pt x="77" y="114"/>
                  </a:lnTo>
                  <a:lnTo>
                    <a:pt x="72" y="116"/>
                  </a:lnTo>
                  <a:lnTo>
                    <a:pt x="69" y="116"/>
                  </a:lnTo>
                  <a:lnTo>
                    <a:pt x="65" y="114"/>
                  </a:lnTo>
                  <a:lnTo>
                    <a:pt x="63" y="113"/>
                  </a:lnTo>
                  <a:lnTo>
                    <a:pt x="60" y="112"/>
                  </a:lnTo>
                  <a:lnTo>
                    <a:pt x="56" y="112"/>
                  </a:lnTo>
                  <a:lnTo>
                    <a:pt x="52" y="110"/>
                  </a:lnTo>
                  <a:lnTo>
                    <a:pt x="47" y="112"/>
                  </a:lnTo>
                  <a:lnTo>
                    <a:pt x="43" y="113"/>
                  </a:lnTo>
                  <a:lnTo>
                    <a:pt x="39" y="114"/>
                  </a:lnTo>
                  <a:lnTo>
                    <a:pt x="37" y="114"/>
                  </a:lnTo>
                  <a:lnTo>
                    <a:pt x="33" y="116"/>
                  </a:lnTo>
                  <a:lnTo>
                    <a:pt x="27" y="114"/>
                  </a:lnTo>
                  <a:lnTo>
                    <a:pt x="23" y="113"/>
                  </a:lnTo>
                  <a:lnTo>
                    <a:pt x="19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5" y="88"/>
                  </a:lnTo>
                  <a:lnTo>
                    <a:pt x="1" y="74"/>
                  </a:lnTo>
                  <a:lnTo>
                    <a:pt x="0" y="58"/>
                  </a:lnTo>
                  <a:lnTo>
                    <a:pt x="5" y="44"/>
                  </a:lnTo>
                  <a:lnTo>
                    <a:pt x="12" y="36"/>
                  </a:lnTo>
                  <a:lnTo>
                    <a:pt x="19" y="31"/>
                  </a:lnTo>
                  <a:lnTo>
                    <a:pt x="30" y="29"/>
                  </a:lnTo>
                  <a:lnTo>
                    <a:pt x="35" y="29"/>
                  </a:lnTo>
                  <a:lnTo>
                    <a:pt x="39" y="31"/>
                  </a:lnTo>
                  <a:lnTo>
                    <a:pt x="43" y="32"/>
                  </a:lnTo>
                  <a:lnTo>
                    <a:pt x="47" y="33"/>
                  </a:lnTo>
                  <a:lnTo>
                    <a:pt x="51" y="34"/>
                  </a:lnTo>
                  <a:lnTo>
                    <a:pt x="56" y="32"/>
                  </a:lnTo>
                  <a:lnTo>
                    <a:pt x="65" y="29"/>
                  </a:lnTo>
                  <a:lnTo>
                    <a:pt x="74" y="29"/>
                  </a:lnTo>
                  <a:close/>
                  <a:moveTo>
                    <a:pt x="74" y="0"/>
                  </a:moveTo>
                  <a:lnTo>
                    <a:pt x="73" y="8"/>
                  </a:lnTo>
                  <a:lnTo>
                    <a:pt x="72" y="14"/>
                  </a:lnTo>
                  <a:lnTo>
                    <a:pt x="68" y="19"/>
                  </a:lnTo>
                  <a:lnTo>
                    <a:pt x="64" y="23"/>
                  </a:lnTo>
                  <a:lnTo>
                    <a:pt x="60" y="25"/>
                  </a:lnTo>
                  <a:lnTo>
                    <a:pt x="55" y="27"/>
                  </a:lnTo>
                  <a:lnTo>
                    <a:pt x="50" y="28"/>
                  </a:lnTo>
                  <a:lnTo>
                    <a:pt x="50" y="23"/>
                  </a:lnTo>
                  <a:lnTo>
                    <a:pt x="51" y="17"/>
                  </a:lnTo>
                  <a:lnTo>
                    <a:pt x="54" y="14"/>
                  </a:lnTo>
                  <a:lnTo>
                    <a:pt x="56" y="10"/>
                  </a:lnTo>
                  <a:lnTo>
                    <a:pt x="60" y="7"/>
                  </a:lnTo>
                  <a:lnTo>
                    <a:pt x="64" y="3"/>
                  </a:lnTo>
                  <a:lnTo>
                    <a:pt x="69" y="2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2545" name="Freeform 345"/>
            <p:cNvSpPr>
              <a:spLocks noChangeAspect="1" noEditPoints="1"/>
            </p:cNvSpPr>
            <p:nvPr/>
          </p:nvSpPr>
          <p:spPr bwMode="auto">
            <a:xfrm>
              <a:off x="4542235" y="3840956"/>
              <a:ext cx="245269" cy="296466"/>
            </a:xfrm>
            <a:custGeom>
              <a:avLst/>
              <a:gdLst>
                <a:gd name="T0" fmla="*/ 2147483646 w 94"/>
                <a:gd name="T1" fmla="*/ 2147483646 h 114"/>
                <a:gd name="T2" fmla="*/ 2147483646 w 94"/>
                <a:gd name="T3" fmla="*/ 2147483646 h 114"/>
                <a:gd name="T4" fmla="*/ 2147483646 w 94"/>
                <a:gd name="T5" fmla="*/ 2147483646 h 114"/>
                <a:gd name="T6" fmla="*/ 2147483646 w 94"/>
                <a:gd name="T7" fmla="*/ 2147483646 h 114"/>
                <a:gd name="T8" fmla="*/ 2147483646 w 94"/>
                <a:gd name="T9" fmla="*/ 2147483646 h 114"/>
                <a:gd name="T10" fmla="*/ 2147483646 w 94"/>
                <a:gd name="T11" fmla="*/ 2147483646 h 114"/>
                <a:gd name="T12" fmla="*/ 2147483646 w 94"/>
                <a:gd name="T13" fmla="*/ 2147483646 h 114"/>
                <a:gd name="T14" fmla="*/ 2147483646 w 94"/>
                <a:gd name="T15" fmla="*/ 2147483646 h 114"/>
                <a:gd name="T16" fmla="*/ 2147483646 w 94"/>
                <a:gd name="T17" fmla="*/ 2147483646 h 114"/>
                <a:gd name="T18" fmla="*/ 2147483646 w 94"/>
                <a:gd name="T19" fmla="*/ 2147483646 h 114"/>
                <a:gd name="T20" fmla="*/ 2147483646 w 94"/>
                <a:gd name="T21" fmla="*/ 2147483646 h 114"/>
                <a:gd name="T22" fmla="*/ 2147483646 w 94"/>
                <a:gd name="T23" fmla="*/ 2147483646 h 114"/>
                <a:gd name="T24" fmla="*/ 2147483646 w 94"/>
                <a:gd name="T25" fmla="*/ 2147483646 h 114"/>
                <a:gd name="T26" fmla="*/ 2147483646 w 94"/>
                <a:gd name="T27" fmla="*/ 2147483646 h 114"/>
                <a:gd name="T28" fmla="*/ 2147483646 w 94"/>
                <a:gd name="T29" fmla="*/ 2147483646 h 114"/>
                <a:gd name="T30" fmla="*/ 2147483646 w 94"/>
                <a:gd name="T31" fmla="*/ 2147483646 h 114"/>
                <a:gd name="T32" fmla="*/ 2147483646 w 94"/>
                <a:gd name="T33" fmla="*/ 2147483646 h 114"/>
                <a:gd name="T34" fmla="*/ 2147483646 w 94"/>
                <a:gd name="T35" fmla="*/ 2147483646 h 114"/>
                <a:gd name="T36" fmla="*/ 2147483646 w 94"/>
                <a:gd name="T37" fmla="*/ 2147483646 h 114"/>
                <a:gd name="T38" fmla="*/ 2147483646 w 94"/>
                <a:gd name="T39" fmla="*/ 2147483646 h 114"/>
                <a:gd name="T40" fmla="*/ 2147483646 w 94"/>
                <a:gd name="T41" fmla="*/ 2147483646 h 114"/>
                <a:gd name="T42" fmla="*/ 2147483646 w 94"/>
                <a:gd name="T43" fmla="*/ 2147483646 h 114"/>
                <a:gd name="T44" fmla="*/ 2147483646 w 94"/>
                <a:gd name="T45" fmla="*/ 2147483646 h 114"/>
                <a:gd name="T46" fmla="*/ 2147483646 w 94"/>
                <a:gd name="T47" fmla="*/ 2147483646 h 114"/>
                <a:gd name="T48" fmla="*/ 2147483646 w 94"/>
                <a:gd name="T49" fmla="*/ 2147483646 h 114"/>
                <a:gd name="T50" fmla="*/ 2147483646 w 94"/>
                <a:gd name="T51" fmla="*/ 2147483646 h 114"/>
                <a:gd name="T52" fmla="*/ 2147483646 w 94"/>
                <a:gd name="T53" fmla="*/ 2147483646 h 114"/>
                <a:gd name="T54" fmla="*/ 2147483646 w 94"/>
                <a:gd name="T55" fmla="*/ 2147483646 h 114"/>
                <a:gd name="T56" fmla="*/ 2147483646 w 94"/>
                <a:gd name="T57" fmla="*/ 2147483646 h 114"/>
                <a:gd name="T58" fmla="*/ 0 w 94"/>
                <a:gd name="T59" fmla="*/ 2147483646 h 114"/>
                <a:gd name="T60" fmla="*/ 2147483646 w 94"/>
                <a:gd name="T61" fmla="*/ 2147483646 h 114"/>
                <a:gd name="T62" fmla="*/ 2147483646 w 94"/>
                <a:gd name="T63" fmla="*/ 2147483646 h 114"/>
                <a:gd name="T64" fmla="*/ 2147483646 w 94"/>
                <a:gd name="T65" fmla="*/ 2147483646 h 114"/>
                <a:gd name="T66" fmla="*/ 2147483646 w 94"/>
                <a:gd name="T67" fmla="*/ 2147483646 h 114"/>
                <a:gd name="T68" fmla="*/ 2147483646 w 94"/>
                <a:gd name="T69" fmla="*/ 2147483646 h 114"/>
                <a:gd name="T70" fmla="*/ 2147483646 w 94"/>
                <a:gd name="T71" fmla="*/ 2147483646 h 114"/>
                <a:gd name="T72" fmla="*/ 2147483646 w 94"/>
                <a:gd name="T73" fmla="*/ 2147483646 h 114"/>
                <a:gd name="T74" fmla="*/ 2147483646 w 94"/>
                <a:gd name="T75" fmla="*/ 2147483646 h 114"/>
                <a:gd name="T76" fmla="*/ 2147483646 w 94"/>
                <a:gd name="T77" fmla="*/ 2147483646 h 114"/>
                <a:gd name="T78" fmla="*/ 2147483646 w 94"/>
                <a:gd name="T79" fmla="*/ 2147483646 h 114"/>
                <a:gd name="T80" fmla="*/ 2147483646 w 94"/>
                <a:gd name="T81" fmla="*/ 2147483646 h 114"/>
                <a:gd name="T82" fmla="*/ 2147483646 w 94"/>
                <a:gd name="T83" fmla="*/ 2147483646 h 114"/>
                <a:gd name="T84" fmla="*/ 2147483646 w 94"/>
                <a:gd name="T85" fmla="*/ 2147483646 h 114"/>
                <a:gd name="T86" fmla="*/ 2147483646 w 94"/>
                <a:gd name="T87" fmla="*/ 2147483646 h 114"/>
                <a:gd name="T88" fmla="*/ 2147483646 w 94"/>
                <a:gd name="T89" fmla="*/ 0 h 114"/>
                <a:gd name="T90" fmla="*/ 2147483646 w 94"/>
                <a:gd name="T91" fmla="*/ 2147483646 h 114"/>
                <a:gd name="T92" fmla="*/ 2147483646 w 94"/>
                <a:gd name="T93" fmla="*/ 2147483646 h 114"/>
                <a:gd name="T94" fmla="*/ 2147483646 w 94"/>
                <a:gd name="T95" fmla="*/ 2147483646 h 114"/>
                <a:gd name="T96" fmla="*/ 2147483646 w 94"/>
                <a:gd name="T97" fmla="*/ 2147483646 h 114"/>
                <a:gd name="T98" fmla="*/ 2147483646 w 94"/>
                <a:gd name="T99" fmla="*/ 2147483646 h 114"/>
                <a:gd name="T100" fmla="*/ 2147483646 w 94"/>
                <a:gd name="T101" fmla="*/ 0 h 114"/>
                <a:gd name="T102" fmla="*/ 2147483646 w 94"/>
                <a:gd name="T103" fmla="*/ 0 h 114"/>
                <a:gd name="T104" fmla="*/ 2147483646 w 94"/>
                <a:gd name="T105" fmla="*/ 2147483646 h 114"/>
                <a:gd name="T106" fmla="*/ 2147483646 w 94"/>
                <a:gd name="T107" fmla="*/ 2147483646 h 114"/>
                <a:gd name="T108" fmla="*/ 2147483646 w 94"/>
                <a:gd name="T109" fmla="*/ 2147483646 h 114"/>
                <a:gd name="T110" fmla="*/ 2147483646 w 94"/>
                <a:gd name="T111" fmla="*/ 2147483646 h 114"/>
                <a:gd name="T112" fmla="*/ 2147483646 w 94"/>
                <a:gd name="T113" fmla="*/ 2147483646 h 114"/>
                <a:gd name="T114" fmla="*/ 2147483646 w 94"/>
                <a:gd name="T115" fmla="*/ 2147483646 h 114"/>
                <a:gd name="T116" fmla="*/ 2147483646 w 94"/>
                <a:gd name="T117" fmla="*/ 2147483646 h 114"/>
                <a:gd name="T118" fmla="*/ 2147483646 w 94"/>
                <a:gd name="T119" fmla="*/ 0 h 11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4" h="114">
                  <a:moveTo>
                    <a:pt x="88" y="35"/>
                  </a:moveTo>
                  <a:lnTo>
                    <a:pt x="91" y="36"/>
                  </a:lnTo>
                  <a:lnTo>
                    <a:pt x="94" y="39"/>
                  </a:lnTo>
                  <a:lnTo>
                    <a:pt x="94" y="42"/>
                  </a:lnTo>
                  <a:lnTo>
                    <a:pt x="94" y="70"/>
                  </a:lnTo>
                  <a:lnTo>
                    <a:pt x="94" y="74"/>
                  </a:lnTo>
                  <a:lnTo>
                    <a:pt x="91" y="76"/>
                  </a:lnTo>
                  <a:lnTo>
                    <a:pt x="88" y="77"/>
                  </a:lnTo>
                  <a:lnTo>
                    <a:pt x="85" y="76"/>
                  </a:lnTo>
                  <a:lnTo>
                    <a:pt x="82" y="74"/>
                  </a:lnTo>
                  <a:lnTo>
                    <a:pt x="81" y="70"/>
                  </a:lnTo>
                  <a:lnTo>
                    <a:pt x="81" y="42"/>
                  </a:lnTo>
                  <a:lnTo>
                    <a:pt x="82" y="39"/>
                  </a:lnTo>
                  <a:lnTo>
                    <a:pt x="85" y="36"/>
                  </a:lnTo>
                  <a:lnTo>
                    <a:pt x="88" y="35"/>
                  </a:lnTo>
                  <a:close/>
                  <a:moveTo>
                    <a:pt x="17" y="35"/>
                  </a:moveTo>
                  <a:lnTo>
                    <a:pt x="77" y="35"/>
                  </a:lnTo>
                  <a:lnTo>
                    <a:pt x="77" y="84"/>
                  </a:lnTo>
                  <a:lnTo>
                    <a:pt x="76" y="87"/>
                  </a:lnTo>
                  <a:lnTo>
                    <a:pt x="74" y="90"/>
                  </a:lnTo>
                  <a:lnTo>
                    <a:pt x="70" y="91"/>
                  </a:lnTo>
                  <a:lnTo>
                    <a:pt x="65" y="91"/>
                  </a:lnTo>
                  <a:lnTo>
                    <a:pt x="65" y="93"/>
                  </a:lnTo>
                  <a:lnTo>
                    <a:pt x="65" y="107"/>
                  </a:lnTo>
                  <a:lnTo>
                    <a:pt x="65" y="110"/>
                  </a:lnTo>
                  <a:lnTo>
                    <a:pt x="63" y="112"/>
                  </a:lnTo>
                  <a:lnTo>
                    <a:pt x="59" y="114"/>
                  </a:lnTo>
                  <a:lnTo>
                    <a:pt x="56" y="112"/>
                  </a:lnTo>
                  <a:lnTo>
                    <a:pt x="53" y="110"/>
                  </a:lnTo>
                  <a:lnTo>
                    <a:pt x="52" y="107"/>
                  </a:lnTo>
                  <a:lnTo>
                    <a:pt x="52" y="93"/>
                  </a:lnTo>
                  <a:lnTo>
                    <a:pt x="53" y="91"/>
                  </a:lnTo>
                  <a:lnTo>
                    <a:pt x="40" y="91"/>
                  </a:lnTo>
                  <a:lnTo>
                    <a:pt x="42" y="93"/>
                  </a:lnTo>
                  <a:lnTo>
                    <a:pt x="42" y="107"/>
                  </a:lnTo>
                  <a:lnTo>
                    <a:pt x="40" y="110"/>
                  </a:lnTo>
                  <a:lnTo>
                    <a:pt x="38" y="112"/>
                  </a:lnTo>
                  <a:lnTo>
                    <a:pt x="35" y="114"/>
                  </a:lnTo>
                  <a:lnTo>
                    <a:pt x="31" y="112"/>
                  </a:lnTo>
                  <a:lnTo>
                    <a:pt x="29" y="110"/>
                  </a:lnTo>
                  <a:lnTo>
                    <a:pt x="29" y="107"/>
                  </a:lnTo>
                  <a:lnTo>
                    <a:pt x="29" y="93"/>
                  </a:lnTo>
                  <a:lnTo>
                    <a:pt x="29" y="91"/>
                  </a:lnTo>
                  <a:lnTo>
                    <a:pt x="23" y="91"/>
                  </a:lnTo>
                  <a:lnTo>
                    <a:pt x="21" y="90"/>
                  </a:lnTo>
                  <a:lnTo>
                    <a:pt x="18" y="87"/>
                  </a:lnTo>
                  <a:lnTo>
                    <a:pt x="17" y="84"/>
                  </a:lnTo>
                  <a:lnTo>
                    <a:pt x="17" y="35"/>
                  </a:lnTo>
                  <a:close/>
                  <a:moveTo>
                    <a:pt x="6" y="35"/>
                  </a:moveTo>
                  <a:lnTo>
                    <a:pt x="9" y="36"/>
                  </a:lnTo>
                  <a:lnTo>
                    <a:pt x="12" y="39"/>
                  </a:lnTo>
                  <a:lnTo>
                    <a:pt x="13" y="42"/>
                  </a:lnTo>
                  <a:lnTo>
                    <a:pt x="13" y="70"/>
                  </a:lnTo>
                  <a:lnTo>
                    <a:pt x="12" y="74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2" y="76"/>
                  </a:lnTo>
                  <a:lnTo>
                    <a:pt x="1" y="74"/>
                  </a:lnTo>
                  <a:lnTo>
                    <a:pt x="0" y="70"/>
                  </a:lnTo>
                  <a:lnTo>
                    <a:pt x="0" y="42"/>
                  </a:lnTo>
                  <a:lnTo>
                    <a:pt x="1" y="39"/>
                  </a:lnTo>
                  <a:lnTo>
                    <a:pt x="2" y="36"/>
                  </a:lnTo>
                  <a:lnTo>
                    <a:pt x="6" y="35"/>
                  </a:lnTo>
                  <a:close/>
                  <a:moveTo>
                    <a:pt x="60" y="15"/>
                  </a:moveTo>
                  <a:lnTo>
                    <a:pt x="59" y="15"/>
                  </a:lnTo>
                  <a:lnTo>
                    <a:pt x="57" y="17"/>
                  </a:lnTo>
                  <a:lnTo>
                    <a:pt x="56" y="18"/>
                  </a:lnTo>
                  <a:lnTo>
                    <a:pt x="57" y="21"/>
                  </a:lnTo>
                  <a:lnTo>
                    <a:pt x="59" y="22"/>
                  </a:lnTo>
                  <a:lnTo>
                    <a:pt x="60" y="22"/>
                  </a:lnTo>
                  <a:lnTo>
                    <a:pt x="61" y="22"/>
                  </a:lnTo>
                  <a:lnTo>
                    <a:pt x="63" y="21"/>
                  </a:lnTo>
                  <a:lnTo>
                    <a:pt x="63" y="18"/>
                  </a:lnTo>
                  <a:lnTo>
                    <a:pt x="63" y="17"/>
                  </a:lnTo>
                  <a:lnTo>
                    <a:pt x="61" y="15"/>
                  </a:lnTo>
                  <a:lnTo>
                    <a:pt x="60" y="15"/>
                  </a:lnTo>
                  <a:close/>
                  <a:moveTo>
                    <a:pt x="34" y="15"/>
                  </a:moveTo>
                  <a:lnTo>
                    <a:pt x="33" y="15"/>
                  </a:lnTo>
                  <a:lnTo>
                    <a:pt x="31" y="17"/>
                  </a:lnTo>
                  <a:lnTo>
                    <a:pt x="31" y="18"/>
                  </a:lnTo>
                  <a:lnTo>
                    <a:pt x="31" y="21"/>
                  </a:lnTo>
                  <a:lnTo>
                    <a:pt x="33" y="22"/>
                  </a:lnTo>
                  <a:lnTo>
                    <a:pt x="34" y="22"/>
                  </a:lnTo>
                  <a:lnTo>
                    <a:pt x="35" y="22"/>
                  </a:lnTo>
                  <a:lnTo>
                    <a:pt x="36" y="21"/>
                  </a:lnTo>
                  <a:lnTo>
                    <a:pt x="38" y="18"/>
                  </a:lnTo>
                  <a:lnTo>
                    <a:pt x="36" y="17"/>
                  </a:lnTo>
                  <a:lnTo>
                    <a:pt x="35" y="15"/>
                  </a:lnTo>
                  <a:lnTo>
                    <a:pt x="34" y="15"/>
                  </a:lnTo>
                  <a:close/>
                  <a:moveTo>
                    <a:pt x="29" y="0"/>
                  </a:moveTo>
                  <a:lnTo>
                    <a:pt x="29" y="0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4" y="8"/>
                  </a:lnTo>
                  <a:lnTo>
                    <a:pt x="40" y="6"/>
                  </a:lnTo>
                  <a:lnTo>
                    <a:pt x="47" y="5"/>
                  </a:lnTo>
                  <a:lnTo>
                    <a:pt x="53" y="6"/>
                  </a:lnTo>
                  <a:lnTo>
                    <a:pt x="60" y="8"/>
                  </a:lnTo>
                  <a:lnTo>
                    <a:pt x="61" y="6"/>
                  </a:lnTo>
                  <a:lnTo>
                    <a:pt x="63" y="4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7" y="1"/>
                  </a:lnTo>
                  <a:lnTo>
                    <a:pt x="64" y="5"/>
                  </a:lnTo>
                  <a:lnTo>
                    <a:pt x="63" y="6"/>
                  </a:lnTo>
                  <a:lnTo>
                    <a:pt x="61" y="9"/>
                  </a:lnTo>
                  <a:lnTo>
                    <a:pt x="70" y="14"/>
                  </a:lnTo>
                  <a:lnTo>
                    <a:pt x="76" y="22"/>
                  </a:lnTo>
                  <a:lnTo>
                    <a:pt x="77" y="31"/>
                  </a:lnTo>
                  <a:lnTo>
                    <a:pt x="17" y="31"/>
                  </a:lnTo>
                  <a:lnTo>
                    <a:pt x="19" y="22"/>
                  </a:lnTo>
                  <a:lnTo>
                    <a:pt x="25" y="14"/>
                  </a:lnTo>
                  <a:lnTo>
                    <a:pt x="33" y="9"/>
                  </a:lnTo>
                  <a:lnTo>
                    <a:pt x="31" y="6"/>
                  </a:lnTo>
                  <a:lnTo>
                    <a:pt x="30" y="5"/>
                  </a:lnTo>
                  <a:lnTo>
                    <a:pt x="27" y="1"/>
                  </a:lnTo>
                  <a:lnTo>
                    <a:pt x="27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2548" name="矩形 22"/>
            <p:cNvSpPr>
              <a:spLocks noChangeArrowheads="1"/>
            </p:cNvSpPr>
            <p:nvPr/>
          </p:nvSpPr>
          <p:spPr bwMode="auto">
            <a:xfrm>
              <a:off x="5674519" y="1720454"/>
              <a:ext cx="3062288" cy="530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5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900">
                  <a:solidFill>
                    <a:schemeClr val="bg1"/>
                  </a:solidFill>
                </a:rPr>
                <a:t>Lorem ipsum dolor sit amet, consectetuer adipiscing elit. Maecenas porttitor congue massa. </a:t>
              </a:r>
            </a:p>
          </p:txBody>
        </p:sp>
        <p:sp>
          <p:nvSpPr>
            <p:cNvPr id="22549" name="矩形 23"/>
            <p:cNvSpPr>
              <a:spLocks noChangeArrowheads="1"/>
            </p:cNvSpPr>
            <p:nvPr/>
          </p:nvSpPr>
          <p:spPr bwMode="auto">
            <a:xfrm>
              <a:off x="5674519" y="2380060"/>
              <a:ext cx="3062288" cy="530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5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900">
                  <a:solidFill>
                    <a:schemeClr val="bg1"/>
                  </a:solidFill>
                </a:rPr>
                <a:t>Lorem ipsum dolor sit amet, consectetuer adipiscing elit. Maecenas porttitor congue massa. </a:t>
              </a:r>
            </a:p>
          </p:txBody>
        </p:sp>
        <p:sp>
          <p:nvSpPr>
            <p:cNvPr id="22550" name="矩形 24"/>
            <p:cNvSpPr>
              <a:spLocks noChangeArrowheads="1"/>
            </p:cNvSpPr>
            <p:nvPr/>
          </p:nvSpPr>
          <p:spPr bwMode="auto">
            <a:xfrm>
              <a:off x="5674519" y="3076575"/>
              <a:ext cx="3062288" cy="530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5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900">
                  <a:solidFill>
                    <a:schemeClr val="bg1"/>
                  </a:solidFill>
                </a:rPr>
                <a:t>Lorem ipsum dolor sit amet, consectetuer adipiscing elit. Maecenas porttitor congue massa. </a:t>
              </a:r>
            </a:p>
          </p:txBody>
        </p:sp>
        <p:sp>
          <p:nvSpPr>
            <p:cNvPr id="22551" name="矩形 25"/>
            <p:cNvSpPr>
              <a:spLocks noChangeArrowheads="1"/>
            </p:cNvSpPr>
            <p:nvPr/>
          </p:nvSpPr>
          <p:spPr bwMode="auto">
            <a:xfrm>
              <a:off x="5674519" y="3723085"/>
              <a:ext cx="3062288" cy="530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5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900">
                  <a:solidFill>
                    <a:schemeClr val="bg1"/>
                  </a:solidFill>
                </a:rPr>
                <a:t>Lorem ipsum dolor sit amet, consectetuer adipiscing elit. Maecenas porttitor congue massa.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422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 rot="17630668">
            <a:off x="3064965" y="875837"/>
            <a:ext cx="2834878" cy="2822972"/>
          </a:xfrm>
          <a:custGeom>
            <a:avLst/>
            <a:gdLst>
              <a:gd name="connsiteX0" fmla="*/ 1869900 w 4739938"/>
              <a:gd name="connsiteY0" fmla="*/ 2041838 h 4719939"/>
              <a:gd name="connsiteX1" fmla="*/ 1839624 w 4739938"/>
              <a:gd name="connsiteY1" fmla="*/ 2572003 h 4719939"/>
              <a:gd name="connsiteX2" fmla="*/ 245010 w 4739938"/>
              <a:gd name="connsiteY2" fmla="*/ 3369850 h 4719939"/>
              <a:gd name="connsiteX3" fmla="*/ 373445 w 4739938"/>
              <a:gd name="connsiteY3" fmla="*/ 1070923 h 4719939"/>
              <a:gd name="connsiteX4" fmla="*/ 2301832 w 4739938"/>
              <a:gd name="connsiteY4" fmla="*/ 2959036 h 4719939"/>
              <a:gd name="connsiteX5" fmla="*/ 2176324 w 4739938"/>
              <a:gd name="connsiteY5" fmla="*/ 4719939 h 4719939"/>
              <a:gd name="connsiteX6" fmla="*/ 264204 w 4739938"/>
              <a:gd name="connsiteY6" fmla="*/ 3437222 h 4719939"/>
              <a:gd name="connsiteX7" fmla="*/ 1834669 w 4739938"/>
              <a:gd name="connsiteY7" fmla="*/ 2658775 h 4719939"/>
              <a:gd name="connsiteX8" fmla="*/ 1832880 w 4739938"/>
              <a:gd name="connsiteY8" fmla="*/ 2690102 h 4719939"/>
              <a:gd name="connsiteX9" fmla="*/ 2504962 w 4739938"/>
              <a:gd name="connsiteY9" fmla="*/ 9198 h 4719939"/>
              <a:gd name="connsiteX10" fmla="*/ 2375608 w 4739938"/>
              <a:gd name="connsiteY10" fmla="*/ 1813728 h 4719939"/>
              <a:gd name="connsiteX11" fmla="*/ 1899598 w 4739938"/>
              <a:gd name="connsiteY11" fmla="*/ 2018698 h 4719939"/>
              <a:gd name="connsiteX12" fmla="*/ 429840 w 4739938"/>
              <a:gd name="connsiteY12" fmla="*/ 1006911 h 4719939"/>
              <a:gd name="connsiteX13" fmla="*/ 2504962 w 4739938"/>
              <a:gd name="connsiteY13" fmla="*/ 9198 h 4719939"/>
              <a:gd name="connsiteX14" fmla="*/ 4319856 w 4739938"/>
              <a:gd name="connsiteY14" fmla="*/ 3704637 h 4719939"/>
              <a:gd name="connsiteX15" fmla="*/ 2244735 w 4739938"/>
              <a:gd name="connsiteY15" fmla="*/ 4702350 h 4719939"/>
              <a:gd name="connsiteX16" fmla="*/ 2367860 w 4739938"/>
              <a:gd name="connsiteY16" fmla="*/ 2984715 h 4719939"/>
              <a:gd name="connsiteX17" fmla="*/ 2909300 w 4739938"/>
              <a:gd name="connsiteY17" fmla="*/ 2751571 h 4719939"/>
              <a:gd name="connsiteX18" fmla="*/ 2910287 w 4739938"/>
              <a:gd name="connsiteY18" fmla="*/ 2734286 h 4719939"/>
              <a:gd name="connsiteX19" fmla="*/ 4471347 w 4739938"/>
              <a:gd name="connsiteY19" fmla="*/ 1282715 h 4719939"/>
              <a:gd name="connsiteX20" fmla="*/ 2896089 w 4739938"/>
              <a:gd name="connsiteY20" fmla="*/ 2063540 h 4719939"/>
              <a:gd name="connsiteX21" fmla="*/ 2431153 w 4739938"/>
              <a:gd name="connsiteY21" fmla="*/ 1796909 h 4719939"/>
              <a:gd name="connsiteX22" fmla="*/ 2559227 w 4739938"/>
              <a:gd name="connsiteY22" fmla="*/ 0 h 4719939"/>
              <a:gd name="connsiteX23" fmla="*/ 4471347 w 4739938"/>
              <a:gd name="connsiteY23" fmla="*/ 1282715 h 4719939"/>
              <a:gd name="connsiteX24" fmla="*/ 4736325 w 4739938"/>
              <a:gd name="connsiteY24" fmla="*/ 2496368 h 4719939"/>
              <a:gd name="connsiteX25" fmla="*/ 4366492 w 4739938"/>
              <a:gd name="connsiteY25" fmla="*/ 3628757 h 4719939"/>
              <a:gd name="connsiteX26" fmla="*/ 2913058 w 4739938"/>
              <a:gd name="connsiteY26" fmla="*/ 2685755 h 4719939"/>
              <a:gd name="connsiteX27" fmla="*/ 2946239 w 4739938"/>
              <a:gd name="connsiteY27" fmla="*/ 2104699 h 4719939"/>
              <a:gd name="connsiteX28" fmla="*/ 4494928 w 4739938"/>
              <a:gd name="connsiteY28" fmla="*/ 1329830 h 4719939"/>
              <a:gd name="connsiteX29" fmla="*/ 4736325 w 4739938"/>
              <a:gd name="connsiteY29" fmla="*/ 2496368 h 471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739938" h="4719939">
                <a:moveTo>
                  <a:pt x="1869900" y="2041838"/>
                </a:moveTo>
                <a:lnTo>
                  <a:pt x="1839624" y="2572003"/>
                </a:lnTo>
                <a:lnTo>
                  <a:pt x="245010" y="3369850"/>
                </a:lnTo>
                <a:cubicBezTo>
                  <a:pt x="-122692" y="2634946"/>
                  <a:pt x="-73827" y="1760296"/>
                  <a:pt x="373445" y="1070923"/>
                </a:cubicBezTo>
                <a:close/>
                <a:moveTo>
                  <a:pt x="2301832" y="2959036"/>
                </a:moveTo>
                <a:lnTo>
                  <a:pt x="2176324" y="4719939"/>
                </a:lnTo>
                <a:cubicBezTo>
                  <a:pt x="1356645" y="4661517"/>
                  <a:pt x="629159" y="4173493"/>
                  <a:pt x="264204" y="3437222"/>
                </a:cubicBezTo>
                <a:lnTo>
                  <a:pt x="1834669" y="2658775"/>
                </a:lnTo>
                <a:lnTo>
                  <a:pt x="1832880" y="2690102"/>
                </a:lnTo>
                <a:close/>
                <a:moveTo>
                  <a:pt x="2504962" y="9198"/>
                </a:moveTo>
                <a:lnTo>
                  <a:pt x="2375608" y="1813728"/>
                </a:lnTo>
                <a:lnTo>
                  <a:pt x="1899598" y="2018698"/>
                </a:lnTo>
                <a:lnTo>
                  <a:pt x="429840" y="1006911"/>
                </a:lnTo>
                <a:cubicBezTo>
                  <a:pt x="895805" y="330033"/>
                  <a:pt x="1685306" y="-49557"/>
                  <a:pt x="2504962" y="9198"/>
                </a:cubicBezTo>
                <a:close/>
                <a:moveTo>
                  <a:pt x="4319856" y="3704637"/>
                </a:moveTo>
                <a:cubicBezTo>
                  <a:pt x="3853891" y="4381518"/>
                  <a:pt x="3064390" y="4761106"/>
                  <a:pt x="2244735" y="4702350"/>
                </a:cubicBezTo>
                <a:lnTo>
                  <a:pt x="2367860" y="2984715"/>
                </a:lnTo>
                <a:lnTo>
                  <a:pt x="2909300" y="2751571"/>
                </a:lnTo>
                <a:lnTo>
                  <a:pt x="2910287" y="2734286"/>
                </a:lnTo>
                <a:close/>
                <a:moveTo>
                  <a:pt x="4471347" y="1282715"/>
                </a:moveTo>
                <a:lnTo>
                  <a:pt x="2896089" y="2063540"/>
                </a:lnTo>
                <a:lnTo>
                  <a:pt x="2431153" y="1796909"/>
                </a:lnTo>
                <a:lnTo>
                  <a:pt x="2559227" y="0"/>
                </a:lnTo>
                <a:cubicBezTo>
                  <a:pt x="3378907" y="58422"/>
                  <a:pt x="4106392" y="546444"/>
                  <a:pt x="4471347" y="1282715"/>
                </a:cubicBezTo>
                <a:close/>
                <a:moveTo>
                  <a:pt x="4736325" y="2496368"/>
                </a:moveTo>
                <a:cubicBezTo>
                  <a:pt x="4714162" y="2893065"/>
                  <a:pt x="4590128" y="3284071"/>
                  <a:pt x="4366492" y="3628757"/>
                </a:cubicBezTo>
                <a:lnTo>
                  <a:pt x="2913058" y="2685755"/>
                </a:lnTo>
                <a:lnTo>
                  <a:pt x="2946239" y="2104699"/>
                </a:lnTo>
                <a:lnTo>
                  <a:pt x="4494928" y="1329830"/>
                </a:lnTo>
                <a:cubicBezTo>
                  <a:pt x="4678779" y="1697282"/>
                  <a:pt x="4758488" y="2099671"/>
                  <a:pt x="4736325" y="2496368"/>
                </a:cubicBezTo>
                <a:close/>
              </a:path>
            </a:pathLst>
          </a:custGeom>
          <a:solidFill>
            <a:srgbClr val="08A8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>
              <a:solidFill>
                <a:schemeClr val="tx1"/>
              </a:solidFill>
            </a:endParaRPr>
          </a:p>
        </p:txBody>
      </p:sp>
      <p:sp>
        <p:nvSpPr>
          <p:cNvPr id="25" name="文本框 11"/>
          <p:cNvSpPr txBox="1">
            <a:spLocks noChangeArrowheads="1"/>
          </p:cNvSpPr>
          <p:nvPr/>
        </p:nvSpPr>
        <p:spPr bwMode="auto">
          <a:xfrm>
            <a:off x="4236539" y="2127184"/>
            <a:ext cx="594122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500" b="0"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grpSp>
        <p:nvGrpSpPr>
          <p:cNvPr id="26" name="组合 12"/>
          <p:cNvGrpSpPr>
            <a:grpSpLocks/>
          </p:cNvGrpSpPr>
          <p:nvPr/>
        </p:nvGrpSpPr>
        <p:grpSpPr bwMode="auto">
          <a:xfrm>
            <a:off x="5739108" y="647237"/>
            <a:ext cx="2146697" cy="1015684"/>
            <a:chOff x="533628" y="1580986"/>
            <a:chExt cx="2861835" cy="1354149"/>
          </a:xfrm>
        </p:grpSpPr>
        <p:sp>
          <p:nvSpPr>
            <p:cNvPr id="27" name="TextBox 10"/>
            <p:cNvSpPr txBox="1">
              <a:spLocks noChangeArrowheads="1"/>
            </p:cNvSpPr>
            <p:nvPr/>
          </p:nvSpPr>
          <p:spPr bwMode="auto">
            <a:xfrm>
              <a:off x="533628" y="1950319"/>
              <a:ext cx="2861835" cy="984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个性定制服务。</a:t>
              </a:r>
            </a:p>
          </p:txBody>
        </p:sp>
        <p:sp>
          <p:nvSpPr>
            <p:cNvPr id="28" name="文本框 14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451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600" b="0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29" name="组合 15"/>
          <p:cNvGrpSpPr>
            <a:grpSpLocks/>
          </p:cNvGrpSpPr>
          <p:nvPr/>
        </p:nvGrpSpPr>
        <p:grpSpPr bwMode="auto">
          <a:xfrm>
            <a:off x="6042718" y="1879535"/>
            <a:ext cx="2146697" cy="1015684"/>
            <a:chOff x="533628" y="1580986"/>
            <a:chExt cx="2861835" cy="1354149"/>
          </a:xfrm>
        </p:grpSpPr>
        <p:sp>
          <p:nvSpPr>
            <p:cNvPr id="30" name="TextBox 10"/>
            <p:cNvSpPr txBox="1">
              <a:spLocks noChangeArrowheads="1"/>
            </p:cNvSpPr>
            <p:nvPr/>
          </p:nvSpPr>
          <p:spPr bwMode="auto">
            <a:xfrm>
              <a:off x="533628" y="1950319"/>
              <a:ext cx="2861835" cy="984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个性定制服务。</a:t>
              </a:r>
            </a:p>
          </p:txBody>
        </p:sp>
        <p:sp>
          <p:nvSpPr>
            <p:cNvPr id="31" name="文本框 17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451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600" b="0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32" name="组合 18"/>
          <p:cNvGrpSpPr>
            <a:grpSpLocks/>
          </p:cNvGrpSpPr>
          <p:nvPr/>
        </p:nvGrpSpPr>
        <p:grpSpPr bwMode="auto">
          <a:xfrm>
            <a:off x="5747443" y="3057062"/>
            <a:ext cx="2146697" cy="1015684"/>
            <a:chOff x="533628" y="1580986"/>
            <a:chExt cx="2861835" cy="1354149"/>
          </a:xfrm>
        </p:grpSpPr>
        <p:sp>
          <p:nvSpPr>
            <p:cNvPr id="33" name="TextBox 10"/>
            <p:cNvSpPr txBox="1">
              <a:spLocks noChangeArrowheads="1"/>
            </p:cNvSpPr>
            <p:nvPr/>
          </p:nvSpPr>
          <p:spPr bwMode="auto">
            <a:xfrm>
              <a:off x="533628" y="1950319"/>
              <a:ext cx="2861835" cy="984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个性定制服务。</a:t>
              </a:r>
            </a:p>
          </p:txBody>
        </p:sp>
        <p:sp>
          <p:nvSpPr>
            <p:cNvPr id="34" name="文本框 20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451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600" b="0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35" name="组合 21"/>
          <p:cNvGrpSpPr>
            <a:grpSpLocks/>
          </p:cNvGrpSpPr>
          <p:nvPr/>
        </p:nvGrpSpPr>
        <p:grpSpPr bwMode="auto">
          <a:xfrm>
            <a:off x="959940" y="642475"/>
            <a:ext cx="2258615" cy="1021004"/>
            <a:chOff x="533628" y="1573511"/>
            <a:chExt cx="3011622" cy="1362617"/>
          </a:xfrm>
        </p:grpSpPr>
        <p:sp>
          <p:nvSpPr>
            <p:cNvPr id="36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985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个性定制服务。</a:t>
              </a:r>
            </a:p>
          </p:txBody>
        </p:sp>
        <p:sp>
          <p:nvSpPr>
            <p:cNvPr id="37" name="文本框 23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45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600" b="0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38" name="组合 24"/>
          <p:cNvGrpSpPr>
            <a:grpSpLocks/>
          </p:cNvGrpSpPr>
          <p:nvPr/>
        </p:nvGrpSpPr>
        <p:grpSpPr bwMode="auto">
          <a:xfrm>
            <a:off x="823017" y="1879534"/>
            <a:ext cx="2258616" cy="1021406"/>
            <a:chOff x="533628" y="1573511"/>
            <a:chExt cx="3011622" cy="1361215"/>
          </a:xfrm>
        </p:grpSpPr>
        <p:sp>
          <p:nvSpPr>
            <p:cNvPr id="39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984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个性定制服务。</a:t>
              </a:r>
            </a:p>
          </p:txBody>
        </p:sp>
        <p:sp>
          <p:nvSpPr>
            <p:cNvPr id="40" name="文本框 26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451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600" b="0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41" name="组合 27"/>
          <p:cNvGrpSpPr>
            <a:grpSpLocks/>
          </p:cNvGrpSpPr>
          <p:nvPr/>
        </p:nvGrpSpPr>
        <p:grpSpPr bwMode="auto">
          <a:xfrm>
            <a:off x="1127817" y="3059443"/>
            <a:ext cx="2258616" cy="1021407"/>
            <a:chOff x="533628" y="1573511"/>
            <a:chExt cx="3011622" cy="1361214"/>
          </a:xfrm>
        </p:grpSpPr>
        <p:sp>
          <p:nvSpPr>
            <p:cNvPr id="42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984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50" b="0" dirty="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50" b="0" dirty="0">
                  <a:latin typeface="微软雅黑" pitchFamily="34" charset="-122"/>
                  <a:ea typeface="微软雅黑" pitchFamily="34" charset="-122"/>
                </a:rPr>
                <a:t>个性定制服务。</a:t>
              </a:r>
            </a:p>
          </p:txBody>
        </p:sp>
        <p:sp>
          <p:nvSpPr>
            <p:cNvPr id="43" name="文本框 29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451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1600" b="0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03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20"/>
          <p:cNvSpPr/>
          <p:nvPr/>
        </p:nvSpPr>
        <p:spPr>
          <a:xfrm rot="12838531">
            <a:off x="4811316" y="1818085"/>
            <a:ext cx="962025" cy="2069306"/>
          </a:xfrm>
          <a:custGeom>
            <a:avLst/>
            <a:gdLst>
              <a:gd name="connsiteX0" fmla="*/ 0 w 1231900"/>
              <a:gd name="connsiteY0" fmla="*/ 2235200 h 2235200"/>
              <a:gd name="connsiteX1" fmla="*/ 615950 w 1231900"/>
              <a:gd name="connsiteY1" fmla="*/ 0 h 2235200"/>
              <a:gd name="connsiteX2" fmla="*/ 1231900 w 1231900"/>
              <a:gd name="connsiteY2" fmla="*/ 2235200 h 2235200"/>
              <a:gd name="connsiteX3" fmla="*/ 0 w 1231900"/>
              <a:gd name="connsiteY3" fmla="*/ 2235200 h 2235200"/>
              <a:gd name="connsiteX0" fmla="*/ 0 w 1231900"/>
              <a:gd name="connsiteY0" fmla="*/ 2235200 h 2546055"/>
              <a:gd name="connsiteX1" fmla="*/ 615950 w 1231900"/>
              <a:gd name="connsiteY1" fmla="*/ 0 h 2546055"/>
              <a:gd name="connsiteX2" fmla="*/ 1231900 w 1231900"/>
              <a:gd name="connsiteY2" fmla="*/ 2235200 h 2546055"/>
              <a:gd name="connsiteX3" fmla="*/ 0 w 1231900"/>
              <a:gd name="connsiteY3" fmla="*/ 2235200 h 2546055"/>
              <a:gd name="connsiteX0" fmla="*/ 0 w 1231900"/>
              <a:gd name="connsiteY0" fmla="*/ 2235200 h 2720599"/>
              <a:gd name="connsiteX1" fmla="*/ 615950 w 1231900"/>
              <a:gd name="connsiteY1" fmla="*/ 0 h 2720599"/>
              <a:gd name="connsiteX2" fmla="*/ 1231900 w 1231900"/>
              <a:gd name="connsiteY2" fmla="*/ 2235200 h 2720599"/>
              <a:gd name="connsiteX3" fmla="*/ 0 w 1231900"/>
              <a:gd name="connsiteY3" fmla="*/ 2235200 h 2720599"/>
              <a:gd name="connsiteX0" fmla="*/ 0 w 1231900"/>
              <a:gd name="connsiteY0" fmla="*/ 2235200 h 2763104"/>
              <a:gd name="connsiteX1" fmla="*/ 615950 w 1231900"/>
              <a:gd name="connsiteY1" fmla="*/ 0 h 2763104"/>
              <a:gd name="connsiteX2" fmla="*/ 1231900 w 1231900"/>
              <a:gd name="connsiteY2" fmla="*/ 2235200 h 2763104"/>
              <a:gd name="connsiteX3" fmla="*/ 0 w 1231900"/>
              <a:gd name="connsiteY3" fmla="*/ 2235200 h 2763104"/>
              <a:gd name="connsiteX0" fmla="*/ 0 w 1236254"/>
              <a:gd name="connsiteY0" fmla="*/ 2235200 h 2763104"/>
              <a:gd name="connsiteX1" fmla="*/ 615950 w 1236254"/>
              <a:gd name="connsiteY1" fmla="*/ 0 h 2763104"/>
              <a:gd name="connsiteX2" fmla="*/ 1231900 w 1236254"/>
              <a:gd name="connsiteY2" fmla="*/ 2235200 h 2763104"/>
              <a:gd name="connsiteX3" fmla="*/ 0 w 1236254"/>
              <a:gd name="connsiteY3" fmla="*/ 2235200 h 2763104"/>
              <a:gd name="connsiteX0" fmla="*/ 9573 w 1245827"/>
              <a:gd name="connsiteY0" fmla="*/ 2235200 h 2763104"/>
              <a:gd name="connsiteX1" fmla="*/ 625523 w 1245827"/>
              <a:gd name="connsiteY1" fmla="*/ 0 h 2763104"/>
              <a:gd name="connsiteX2" fmla="*/ 1241473 w 1245827"/>
              <a:gd name="connsiteY2" fmla="*/ 2235200 h 2763104"/>
              <a:gd name="connsiteX3" fmla="*/ 9573 w 1245827"/>
              <a:gd name="connsiteY3" fmla="*/ 2235200 h 2763104"/>
              <a:gd name="connsiteX0" fmla="*/ 7409 w 1243663"/>
              <a:gd name="connsiteY0" fmla="*/ 2235200 h 2763104"/>
              <a:gd name="connsiteX1" fmla="*/ 623359 w 1243663"/>
              <a:gd name="connsiteY1" fmla="*/ 0 h 2763104"/>
              <a:gd name="connsiteX2" fmla="*/ 1239309 w 1243663"/>
              <a:gd name="connsiteY2" fmla="*/ 2235200 h 2763104"/>
              <a:gd name="connsiteX3" fmla="*/ 7409 w 1243663"/>
              <a:gd name="connsiteY3" fmla="*/ 2235200 h 2763104"/>
              <a:gd name="connsiteX0" fmla="*/ 7409 w 1248612"/>
              <a:gd name="connsiteY0" fmla="*/ 2235200 h 2763104"/>
              <a:gd name="connsiteX1" fmla="*/ 623359 w 1248612"/>
              <a:gd name="connsiteY1" fmla="*/ 0 h 2763104"/>
              <a:gd name="connsiteX2" fmla="*/ 1239309 w 1248612"/>
              <a:gd name="connsiteY2" fmla="*/ 2235200 h 2763104"/>
              <a:gd name="connsiteX3" fmla="*/ 7409 w 1248612"/>
              <a:gd name="connsiteY3" fmla="*/ 2235200 h 2763104"/>
              <a:gd name="connsiteX0" fmla="*/ 7409 w 1248612"/>
              <a:gd name="connsiteY0" fmla="*/ 2235200 h 2743003"/>
              <a:gd name="connsiteX1" fmla="*/ 623359 w 1248612"/>
              <a:gd name="connsiteY1" fmla="*/ 0 h 2743003"/>
              <a:gd name="connsiteX2" fmla="*/ 1239309 w 1248612"/>
              <a:gd name="connsiteY2" fmla="*/ 2235200 h 2743003"/>
              <a:gd name="connsiteX3" fmla="*/ 7409 w 1248612"/>
              <a:gd name="connsiteY3" fmla="*/ 2235200 h 2743003"/>
              <a:gd name="connsiteX0" fmla="*/ 7409 w 1270577"/>
              <a:gd name="connsiteY0" fmla="*/ 2235200 h 2743003"/>
              <a:gd name="connsiteX1" fmla="*/ 623359 w 1270577"/>
              <a:gd name="connsiteY1" fmla="*/ 0 h 2743003"/>
              <a:gd name="connsiteX2" fmla="*/ 1239309 w 1270577"/>
              <a:gd name="connsiteY2" fmla="*/ 2235200 h 2743003"/>
              <a:gd name="connsiteX3" fmla="*/ 7409 w 1270577"/>
              <a:gd name="connsiteY3" fmla="*/ 2235200 h 2743003"/>
              <a:gd name="connsiteX0" fmla="*/ 3307 w 1266475"/>
              <a:gd name="connsiteY0" fmla="*/ 2235200 h 2743003"/>
              <a:gd name="connsiteX1" fmla="*/ 619257 w 1266475"/>
              <a:gd name="connsiteY1" fmla="*/ 0 h 2743003"/>
              <a:gd name="connsiteX2" fmla="*/ 1235207 w 1266475"/>
              <a:gd name="connsiteY2" fmla="*/ 2235200 h 2743003"/>
              <a:gd name="connsiteX3" fmla="*/ 3307 w 1266475"/>
              <a:gd name="connsiteY3" fmla="*/ 2235200 h 2743003"/>
              <a:gd name="connsiteX0" fmla="*/ 2757 w 1265925"/>
              <a:gd name="connsiteY0" fmla="*/ 2235200 h 2743003"/>
              <a:gd name="connsiteX1" fmla="*/ 618707 w 1265925"/>
              <a:gd name="connsiteY1" fmla="*/ 0 h 2743003"/>
              <a:gd name="connsiteX2" fmla="*/ 1234657 w 1265925"/>
              <a:gd name="connsiteY2" fmla="*/ 2235200 h 2743003"/>
              <a:gd name="connsiteX3" fmla="*/ 2757 w 1265925"/>
              <a:gd name="connsiteY3" fmla="*/ 2235200 h 2743003"/>
              <a:gd name="connsiteX0" fmla="*/ 2757 w 1281568"/>
              <a:gd name="connsiteY0" fmla="*/ 2235200 h 2743003"/>
              <a:gd name="connsiteX1" fmla="*/ 618707 w 1281568"/>
              <a:gd name="connsiteY1" fmla="*/ 0 h 2743003"/>
              <a:gd name="connsiteX2" fmla="*/ 1234657 w 1281568"/>
              <a:gd name="connsiteY2" fmla="*/ 2235200 h 2743003"/>
              <a:gd name="connsiteX3" fmla="*/ 2757 w 1281568"/>
              <a:gd name="connsiteY3" fmla="*/ 2235200 h 2743003"/>
              <a:gd name="connsiteX0" fmla="*/ 2757 w 1281568"/>
              <a:gd name="connsiteY0" fmla="*/ 2235200 h 2743360"/>
              <a:gd name="connsiteX1" fmla="*/ 618707 w 1281568"/>
              <a:gd name="connsiteY1" fmla="*/ 0 h 2743360"/>
              <a:gd name="connsiteX2" fmla="*/ 1234657 w 1281568"/>
              <a:gd name="connsiteY2" fmla="*/ 2235200 h 2743360"/>
              <a:gd name="connsiteX3" fmla="*/ 2757 w 1281568"/>
              <a:gd name="connsiteY3" fmla="*/ 2235200 h 2743360"/>
              <a:gd name="connsiteX0" fmla="*/ 2563 w 1281374"/>
              <a:gd name="connsiteY0" fmla="*/ 2235200 h 2743360"/>
              <a:gd name="connsiteX1" fmla="*/ 618513 w 1281374"/>
              <a:gd name="connsiteY1" fmla="*/ 0 h 2743360"/>
              <a:gd name="connsiteX2" fmla="*/ 1234463 w 1281374"/>
              <a:gd name="connsiteY2" fmla="*/ 2235200 h 2743360"/>
              <a:gd name="connsiteX3" fmla="*/ 2563 w 1281374"/>
              <a:gd name="connsiteY3" fmla="*/ 2235200 h 2743360"/>
              <a:gd name="connsiteX0" fmla="*/ 2563 w 1281374"/>
              <a:gd name="connsiteY0" fmla="*/ 2235200 h 2758917"/>
              <a:gd name="connsiteX1" fmla="*/ 618513 w 1281374"/>
              <a:gd name="connsiteY1" fmla="*/ 0 h 2758917"/>
              <a:gd name="connsiteX2" fmla="*/ 1234463 w 1281374"/>
              <a:gd name="connsiteY2" fmla="*/ 2235200 h 2758917"/>
              <a:gd name="connsiteX3" fmla="*/ 2563 w 1281374"/>
              <a:gd name="connsiteY3" fmla="*/ 2235200 h 275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7" name="等腰三角形 20"/>
          <p:cNvSpPr/>
          <p:nvPr/>
        </p:nvSpPr>
        <p:spPr>
          <a:xfrm rot="14036466">
            <a:off x="5082183" y="2065140"/>
            <a:ext cx="960835" cy="2069306"/>
          </a:xfrm>
          <a:custGeom>
            <a:avLst/>
            <a:gdLst>
              <a:gd name="connsiteX0" fmla="*/ 0 w 1231900"/>
              <a:gd name="connsiteY0" fmla="*/ 2235200 h 2235200"/>
              <a:gd name="connsiteX1" fmla="*/ 615950 w 1231900"/>
              <a:gd name="connsiteY1" fmla="*/ 0 h 2235200"/>
              <a:gd name="connsiteX2" fmla="*/ 1231900 w 1231900"/>
              <a:gd name="connsiteY2" fmla="*/ 2235200 h 2235200"/>
              <a:gd name="connsiteX3" fmla="*/ 0 w 1231900"/>
              <a:gd name="connsiteY3" fmla="*/ 2235200 h 2235200"/>
              <a:gd name="connsiteX0" fmla="*/ 0 w 1231900"/>
              <a:gd name="connsiteY0" fmla="*/ 2235200 h 2546055"/>
              <a:gd name="connsiteX1" fmla="*/ 615950 w 1231900"/>
              <a:gd name="connsiteY1" fmla="*/ 0 h 2546055"/>
              <a:gd name="connsiteX2" fmla="*/ 1231900 w 1231900"/>
              <a:gd name="connsiteY2" fmla="*/ 2235200 h 2546055"/>
              <a:gd name="connsiteX3" fmla="*/ 0 w 1231900"/>
              <a:gd name="connsiteY3" fmla="*/ 2235200 h 2546055"/>
              <a:gd name="connsiteX0" fmla="*/ 0 w 1231900"/>
              <a:gd name="connsiteY0" fmla="*/ 2235200 h 2720599"/>
              <a:gd name="connsiteX1" fmla="*/ 615950 w 1231900"/>
              <a:gd name="connsiteY1" fmla="*/ 0 h 2720599"/>
              <a:gd name="connsiteX2" fmla="*/ 1231900 w 1231900"/>
              <a:gd name="connsiteY2" fmla="*/ 2235200 h 2720599"/>
              <a:gd name="connsiteX3" fmla="*/ 0 w 1231900"/>
              <a:gd name="connsiteY3" fmla="*/ 2235200 h 2720599"/>
              <a:gd name="connsiteX0" fmla="*/ 0 w 1231900"/>
              <a:gd name="connsiteY0" fmla="*/ 2235200 h 2763104"/>
              <a:gd name="connsiteX1" fmla="*/ 615950 w 1231900"/>
              <a:gd name="connsiteY1" fmla="*/ 0 h 2763104"/>
              <a:gd name="connsiteX2" fmla="*/ 1231900 w 1231900"/>
              <a:gd name="connsiteY2" fmla="*/ 2235200 h 2763104"/>
              <a:gd name="connsiteX3" fmla="*/ 0 w 1231900"/>
              <a:gd name="connsiteY3" fmla="*/ 2235200 h 2763104"/>
              <a:gd name="connsiteX0" fmla="*/ 0 w 1236254"/>
              <a:gd name="connsiteY0" fmla="*/ 2235200 h 2763104"/>
              <a:gd name="connsiteX1" fmla="*/ 615950 w 1236254"/>
              <a:gd name="connsiteY1" fmla="*/ 0 h 2763104"/>
              <a:gd name="connsiteX2" fmla="*/ 1231900 w 1236254"/>
              <a:gd name="connsiteY2" fmla="*/ 2235200 h 2763104"/>
              <a:gd name="connsiteX3" fmla="*/ 0 w 1236254"/>
              <a:gd name="connsiteY3" fmla="*/ 2235200 h 2763104"/>
              <a:gd name="connsiteX0" fmla="*/ 9573 w 1245827"/>
              <a:gd name="connsiteY0" fmla="*/ 2235200 h 2763104"/>
              <a:gd name="connsiteX1" fmla="*/ 625523 w 1245827"/>
              <a:gd name="connsiteY1" fmla="*/ 0 h 2763104"/>
              <a:gd name="connsiteX2" fmla="*/ 1241473 w 1245827"/>
              <a:gd name="connsiteY2" fmla="*/ 2235200 h 2763104"/>
              <a:gd name="connsiteX3" fmla="*/ 9573 w 1245827"/>
              <a:gd name="connsiteY3" fmla="*/ 2235200 h 2763104"/>
              <a:gd name="connsiteX0" fmla="*/ 7409 w 1243663"/>
              <a:gd name="connsiteY0" fmla="*/ 2235200 h 2763104"/>
              <a:gd name="connsiteX1" fmla="*/ 623359 w 1243663"/>
              <a:gd name="connsiteY1" fmla="*/ 0 h 2763104"/>
              <a:gd name="connsiteX2" fmla="*/ 1239309 w 1243663"/>
              <a:gd name="connsiteY2" fmla="*/ 2235200 h 2763104"/>
              <a:gd name="connsiteX3" fmla="*/ 7409 w 1243663"/>
              <a:gd name="connsiteY3" fmla="*/ 2235200 h 2763104"/>
              <a:gd name="connsiteX0" fmla="*/ 7409 w 1248612"/>
              <a:gd name="connsiteY0" fmla="*/ 2235200 h 2763104"/>
              <a:gd name="connsiteX1" fmla="*/ 623359 w 1248612"/>
              <a:gd name="connsiteY1" fmla="*/ 0 h 2763104"/>
              <a:gd name="connsiteX2" fmla="*/ 1239309 w 1248612"/>
              <a:gd name="connsiteY2" fmla="*/ 2235200 h 2763104"/>
              <a:gd name="connsiteX3" fmla="*/ 7409 w 1248612"/>
              <a:gd name="connsiteY3" fmla="*/ 2235200 h 2763104"/>
              <a:gd name="connsiteX0" fmla="*/ 7409 w 1248612"/>
              <a:gd name="connsiteY0" fmla="*/ 2235200 h 2743003"/>
              <a:gd name="connsiteX1" fmla="*/ 623359 w 1248612"/>
              <a:gd name="connsiteY1" fmla="*/ 0 h 2743003"/>
              <a:gd name="connsiteX2" fmla="*/ 1239309 w 1248612"/>
              <a:gd name="connsiteY2" fmla="*/ 2235200 h 2743003"/>
              <a:gd name="connsiteX3" fmla="*/ 7409 w 1248612"/>
              <a:gd name="connsiteY3" fmla="*/ 2235200 h 2743003"/>
              <a:gd name="connsiteX0" fmla="*/ 7409 w 1270577"/>
              <a:gd name="connsiteY0" fmla="*/ 2235200 h 2743003"/>
              <a:gd name="connsiteX1" fmla="*/ 623359 w 1270577"/>
              <a:gd name="connsiteY1" fmla="*/ 0 h 2743003"/>
              <a:gd name="connsiteX2" fmla="*/ 1239309 w 1270577"/>
              <a:gd name="connsiteY2" fmla="*/ 2235200 h 2743003"/>
              <a:gd name="connsiteX3" fmla="*/ 7409 w 1270577"/>
              <a:gd name="connsiteY3" fmla="*/ 2235200 h 2743003"/>
              <a:gd name="connsiteX0" fmla="*/ 3307 w 1266475"/>
              <a:gd name="connsiteY0" fmla="*/ 2235200 h 2743003"/>
              <a:gd name="connsiteX1" fmla="*/ 619257 w 1266475"/>
              <a:gd name="connsiteY1" fmla="*/ 0 h 2743003"/>
              <a:gd name="connsiteX2" fmla="*/ 1235207 w 1266475"/>
              <a:gd name="connsiteY2" fmla="*/ 2235200 h 2743003"/>
              <a:gd name="connsiteX3" fmla="*/ 3307 w 1266475"/>
              <a:gd name="connsiteY3" fmla="*/ 2235200 h 2743003"/>
              <a:gd name="connsiteX0" fmla="*/ 2757 w 1265925"/>
              <a:gd name="connsiteY0" fmla="*/ 2235200 h 2743003"/>
              <a:gd name="connsiteX1" fmla="*/ 618707 w 1265925"/>
              <a:gd name="connsiteY1" fmla="*/ 0 h 2743003"/>
              <a:gd name="connsiteX2" fmla="*/ 1234657 w 1265925"/>
              <a:gd name="connsiteY2" fmla="*/ 2235200 h 2743003"/>
              <a:gd name="connsiteX3" fmla="*/ 2757 w 1265925"/>
              <a:gd name="connsiteY3" fmla="*/ 2235200 h 2743003"/>
              <a:gd name="connsiteX0" fmla="*/ 2757 w 1281568"/>
              <a:gd name="connsiteY0" fmla="*/ 2235200 h 2743003"/>
              <a:gd name="connsiteX1" fmla="*/ 618707 w 1281568"/>
              <a:gd name="connsiteY1" fmla="*/ 0 h 2743003"/>
              <a:gd name="connsiteX2" fmla="*/ 1234657 w 1281568"/>
              <a:gd name="connsiteY2" fmla="*/ 2235200 h 2743003"/>
              <a:gd name="connsiteX3" fmla="*/ 2757 w 1281568"/>
              <a:gd name="connsiteY3" fmla="*/ 2235200 h 2743003"/>
              <a:gd name="connsiteX0" fmla="*/ 2757 w 1281568"/>
              <a:gd name="connsiteY0" fmla="*/ 2235200 h 2743360"/>
              <a:gd name="connsiteX1" fmla="*/ 618707 w 1281568"/>
              <a:gd name="connsiteY1" fmla="*/ 0 h 2743360"/>
              <a:gd name="connsiteX2" fmla="*/ 1234657 w 1281568"/>
              <a:gd name="connsiteY2" fmla="*/ 2235200 h 2743360"/>
              <a:gd name="connsiteX3" fmla="*/ 2757 w 1281568"/>
              <a:gd name="connsiteY3" fmla="*/ 2235200 h 2743360"/>
              <a:gd name="connsiteX0" fmla="*/ 2563 w 1281374"/>
              <a:gd name="connsiteY0" fmla="*/ 2235200 h 2743360"/>
              <a:gd name="connsiteX1" fmla="*/ 618513 w 1281374"/>
              <a:gd name="connsiteY1" fmla="*/ 0 h 2743360"/>
              <a:gd name="connsiteX2" fmla="*/ 1234463 w 1281374"/>
              <a:gd name="connsiteY2" fmla="*/ 2235200 h 2743360"/>
              <a:gd name="connsiteX3" fmla="*/ 2563 w 1281374"/>
              <a:gd name="connsiteY3" fmla="*/ 2235200 h 2743360"/>
              <a:gd name="connsiteX0" fmla="*/ 2563 w 1281374"/>
              <a:gd name="connsiteY0" fmla="*/ 2235200 h 2758917"/>
              <a:gd name="connsiteX1" fmla="*/ 618513 w 1281374"/>
              <a:gd name="connsiteY1" fmla="*/ 0 h 2758917"/>
              <a:gd name="connsiteX2" fmla="*/ 1234463 w 1281374"/>
              <a:gd name="connsiteY2" fmla="*/ 2235200 h 2758917"/>
              <a:gd name="connsiteX3" fmla="*/ 2563 w 1281374"/>
              <a:gd name="connsiteY3" fmla="*/ 2235200 h 275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0E8146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8" name="等腰三角形 20"/>
          <p:cNvSpPr/>
          <p:nvPr/>
        </p:nvSpPr>
        <p:spPr>
          <a:xfrm rot="15360710">
            <a:off x="5244108" y="2422327"/>
            <a:ext cx="960835" cy="2069306"/>
          </a:xfrm>
          <a:custGeom>
            <a:avLst/>
            <a:gdLst>
              <a:gd name="connsiteX0" fmla="*/ 0 w 1231900"/>
              <a:gd name="connsiteY0" fmla="*/ 2235200 h 2235200"/>
              <a:gd name="connsiteX1" fmla="*/ 615950 w 1231900"/>
              <a:gd name="connsiteY1" fmla="*/ 0 h 2235200"/>
              <a:gd name="connsiteX2" fmla="*/ 1231900 w 1231900"/>
              <a:gd name="connsiteY2" fmla="*/ 2235200 h 2235200"/>
              <a:gd name="connsiteX3" fmla="*/ 0 w 1231900"/>
              <a:gd name="connsiteY3" fmla="*/ 2235200 h 2235200"/>
              <a:gd name="connsiteX0" fmla="*/ 0 w 1231900"/>
              <a:gd name="connsiteY0" fmla="*/ 2235200 h 2546055"/>
              <a:gd name="connsiteX1" fmla="*/ 615950 w 1231900"/>
              <a:gd name="connsiteY1" fmla="*/ 0 h 2546055"/>
              <a:gd name="connsiteX2" fmla="*/ 1231900 w 1231900"/>
              <a:gd name="connsiteY2" fmla="*/ 2235200 h 2546055"/>
              <a:gd name="connsiteX3" fmla="*/ 0 w 1231900"/>
              <a:gd name="connsiteY3" fmla="*/ 2235200 h 2546055"/>
              <a:gd name="connsiteX0" fmla="*/ 0 w 1231900"/>
              <a:gd name="connsiteY0" fmla="*/ 2235200 h 2720599"/>
              <a:gd name="connsiteX1" fmla="*/ 615950 w 1231900"/>
              <a:gd name="connsiteY1" fmla="*/ 0 h 2720599"/>
              <a:gd name="connsiteX2" fmla="*/ 1231900 w 1231900"/>
              <a:gd name="connsiteY2" fmla="*/ 2235200 h 2720599"/>
              <a:gd name="connsiteX3" fmla="*/ 0 w 1231900"/>
              <a:gd name="connsiteY3" fmla="*/ 2235200 h 2720599"/>
              <a:gd name="connsiteX0" fmla="*/ 0 w 1231900"/>
              <a:gd name="connsiteY0" fmla="*/ 2235200 h 2763104"/>
              <a:gd name="connsiteX1" fmla="*/ 615950 w 1231900"/>
              <a:gd name="connsiteY1" fmla="*/ 0 h 2763104"/>
              <a:gd name="connsiteX2" fmla="*/ 1231900 w 1231900"/>
              <a:gd name="connsiteY2" fmla="*/ 2235200 h 2763104"/>
              <a:gd name="connsiteX3" fmla="*/ 0 w 1231900"/>
              <a:gd name="connsiteY3" fmla="*/ 2235200 h 2763104"/>
              <a:gd name="connsiteX0" fmla="*/ 0 w 1236254"/>
              <a:gd name="connsiteY0" fmla="*/ 2235200 h 2763104"/>
              <a:gd name="connsiteX1" fmla="*/ 615950 w 1236254"/>
              <a:gd name="connsiteY1" fmla="*/ 0 h 2763104"/>
              <a:gd name="connsiteX2" fmla="*/ 1231900 w 1236254"/>
              <a:gd name="connsiteY2" fmla="*/ 2235200 h 2763104"/>
              <a:gd name="connsiteX3" fmla="*/ 0 w 1236254"/>
              <a:gd name="connsiteY3" fmla="*/ 2235200 h 2763104"/>
              <a:gd name="connsiteX0" fmla="*/ 9573 w 1245827"/>
              <a:gd name="connsiteY0" fmla="*/ 2235200 h 2763104"/>
              <a:gd name="connsiteX1" fmla="*/ 625523 w 1245827"/>
              <a:gd name="connsiteY1" fmla="*/ 0 h 2763104"/>
              <a:gd name="connsiteX2" fmla="*/ 1241473 w 1245827"/>
              <a:gd name="connsiteY2" fmla="*/ 2235200 h 2763104"/>
              <a:gd name="connsiteX3" fmla="*/ 9573 w 1245827"/>
              <a:gd name="connsiteY3" fmla="*/ 2235200 h 2763104"/>
              <a:gd name="connsiteX0" fmla="*/ 7409 w 1243663"/>
              <a:gd name="connsiteY0" fmla="*/ 2235200 h 2763104"/>
              <a:gd name="connsiteX1" fmla="*/ 623359 w 1243663"/>
              <a:gd name="connsiteY1" fmla="*/ 0 h 2763104"/>
              <a:gd name="connsiteX2" fmla="*/ 1239309 w 1243663"/>
              <a:gd name="connsiteY2" fmla="*/ 2235200 h 2763104"/>
              <a:gd name="connsiteX3" fmla="*/ 7409 w 1243663"/>
              <a:gd name="connsiteY3" fmla="*/ 2235200 h 2763104"/>
              <a:gd name="connsiteX0" fmla="*/ 7409 w 1248612"/>
              <a:gd name="connsiteY0" fmla="*/ 2235200 h 2763104"/>
              <a:gd name="connsiteX1" fmla="*/ 623359 w 1248612"/>
              <a:gd name="connsiteY1" fmla="*/ 0 h 2763104"/>
              <a:gd name="connsiteX2" fmla="*/ 1239309 w 1248612"/>
              <a:gd name="connsiteY2" fmla="*/ 2235200 h 2763104"/>
              <a:gd name="connsiteX3" fmla="*/ 7409 w 1248612"/>
              <a:gd name="connsiteY3" fmla="*/ 2235200 h 2763104"/>
              <a:gd name="connsiteX0" fmla="*/ 7409 w 1248612"/>
              <a:gd name="connsiteY0" fmla="*/ 2235200 h 2743003"/>
              <a:gd name="connsiteX1" fmla="*/ 623359 w 1248612"/>
              <a:gd name="connsiteY1" fmla="*/ 0 h 2743003"/>
              <a:gd name="connsiteX2" fmla="*/ 1239309 w 1248612"/>
              <a:gd name="connsiteY2" fmla="*/ 2235200 h 2743003"/>
              <a:gd name="connsiteX3" fmla="*/ 7409 w 1248612"/>
              <a:gd name="connsiteY3" fmla="*/ 2235200 h 2743003"/>
              <a:gd name="connsiteX0" fmla="*/ 7409 w 1270577"/>
              <a:gd name="connsiteY0" fmla="*/ 2235200 h 2743003"/>
              <a:gd name="connsiteX1" fmla="*/ 623359 w 1270577"/>
              <a:gd name="connsiteY1" fmla="*/ 0 h 2743003"/>
              <a:gd name="connsiteX2" fmla="*/ 1239309 w 1270577"/>
              <a:gd name="connsiteY2" fmla="*/ 2235200 h 2743003"/>
              <a:gd name="connsiteX3" fmla="*/ 7409 w 1270577"/>
              <a:gd name="connsiteY3" fmla="*/ 2235200 h 2743003"/>
              <a:gd name="connsiteX0" fmla="*/ 3307 w 1266475"/>
              <a:gd name="connsiteY0" fmla="*/ 2235200 h 2743003"/>
              <a:gd name="connsiteX1" fmla="*/ 619257 w 1266475"/>
              <a:gd name="connsiteY1" fmla="*/ 0 h 2743003"/>
              <a:gd name="connsiteX2" fmla="*/ 1235207 w 1266475"/>
              <a:gd name="connsiteY2" fmla="*/ 2235200 h 2743003"/>
              <a:gd name="connsiteX3" fmla="*/ 3307 w 1266475"/>
              <a:gd name="connsiteY3" fmla="*/ 2235200 h 2743003"/>
              <a:gd name="connsiteX0" fmla="*/ 2757 w 1265925"/>
              <a:gd name="connsiteY0" fmla="*/ 2235200 h 2743003"/>
              <a:gd name="connsiteX1" fmla="*/ 618707 w 1265925"/>
              <a:gd name="connsiteY1" fmla="*/ 0 h 2743003"/>
              <a:gd name="connsiteX2" fmla="*/ 1234657 w 1265925"/>
              <a:gd name="connsiteY2" fmla="*/ 2235200 h 2743003"/>
              <a:gd name="connsiteX3" fmla="*/ 2757 w 1265925"/>
              <a:gd name="connsiteY3" fmla="*/ 2235200 h 2743003"/>
              <a:gd name="connsiteX0" fmla="*/ 2757 w 1281568"/>
              <a:gd name="connsiteY0" fmla="*/ 2235200 h 2743003"/>
              <a:gd name="connsiteX1" fmla="*/ 618707 w 1281568"/>
              <a:gd name="connsiteY1" fmla="*/ 0 h 2743003"/>
              <a:gd name="connsiteX2" fmla="*/ 1234657 w 1281568"/>
              <a:gd name="connsiteY2" fmla="*/ 2235200 h 2743003"/>
              <a:gd name="connsiteX3" fmla="*/ 2757 w 1281568"/>
              <a:gd name="connsiteY3" fmla="*/ 2235200 h 2743003"/>
              <a:gd name="connsiteX0" fmla="*/ 2757 w 1281568"/>
              <a:gd name="connsiteY0" fmla="*/ 2235200 h 2743360"/>
              <a:gd name="connsiteX1" fmla="*/ 618707 w 1281568"/>
              <a:gd name="connsiteY1" fmla="*/ 0 h 2743360"/>
              <a:gd name="connsiteX2" fmla="*/ 1234657 w 1281568"/>
              <a:gd name="connsiteY2" fmla="*/ 2235200 h 2743360"/>
              <a:gd name="connsiteX3" fmla="*/ 2757 w 1281568"/>
              <a:gd name="connsiteY3" fmla="*/ 2235200 h 2743360"/>
              <a:gd name="connsiteX0" fmla="*/ 2563 w 1281374"/>
              <a:gd name="connsiteY0" fmla="*/ 2235200 h 2743360"/>
              <a:gd name="connsiteX1" fmla="*/ 618513 w 1281374"/>
              <a:gd name="connsiteY1" fmla="*/ 0 h 2743360"/>
              <a:gd name="connsiteX2" fmla="*/ 1234463 w 1281374"/>
              <a:gd name="connsiteY2" fmla="*/ 2235200 h 2743360"/>
              <a:gd name="connsiteX3" fmla="*/ 2563 w 1281374"/>
              <a:gd name="connsiteY3" fmla="*/ 2235200 h 2743360"/>
              <a:gd name="connsiteX0" fmla="*/ 2563 w 1281374"/>
              <a:gd name="connsiteY0" fmla="*/ 2235200 h 2758917"/>
              <a:gd name="connsiteX1" fmla="*/ 618513 w 1281374"/>
              <a:gd name="connsiteY1" fmla="*/ 0 h 2758917"/>
              <a:gd name="connsiteX2" fmla="*/ 1234463 w 1281374"/>
              <a:gd name="connsiteY2" fmla="*/ 2235200 h 2758917"/>
              <a:gd name="connsiteX3" fmla="*/ 2563 w 1281374"/>
              <a:gd name="connsiteY3" fmla="*/ 2235200 h 275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0D7A4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11" name="等腰三角形 20"/>
          <p:cNvSpPr/>
          <p:nvPr/>
        </p:nvSpPr>
        <p:spPr>
          <a:xfrm rot="8761469" flipH="1">
            <a:off x="3381375" y="1818085"/>
            <a:ext cx="960835" cy="2069306"/>
          </a:xfrm>
          <a:custGeom>
            <a:avLst/>
            <a:gdLst>
              <a:gd name="connsiteX0" fmla="*/ 0 w 1231900"/>
              <a:gd name="connsiteY0" fmla="*/ 2235200 h 2235200"/>
              <a:gd name="connsiteX1" fmla="*/ 615950 w 1231900"/>
              <a:gd name="connsiteY1" fmla="*/ 0 h 2235200"/>
              <a:gd name="connsiteX2" fmla="*/ 1231900 w 1231900"/>
              <a:gd name="connsiteY2" fmla="*/ 2235200 h 2235200"/>
              <a:gd name="connsiteX3" fmla="*/ 0 w 1231900"/>
              <a:gd name="connsiteY3" fmla="*/ 2235200 h 2235200"/>
              <a:gd name="connsiteX0" fmla="*/ 0 w 1231900"/>
              <a:gd name="connsiteY0" fmla="*/ 2235200 h 2546055"/>
              <a:gd name="connsiteX1" fmla="*/ 615950 w 1231900"/>
              <a:gd name="connsiteY1" fmla="*/ 0 h 2546055"/>
              <a:gd name="connsiteX2" fmla="*/ 1231900 w 1231900"/>
              <a:gd name="connsiteY2" fmla="*/ 2235200 h 2546055"/>
              <a:gd name="connsiteX3" fmla="*/ 0 w 1231900"/>
              <a:gd name="connsiteY3" fmla="*/ 2235200 h 2546055"/>
              <a:gd name="connsiteX0" fmla="*/ 0 w 1231900"/>
              <a:gd name="connsiteY0" fmla="*/ 2235200 h 2720599"/>
              <a:gd name="connsiteX1" fmla="*/ 615950 w 1231900"/>
              <a:gd name="connsiteY1" fmla="*/ 0 h 2720599"/>
              <a:gd name="connsiteX2" fmla="*/ 1231900 w 1231900"/>
              <a:gd name="connsiteY2" fmla="*/ 2235200 h 2720599"/>
              <a:gd name="connsiteX3" fmla="*/ 0 w 1231900"/>
              <a:gd name="connsiteY3" fmla="*/ 2235200 h 2720599"/>
              <a:gd name="connsiteX0" fmla="*/ 0 w 1231900"/>
              <a:gd name="connsiteY0" fmla="*/ 2235200 h 2763104"/>
              <a:gd name="connsiteX1" fmla="*/ 615950 w 1231900"/>
              <a:gd name="connsiteY1" fmla="*/ 0 h 2763104"/>
              <a:gd name="connsiteX2" fmla="*/ 1231900 w 1231900"/>
              <a:gd name="connsiteY2" fmla="*/ 2235200 h 2763104"/>
              <a:gd name="connsiteX3" fmla="*/ 0 w 1231900"/>
              <a:gd name="connsiteY3" fmla="*/ 2235200 h 2763104"/>
              <a:gd name="connsiteX0" fmla="*/ 0 w 1236254"/>
              <a:gd name="connsiteY0" fmla="*/ 2235200 h 2763104"/>
              <a:gd name="connsiteX1" fmla="*/ 615950 w 1236254"/>
              <a:gd name="connsiteY1" fmla="*/ 0 h 2763104"/>
              <a:gd name="connsiteX2" fmla="*/ 1231900 w 1236254"/>
              <a:gd name="connsiteY2" fmla="*/ 2235200 h 2763104"/>
              <a:gd name="connsiteX3" fmla="*/ 0 w 1236254"/>
              <a:gd name="connsiteY3" fmla="*/ 2235200 h 2763104"/>
              <a:gd name="connsiteX0" fmla="*/ 9573 w 1245827"/>
              <a:gd name="connsiteY0" fmla="*/ 2235200 h 2763104"/>
              <a:gd name="connsiteX1" fmla="*/ 625523 w 1245827"/>
              <a:gd name="connsiteY1" fmla="*/ 0 h 2763104"/>
              <a:gd name="connsiteX2" fmla="*/ 1241473 w 1245827"/>
              <a:gd name="connsiteY2" fmla="*/ 2235200 h 2763104"/>
              <a:gd name="connsiteX3" fmla="*/ 9573 w 1245827"/>
              <a:gd name="connsiteY3" fmla="*/ 2235200 h 2763104"/>
              <a:gd name="connsiteX0" fmla="*/ 7409 w 1243663"/>
              <a:gd name="connsiteY0" fmla="*/ 2235200 h 2763104"/>
              <a:gd name="connsiteX1" fmla="*/ 623359 w 1243663"/>
              <a:gd name="connsiteY1" fmla="*/ 0 h 2763104"/>
              <a:gd name="connsiteX2" fmla="*/ 1239309 w 1243663"/>
              <a:gd name="connsiteY2" fmla="*/ 2235200 h 2763104"/>
              <a:gd name="connsiteX3" fmla="*/ 7409 w 1243663"/>
              <a:gd name="connsiteY3" fmla="*/ 2235200 h 2763104"/>
              <a:gd name="connsiteX0" fmla="*/ 7409 w 1248612"/>
              <a:gd name="connsiteY0" fmla="*/ 2235200 h 2763104"/>
              <a:gd name="connsiteX1" fmla="*/ 623359 w 1248612"/>
              <a:gd name="connsiteY1" fmla="*/ 0 h 2763104"/>
              <a:gd name="connsiteX2" fmla="*/ 1239309 w 1248612"/>
              <a:gd name="connsiteY2" fmla="*/ 2235200 h 2763104"/>
              <a:gd name="connsiteX3" fmla="*/ 7409 w 1248612"/>
              <a:gd name="connsiteY3" fmla="*/ 2235200 h 2763104"/>
              <a:gd name="connsiteX0" fmla="*/ 7409 w 1248612"/>
              <a:gd name="connsiteY0" fmla="*/ 2235200 h 2743003"/>
              <a:gd name="connsiteX1" fmla="*/ 623359 w 1248612"/>
              <a:gd name="connsiteY1" fmla="*/ 0 h 2743003"/>
              <a:gd name="connsiteX2" fmla="*/ 1239309 w 1248612"/>
              <a:gd name="connsiteY2" fmla="*/ 2235200 h 2743003"/>
              <a:gd name="connsiteX3" fmla="*/ 7409 w 1248612"/>
              <a:gd name="connsiteY3" fmla="*/ 2235200 h 2743003"/>
              <a:gd name="connsiteX0" fmla="*/ 7409 w 1270577"/>
              <a:gd name="connsiteY0" fmla="*/ 2235200 h 2743003"/>
              <a:gd name="connsiteX1" fmla="*/ 623359 w 1270577"/>
              <a:gd name="connsiteY1" fmla="*/ 0 h 2743003"/>
              <a:gd name="connsiteX2" fmla="*/ 1239309 w 1270577"/>
              <a:gd name="connsiteY2" fmla="*/ 2235200 h 2743003"/>
              <a:gd name="connsiteX3" fmla="*/ 7409 w 1270577"/>
              <a:gd name="connsiteY3" fmla="*/ 2235200 h 2743003"/>
              <a:gd name="connsiteX0" fmla="*/ 3307 w 1266475"/>
              <a:gd name="connsiteY0" fmla="*/ 2235200 h 2743003"/>
              <a:gd name="connsiteX1" fmla="*/ 619257 w 1266475"/>
              <a:gd name="connsiteY1" fmla="*/ 0 h 2743003"/>
              <a:gd name="connsiteX2" fmla="*/ 1235207 w 1266475"/>
              <a:gd name="connsiteY2" fmla="*/ 2235200 h 2743003"/>
              <a:gd name="connsiteX3" fmla="*/ 3307 w 1266475"/>
              <a:gd name="connsiteY3" fmla="*/ 2235200 h 2743003"/>
              <a:gd name="connsiteX0" fmla="*/ 2757 w 1265925"/>
              <a:gd name="connsiteY0" fmla="*/ 2235200 h 2743003"/>
              <a:gd name="connsiteX1" fmla="*/ 618707 w 1265925"/>
              <a:gd name="connsiteY1" fmla="*/ 0 h 2743003"/>
              <a:gd name="connsiteX2" fmla="*/ 1234657 w 1265925"/>
              <a:gd name="connsiteY2" fmla="*/ 2235200 h 2743003"/>
              <a:gd name="connsiteX3" fmla="*/ 2757 w 1265925"/>
              <a:gd name="connsiteY3" fmla="*/ 2235200 h 2743003"/>
              <a:gd name="connsiteX0" fmla="*/ 2757 w 1281568"/>
              <a:gd name="connsiteY0" fmla="*/ 2235200 h 2743003"/>
              <a:gd name="connsiteX1" fmla="*/ 618707 w 1281568"/>
              <a:gd name="connsiteY1" fmla="*/ 0 h 2743003"/>
              <a:gd name="connsiteX2" fmla="*/ 1234657 w 1281568"/>
              <a:gd name="connsiteY2" fmla="*/ 2235200 h 2743003"/>
              <a:gd name="connsiteX3" fmla="*/ 2757 w 1281568"/>
              <a:gd name="connsiteY3" fmla="*/ 2235200 h 2743003"/>
              <a:gd name="connsiteX0" fmla="*/ 2757 w 1281568"/>
              <a:gd name="connsiteY0" fmla="*/ 2235200 h 2743360"/>
              <a:gd name="connsiteX1" fmla="*/ 618707 w 1281568"/>
              <a:gd name="connsiteY1" fmla="*/ 0 h 2743360"/>
              <a:gd name="connsiteX2" fmla="*/ 1234657 w 1281568"/>
              <a:gd name="connsiteY2" fmla="*/ 2235200 h 2743360"/>
              <a:gd name="connsiteX3" fmla="*/ 2757 w 1281568"/>
              <a:gd name="connsiteY3" fmla="*/ 2235200 h 2743360"/>
              <a:gd name="connsiteX0" fmla="*/ 2563 w 1281374"/>
              <a:gd name="connsiteY0" fmla="*/ 2235200 h 2743360"/>
              <a:gd name="connsiteX1" fmla="*/ 618513 w 1281374"/>
              <a:gd name="connsiteY1" fmla="*/ 0 h 2743360"/>
              <a:gd name="connsiteX2" fmla="*/ 1234463 w 1281374"/>
              <a:gd name="connsiteY2" fmla="*/ 2235200 h 2743360"/>
              <a:gd name="connsiteX3" fmla="*/ 2563 w 1281374"/>
              <a:gd name="connsiteY3" fmla="*/ 2235200 h 2743360"/>
              <a:gd name="connsiteX0" fmla="*/ 2563 w 1281374"/>
              <a:gd name="connsiteY0" fmla="*/ 2235200 h 2758917"/>
              <a:gd name="connsiteX1" fmla="*/ 618513 w 1281374"/>
              <a:gd name="connsiteY1" fmla="*/ 0 h 2758917"/>
              <a:gd name="connsiteX2" fmla="*/ 1234463 w 1281374"/>
              <a:gd name="connsiteY2" fmla="*/ 2235200 h 2758917"/>
              <a:gd name="connsiteX3" fmla="*/ 2563 w 1281374"/>
              <a:gd name="connsiteY3" fmla="*/ 2235200 h 275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95C53E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12" name="等腰三角形 20"/>
          <p:cNvSpPr/>
          <p:nvPr/>
        </p:nvSpPr>
        <p:spPr>
          <a:xfrm rot="7563534" flipH="1">
            <a:off x="3111699" y="2065140"/>
            <a:ext cx="960835" cy="2069306"/>
          </a:xfrm>
          <a:custGeom>
            <a:avLst/>
            <a:gdLst>
              <a:gd name="connsiteX0" fmla="*/ 0 w 1231900"/>
              <a:gd name="connsiteY0" fmla="*/ 2235200 h 2235200"/>
              <a:gd name="connsiteX1" fmla="*/ 615950 w 1231900"/>
              <a:gd name="connsiteY1" fmla="*/ 0 h 2235200"/>
              <a:gd name="connsiteX2" fmla="*/ 1231900 w 1231900"/>
              <a:gd name="connsiteY2" fmla="*/ 2235200 h 2235200"/>
              <a:gd name="connsiteX3" fmla="*/ 0 w 1231900"/>
              <a:gd name="connsiteY3" fmla="*/ 2235200 h 2235200"/>
              <a:gd name="connsiteX0" fmla="*/ 0 w 1231900"/>
              <a:gd name="connsiteY0" fmla="*/ 2235200 h 2546055"/>
              <a:gd name="connsiteX1" fmla="*/ 615950 w 1231900"/>
              <a:gd name="connsiteY1" fmla="*/ 0 h 2546055"/>
              <a:gd name="connsiteX2" fmla="*/ 1231900 w 1231900"/>
              <a:gd name="connsiteY2" fmla="*/ 2235200 h 2546055"/>
              <a:gd name="connsiteX3" fmla="*/ 0 w 1231900"/>
              <a:gd name="connsiteY3" fmla="*/ 2235200 h 2546055"/>
              <a:gd name="connsiteX0" fmla="*/ 0 w 1231900"/>
              <a:gd name="connsiteY0" fmla="*/ 2235200 h 2720599"/>
              <a:gd name="connsiteX1" fmla="*/ 615950 w 1231900"/>
              <a:gd name="connsiteY1" fmla="*/ 0 h 2720599"/>
              <a:gd name="connsiteX2" fmla="*/ 1231900 w 1231900"/>
              <a:gd name="connsiteY2" fmla="*/ 2235200 h 2720599"/>
              <a:gd name="connsiteX3" fmla="*/ 0 w 1231900"/>
              <a:gd name="connsiteY3" fmla="*/ 2235200 h 2720599"/>
              <a:gd name="connsiteX0" fmla="*/ 0 w 1231900"/>
              <a:gd name="connsiteY0" fmla="*/ 2235200 h 2763104"/>
              <a:gd name="connsiteX1" fmla="*/ 615950 w 1231900"/>
              <a:gd name="connsiteY1" fmla="*/ 0 h 2763104"/>
              <a:gd name="connsiteX2" fmla="*/ 1231900 w 1231900"/>
              <a:gd name="connsiteY2" fmla="*/ 2235200 h 2763104"/>
              <a:gd name="connsiteX3" fmla="*/ 0 w 1231900"/>
              <a:gd name="connsiteY3" fmla="*/ 2235200 h 2763104"/>
              <a:gd name="connsiteX0" fmla="*/ 0 w 1236254"/>
              <a:gd name="connsiteY0" fmla="*/ 2235200 h 2763104"/>
              <a:gd name="connsiteX1" fmla="*/ 615950 w 1236254"/>
              <a:gd name="connsiteY1" fmla="*/ 0 h 2763104"/>
              <a:gd name="connsiteX2" fmla="*/ 1231900 w 1236254"/>
              <a:gd name="connsiteY2" fmla="*/ 2235200 h 2763104"/>
              <a:gd name="connsiteX3" fmla="*/ 0 w 1236254"/>
              <a:gd name="connsiteY3" fmla="*/ 2235200 h 2763104"/>
              <a:gd name="connsiteX0" fmla="*/ 9573 w 1245827"/>
              <a:gd name="connsiteY0" fmla="*/ 2235200 h 2763104"/>
              <a:gd name="connsiteX1" fmla="*/ 625523 w 1245827"/>
              <a:gd name="connsiteY1" fmla="*/ 0 h 2763104"/>
              <a:gd name="connsiteX2" fmla="*/ 1241473 w 1245827"/>
              <a:gd name="connsiteY2" fmla="*/ 2235200 h 2763104"/>
              <a:gd name="connsiteX3" fmla="*/ 9573 w 1245827"/>
              <a:gd name="connsiteY3" fmla="*/ 2235200 h 2763104"/>
              <a:gd name="connsiteX0" fmla="*/ 7409 w 1243663"/>
              <a:gd name="connsiteY0" fmla="*/ 2235200 h 2763104"/>
              <a:gd name="connsiteX1" fmla="*/ 623359 w 1243663"/>
              <a:gd name="connsiteY1" fmla="*/ 0 h 2763104"/>
              <a:gd name="connsiteX2" fmla="*/ 1239309 w 1243663"/>
              <a:gd name="connsiteY2" fmla="*/ 2235200 h 2763104"/>
              <a:gd name="connsiteX3" fmla="*/ 7409 w 1243663"/>
              <a:gd name="connsiteY3" fmla="*/ 2235200 h 2763104"/>
              <a:gd name="connsiteX0" fmla="*/ 7409 w 1248612"/>
              <a:gd name="connsiteY0" fmla="*/ 2235200 h 2763104"/>
              <a:gd name="connsiteX1" fmla="*/ 623359 w 1248612"/>
              <a:gd name="connsiteY1" fmla="*/ 0 h 2763104"/>
              <a:gd name="connsiteX2" fmla="*/ 1239309 w 1248612"/>
              <a:gd name="connsiteY2" fmla="*/ 2235200 h 2763104"/>
              <a:gd name="connsiteX3" fmla="*/ 7409 w 1248612"/>
              <a:gd name="connsiteY3" fmla="*/ 2235200 h 2763104"/>
              <a:gd name="connsiteX0" fmla="*/ 7409 w 1248612"/>
              <a:gd name="connsiteY0" fmla="*/ 2235200 h 2743003"/>
              <a:gd name="connsiteX1" fmla="*/ 623359 w 1248612"/>
              <a:gd name="connsiteY1" fmla="*/ 0 h 2743003"/>
              <a:gd name="connsiteX2" fmla="*/ 1239309 w 1248612"/>
              <a:gd name="connsiteY2" fmla="*/ 2235200 h 2743003"/>
              <a:gd name="connsiteX3" fmla="*/ 7409 w 1248612"/>
              <a:gd name="connsiteY3" fmla="*/ 2235200 h 2743003"/>
              <a:gd name="connsiteX0" fmla="*/ 7409 w 1270577"/>
              <a:gd name="connsiteY0" fmla="*/ 2235200 h 2743003"/>
              <a:gd name="connsiteX1" fmla="*/ 623359 w 1270577"/>
              <a:gd name="connsiteY1" fmla="*/ 0 h 2743003"/>
              <a:gd name="connsiteX2" fmla="*/ 1239309 w 1270577"/>
              <a:gd name="connsiteY2" fmla="*/ 2235200 h 2743003"/>
              <a:gd name="connsiteX3" fmla="*/ 7409 w 1270577"/>
              <a:gd name="connsiteY3" fmla="*/ 2235200 h 2743003"/>
              <a:gd name="connsiteX0" fmla="*/ 3307 w 1266475"/>
              <a:gd name="connsiteY0" fmla="*/ 2235200 h 2743003"/>
              <a:gd name="connsiteX1" fmla="*/ 619257 w 1266475"/>
              <a:gd name="connsiteY1" fmla="*/ 0 h 2743003"/>
              <a:gd name="connsiteX2" fmla="*/ 1235207 w 1266475"/>
              <a:gd name="connsiteY2" fmla="*/ 2235200 h 2743003"/>
              <a:gd name="connsiteX3" fmla="*/ 3307 w 1266475"/>
              <a:gd name="connsiteY3" fmla="*/ 2235200 h 2743003"/>
              <a:gd name="connsiteX0" fmla="*/ 2757 w 1265925"/>
              <a:gd name="connsiteY0" fmla="*/ 2235200 h 2743003"/>
              <a:gd name="connsiteX1" fmla="*/ 618707 w 1265925"/>
              <a:gd name="connsiteY1" fmla="*/ 0 h 2743003"/>
              <a:gd name="connsiteX2" fmla="*/ 1234657 w 1265925"/>
              <a:gd name="connsiteY2" fmla="*/ 2235200 h 2743003"/>
              <a:gd name="connsiteX3" fmla="*/ 2757 w 1265925"/>
              <a:gd name="connsiteY3" fmla="*/ 2235200 h 2743003"/>
              <a:gd name="connsiteX0" fmla="*/ 2757 w 1281568"/>
              <a:gd name="connsiteY0" fmla="*/ 2235200 h 2743003"/>
              <a:gd name="connsiteX1" fmla="*/ 618707 w 1281568"/>
              <a:gd name="connsiteY1" fmla="*/ 0 h 2743003"/>
              <a:gd name="connsiteX2" fmla="*/ 1234657 w 1281568"/>
              <a:gd name="connsiteY2" fmla="*/ 2235200 h 2743003"/>
              <a:gd name="connsiteX3" fmla="*/ 2757 w 1281568"/>
              <a:gd name="connsiteY3" fmla="*/ 2235200 h 2743003"/>
              <a:gd name="connsiteX0" fmla="*/ 2757 w 1281568"/>
              <a:gd name="connsiteY0" fmla="*/ 2235200 h 2743360"/>
              <a:gd name="connsiteX1" fmla="*/ 618707 w 1281568"/>
              <a:gd name="connsiteY1" fmla="*/ 0 h 2743360"/>
              <a:gd name="connsiteX2" fmla="*/ 1234657 w 1281568"/>
              <a:gd name="connsiteY2" fmla="*/ 2235200 h 2743360"/>
              <a:gd name="connsiteX3" fmla="*/ 2757 w 1281568"/>
              <a:gd name="connsiteY3" fmla="*/ 2235200 h 2743360"/>
              <a:gd name="connsiteX0" fmla="*/ 2563 w 1281374"/>
              <a:gd name="connsiteY0" fmla="*/ 2235200 h 2743360"/>
              <a:gd name="connsiteX1" fmla="*/ 618513 w 1281374"/>
              <a:gd name="connsiteY1" fmla="*/ 0 h 2743360"/>
              <a:gd name="connsiteX2" fmla="*/ 1234463 w 1281374"/>
              <a:gd name="connsiteY2" fmla="*/ 2235200 h 2743360"/>
              <a:gd name="connsiteX3" fmla="*/ 2563 w 1281374"/>
              <a:gd name="connsiteY3" fmla="*/ 2235200 h 2743360"/>
              <a:gd name="connsiteX0" fmla="*/ 2563 w 1281374"/>
              <a:gd name="connsiteY0" fmla="*/ 2235200 h 2758917"/>
              <a:gd name="connsiteX1" fmla="*/ 618513 w 1281374"/>
              <a:gd name="connsiteY1" fmla="*/ 0 h 2758917"/>
              <a:gd name="connsiteX2" fmla="*/ 1234463 w 1281374"/>
              <a:gd name="connsiteY2" fmla="*/ 2235200 h 2758917"/>
              <a:gd name="connsiteX3" fmla="*/ 2563 w 1281374"/>
              <a:gd name="connsiteY3" fmla="*/ 2235200 h 275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0E8146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13" name="等腰三角形 20"/>
          <p:cNvSpPr/>
          <p:nvPr/>
        </p:nvSpPr>
        <p:spPr>
          <a:xfrm rot="6239290" flipH="1">
            <a:off x="2949774" y="2422327"/>
            <a:ext cx="960835" cy="2069306"/>
          </a:xfrm>
          <a:custGeom>
            <a:avLst/>
            <a:gdLst>
              <a:gd name="connsiteX0" fmla="*/ 0 w 1231900"/>
              <a:gd name="connsiteY0" fmla="*/ 2235200 h 2235200"/>
              <a:gd name="connsiteX1" fmla="*/ 615950 w 1231900"/>
              <a:gd name="connsiteY1" fmla="*/ 0 h 2235200"/>
              <a:gd name="connsiteX2" fmla="*/ 1231900 w 1231900"/>
              <a:gd name="connsiteY2" fmla="*/ 2235200 h 2235200"/>
              <a:gd name="connsiteX3" fmla="*/ 0 w 1231900"/>
              <a:gd name="connsiteY3" fmla="*/ 2235200 h 2235200"/>
              <a:gd name="connsiteX0" fmla="*/ 0 w 1231900"/>
              <a:gd name="connsiteY0" fmla="*/ 2235200 h 2546055"/>
              <a:gd name="connsiteX1" fmla="*/ 615950 w 1231900"/>
              <a:gd name="connsiteY1" fmla="*/ 0 h 2546055"/>
              <a:gd name="connsiteX2" fmla="*/ 1231900 w 1231900"/>
              <a:gd name="connsiteY2" fmla="*/ 2235200 h 2546055"/>
              <a:gd name="connsiteX3" fmla="*/ 0 w 1231900"/>
              <a:gd name="connsiteY3" fmla="*/ 2235200 h 2546055"/>
              <a:gd name="connsiteX0" fmla="*/ 0 w 1231900"/>
              <a:gd name="connsiteY0" fmla="*/ 2235200 h 2720599"/>
              <a:gd name="connsiteX1" fmla="*/ 615950 w 1231900"/>
              <a:gd name="connsiteY1" fmla="*/ 0 h 2720599"/>
              <a:gd name="connsiteX2" fmla="*/ 1231900 w 1231900"/>
              <a:gd name="connsiteY2" fmla="*/ 2235200 h 2720599"/>
              <a:gd name="connsiteX3" fmla="*/ 0 w 1231900"/>
              <a:gd name="connsiteY3" fmla="*/ 2235200 h 2720599"/>
              <a:gd name="connsiteX0" fmla="*/ 0 w 1231900"/>
              <a:gd name="connsiteY0" fmla="*/ 2235200 h 2763104"/>
              <a:gd name="connsiteX1" fmla="*/ 615950 w 1231900"/>
              <a:gd name="connsiteY1" fmla="*/ 0 h 2763104"/>
              <a:gd name="connsiteX2" fmla="*/ 1231900 w 1231900"/>
              <a:gd name="connsiteY2" fmla="*/ 2235200 h 2763104"/>
              <a:gd name="connsiteX3" fmla="*/ 0 w 1231900"/>
              <a:gd name="connsiteY3" fmla="*/ 2235200 h 2763104"/>
              <a:gd name="connsiteX0" fmla="*/ 0 w 1236254"/>
              <a:gd name="connsiteY0" fmla="*/ 2235200 h 2763104"/>
              <a:gd name="connsiteX1" fmla="*/ 615950 w 1236254"/>
              <a:gd name="connsiteY1" fmla="*/ 0 h 2763104"/>
              <a:gd name="connsiteX2" fmla="*/ 1231900 w 1236254"/>
              <a:gd name="connsiteY2" fmla="*/ 2235200 h 2763104"/>
              <a:gd name="connsiteX3" fmla="*/ 0 w 1236254"/>
              <a:gd name="connsiteY3" fmla="*/ 2235200 h 2763104"/>
              <a:gd name="connsiteX0" fmla="*/ 9573 w 1245827"/>
              <a:gd name="connsiteY0" fmla="*/ 2235200 h 2763104"/>
              <a:gd name="connsiteX1" fmla="*/ 625523 w 1245827"/>
              <a:gd name="connsiteY1" fmla="*/ 0 h 2763104"/>
              <a:gd name="connsiteX2" fmla="*/ 1241473 w 1245827"/>
              <a:gd name="connsiteY2" fmla="*/ 2235200 h 2763104"/>
              <a:gd name="connsiteX3" fmla="*/ 9573 w 1245827"/>
              <a:gd name="connsiteY3" fmla="*/ 2235200 h 2763104"/>
              <a:gd name="connsiteX0" fmla="*/ 7409 w 1243663"/>
              <a:gd name="connsiteY0" fmla="*/ 2235200 h 2763104"/>
              <a:gd name="connsiteX1" fmla="*/ 623359 w 1243663"/>
              <a:gd name="connsiteY1" fmla="*/ 0 h 2763104"/>
              <a:gd name="connsiteX2" fmla="*/ 1239309 w 1243663"/>
              <a:gd name="connsiteY2" fmla="*/ 2235200 h 2763104"/>
              <a:gd name="connsiteX3" fmla="*/ 7409 w 1243663"/>
              <a:gd name="connsiteY3" fmla="*/ 2235200 h 2763104"/>
              <a:gd name="connsiteX0" fmla="*/ 7409 w 1248612"/>
              <a:gd name="connsiteY0" fmla="*/ 2235200 h 2763104"/>
              <a:gd name="connsiteX1" fmla="*/ 623359 w 1248612"/>
              <a:gd name="connsiteY1" fmla="*/ 0 h 2763104"/>
              <a:gd name="connsiteX2" fmla="*/ 1239309 w 1248612"/>
              <a:gd name="connsiteY2" fmla="*/ 2235200 h 2763104"/>
              <a:gd name="connsiteX3" fmla="*/ 7409 w 1248612"/>
              <a:gd name="connsiteY3" fmla="*/ 2235200 h 2763104"/>
              <a:gd name="connsiteX0" fmla="*/ 7409 w 1248612"/>
              <a:gd name="connsiteY0" fmla="*/ 2235200 h 2743003"/>
              <a:gd name="connsiteX1" fmla="*/ 623359 w 1248612"/>
              <a:gd name="connsiteY1" fmla="*/ 0 h 2743003"/>
              <a:gd name="connsiteX2" fmla="*/ 1239309 w 1248612"/>
              <a:gd name="connsiteY2" fmla="*/ 2235200 h 2743003"/>
              <a:gd name="connsiteX3" fmla="*/ 7409 w 1248612"/>
              <a:gd name="connsiteY3" fmla="*/ 2235200 h 2743003"/>
              <a:gd name="connsiteX0" fmla="*/ 7409 w 1270577"/>
              <a:gd name="connsiteY0" fmla="*/ 2235200 h 2743003"/>
              <a:gd name="connsiteX1" fmla="*/ 623359 w 1270577"/>
              <a:gd name="connsiteY1" fmla="*/ 0 h 2743003"/>
              <a:gd name="connsiteX2" fmla="*/ 1239309 w 1270577"/>
              <a:gd name="connsiteY2" fmla="*/ 2235200 h 2743003"/>
              <a:gd name="connsiteX3" fmla="*/ 7409 w 1270577"/>
              <a:gd name="connsiteY3" fmla="*/ 2235200 h 2743003"/>
              <a:gd name="connsiteX0" fmla="*/ 3307 w 1266475"/>
              <a:gd name="connsiteY0" fmla="*/ 2235200 h 2743003"/>
              <a:gd name="connsiteX1" fmla="*/ 619257 w 1266475"/>
              <a:gd name="connsiteY1" fmla="*/ 0 h 2743003"/>
              <a:gd name="connsiteX2" fmla="*/ 1235207 w 1266475"/>
              <a:gd name="connsiteY2" fmla="*/ 2235200 h 2743003"/>
              <a:gd name="connsiteX3" fmla="*/ 3307 w 1266475"/>
              <a:gd name="connsiteY3" fmla="*/ 2235200 h 2743003"/>
              <a:gd name="connsiteX0" fmla="*/ 2757 w 1265925"/>
              <a:gd name="connsiteY0" fmla="*/ 2235200 h 2743003"/>
              <a:gd name="connsiteX1" fmla="*/ 618707 w 1265925"/>
              <a:gd name="connsiteY1" fmla="*/ 0 h 2743003"/>
              <a:gd name="connsiteX2" fmla="*/ 1234657 w 1265925"/>
              <a:gd name="connsiteY2" fmla="*/ 2235200 h 2743003"/>
              <a:gd name="connsiteX3" fmla="*/ 2757 w 1265925"/>
              <a:gd name="connsiteY3" fmla="*/ 2235200 h 2743003"/>
              <a:gd name="connsiteX0" fmla="*/ 2757 w 1281568"/>
              <a:gd name="connsiteY0" fmla="*/ 2235200 h 2743003"/>
              <a:gd name="connsiteX1" fmla="*/ 618707 w 1281568"/>
              <a:gd name="connsiteY1" fmla="*/ 0 h 2743003"/>
              <a:gd name="connsiteX2" fmla="*/ 1234657 w 1281568"/>
              <a:gd name="connsiteY2" fmla="*/ 2235200 h 2743003"/>
              <a:gd name="connsiteX3" fmla="*/ 2757 w 1281568"/>
              <a:gd name="connsiteY3" fmla="*/ 2235200 h 2743003"/>
              <a:gd name="connsiteX0" fmla="*/ 2757 w 1281568"/>
              <a:gd name="connsiteY0" fmla="*/ 2235200 h 2743360"/>
              <a:gd name="connsiteX1" fmla="*/ 618707 w 1281568"/>
              <a:gd name="connsiteY1" fmla="*/ 0 h 2743360"/>
              <a:gd name="connsiteX2" fmla="*/ 1234657 w 1281568"/>
              <a:gd name="connsiteY2" fmla="*/ 2235200 h 2743360"/>
              <a:gd name="connsiteX3" fmla="*/ 2757 w 1281568"/>
              <a:gd name="connsiteY3" fmla="*/ 2235200 h 2743360"/>
              <a:gd name="connsiteX0" fmla="*/ 2563 w 1281374"/>
              <a:gd name="connsiteY0" fmla="*/ 2235200 h 2743360"/>
              <a:gd name="connsiteX1" fmla="*/ 618513 w 1281374"/>
              <a:gd name="connsiteY1" fmla="*/ 0 h 2743360"/>
              <a:gd name="connsiteX2" fmla="*/ 1234463 w 1281374"/>
              <a:gd name="connsiteY2" fmla="*/ 2235200 h 2743360"/>
              <a:gd name="connsiteX3" fmla="*/ 2563 w 1281374"/>
              <a:gd name="connsiteY3" fmla="*/ 2235200 h 2743360"/>
              <a:gd name="connsiteX0" fmla="*/ 2563 w 1281374"/>
              <a:gd name="connsiteY0" fmla="*/ 2235200 h 2758917"/>
              <a:gd name="connsiteX1" fmla="*/ 618513 w 1281374"/>
              <a:gd name="connsiteY1" fmla="*/ 0 h 2758917"/>
              <a:gd name="connsiteX2" fmla="*/ 1234463 w 1281374"/>
              <a:gd name="connsiteY2" fmla="*/ 2235200 h 2758917"/>
              <a:gd name="connsiteX3" fmla="*/ 2563 w 1281374"/>
              <a:gd name="connsiteY3" fmla="*/ 2235200 h 275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1374" h="2758917">
                <a:moveTo>
                  <a:pt x="2563" y="2235200"/>
                </a:moveTo>
                <a:cubicBezTo>
                  <a:pt x="-51773" y="1630983"/>
                  <a:pt x="777832" y="1560407"/>
                  <a:pt x="618513" y="0"/>
                </a:cubicBezTo>
                <a:cubicBezTo>
                  <a:pt x="1266298" y="957265"/>
                  <a:pt x="1357685" y="1729347"/>
                  <a:pt x="1234463" y="2235200"/>
                </a:cubicBezTo>
                <a:cubicBezTo>
                  <a:pt x="979346" y="2992535"/>
                  <a:pt x="122457" y="2871841"/>
                  <a:pt x="2563" y="2235200"/>
                </a:cubicBezTo>
                <a:close/>
              </a:path>
            </a:pathLst>
          </a:custGeom>
          <a:solidFill>
            <a:srgbClr val="0D7A4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/>
          </a:p>
        </p:txBody>
      </p:sp>
      <p:sp>
        <p:nvSpPr>
          <p:cNvPr id="14" name="Freeform 1519"/>
          <p:cNvSpPr>
            <a:spLocks noChangeAspect="1"/>
          </p:cNvSpPr>
          <p:nvPr/>
        </p:nvSpPr>
        <p:spPr bwMode="auto">
          <a:xfrm>
            <a:off x="3990976" y="1903810"/>
            <a:ext cx="1041797" cy="3239690"/>
          </a:xfrm>
          <a:custGeom>
            <a:avLst/>
            <a:gdLst>
              <a:gd name="T0" fmla="*/ 432 w 440"/>
              <a:gd name="T1" fmla="*/ 528 h 1368"/>
              <a:gd name="T2" fmla="*/ 412 w 440"/>
              <a:gd name="T3" fmla="*/ 388 h 1368"/>
              <a:gd name="T4" fmla="*/ 406 w 440"/>
              <a:gd name="T5" fmla="*/ 304 h 1368"/>
              <a:gd name="T6" fmla="*/ 318 w 440"/>
              <a:gd name="T7" fmla="*/ 238 h 1368"/>
              <a:gd name="T8" fmla="*/ 290 w 440"/>
              <a:gd name="T9" fmla="*/ 204 h 1368"/>
              <a:gd name="T10" fmla="*/ 290 w 440"/>
              <a:gd name="T11" fmla="*/ 164 h 1368"/>
              <a:gd name="T12" fmla="*/ 308 w 440"/>
              <a:gd name="T13" fmla="*/ 106 h 1368"/>
              <a:gd name="T14" fmla="*/ 300 w 440"/>
              <a:gd name="T15" fmla="*/ 46 h 1368"/>
              <a:gd name="T16" fmla="*/ 264 w 440"/>
              <a:gd name="T17" fmla="*/ 10 h 1368"/>
              <a:gd name="T18" fmla="*/ 222 w 440"/>
              <a:gd name="T19" fmla="*/ 6 h 1368"/>
              <a:gd name="T20" fmla="*/ 206 w 440"/>
              <a:gd name="T21" fmla="*/ 16 h 1368"/>
              <a:gd name="T22" fmla="*/ 174 w 440"/>
              <a:gd name="T23" fmla="*/ 30 h 1368"/>
              <a:gd name="T24" fmla="*/ 174 w 440"/>
              <a:gd name="T25" fmla="*/ 80 h 1368"/>
              <a:gd name="T26" fmla="*/ 168 w 440"/>
              <a:gd name="T27" fmla="*/ 110 h 1368"/>
              <a:gd name="T28" fmla="*/ 186 w 440"/>
              <a:gd name="T29" fmla="*/ 142 h 1368"/>
              <a:gd name="T30" fmla="*/ 194 w 440"/>
              <a:gd name="T31" fmla="*/ 194 h 1368"/>
              <a:gd name="T32" fmla="*/ 148 w 440"/>
              <a:gd name="T33" fmla="*/ 222 h 1368"/>
              <a:gd name="T34" fmla="*/ 78 w 440"/>
              <a:gd name="T35" fmla="*/ 224 h 1368"/>
              <a:gd name="T36" fmla="*/ 90 w 440"/>
              <a:gd name="T37" fmla="*/ 190 h 1368"/>
              <a:gd name="T38" fmla="*/ 78 w 440"/>
              <a:gd name="T39" fmla="*/ 150 h 1368"/>
              <a:gd name="T40" fmla="*/ 66 w 440"/>
              <a:gd name="T41" fmla="*/ 70 h 1368"/>
              <a:gd name="T42" fmla="*/ 52 w 440"/>
              <a:gd name="T43" fmla="*/ 74 h 1368"/>
              <a:gd name="T44" fmla="*/ 46 w 440"/>
              <a:gd name="T45" fmla="*/ 118 h 1368"/>
              <a:gd name="T46" fmla="*/ 34 w 440"/>
              <a:gd name="T47" fmla="*/ 130 h 1368"/>
              <a:gd name="T48" fmla="*/ 22 w 440"/>
              <a:gd name="T49" fmla="*/ 146 h 1368"/>
              <a:gd name="T50" fmla="*/ 8 w 440"/>
              <a:gd name="T51" fmla="*/ 154 h 1368"/>
              <a:gd name="T52" fmla="*/ 20 w 440"/>
              <a:gd name="T53" fmla="*/ 220 h 1368"/>
              <a:gd name="T54" fmla="*/ 2 w 440"/>
              <a:gd name="T55" fmla="*/ 272 h 1368"/>
              <a:gd name="T56" fmla="*/ 16 w 440"/>
              <a:gd name="T57" fmla="*/ 306 h 1368"/>
              <a:gd name="T58" fmla="*/ 76 w 440"/>
              <a:gd name="T59" fmla="*/ 350 h 1368"/>
              <a:gd name="T60" fmla="*/ 122 w 440"/>
              <a:gd name="T61" fmla="*/ 390 h 1368"/>
              <a:gd name="T62" fmla="*/ 142 w 440"/>
              <a:gd name="T63" fmla="*/ 506 h 1368"/>
              <a:gd name="T64" fmla="*/ 128 w 440"/>
              <a:gd name="T65" fmla="*/ 710 h 1368"/>
              <a:gd name="T66" fmla="*/ 98 w 440"/>
              <a:gd name="T67" fmla="*/ 1008 h 1368"/>
              <a:gd name="T68" fmla="*/ 58 w 440"/>
              <a:gd name="T69" fmla="*/ 1232 h 1368"/>
              <a:gd name="T70" fmla="*/ 72 w 440"/>
              <a:gd name="T71" fmla="*/ 1254 h 1368"/>
              <a:gd name="T72" fmla="*/ 46 w 440"/>
              <a:gd name="T73" fmla="*/ 1320 h 1368"/>
              <a:gd name="T74" fmla="*/ 32 w 440"/>
              <a:gd name="T75" fmla="*/ 1358 h 1368"/>
              <a:gd name="T76" fmla="*/ 84 w 440"/>
              <a:gd name="T77" fmla="*/ 1366 h 1368"/>
              <a:gd name="T78" fmla="*/ 116 w 440"/>
              <a:gd name="T79" fmla="*/ 1334 h 1368"/>
              <a:gd name="T80" fmla="*/ 144 w 440"/>
              <a:gd name="T81" fmla="*/ 1316 h 1368"/>
              <a:gd name="T82" fmla="*/ 166 w 440"/>
              <a:gd name="T83" fmla="*/ 1274 h 1368"/>
              <a:gd name="T84" fmla="*/ 168 w 440"/>
              <a:gd name="T85" fmla="*/ 1202 h 1368"/>
              <a:gd name="T86" fmla="*/ 214 w 440"/>
              <a:gd name="T87" fmla="*/ 988 h 1368"/>
              <a:gd name="T88" fmla="*/ 258 w 440"/>
              <a:gd name="T89" fmla="*/ 812 h 1368"/>
              <a:gd name="T90" fmla="*/ 280 w 440"/>
              <a:gd name="T91" fmla="*/ 814 h 1368"/>
              <a:gd name="T92" fmla="*/ 284 w 440"/>
              <a:gd name="T93" fmla="*/ 946 h 1368"/>
              <a:gd name="T94" fmla="*/ 298 w 440"/>
              <a:gd name="T95" fmla="*/ 1130 h 1368"/>
              <a:gd name="T96" fmla="*/ 292 w 440"/>
              <a:gd name="T97" fmla="*/ 1184 h 1368"/>
              <a:gd name="T98" fmla="*/ 282 w 440"/>
              <a:gd name="T99" fmla="*/ 1218 h 1368"/>
              <a:gd name="T100" fmla="*/ 292 w 440"/>
              <a:gd name="T101" fmla="*/ 1290 h 1368"/>
              <a:gd name="T102" fmla="*/ 304 w 440"/>
              <a:gd name="T103" fmla="*/ 1322 h 1368"/>
              <a:gd name="T104" fmla="*/ 344 w 440"/>
              <a:gd name="T105" fmla="*/ 1338 h 1368"/>
              <a:gd name="T106" fmla="*/ 402 w 440"/>
              <a:gd name="T107" fmla="*/ 1354 h 1368"/>
              <a:gd name="T108" fmla="*/ 434 w 440"/>
              <a:gd name="T109" fmla="*/ 1340 h 1368"/>
              <a:gd name="T110" fmla="*/ 388 w 440"/>
              <a:gd name="T111" fmla="*/ 1286 h 1368"/>
              <a:gd name="T112" fmla="*/ 382 w 440"/>
              <a:gd name="T113" fmla="*/ 1258 h 1368"/>
              <a:gd name="T114" fmla="*/ 390 w 440"/>
              <a:gd name="T115" fmla="*/ 1134 h 1368"/>
              <a:gd name="T116" fmla="*/ 406 w 440"/>
              <a:gd name="T117" fmla="*/ 838 h 1368"/>
              <a:gd name="T118" fmla="*/ 422 w 440"/>
              <a:gd name="T119" fmla="*/ 694 h 1368"/>
              <a:gd name="T120" fmla="*/ 434 w 440"/>
              <a:gd name="T121" fmla="*/ 632 h 1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0" h="1368">
                <a:moveTo>
                  <a:pt x="438" y="582"/>
                </a:moveTo>
                <a:lnTo>
                  <a:pt x="438" y="582"/>
                </a:lnTo>
                <a:lnTo>
                  <a:pt x="434" y="560"/>
                </a:lnTo>
                <a:lnTo>
                  <a:pt x="428" y="544"/>
                </a:lnTo>
                <a:lnTo>
                  <a:pt x="428" y="544"/>
                </a:lnTo>
                <a:lnTo>
                  <a:pt x="430" y="534"/>
                </a:lnTo>
                <a:lnTo>
                  <a:pt x="432" y="528"/>
                </a:lnTo>
                <a:lnTo>
                  <a:pt x="432" y="522"/>
                </a:lnTo>
                <a:lnTo>
                  <a:pt x="432" y="522"/>
                </a:lnTo>
                <a:lnTo>
                  <a:pt x="424" y="490"/>
                </a:lnTo>
                <a:lnTo>
                  <a:pt x="420" y="470"/>
                </a:lnTo>
                <a:lnTo>
                  <a:pt x="418" y="452"/>
                </a:lnTo>
                <a:lnTo>
                  <a:pt x="418" y="452"/>
                </a:lnTo>
                <a:lnTo>
                  <a:pt x="412" y="388"/>
                </a:lnTo>
                <a:lnTo>
                  <a:pt x="412" y="388"/>
                </a:lnTo>
                <a:lnTo>
                  <a:pt x="410" y="354"/>
                </a:lnTo>
                <a:lnTo>
                  <a:pt x="408" y="330"/>
                </a:lnTo>
                <a:lnTo>
                  <a:pt x="408" y="330"/>
                </a:lnTo>
                <a:lnTo>
                  <a:pt x="406" y="306"/>
                </a:lnTo>
                <a:lnTo>
                  <a:pt x="406" y="306"/>
                </a:lnTo>
                <a:lnTo>
                  <a:pt x="406" y="304"/>
                </a:lnTo>
                <a:lnTo>
                  <a:pt x="402" y="298"/>
                </a:lnTo>
                <a:lnTo>
                  <a:pt x="402" y="298"/>
                </a:lnTo>
                <a:lnTo>
                  <a:pt x="374" y="278"/>
                </a:lnTo>
                <a:lnTo>
                  <a:pt x="340" y="256"/>
                </a:lnTo>
                <a:lnTo>
                  <a:pt x="340" y="256"/>
                </a:lnTo>
                <a:lnTo>
                  <a:pt x="326" y="246"/>
                </a:lnTo>
                <a:lnTo>
                  <a:pt x="318" y="238"/>
                </a:lnTo>
                <a:lnTo>
                  <a:pt x="318" y="238"/>
                </a:lnTo>
                <a:lnTo>
                  <a:pt x="312" y="232"/>
                </a:lnTo>
                <a:lnTo>
                  <a:pt x="306" y="226"/>
                </a:lnTo>
                <a:lnTo>
                  <a:pt x="306" y="226"/>
                </a:lnTo>
                <a:lnTo>
                  <a:pt x="294" y="212"/>
                </a:lnTo>
                <a:lnTo>
                  <a:pt x="294" y="212"/>
                </a:lnTo>
                <a:lnTo>
                  <a:pt x="290" y="204"/>
                </a:lnTo>
                <a:lnTo>
                  <a:pt x="290" y="204"/>
                </a:lnTo>
                <a:lnTo>
                  <a:pt x="288" y="200"/>
                </a:lnTo>
                <a:lnTo>
                  <a:pt x="286" y="198"/>
                </a:lnTo>
                <a:lnTo>
                  <a:pt x="282" y="182"/>
                </a:lnTo>
                <a:lnTo>
                  <a:pt x="282" y="182"/>
                </a:lnTo>
                <a:lnTo>
                  <a:pt x="290" y="164"/>
                </a:lnTo>
                <a:lnTo>
                  <a:pt x="290" y="164"/>
                </a:lnTo>
                <a:lnTo>
                  <a:pt x="296" y="144"/>
                </a:lnTo>
                <a:lnTo>
                  <a:pt x="296" y="144"/>
                </a:lnTo>
                <a:lnTo>
                  <a:pt x="300" y="136"/>
                </a:lnTo>
                <a:lnTo>
                  <a:pt x="300" y="136"/>
                </a:lnTo>
                <a:lnTo>
                  <a:pt x="306" y="120"/>
                </a:lnTo>
                <a:lnTo>
                  <a:pt x="308" y="106"/>
                </a:lnTo>
                <a:lnTo>
                  <a:pt x="308" y="106"/>
                </a:lnTo>
                <a:lnTo>
                  <a:pt x="306" y="102"/>
                </a:lnTo>
                <a:lnTo>
                  <a:pt x="304" y="100"/>
                </a:lnTo>
                <a:lnTo>
                  <a:pt x="304" y="100"/>
                </a:lnTo>
                <a:lnTo>
                  <a:pt x="306" y="80"/>
                </a:lnTo>
                <a:lnTo>
                  <a:pt x="306" y="80"/>
                </a:lnTo>
                <a:lnTo>
                  <a:pt x="302" y="60"/>
                </a:lnTo>
                <a:lnTo>
                  <a:pt x="300" y="46"/>
                </a:lnTo>
                <a:lnTo>
                  <a:pt x="294" y="36"/>
                </a:lnTo>
                <a:lnTo>
                  <a:pt x="294" y="36"/>
                </a:lnTo>
                <a:lnTo>
                  <a:pt x="282" y="20"/>
                </a:lnTo>
                <a:lnTo>
                  <a:pt x="276" y="14"/>
                </a:lnTo>
                <a:lnTo>
                  <a:pt x="276" y="14"/>
                </a:lnTo>
                <a:lnTo>
                  <a:pt x="264" y="10"/>
                </a:lnTo>
                <a:lnTo>
                  <a:pt x="264" y="10"/>
                </a:lnTo>
                <a:lnTo>
                  <a:pt x="258" y="6"/>
                </a:lnTo>
                <a:lnTo>
                  <a:pt x="250" y="2"/>
                </a:lnTo>
                <a:lnTo>
                  <a:pt x="250" y="2"/>
                </a:lnTo>
                <a:lnTo>
                  <a:pt x="246" y="0"/>
                </a:lnTo>
                <a:lnTo>
                  <a:pt x="238" y="0"/>
                </a:lnTo>
                <a:lnTo>
                  <a:pt x="230" y="2"/>
                </a:lnTo>
                <a:lnTo>
                  <a:pt x="222" y="6"/>
                </a:lnTo>
                <a:lnTo>
                  <a:pt x="222" y="6"/>
                </a:lnTo>
                <a:lnTo>
                  <a:pt x="222" y="6"/>
                </a:lnTo>
                <a:lnTo>
                  <a:pt x="220" y="6"/>
                </a:lnTo>
                <a:lnTo>
                  <a:pt x="220" y="6"/>
                </a:lnTo>
                <a:lnTo>
                  <a:pt x="212" y="12"/>
                </a:lnTo>
                <a:lnTo>
                  <a:pt x="206" y="16"/>
                </a:lnTo>
                <a:lnTo>
                  <a:pt x="206" y="16"/>
                </a:lnTo>
                <a:lnTo>
                  <a:pt x="198" y="18"/>
                </a:lnTo>
                <a:lnTo>
                  <a:pt x="188" y="20"/>
                </a:lnTo>
                <a:lnTo>
                  <a:pt x="178" y="20"/>
                </a:lnTo>
                <a:lnTo>
                  <a:pt x="166" y="18"/>
                </a:lnTo>
                <a:lnTo>
                  <a:pt x="166" y="18"/>
                </a:lnTo>
                <a:lnTo>
                  <a:pt x="168" y="24"/>
                </a:lnTo>
                <a:lnTo>
                  <a:pt x="174" y="30"/>
                </a:lnTo>
                <a:lnTo>
                  <a:pt x="182" y="36"/>
                </a:lnTo>
                <a:lnTo>
                  <a:pt x="182" y="36"/>
                </a:lnTo>
                <a:lnTo>
                  <a:pt x="176" y="46"/>
                </a:lnTo>
                <a:lnTo>
                  <a:pt x="174" y="54"/>
                </a:lnTo>
                <a:lnTo>
                  <a:pt x="174" y="54"/>
                </a:lnTo>
                <a:lnTo>
                  <a:pt x="172" y="64"/>
                </a:lnTo>
                <a:lnTo>
                  <a:pt x="174" y="80"/>
                </a:lnTo>
                <a:lnTo>
                  <a:pt x="178" y="100"/>
                </a:lnTo>
                <a:lnTo>
                  <a:pt x="178" y="100"/>
                </a:lnTo>
                <a:lnTo>
                  <a:pt x="176" y="100"/>
                </a:lnTo>
                <a:lnTo>
                  <a:pt x="170" y="104"/>
                </a:lnTo>
                <a:lnTo>
                  <a:pt x="170" y="104"/>
                </a:lnTo>
                <a:lnTo>
                  <a:pt x="168" y="106"/>
                </a:lnTo>
                <a:lnTo>
                  <a:pt x="168" y="110"/>
                </a:lnTo>
                <a:lnTo>
                  <a:pt x="170" y="118"/>
                </a:lnTo>
                <a:lnTo>
                  <a:pt x="170" y="118"/>
                </a:lnTo>
                <a:lnTo>
                  <a:pt x="176" y="136"/>
                </a:lnTo>
                <a:lnTo>
                  <a:pt x="176" y="136"/>
                </a:lnTo>
                <a:lnTo>
                  <a:pt x="180" y="138"/>
                </a:lnTo>
                <a:lnTo>
                  <a:pt x="186" y="142"/>
                </a:lnTo>
                <a:lnTo>
                  <a:pt x="186" y="142"/>
                </a:lnTo>
                <a:lnTo>
                  <a:pt x="196" y="162"/>
                </a:lnTo>
                <a:lnTo>
                  <a:pt x="196" y="162"/>
                </a:lnTo>
                <a:lnTo>
                  <a:pt x="204" y="182"/>
                </a:lnTo>
                <a:lnTo>
                  <a:pt x="202" y="192"/>
                </a:lnTo>
                <a:lnTo>
                  <a:pt x="202" y="192"/>
                </a:lnTo>
                <a:lnTo>
                  <a:pt x="198" y="192"/>
                </a:lnTo>
                <a:lnTo>
                  <a:pt x="194" y="194"/>
                </a:lnTo>
                <a:lnTo>
                  <a:pt x="194" y="194"/>
                </a:lnTo>
                <a:lnTo>
                  <a:pt x="184" y="208"/>
                </a:lnTo>
                <a:lnTo>
                  <a:pt x="184" y="208"/>
                </a:lnTo>
                <a:lnTo>
                  <a:pt x="174" y="216"/>
                </a:lnTo>
                <a:lnTo>
                  <a:pt x="164" y="220"/>
                </a:lnTo>
                <a:lnTo>
                  <a:pt x="164" y="220"/>
                </a:lnTo>
                <a:lnTo>
                  <a:pt x="148" y="222"/>
                </a:lnTo>
                <a:lnTo>
                  <a:pt x="148" y="222"/>
                </a:lnTo>
                <a:lnTo>
                  <a:pt x="124" y="222"/>
                </a:lnTo>
                <a:lnTo>
                  <a:pt x="124" y="222"/>
                </a:lnTo>
                <a:lnTo>
                  <a:pt x="102" y="222"/>
                </a:lnTo>
                <a:lnTo>
                  <a:pt x="90" y="222"/>
                </a:lnTo>
                <a:lnTo>
                  <a:pt x="78" y="224"/>
                </a:lnTo>
                <a:lnTo>
                  <a:pt x="78" y="224"/>
                </a:lnTo>
                <a:lnTo>
                  <a:pt x="82" y="218"/>
                </a:lnTo>
                <a:lnTo>
                  <a:pt x="84" y="212"/>
                </a:lnTo>
                <a:lnTo>
                  <a:pt x="84" y="206"/>
                </a:lnTo>
                <a:lnTo>
                  <a:pt x="84" y="206"/>
                </a:lnTo>
                <a:lnTo>
                  <a:pt x="86" y="198"/>
                </a:lnTo>
                <a:lnTo>
                  <a:pt x="90" y="190"/>
                </a:lnTo>
                <a:lnTo>
                  <a:pt x="90" y="190"/>
                </a:lnTo>
                <a:lnTo>
                  <a:pt x="90" y="182"/>
                </a:lnTo>
                <a:lnTo>
                  <a:pt x="88" y="178"/>
                </a:lnTo>
                <a:lnTo>
                  <a:pt x="88" y="174"/>
                </a:lnTo>
                <a:lnTo>
                  <a:pt x="88" y="174"/>
                </a:lnTo>
                <a:lnTo>
                  <a:pt x="82" y="162"/>
                </a:lnTo>
                <a:lnTo>
                  <a:pt x="78" y="150"/>
                </a:lnTo>
                <a:lnTo>
                  <a:pt x="78" y="150"/>
                </a:lnTo>
                <a:lnTo>
                  <a:pt x="76" y="138"/>
                </a:lnTo>
                <a:lnTo>
                  <a:pt x="74" y="122"/>
                </a:lnTo>
                <a:lnTo>
                  <a:pt x="74" y="122"/>
                </a:lnTo>
                <a:lnTo>
                  <a:pt x="72" y="104"/>
                </a:lnTo>
                <a:lnTo>
                  <a:pt x="70" y="88"/>
                </a:lnTo>
                <a:lnTo>
                  <a:pt x="70" y="88"/>
                </a:lnTo>
                <a:lnTo>
                  <a:pt x="66" y="70"/>
                </a:lnTo>
                <a:lnTo>
                  <a:pt x="64" y="64"/>
                </a:lnTo>
                <a:lnTo>
                  <a:pt x="58" y="62"/>
                </a:lnTo>
                <a:lnTo>
                  <a:pt x="58" y="62"/>
                </a:lnTo>
                <a:lnTo>
                  <a:pt x="54" y="64"/>
                </a:lnTo>
                <a:lnTo>
                  <a:pt x="52" y="68"/>
                </a:lnTo>
                <a:lnTo>
                  <a:pt x="52" y="74"/>
                </a:lnTo>
                <a:lnTo>
                  <a:pt x="52" y="74"/>
                </a:lnTo>
                <a:lnTo>
                  <a:pt x="54" y="94"/>
                </a:lnTo>
                <a:lnTo>
                  <a:pt x="56" y="122"/>
                </a:lnTo>
                <a:lnTo>
                  <a:pt x="56" y="122"/>
                </a:lnTo>
                <a:lnTo>
                  <a:pt x="54" y="120"/>
                </a:lnTo>
                <a:lnTo>
                  <a:pt x="50" y="118"/>
                </a:lnTo>
                <a:lnTo>
                  <a:pt x="46" y="118"/>
                </a:lnTo>
                <a:lnTo>
                  <a:pt x="46" y="118"/>
                </a:lnTo>
                <a:lnTo>
                  <a:pt x="40" y="122"/>
                </a:lnTo>
                <a:lnTo>
                  <a:pt x="38" y="124"/>
                </a:lnTo>
                <a:lnTo>
                  <a:pt x="38" y="130"/>
                </a:lnTo>
                <a:lnTo>
                  <a:pt x="40" y="134"/>
                </a:lnTo>
                <a:lnTo>
                  <a:pt x="40" y="134"/>
                </a:lnTo>
                <a:lnTo>
                  <a:pt x="36" y="132"/>
                </a:lnTo>
                <a:lnTo>
                  <a:pt x="34" y="130"/>
                </a:lnTo>
                <a:lnTo>
                  <a:pt x="30" y="132"/>
                </a:lnTo>
                <a:lnTo>
                  <a:pt x="30" y="132"/>
                </a:lnTo>
                <a:lnTo>
                  <a:pt x="24" y="134"/>
                </a:lnTo>
                <a:lnTo>
                  <a:pt x="22" y="140"/>
                </a:lnTo>
                <a:lnTo>
                  <a:pt x="22" y="140"/>
                </a:lnTo>
                <a:lnTo>
                  <a:pt x="22" y="146"/>
                </a:lnTo>
                <a:lnTo>
                  <a:pt x="22" y="146"/>
                </a:lnTo>
                <a:lnTo>
                  <a:pt x="18" y="144"/>
                </a:lnTo>
                <a:lnTo>
                  <a:pt x="16" y="144"/>
                </a:lnTo>
                <a:lnTo>
                  <a:pt x="12" y="146"/>
                </a:lnTo>
                <a:lnTo>
                  <a:pt x="12" y="146"/>
                </a:lnTo>
                <a:lnTo>
                  <a:pt x="8" y="150"/>
                </a:lnTo>
                <a:lnTo>
                  <a:pt x="8" y="154"/>
                </a:lnTo>
                <a:lnTo>
                  <a:pt x="8" y="154"/>
                </a:lnTo>
                <a:lnTo>
                  <a:pt x="8" y="174"/>
                </a:lnTo>
                <a:lnTo>
                  <a:pt x="8" y="174"/>
                </a:lnTo>
                <a:lnTo>
                  <a:pt x="10" y="186"/>
                </a:lnTo>
                <a:lnTo>
                  <a:pt x="16" y="202"/>
                </a:lnTo>
                <a:lnTo>
                  <a:pt x="16" y="202"/>
                </a:lnTo>
                <a:lnTo>
                  <a:pt x="20" y="214"/>
                </a:lnTo>
                <a:lnTo>
                  <a:pt x="20" y="220"/>
                </a:lnTo>
                <a:lnTo>
                  <a:pt x="16" y="226"/>
                </a:lnTo>
                <a:lnTo>
                  <a:pt x="16" y="226"/>
                </a:lnTo>
                <a:lnTo>
                  <a:pt x="10" y="240"/>
                </a:lnTo>
                <a:lnTo>
                  <a:pt x="10" y="240"/>
                </a:lnTo>
                <a:lnTo>
                  <a:pt x="6" y="258"/>
                </a:lnTo>
                <a:lnTo>
                  <a:pt x="2" y="272"/>
                </a:lnTo>
                <a:lnTo>
                  <a:pt x="2" y="272"/>
                </a:lnTo>
                <a:lnTo>
                  <a:pt x="0" y="280"/>
                </a:lnTo>
                <a:lnTo>
                  <a:pt x="2" y="286"/>
                </a:lnTo>
                <a:lnTo>
                  <a:pt x="4" y="290"/>
                </a:lnTo>
                <a:lnTo>
                  <a:pt x="4" y="290"/>
                </a:lnTo>
                <a:lnTo>
                  <a:pt x="12" y="300"/>
                </a:lnTo>
                <a:lnTo>
                  <a:pt x="16" y="306"/>
                </a:lnTo>
                <a:lnTo>
                  <a:pt x="16" y="306"/>
                </a:lnTo>
                <a:lnTo>
                  <a:pt x="22" y="318"/>
                </a:lnTo>
                <a:lnTo>
                  <a:pt x="28" y="326"/>
                </a:lnTo>
                <a:lnTo>
                  <a:pt x="36" y="334"/>
                </a:lnTo>
                <a:lnTo>
                  <a:pt x="36" y="334"/>
                </a:lnTo>
                <a:lnTo>
                  <a:pt x="50" y="342"/>
                </a:lnTo>
                <a:lnTo>
                  <a:pt x="64" y="346"/>
                </a:lnTo>
                <a:lnTo>
                  <a:pt x="76" y="350"/>
                </a:lnTo>
                <a:lnTo>
                  <a:pt x="84" y="352"/>
                </a:lnTo>
                <a:lnTo>
                  <a:pt x="84" y="352"/>
                </a:lnTo>
                <a:lnTo>
                  <a:pt x="100" y="362"/>
                </a:lnTo>
                <a:lnTo>
                  <a:pt x="110" y="368"/>
                </a:lnTo>
                <a:lnTo>
                  <a:pt x="116" y="374"/>
                </a:lnTo>
                <a:lnTo>
                  <a:pt x="116" y="374"/>
                </a:lnTo>
                <a:lnTo>
                  <a:pt x="122" y="390"/>
                </a:lnTo>
                <a:lnTo>
                  <a:pt x="128" y="412"/>
                </a:lnTo>
                <a:lnTo>
                  <a:pt x="138" y="448"/>
                </a:lnTo>
                <a:lnTo>
                  <a:pt x="138" y="448"/>
                </a:lnTo>
                <a:lnTo>
                  <a:pt x="140" y="460"/>
                </a:lnTo>
                <a:lnTo>
                  <a:pt x="142" y="476"/>
                </a:lnTo>
                <a:lnTo>
                  <a:pt x="142" y="506"/>
                </a:lnTo>
                <a:lnTo>
                  <a:pt x="142" y="506"/>
                </a:lnTo>
                <a:lnTo>
                  <a:pt x="142" y="534"/>
                </a:lnTo>
                <a:lnTo>
                  <a:pt x="140" y="556"/>
                </a:lnTo>
                <a:lnTo>
                  <a:pt x="138" y="578"/>
                </a:lnTo>
                <a:lnTo>
                  <a:pt x="138" y="578"/>
                </a:lnTo>
                <a:lnTo>
                  <a:pt x="118" y="700"/>
                </a:lnTo>
                <a:lnTo>
                  <a:pt x="128" y="710"/>
                </a:lnTo>
                <a:lnTo>
                  <a:pt x="128" y="710"/>
                </a:lnTo>
                <a:lnTo>
                  <a:pt x="118" y="844"/>
                </a:lnTo>
                <a:lnTo>
                  <a:pt x="118" y="844"/>
                </a:lnTo>
                <a:lnTo>
                  <a:pt x="112" y="902"/>
                </a:lnTo>
                <a:lnTo>
                  <a:pt x="106" y="938"/>
                </a:lnTo>
                <a:lnTo>
                  <a:pt x="104" y="964"/>
                </a:lnTo>
                <a:lnTo>
                  <a:pt x="104" y="964"/>
                </a:lnTo>
                <a:lnTo>
                  <a:pt x="98" y="1008"/>
                </a:lnTo>
                <a:lnTo>
                  <a:pt x="82" y="1086"/>
                </a:lnTo>
                <a:lnTo>
                  <a:pt x="58" y="1200"/>
                </a:lnTo>
                <a:lnTo>
                  <a:pt x="58" y="1200"/>
                </a:lnTo>
                <a:lnTo>
                  <a:pt x="56" y="1208"/>
                </a:lnTo>
                <a:lnTo>
                  <a:pt x="56" y="1220"/>
                </a:lnTo>
                <a:lnTo>
                  <a:pt x="56" y="1228"/>
                </a:lnTo>
                <a:lnTo>
                  <a:pt x="58" y="1232"/>
                </a:lnTo>
                <a:lnTo>
                  <a:pt x="60" y="1236"/>
                </a:lnTo>
                <a:lnTo>
                  <a:pt x="60" y="1236"/>
                </a:lnTo>
                <a:lnTo>
                  <a:pt x="66" y="1240"/>
                </a:lnTo>
                <a:lnTo>
                  <a:pt x="70" y="1244"/>
                </a:lnTo>
                <a:lnTo>
                  <a:pt x="72" y="1248"/>
                </a:lnTo>
                <a:lnTo>
                  <a:pt x="72" y="1254"/>
                </a:lnTo>
                <a:lnTo>
                  <a:pt x="72" y="1254"/>
                </a:lnTo>
                <a:lnTo>
                  <a:pt x="68" y="1266"/>
                </a:lnTo>
                <a:lnTo>
                  <a:pt x="66" y="1276"/>
                </a:lnTo>
                <a:lnTo>
                  <a:pt x="66" y="1276"/>
                </a:lnTo>
                <a:lnTo>
                  <a:pt x="62" y="1292"/>
                </a:lnTo>
                <a:lnTo>
                  <a:pt x="56" y="1306"/>
                </a:lnTo>
                <a:lnTo>
                  <a:pt x="56" y="1306"/>
                </a:lnTo>
                <a:lnTo>
                  <a:pt x="46" y="1320"/>
                </a:lnTo>
                <a:lnTo>
                  <a:pt x="34" y="1334"/>
                </a:lnTo>
                <a:lnTo>
                  <a:pt x="34" y="1334"/>
                </a:lnTo>
                <a:lnTo>
                  <a:pt x="32" y="1336"/>
                </a:lnTo>
                <a:lnTo>
                  <a:pt x="32" y="1340"/>
                </a:lnTo>
                <a:lnTo>
                  <a:pt x="32" y="1340"/>
                </a:lnTo>
                <a:lnTo>
                  <a:pt x="32" y="1358"/>
                </a:lnTo>
                <a:lnTo>
                  <a:pt x="32" y="1358"/>
                </a:lnTo>
                <a:lnTo>
                  <a:pt x="34" y="1360"/>
                </a:lnTo>
                <a:lnTo>
                  <a:pt x="38" y="1364"/>
                </a:lnTo>
                <a:lnTo>
                  <a:pt x="38" y="1364"/>
                </a:lnTo>
                <a:lnTo>
                  <a:pt x="44" y="1366"/>
                </a:lnTo>
                <a:lnTo>
                  <a:pt x="58" y="1368"/>
                </a:lnTo>
                <a:lnTo>
                  <a:pt x="84" y="1366"/>
                </a:lnTo>
                <a:lnTo>
                  <a:pt x="84" y="1366"/>
                </a:lnTo>
                <a:lnTo>
                  <a:pt x="100" y="1360"/>
                </a:lnTo>
                <a:lnTo>
                  <a:pt x="108" y="1354"/>
                </a:lnTo>
                <a:lnTo>
                  <a:pt x="112" y="1352"/>
                </a:lnTo>
                <a:lnTo>
                  <a:pt x="112" y="1352"/>
                </a:lnTo>
                <a:lnTo>
                  <a:pt x="114" y="1342"/>
                </a:lnTo>
                <a:lnTo>
                  <a:pt x="114" y="1338"/>
                </a:lnTo>
                <a:lnTo>
                  <a:pt x="116" y="1334"/>
                </a:lnTo>
                <a:lnTo>
                  <a:pt x="116" y="1334"/>
                </a:lnTo>
                <a:lnTo>
                  <a:pt x="128" y="1330"/>
                </a:lnTo>
                <a:lnTo>
                  <a:pt x="140" y="1324"/>
                </a:lnTo>
                <a:lnTo>
                  <a:pt x="140" y="1324"/>
                </a:lnTo>
                <a:lnTo>
                  <a:pt x="142" y="1322"/>
                </a:lnTo>
                <a:lnTo>
                  <a:pt x="144" y="1316"/>
                </a:lnTo>
                <a:lnTo>
                  <a:pt x="144" y="1316"/>
                </a:lnTo>
                <a:lnTo>
                  <a:pt x="144" y="1308"/>
                </a:lnTo>
                <a:lnTo>
                  <a:pt x="148" y="1304"/>
                </a:lnTo>
                <a:lnTo>
                  <a:pt x="152" y="1296"/>
                </a:lnTo>
                <a:lnTo>
                  <a:pt x="152" y="1296"/>
                </a:lnTo>
                <a:lnTo>
                  <a:pt x="162" y="1282"/>
                </a:lnTo>
                <a:lnTo>
                  <a:pt x="166" y="1274"/>
                </a:lnTo>
                <a:lnTo>
                  <a:pt x="166" y="1274"/>
                </a:lnTo>
                <a:lnTo>
                  <a:pt x="166" y="1260"/>
                </a:lnTo>
                <a:lnTo>
                  <a:pt x="166" y="1238"/>
                </a:lnTo>
                <a:lnTo>
                  <a:pt x="166" y="1238"/>
                </a:lnTo>
                <a:lnTo>
                  <a:pt x="166" y="1222"/>
                </a:lnTo>
                <a:lnTo>
                  <a:pt x="166" y="1212"/>
                </a:lnTo>
                <a:lnTo>
                  <a:pt x="168" y="1202"/>
                </a:lnTo>
                <a:lnTo>
                  <a:pt x="168" y="1202"/>
                </a:lnTo>
                <a:lnTo>
                  <a:pt x="172" y="1188"/>
                </a:lnTo>
                <a:lnTo>
                  <a:pt x="172" y="1176"/>
                </a:lnTo>
                <a:lnTo>
                  <a:pt x="174" y="1164"/>
                </a:lnTo>
                <a:lnTo>
                  <a:pt x="178" y="1148"/>
                </a:lnTo>
                <a:lnTo>
                  <a:pt x="178" y="1148"/>
                </a:lnTo>
                <a:lnTo>
                  <a:pt x="214" y="988"/>
                </a:lnTo>
                <a:lnTo>
                  <a:pt x="214" y="988"/>
                </a:lnTo>
                <a:lnTo>
                  <a:pt x="218" y="968"/>
                </a:lnTo>
                <a:lnTo>
                  <a:pt x="226" y="946"/>
                </a:lnTo>
                <a:lnTo>
                  <a:pt x="232" y="922"/>
                </a:lnTo>
                <a:lnTo>
                  <a:pt x="238" y="896"/>
                </a:lnTo>
                <a:lnTo>
                  <a:pt x="238" y="896"/>
                </a:lnTo>
                <a:lnTo>
                  <a:pt x="246" y="858"/>
                </a:lnTo>
                <a:lnTo>
                  <a:pt x="258" y="812"/>
                </a:lnTo>
                <a:lnTo>
                  <a:pt x="272" y="760"/>
                </a:lnTo>
                <a:lnTo>
                  <a:pt x="274" y="766"/>
                </a:lnTo>
                <a:lnTo>
                  <a:pt x="274" y="766"/>
                </a:lnTo>
                <a:lnTo>
                  <a:pt x="278" y="784"/>
                </a:lnTo>
                <a:lnTo>
                  <a:pt x="280" y="800"/>
                </a:lnTo>
                <a:lnTo>
                  <a:pt x="280" y="814"/>
                </a:lnTo>
                <a:lnTo>
                  <a:pt x="280" y="814"/>
                </a:lnTo>
                <a:lnTo>
                  <a:pt x="280" y="842"/>
                </a:lnTo>
                <a:lnTo>
                  <a:pt x="280" y="866"/>
                </a:lnTo>
                <a:lnTo>
                  <a:pt x="280" y="866"/>
                </a:lnTo>
                <a:lnTo>
                  <a:pt x="282" y="902"/>
                </a:lnTo>
                <a:lnTo>
                  <a:pt x="282" y="928"/>
                </a:lnTo>
                <a:lnTo>
                  <a:pt x="284" y="946"/>
                </a:lnTo>
                <a:lnTo>
                  <a:pt x="284" y="946"/>
                </a:lnTo>
                <a:lnTo>
                  <a:pt x="288" y="996"/>
                </a:lnTo>
                <a:lnTo>
                  <a:pt x="292" y="1042"/>
                </a:lnTo>
                <a:lnTo>
                  <a:pt x="292" y="1042"/>
                </a:lnTo>
                <a:lnTo>
                  <a:pt x="292" y="1084"/>
                </a:lnTo>
                <a:lnTo>
                  <a:pt x="294" y="1112"/>
                </a:lnTo>
                <a:lnTo>
                  <a:pt x="298" y="1130"/>
                </a:lnTo>
                <a:lnTo>
                  <a:pt x="298" y="1130"/>
                </a:lnTo>
                <a:lnTo>
                  <a:pt x="300" y="1142"/>
                </a:lnTo>
                <a:lnTo>
                  <a:pt x="300" y="1154"/>
                </a:lnTo>
                <a:lnTo>
                  <a:pt x="300" y="1164"/>
                </a:lnTo>
                <a:lnTo>
                  <a:pt x="298" y="1170"/>
                </a:lnTo>
                <a:lnTo>
                  <a:pt x="298" y="1170"/>
                </a:lnTo>
                <a:lnTo>
                  <a:pt x="294" y="1178"/>
                </a:lnTo>
                <a:lnTo>
                  <a:pt x="292" y="1184"/>
                </a:lnTo>
                <a:lnTo>
                  <a:pt x="290" y="1190"/>
                </a:lnTo>
                <a:lnTo>
                  <a:pt x="290" y="1190"/>
                </a:lnTo>
                <a:lnTo>
                  <a:pt x="290" y="1202"/>
                </a:lnTo>
                <a:lnTo>
                  <a:pt x="290" y="1206"/>
                </a:lnTo>
                <a:lnTo>
                  <a:pt x="286" y="1212"/>
                </a:lnTo>
                <a:lnTo>
                  <a:pt x="286" y="1212"/>
                </a:lnTo>
                <a:lnTo>
                  <a:pt x="282" y="1218"/>
                </a:lnTo>
                <a:lnTo>
                  <a:pt x="278" y="1232"/>
                </a:lnTo>
                <a:lnTo>
                  <a:pt x="276" y="1240"/>
                </a:lnTo>
                <a:lnTo>
                  <a:pt x="276" y="1248"/>
                </a:lnTo>
                <a:lnTo>
                  <a:pt x="276" y="1256"/>
                </a:lnTo>
                <a:lnTo>
                  <a:pt x="280" y="1266"/>
                </a:lnTo>
                <a:lnTo>
                  <a:pt x="280" y="1266"/>
                </a:lnTo>
                <a:lnTo>
                  <a:pt x="292" y="1290"/>
                </a:lnTo>
                <a:lnTo>
                  <a:pt x="294" y="1300"/>
                </a:lnTo>
                <a:lnTo>
                  <a:pt x="294" y="1300"/>
                </a:lnTo>
                <a:lnTo>
                  <a:pt x="296" y="1312"/>
                </a:lnTo>
                <a:lnTo>
                  <a:pt x="296" y="1312"/>
                </a:lnTo>
                <a:lnTo>
                  <a:pt x="298" y="1316"/>
                </a:lnTo>
                <a:lnTo>
                  <a:pt x="300" y="1320"/>
                </a:lnTo>
                <a:lnTo>
                  <a:pt x="304" y="1322"/>
                </a:lnTo>
                <a:lnTo>
                  <a:pt x="304" y="1322"/>
                </a:lnTo>
                <a:lnTo>
                  <a:pt x="314" y="1326"/>
                </a:lnTo>
                <a:lnTo>
                  <a:pt x="324" y="1328"/>
                </a:lnTo>
                <a:lnTo>
                  <a:pt x="324" y="1328"/>
                </a:lnTo>
                <a:lnTo>
                  <a:pt x="334" y="1330"/>
                </a:lnTo>
                <a:lnTo>
                  <a:pt x="340" y="1334"/>
                </a:lnTo>
                <a:lnTo>
                  <a:pt x="344" y="1338"/>
                </a:lnTo>
                <a:lnTo>
                  <a:pt x="344" y="1338"/>
                </a:lnTo>
                <a:lnTo>
                  <a:pt x="350" y="1344"/>
                </a:lnTo>
                <a:lnTo>
                  <a:pt x="358" y="1348"/>
                </a:lnTo>
                <a:lnTo>
                  <a:pt x="374" y="1354"/>
                </a:lnTo>
                <a:lnTo>
                  <a:pt x="374" y="1354"/>
                </a:lnTo>
                <a:lnTo>
                  <a:pt x="384" y="1354"/>
                </a:lnTo>
                <a:lnTo>
                  <a:pt x="402" y="1354"/>
                </a:lnTo>
                <a:lnTo>
                  <a:pt x="420" y="1352"/>
                </a:lnTo>
                <a:lnTo>
                  <a:pt x="426" y="1348"/>
                </a:lnTo>
                <a:lnTo>
                  <a:pt x="432" y="1346"/>
                </a:lnTo>
                <a:lnTo>
                  <a:pt x="432" y="1346"/>
                </a:lnTo>
                <a:lnTo>
                  <a:pt x="434" y="1344"/>
                </a:lnTo>
                <a:lnTo>
                  <a:pt x="434" y="1340"/>
                </a:lnTo>
                <a:lnTo>
                  <a:pt x="434" y="1340"/>
                </a:lnTo>
                <a:lnTo>
                  <a:pt x="432" y="1336"/>
                </a:lnTo>
                <a:lnTo>
                  <a:pt x="430" y="1330"/>
                </a:lnTo>
                <a:lnTo>
                  <a:pt x="430" y="1330"/>
                </a:lnTo>
                <a:lnTo>
                  <a:pt x="406" y="1308"/>
                </a:lnTo>
                <a:lnTo>
                  <a:pt x="406" y="1308"/>
                </a:lnTo>
                <a:lnTo>
                  <a:pt x="396" y="1296"/>
                </a:lnTo>
                <a:lnTo>
                  <a:pt x="388" y="1286"/>
                </a:lnTo>
                <a:lnTo>
                  <a:pt x="388" y="1286"/>
                </a:lnTo>
                <a:lnTo>
                  <a:pt x="388" y="1278"/>
                </a:lnTo>
                <a:lnTo>
                  <a:pt x="388" y="1278"/>
                </a:lnTo>
                <a:lnTo>
                  <a:pt x="384" y="1274"/>
                </a:lnTo>
                <a:lnTo>
                  <a:pt x="382" y="1270"/>
                </a:lnTo>
                <a:lnTo>
                  <a:pt x="380" y="1266"/>
                </a:lnTo>
                <a:lnTo>
                  <a:pt x="382" y="1258"/>
                </a:lnTo>
                <a:lnTo>
                  <a:pt x="382" y="1258"/>
                </a:lnTo>
                <a:lnTo>
                  <a:pt x="386" y="1246"/>
                </a:lnTo>
                <a:lnTo>
                  <a:pt x="386" y="1232"/>
                </a:lnTo>
                <a:lnTo>
                  <a:pt x="386" y="1232"/>
                </a:lnTo>
                <a:lnTo>
                  <a:pt x="390" y="1168"/>
                </a:lnTo>
                <a:lnTo>
                  <a:pt x="390" y="1168"/>
                </a:lnTo>
                <a:lnTo>
                  <a:pt x="390" y="1134"/>
                </a:lnTo>
                <a:lnTo>
                  <a:pt x="390" y="1104"/>
                </a:lnTo>
                <a:lnTo>
                  <a:pt x="390" y="1104"/>
                </a:lnTo>
                <a:lnTo>
                  <a:pt x="392" y="1072"/>
                </a:lnTo>
                <a:lnTo>
                  <a:pt x="394" y="1034"/>
                </a:lnTo>
                <a:lnTo>
                  <a:pt x="394" y="1034"/>
                </a:lnTo>
                <a:lnTo>
                  <a:pt x="406" y="838"/>
                </a:lnTo>
                <a:lnTo>
                  <a:pt x="406" y="838"/>
                </a:lnTo>
                <a:lnTo>
                  <a:pt x="414" y="756"/>
                </a:lnTo>
                <a:lnTo>
                  <a:pt x="414" y="756"/>
                </a:lnTo>
                <a:lnTo>
                  <a:pt x="412" y="730"/>
                </a:lnTo>
                <a:lnTo>
                  <a:pt x="412" y="718"/>
                </a:lnTo>
                <a:lnTo>
                  <a:pt x="414" y="710"/>
                </a:lnTo>
                <a:lnTo>
                  <a:pt x="414" y="710"/>
                </a:lnTo>
                <a:lnTo>
                  <a:pt x="422" y="694"/>
                </a:lnTo>
                <a:lnTo>
                  <a:pt x="428" y="682"/>
                </a:lnTo>
                <a:lnTo>
                  <a:pt x="432" y="670"/>
                </a:lnTo>
                <a:lnTo>
                  <a:pt x="432" y="670"/>
                </a:lnTo>
                <a:lnTo>
                  <a:pt x="434" y="658"/>
                </a:lnTo>
                <a:lnTo>
                  <a:pt x="434" y="646"/>
                </a:lnTo>
                <a:lnTo>
                  <a:pt x="434" y="632"/>
                </a:lnTo>
                <a:lnTo>
                  <a:pt x="434" y="632"/>
                </a:lnTo>
                <a:lnTo>
                  <a:pt x="436" y="620"/>
                </a:lnTo>
                <a:lnTo>
                  <a:pt x="440" y="610"/>
                </a:lnTo>
                <a:lnTo>
                  <a:pt x="440" y="610"/>
                </a:lnTo>
                <a:lnTo>
                  <a:pt x="440" y="600"/>
                </a:lnTo>
                <a:lnTo>
                  <a:pt x="438" y="58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/>
          <a:lstStyle/>
          <a:p>
            <a:pPr>
              <a:defRPr/>
            </a:pPr>
            <a:endParaRPr lang="zh-CN" altLang="en-US" sz="1013"/>
          </a:p>
        </p:txBody>
      </p:sp>
      <p:sp>
        <p:nvSpPr>
          <p:cNvPr id="23565" name="Freeform 139"/>
          <p:cNvSpPr>
            <a:spLocks noEditPoints="1"/>
          </p:cNvSpPr>
          <p:nvPr/>
        </p:nvSpPr>
        <p:spPr bwMode="auto">
          <a:xfrm>
            <a:off x="2815829" y="3251598"/>
            <a:ext cx="238125" cy="188119"/>
          </a:xfrm>
          <a:custGeom>
            <a:avLst/>
            <a:gdLst>
              <a:gd name="T0" fmla="*/ 2147483646 w 400"/>
              <a:gd name="T1" fmla="*/ 2147483646 h 315"/>
              <a:gd name="T2" fmla="*/ 2147483646 w 400"/>
              <a:gd name="T3" fmla="*/ 2147483646 h 315"/>
              <a:gd name="T4" fmla="*/ 2147483646 w 400"/>
              <a:gd name="T5" fmla="*/ 2147483646 h 315"/>
              <a:gd name="T6" fmla="*/ 2147483646 w 400"/>
              <a:gd name="T7" fmla="*/ 2147483646 h 315"/>
              <a:gd name="T8" fmla="*/ 2147483646 w 400"/>
              <a:gd name="T9" fmla="*/ 2147483646 h 315"/>
              <a:gd name="T10" fmla="*/ 2147483646 w 400"/>
              <a:gd name="T11" fmla="*/ 2147483646 h 315"/>
              <a:gd name="T12" fmla="*/ 2147483646 w 400"/>
              <a:gd name="T13" fmla="*/ 2147483646 h 315"/>
              <a:gd name="T14" fmla="*/ 2147483646 w 400"/>
              <a:gd name="T15" fmla="*/ 2147483646 h 315"/>
              <a:gd name="T16" fmla="*/ 2147483646 w 400"/>
              <a:gd name="T17" fmla="*/ 2147483646 h 315"/>
              <a:gd name="T18" fmla="*/ 2147483646 w 400"/>
              <a:gd name="T19" fmla="*/ 2147483646 h 315"/>
              <a:gd name="T20" fmla="*/ 2147483646 w 400"/>
              <a:gd name="T21" fmla="*/ 2147483646 h 315"/>
              <a:gd name="T22" fmla="*/ 2147483646 w 400"/>
              <a:gd name="T23" fmla="*/ 2147483646 h 315"/>
              <a:gd name="T24" fmla="*/ 2147483646 w 400"/>
              <a:gd name="T25" fmla="*/ 2147483646 h 315"/>
              <a:gd name="T26" fmla="*/ 2147483646 w 400"/>
              <a:gd name="T27" fmla="*/ 2147483646 h 315"/>
              <a:gd name="T28" fmla="*/ 2147483646 w 400"/>
              <a:gd name="T29" fmla="*/ 2147483646 h 315"/>
              <a:gd name="T30" fmla="*/ 2147483646 w 400"/>
              <a:gd name="T31" fmla="*/ 2147483646 h 315"/>
              <a:gd name="T32" fmla="*/ 2147483646 w 400"/>
              <a:gd name="T33" fmla="*/ 2147483646 h 315"/>
              <a:gd name="T34" fmla="*/ 2147483646 w 400"/>
              <a:gd name="T35" fmla="*/ 2147483646 h 315"/>
              <a:gd name="T36" fmla="*/ 2147483646 w 400"/>
              <a:gd name="T37" fmla="*/ 2147483646 h 315"/>
              <a:gd name="T38" fmla="*/ 2147483646 w 400"/>
              <a:gd name="T39" fmla="*/ 2147483646 h 315"/>
              <a:gd name="T40" fmla="*/ 2147483646 w 400"/>
              <a:gd name="T41" fmla="*/ 2147483646 h 315"/>
              <a:gd name="T42" fmla="*/ 2147483646 w 400"/>
              <a:gd name="T43" fmla="*/ 2147483646 h 315"/>
              <a:gd name="T44" fmla="*/ 2147483646 w 400"/>
              <a:gd name="T45" fmla="*/ 2147483646 h 315"/>
              <a:gd name="T46" fmla="*/ 2147483646 w 400"/>
              <a:gd name="T47" fmla="*/ 2147483646 h 315"/>
              <a:gd name="T48" fmla="*/ 2147483646 w 400"/>
              <a:gd name="T49" fmla="*/ 2147483646 h 315"/>
              <a:gd name="T50" fmla="*/ 2147483646 w 400"/>
              <a:gd name="T51" fmla="*/ 2147483646 h 315"/>
              <a:gd name="T52" fmla="*/ 2147483646 w 400"/>
              <a:gd name="T53" fmla="*/ 2147483646 h 315"/>
              <a:gd name="T54" fmla="*/ 2147483646 w 400"/>
              <a:gd name="T55" fmla="*/ 2147483646 h 315"/>
              <a:gd name="T56" fmla="*/ 2147483646 w 400"/>
              <a:gd name="T57" fmla="*/ 2147483646 h 315"/>
              <a:gd name="T58" fmla="*/ 2147483646 w 400"/>
              <a:gd name="T59" fmla="*/ 2147483646 h 315"/>
              <a:gd name="T60" fmla="*/ 2147483646 w 400"/>
              <a:gd name="T61" fmla="*/ 2147483646 h 315"/>
              <a:gd name="T62" fmla="*/ 2147483646 w 400"/>
              <a:gd name="T63" fmla="*/ 2147483646 h 315"/>
              <a:gd name="T64" fmla="*/ 2147483646 w 400"/>
              <a:gd name="T65" fmla="*/ 2147483646 h 315"/>
              <a:gd name="T66" fmla="*/ 2147483646 w 400"/>
              <a:gd name="T67" fmla="*/ 2147483646 h 315"/>
              <a:gd name="T68" fmla="*/ 2147483646 w 400"/>
              <a:gd name="T69" fmla="*/ 2147483646 h 315"/>
              <a:gd name="T70" fmla="*/ 2147483646 w 400"/>
              <a:gd name="T71" fmla="*/ 2147483646 h 315"/>
              <a:gd name="T72" fmla="*/ 2147483646 w 400"/>
              <a:gd name="T73" fmla="*/ 2147483646 h 315"/>
              <a:gd name="T74" fmla="*/ 2147483646 w 400"/>
              <a:gd name="T75" fmla="*/ 2147483646 h 315"/>
              <a:gd name="T76" fmla="*/ 2147483646 w 400"/>
              <a:gd name="T77" fmla="*/ 2147483646 h 315"/>
              <a:gd name="T78" fmla="*/ 2147483646 w 400"/>
              <a:gd name="T79" fmla="*/ 2147483646 h 315"/>
              <a:gd name="T80" fmla="*/ 2147483646 w 400"/>
              <a:gd name="T81" fmla="*/ 2147483646 h 315"/>
              <a:gd name="T82" fmla="*/ 2147483646 w 400"/>
              <a:gd name="T83" fmla="*/ 2147483646 h 315"/>
              <a:gd name="T84" fmla="*/ 2147483646 w 400"/>
              <a:gd name="T85" fmla="*/ 2147483646 h 315"/>
              <a:gd name="T86" fmla="*/ 2147483646 w 400"/>
              <a:gd name="T87" fmla="*/ 2147483646 h 315"/>
              <a:gd name="T88" fmla="*/ 2147483646 w 400"/>
              <a:gd name="T89" fmla="*/ 2147483646 h 315"/>
              <a:gd name="T90" fmla="*/ 2147483646 w 400"/>
              <a:gd name="T91" fmla="*/ 2147483646 h 315"/>
              <a:gd name="T92" fmla="*/ 2147483646 w 400"/>
              <a:gd name="T93" fmla="*/ 2147483646 h 315"/>
              <a:gd name="T94" fmla="*/ 2147483646 w 400"/>
              <a:gd name="T95" fmla="*/ 2147483646 h 315"/>
              <a:gd name="T96" fmla="*/ 2147483646 w 400"/>
              <a:gd name="T97" fmla="*/ 2147483646 h 315"/>
              <a:gd name="T98" fmla="*/ 2147483646 w 400"/>
              <a:gd name="T99" fmla="*/ 2147483646 h 315"/>
              <a:gd name="T100" fmla="*/ 2147483646 w 400"/>
              <a:gd name="T101" fmla="*/ 2147483646 h 315"/>
              <a:gd name="T102" fmla="*/ 2147483646 w 400"/>
              <a:gd name="T103" fmla="*/ 2147483646 h 315"/>
              <a:gd name="T104" fmla="*/ 2147483646 w 400"/>
              <a:gd name="T105" fmla="*/ 2147483646 h 315"/>
              <a:gd name="T106" fmla="*/ 2147483646 w 400"/>
              <a:gd name="T107" fmla="*/ 2147483646 h 315"/>
              <a:gd name="T108" fmla="*/ 2147483646 w 400"/>
              <a:gd name="T109" fmla="*/ 2147483646 h 315"/>
              <a:gd name="T110" fmla="*/ 2147483646 w 400"/>
              <a:gd name="T111" fmla="*/ 2147483646 h 315"/>
              <a:gd name="T112" fmla="*/ 2147483646 w 400"/>
              <a:gd name="T113" fmla="*/ 2147483646 h 315"/>
              <a:gd name="T114" fmla="*/ 2147483646 w 400"/>
              <a:gd name="T115" fmla="*/ 2147483646 h 315"/>
              <a:gd name="T116" fmla="*/ 2147483646 w 400"/>
              <a:gd name="T117" fmla="*/ 2147483646 h 315"/>
              <a:gd name="T118" fmla="*/ 2147483646 w 400"/>
              <a:gd name="T119" fmla="*/ 2147483646 h 315"/>
              <a:gd name="T120" fmla="*/ 2147483646 w 400"/>
              <a:gd name="T121" fmla="*/ 2147483646 h 315"/>
              <a:gd name="T122" fmla="*/ 0 w 400"/>
              <a:gd name="T123" fmla="*/ 2147483646 h 315"/>
              <a:gd name="T124" fmla="*/ 2147483646 w 400"/>
              <a:gd name="T125" fmla="*/ 0 h 3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00" h="315">
                <a:moveTo>
                  <a:pt x="371" y="91"/>
                </a:moveTo>
                <a:lnTo>
                  <a:pt x="373" y="99"/>
                </a:lnTo>
                <a:lnTo>
                  <a:pt x="398" y="248"/>
                </a:lnTo>
                <a:lnTo>
                  <a:pt x="400" y="258"/>
                </a:lnTo>
                <a:lnTo>
                  <a:pt x="391" y="258"/>
                </a:lnTo>
                <a:lnTo>
                  <a:pt x="375" y="260"/>
                </a:lnTo>
                <a:lnTo>
                  <a:pt x="305" y="264"/>
                </a:lnTo>
                <a:lnTo>
                  <a:pt x="236" y="272"/>
                </a:lnTo>
                <a:lnTo>
                  <a:pt x="169" y="286"/>
                </a:lnTo>
                <a:lnTo>
                  <a:pt x="101" y="311"/>
                </a:lnTo>
                <a:lnTo>
                  <a:pt x="89" y="315"/>
                </a:lnTo>
                <a:lnTo>
                  <a:pt x="87" y="304"/>
                </a:lnTo>
                <a:lnTo>
                  <a:pt x="79" y="254"/>
                </a:lnTo>
                <a:lnTo>
                  <a:pt x="99" y="248"/>
                </a:lnTo>
                <a:lnTo>
                  <a:pt x="115" y="252"/>
                </a:lnTo>
                <a:lnTo>
                  <a:pt x="127" y="260"/>
                </a:lnTo>
                <a:lnTo>
                  <a:pt x="133" y="276"/>
                </a:lnTo>
                <a:lnTo>
                  <a:pt x="133" y="278"/>
                </a:lnTo>
                <a:lnTo>
                  <a:pt x="202" y="258"/>
                </a:lnTo>
                <a:lnTo>
                  <a:pt x="272" y="248"/>
                </a:lnTo>
                <a:lnTo>
                  <a:pt x="341" y="242"/>
                </a:lnTo>
                <a:lnTo>
                  <a:pt x="341" y="240"/>
                </a:lnTo>
                <a:lnTo>
                  <a:pt x="341" y="232"/>
                </a:lnTo>
                <a:lnTo>
                  <a:pt x="351" y="232"/>
                </a:lnTo>
                <a:lnTo>
                  <a:pt x="377" y="232"/>
                </a:lnTo>
                <a:lnTo>
                  <a:pt x="365" y="91"/>
                </a:lnTo>
                <a:lnTo>
                  <a:pt x="371" y="91"/>
                </a:lnTo>
                <a:close/>
                <a:moveTo>
                  <a:pt x="329" y="50"/>
                </a:moveTo>
                <a:lnTo>
                  <a:pt x="339" y="50"/>
                </a:lnTo>
                <a:lnTo>
                  <a:pt x="347" y="52"/>
                </a:lnTo>
                <a:lnTo>
                  <a:pt x="347" y="60"/>
                </a:lnTo>
                <a:lnTo>
                  <a:pt x="363" y="208"/>
                </a:lnTo>
                <a:lnTo>
                  <a:pt x="363" y="218"/>
                </a:lnTo>
                <a:lnTo>
                  <a:pt x="353" y="218"/>
                </a:lnTo>
                <a:lnTo>
                  <a:pt x="337" y="218"/>
                </a:lnTo>
                <a:lnTo>
                  <a:pt x="268" y="216"/>
                </a:lnTo>
                <a:lnTo>
                  <a:pt x="198" y="218"/>
                </a:lnTo>
                <a:lnTo>
                  <a:pt x="129" y="228"/>
                </a:lnTo>
                <a:lnTo>
                  <a:pt x="60" y="246"/>
                </a:lnTo>
                <a:lnTo>
                  <a:pt x="48" y="250"/>
                </a:lnTo>
                <a:lnTo>
                  <a:pt x="48" y="238"/>
                </a:lnTo>
                <a:lnTo>
                  <a:pt x="42" y="192"/>
                </a:lnTo>
                <a:lnTo>
                  <a:pt x="77" y="186"/>
                </a:lnTo>
                <a:lnTo>
                  <a:pt x="83" y="192"/>
                </a:lnTo>
                <a:lnTo>
                  <a:pt x="89" y="198"/>
                </a:lnTo>
                <a:lnTo>
                  <a:pt x="93" y="206"/>
                </a:lnTo>
                <a:lnTo>
                  <a:pt x="95" y="214"/>
                </a:lnTo>
                <a:lnTo>
                  <a:pt x="161" y="202"/>
                </a:lnTo>
                <a:lnTo>
                  <a:pt x="228" y="198"/>
                </a:lnTo>
                <a:lnTo>
                  <a:pt x="293" y="198"/>
                </a:lnTo>
                <a:lnTo>
                  <a:pt x="303" y="198"/>
                </a:lnTo>
                <a:lnTo>
                  <a:pt x="329" y="202"/>
                </a:lnTo>
                <a:lnTo>
                  <a:pt x="329" y="161"/>
                </a:lnTo>
                <a:lnTo>
                  <a:pt x="335" y="161"/>
                </a:lnTo>
                <a:lnTo>
                  <a:pt x="337" y="161"/>
                </a:lnTo>
                <a:lnTo>
                  <a:pt x="333" y="103"/>
                </a:lnTo>
                <a:lnTo>
                  <a:pt x="329" y="103"/>
                </a:lnTo>
                <a:lnTo>
                  <a:pt x="329" y="50"/>
                </a:lnTo>
                <a:close/>
                <a:moveTo>
                  <a:pt x="153" y="42"/>
                </a:moveTo>
                <a:lnTo>
                  <a:pt x="153" y="48"/>
                </a:lnTo>
                <a:lnTo>
                  <a:pt x="147" y="50"/>
                </a:lnTo>
                <a:lnTo>
                  <a:pt x="143" y="52"/>
                </a:lnTo>
                <a:lnTo>
                  <a:pt x="139" y="54"/>
                </a:lnTo>
                <a:lnTo>
                  <a:pt x="137" y="58"/>
                </a:lnTo>
                <a:lnTo>
                  <a:pt x="135" y="62"/>
                </a:lnTo>
                <a:lnTo>
                  <a:pt x="135" y="67"/>
                </a:lnTo>
                <a:lnTo>
                  <a:pt x="135" y="73"/>
                </a:lnTo>
                <a:lnTo>
                  <a:pt x="137" y="77"/>
                </a:lnTo>
                <a:lnTo>
                  <a:pt x="139" y="81"/>
                </a:lnTo>
                <a:lnTo>
                  <a:pt x="141" y="85"/>
                </a:lnTo>
                <a:lnTo>
                  <a:pt x="145" y="87"/>
                </a:lnTo>
                <a:lnTo>
                  <a:pt x="149" y="89"/>
                </a:lnTo>
                <a:lnTo>
                  <a:pt x="153" y="93"/>
                </a:lnTo>
                <a:lnTo>
                  <a:pt x="157" y="95"/>
                </a:lnTo>
                <a:lnTo>
                  <a:pt x="159" y="99"/>
                </a:lnTo>
                <a:lnTo>
                  <a:pt x="161" y="103"/>
                </a:lnTo>
                <a:lnTo>
                  <a:pt x="161" y="107"/>
                </a:lnTo>
                <a:lnTo>
                  <a:pt x="161" y="109"/>
                </a:lnTo>
                <a:lnTo>
                  <a:pt x="159" y="111"/>
                </a:lnTo>
                <a:lnTo>
                  <a:pt x="159" y="113"/>
                </a:lnTo>
                <a:lnTo>
                  <a:pt x="157" y="113"/>
                </a:lnTo>
                <a:lnTo>
                  <a:pt x="155" y="113"/>
                </a:lnTo>
                <a:lnTo>
                  <a:pt x="153" y="111"/>
                </a:lnTo>
                <a:lnTo>
                  <a:pt x="153" y="107"/>
                </a:lnTo>
                <a:lnTo>
                  <a:pt x="153" y="101"/>
                </a:lnTo>
                <a:lnTo>
                  <a:pt x="153" y="97"/>
                </a:lnTo>
                <a:lnTo>
                  <a:pt x="135" y="97"/>
                </a:lnTo>
                <a:lnTo>
                  <a:pt x="135" y="101"/>
                </a:lnTo>
                <a:lnTo>
                  <a:pt x="135" y="109"/>
                </a:lnTo>
                <a:lnTo>
                  <a:pt x="137" y="115"/>
                </a:lnTo>
                <a:lnTo>
                  <a:pt x="141" y="119"/>
                </a:lnTo>
                <a:lnTo>
                  <a:pt x="147" y="123"/>
                </a:lnTo>
                <a:lnTo>
                  <a:pt x="153" y="125"/>
                </a:lnTo>
                <a:lnTo>
                  <a:pt x="153" y="131"/>
                </a:lnTo>
                <a:lnTo>
                  <a:pt x="163" y="131"/>
                </a:lnTo>
                <a:lnTo>
                  <a:pt x="163" y="125"/>
                </a:lnTo>
                <a:lnTo>
                  <a:pt x="169" y="123"/>
                </a:lnTo>
                <a:lnTo>
                  <a:pt x="173" y="121"/>
                </a:lnTo>
                <a:lnTo>
                  <a:pt x="176" y="117"/>
                </a:lnTo>
                <a:lnTo>
                  <a:pt x="178" y="113"/>
                </a:lnTo>
                <a:lnTo>
                  <a:pt x="180" y="107"/>
                </a:lnTo>
                <a:lnTo>
                  <a:pt x="180" y="101"/>
                </a:lnTo>
                <a:lnTo>
                  <a:pt x="180" y="95"/>
                </a:lnTo>
                <a:lnTo>
                  <a:pt x="178" y="91"/>
                </a:lnTo>
                <a:lnTo>
                  <a:pt x="176" y="87"/>
                </a:lnTo>
                <a:lnTo>
                  <a:pt x="174" y="85"/>
                </a:lnTo>
                <a:lnTo>
                  <a:pt x="171" y="81"/>
                </a:lnTo>
                <a:lnTo>
                  <a:pt x="165" y="77"/>
                </a:lnTo>
                <a:lnTo>
                  <a:pt x="161" y="75"/>
                </a:lnTo>
                <a:lnTo>
                  <a:pt x="157" y="73"/>
                </a:lnTo>
                <a:lnTo>
                  <a:pt x="155" y="71"/>
                </a:lnTo>
                <a:lnTo>
                  <a:pt x="155" y="69"/>
                </a:lnTo>
                <a:lnTo>
                  <a:pt x="153" y="65"/>
                </a:lnTo>
                <a:lnTo>
                  <a:pt x="153" y="62"/>
                </a:lnTo>
                <a:lnTo>
                  <a:pt x="155" y="62"/>
                </a:lnTo>
                <a:lnTo>
                  <a:pt x="155" y="60"/>
                </a:lnTo>
                <a:lnTo>
                  <a:pt x="157" y="60"/>
                </a:lnTo>
                <a:lnTo>
                  <a:pt x="159" y="60"/>
                </a:lnTo>
                <a:lnTo>
                  <a:pt x="159" y="62"/>
                </a:lnTo>
                <a:lnTo>
                  <a:pt x="161" y="64"/>
                </a:lnTo>
                <a:lnTo>
                  <a:pt x="161" y="67"/>
                </a:lnTo>
                <a:lnTo>
                  <a:pt x="161" y="71"/>
                </a:lnTo>
                <a:lnTo>
                  <a:pt x="178" y="71"/>
                </a:lnTo>
                <a:lnTo>
                  <a:pt x="178" y="67"/>
                </a:lnTo>
                <a:lnTo>
                  <a:pt x="178" y="62"/>
                </a:lnTo>
                <a:lnTo>
                  <a:pt x="176" y="58"/>
                </a:lnTo>
                <a:lnTo>
                  <a:pt x="174" y="54"/>
                </a:lnTo>
                <a:lnTo>
                  <a:pt x="171" y="52"/>
                </a:lnTo>
                <a:lnTo>
                  <a:pt x="167" y="50"/>
                </a:lnTo>
                <a:lnTo>
                  <a:pt x="163" y="48"/>
                </a:lnTo>
                <a:lnTo>
                  <a:pt x="163" y="42"/>
                </a:lnTo>
                <a:lnTo>
                  <a:pt x="153" y="42"/>
                </a:lnTo>
                <a:close/>
                <a:moveTo>
                  <a:pt x="188" y="22"/>
                </a:moveTo>
                <a:lnTo>
                  <a:pt x="202" y="40"/>
                </a:lnTo>
                <a:lnTo>
                  <a:pt x="212" y="62"/>
                </a:lnTo>
                <a:lnTo>
                  <a:pt x="216" y="87"/>
                </a:lnTo>
                <a:lnTo>
                  <a:pt x="212" y="115"/>
                </a:lnTo>
                <a:lnTo>
                  <a:pt x="202" y="137"/>
                </a:lnTo>
                <a:lnTo>
                  <a:pt x="186" y="153"/>
                </a:lnTo>
                <a:lnTo>
                  <a:pt x="260" y="161"/>
                </a:lnTo>
                <a:lnTo>
                  <a:pt x="266" y="143"/>
                </a:lnTo>
                <a:lnTo>
                  <a:pt x="278" y="131"/>
                </a:lnTo>
                <a:lnTo>
                  <a:pt x="293" y="127"/>
                </a:lnTo>
                <a:lnTo>
                  <a:pt x="297" y="127"/>
                </a:lnTo>
                <a:lnTo>
                  <a:pt x="297" y="69"/>
                </a:lnTo>
                <a:lnTo>
                  <a:pt x="280" y="64"/>
                </a:lnTo>
                <a:lnTo>
                  <a:pt x="268" y="52"/>
                </a:lnTo>
                <a:lnTo>
                  <a:pt x="264" y="36"/>
                </a:lnTo>
                <a:lnTo>
                  <a:pt x="264" y="32"/>
                </a:lnTo>
                <a:lnTo>
                  <a:pt x="188" y="22"/>
                </a:lnTo>
                <a:close/>
                <a:moveTo>
                  <a:pt x="129" y="20"/>
                </a:moveTo>
                <a:lnTo>
                  <a:pt x="87" y="22"/>
                </a:lnTo>
                <a:lnTo>
                  <a:pt x="48" y="28"/>
                </a:lnTo>
                <a:lnTo>
                  <a:pt x="48" y="32"/>
                </a:lnTo>
                <a:lnTo>
                  <a:pt x="44" y="48"/>
                </a:lnTo>
                <a:lnTo>
                  <a:pt x="34" y="58"/>
                </a:lnTo>
                <a:lnTo>
                  <a:pt x="20" y="65"/>
                </a:lnTo>
                <a:lnTo>
                  <a:pt x="20" y="123"/>
                </a:lnTo>
                <a:lnTo>
                  <a:pt x="36" y="129"/>
                </a:lnTo>
                <a:lnTo>
                  <a:pt x="46" y="141"/>
                </a:lnTo>
                <a:lnTo>
                  <a:pt x="50" y="157"/>
                </a:lnTo>
                <a:lnTo>
                  <a:pt x="50" y="159"/>
                </a:lnTo>
                <a:lnTo>
                  <a:pt x="125" y="151"/>
                </a:lnTo>
                <a:lnTo>
                  <a:pt x="111" y="135"/>
                </a:lnTo>
                <a:lnTo>
                  <a:pt x="101" y="113"/>
                </a:lnTo>
                <a:lnTo>
                  <a:pt x="99" y="87"/>
                </a:lnTo>
                <a:lnTo>
                  <a:pt x="101" y="60"/>
                </a:lnTo>
                <a:lnTo>
                  <a:pt x="113" y="36"/>
                </a:lnTo>
                <a:lnTo>
                  <a:pt x="129" y="20"/>
                </a:lnTo>
                <a:close/>
                <a:moveTo>
                  <a:pt x="137" y="0"/>
                </a:moveTo>
                <a:lnTo>
                  <a:pt x="204" y="4"/>
                </a:lnTo>
                <a:lnTo>
                  <a:pt x="270" y="12"/>
                </a:lnTo>
                <a:lnTo>
                  <a:pt x="287" y="14"/>
                </a:lnTo>
                <a:lnTo>
                  <a:pt x="307" y="18"/>
                </a:lnTo>
                <a:lnTo>
                  <a:pt x="317" y="18"/>
                </a:lnTo>
                <a:lnTo>
                  <a:pt x="317" y="186"/>
                </a:lnTo>
                <a:lnTo>
                  <a:pt x="305" y="186"/>
                </a:lnTo>
                <a:lnTo>
                  <a:pt x="289" y="184"/>
                </a:lnTo>
                <a:lnTo>
                  <a:pt x="220" y="177"/>
                </a:lnTo>
                <a:lnTo>
                  <a:pt x="153" y="173"/>
                </a:lnTo>
                <a:lnTo>
                  <a:pt x="81" y="175"/>
                </a:lnTo>
                <a:lnTo>
                  <a:pt x="12" y="186"/>
                </a:lnTo>
                <a:lnTo>
                  <a:pt x="0" y="188"/>
                </a:lnTo>
                <a:lnTo>
                  <a:pt x="0" y="20"/>
                </a:lnTo>
                <a:lnTo>
                  <a:pt x="6" y="18"/>
                </a:lnTo>
                <a:lnTo>
                  <a:pt x="71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23566" name="Freeform 121"/>
          <p:cNvSpPr>
            <a:spLocks noEditPoints="1"/>
          </p:cNvSpPr>
          <p:nvPr/>
        </p:nvSpPr>
        <p:spPr bwMode="auto">
          <a:xfrm>
            <a:off x="3061097" y="2528888"/>
            <a:ext cx="227409" cy="211931"/>
          </a:xfrm>
          <a:custGeom>
            <a:avLst/>
            <a:gdLst>
              <a:gd name="T0" fmla="*/ 2147483646 w 380"/>
              <a:gd name="T1" fmla="*/ 2147483646 h 355"/>
              <a:gd name="T2" fmla="*/ 2147483646 w 380"/>
              <a:gd name="T3" fmla="*/ 2147483646 h 355"/>
              <a:gd name="T4" fmla="*/ 2147483646 w 380"/>
              <a:gd name="T5" fmla="*/ 2147483646 h 355"/>
              <a:gd name="T6" fmla="*/ 2147483646 w 380"/>
              <a:gd name="T7" fmla="*/ 2147483646 h 355"/>
              <a:gd name="T8" fmla="*/ 2147483646 w 380"/>
              <a:gd name="T9" fmla="*/ 2147483646 h 355"/>
              <a:gd name="T10" fmla="*/ 2147483646 w 380"/>
              <a:gd name="T11" fmla="*/ 2147483646 h 355"/>
              <a:gd name="T12" fmla="*/ 2147483646 w 380"/>
              <a:gd name="T13" fmla="*/ 2147483646 h 355"/>
              <a:gd name="T14" fmla="*/ 2147483646 w 380"/>
              <a:gd name="T15" fmla="*/ 2147483646 h 355"/>
              <a:gd name="T16" fmla="*/ 2147483646 w 380"/>
              <a:gd name="T17" fmla="*/ 2147483646 h 355"/>
              <a:gd name="T18" fmla="*/ 2147483646 w 380"/>
              <a:gd name="T19" fmla="*/ 2147483646 h 355"/>
              <a:gd name="T20" fmla="*/ 2147483646 w 380"/>
              <a:gd name="T21" fmla="*/ 2147483646 h 355"/>
              <a:gd name="T22" fmla="*/ 2147483646 w 380"/>
              <a:gd name="T23" fmla="*/ 2147483646 h 355"/>
              <a:gd name="T24" fmla="*/ 2147483646 w 380"/>
              <a:gd name="T25" fmla="*/ 2147483646 h 355"/>
              <a:gd name="T26" fmla="*/ 2147483646 w 380"/>
              <a:gd name="T27" fmla="*/ 2147483646 h 355"/>
              <a:gd name="T28" fmla="*/ 2147483646 w 380"/>
              <a:gd name="T29" fmla="*/ 2147483646 h 355"/>
              <a:gd name="T30" fmla="*/ 2147483646 w 380"/>
              <a:gd name="T31" fmla="*/ 2147483646 h 355"/>
              <a:gd name="T32" fmla="*/ 2147483646 w 380"/>
              <a:gd name="T33" fmla="*/ 2147483646 h 355"/>
              <a:gd name="T34" fmla="*/ 2147483646 w 380"/>
              <a:gd name="T35" fmla="*/ 2147483646 h 355"/>
              <a:gd name="T36" fmla="*/ 2147483646 w 380"/>
              <a:gd name="T37" fmla="*/ 2147483646 h 355"/>
              <a:gd name="T38" fmla="*/ 2147483646 w 380"/>
              <a:gd name="T39" fmla="*/ 2147483646 h 355"/>
              <a:gd name="T40" fmla="*/ 2147483646 w 380"/>
              <a:gd name="T41" fmla="*/ 2147483646 h 355"/>
              <a:gd name="T42" fmla="*/ 2147483646 w 380"/>
              <a:gd name="T43" fmla="*/ 2147483646 h 355"/>
              <a:gd name="T44" fmla="*/ 2147483646 w 380"/>
              <a:gd name="T45" fmla="*/ 2147483646 h 355"/>
              <a:gd name="T46" fmla="*/ 2147483646 w 380"/>
              <a:gd name="T47" fmla="*/ 2147483646 h 355"/>
              <a:gd name="T48" fmla="*/ 2147483646 w 380"/>
              <a:gd name="T49" fmla="*/ 2147483646 h 355"/>
              <a:gd name="T50" fmla="*/ 2147483646 w 380"/>
              <a:gd name="T51" fmla="*/ 2147483646 h 355"/>
              <a:gd name="T52" fmla="*/ 2147483646 w 380"/>
              <a:gd name="T53" fmla="*/ 2147483646 h 355"/>
              <a:gd name="T54" fmla="*/ 2147483646 w 380"/>
              <a:gd name="T55" fmla="*/ 2147483646 h 355"/>
              <a:gd name="T56" fmla="*/ 2147483646 w 380"/>
              <a:gd name="T57" fmla="*/ 2147483646 h 355"/>
              <a:gd name="T58" fmla="*/ 2147483646 w 380"/>
              <a:gd name="T59" fmla="*/ 2147483646 h 355"/>
              <a:gd name="T60" fmla="*/ 2147483646 w 380"/>
              <a:gd name="T61" fmla="*/ 2147483646 h 355"/>
              <a:gd name="T62" fmla="*/ 2147483646 w 380"/>
              <a:gd name="T63" fmla="*/ 2147483646 h 355"/>
              <a:gd name="T64" fmla="*/ 2147483646 w 380"/>
              <a:gd name="T65" fmla="*/ 2147483646 h 355"/>
              <a:gd name="T66" fmla="*/ 2147483646 w 380"/>
              <a:gd name="T67" fmla="*/ 2147483646 h 355"/>
              <a:gd name="T68" fmla="*/ 2147483646 w 380"/>
              <a:gd name="T69" fmla="*/ 2147483646 h 355"/>
              <a:gd name="T70" fmla="*/ 2147483646 w 380"/>
              <a:gd name="T71" fmla="*/ 2147483646 h 355"/>
              <a:gd name="T72" fmla="*/ 2147483646 w 380"/>
              <a:gd name="T73" fmla="*/ 2147483646 h 355"/>
              <a:gd name="T74" fmla="*/ 2147483646 w 380"/>
              <a:gd name="T75" fmla="*/ 2147483646 h 355"/>
              <a:gd name="T76" fmla="*/ 2147483646 w 380"/>
              <a:gd name="T77" fmla="*/ 2147483646 h 355"/>
              <a:gd name="T78" fmla="*/ 2147483646 w 380"/>
              <a:gd name="T79" fmla="*/ 2147483646 h 355"/>
              <a:gd name="T80" fmla="*/ 2147483646 w 380"/>
              <a:gd name="T81" fmla="*/ 2147483646 h 355"/>
              <a:gd name="T82" fmla="*/ 2147483646 w 380"/>
              <a:gd name="T83" fmla="*/ 2147483646 h 355"/>
              <a:gd name="T84" fmla="*/ 2147483646 w 380"/>
              <a:gd name="T85" fmla="*/ 2147483646 h 355"/>
              <a:gd name="T86" fmla="*/ 2147483646 w 380"/>
              <a:gd name="T87" fmla="*/ 2147483646 h 355"/>
              <a:gd name="T88" fmla="*/ 2147483646 w 380"/>
              <a:gd name="T89" fmla="*/ 2147483646 h 355"/>
              <a:gd name="T90" fmla="*/ 2147483646 w 380"/>
              <a:gd name="T91" fmla="*/ 2147483646 h 355"/>
              <a:gd name="T92" fmla="*/ 2147483646 w 380"/>
              <a:gd name="T93" fmla="*/ 2147483646 h 355"/>
              <a:gd name="T94" fmla="*/ 2147483646 w 380"/>
              <a:gd name="T95" fmla="*/ 2147483646 h 355"/>
              <a:gd name="T96" fmla="*/ 2147483646 w 380"/>
              <a:gd name="T97" fmla="*/ 2147483646 h 355"/>
              <a:gd name="T98" fmla="*/ 2147483646 w 380"/>
              <a:gd name="T99" fmla="*/ 2147483646 h 355"/>
              <a:gd name="T100" fmla="*/ 2147483646 w 380"/>
              <a:gd name="T101" fmla="*/ 2147483646 h 355"/>
              <a:gd name="T102" fmla="*/ 2147483646 w 380"/>
              <a:gd name="T103" fmla="*/ 2147483646 h 355"/>
              <a:gd name="T104" fmla="*/ 2147483646 w 380"/>
              <a:gd name="T105" fmla="*/ 2147483646 h 355"/>
              <a:gd name="T106" fmla="*/ 2147483646 w 380"/>
              <a:gd name="T107" fmla="*/ 2147483646 h 355"/>
              <a:gd name="T108" fmla="*/ 2147483646 w 380"/>
              <a:gd name="T109" fmla="*/ 2147483646 h 355"/>
              <a:gd name="T110" fmla="*/ 2147483646 w 380"/>
              <a:gd name="T111" fmla="*/ 2147483646 h 355"/>
              <a:gd name="T112" fmla="*/ 2147483646 w 380"/>
              <a:gd name="T113" fmla="*/ 2147483646 h 355"/>
              <a:gd name="T114" fmla="*/ 2147483646 w 380"/>
              <a:gd name="T115" fmla="*/ 2147483646 h 355"/>
              <a:gd name="T116" fmla="*/ 2147483646 w 380"/>
              <a:gd name="T117" fmla="*/ 2147483646 h 355"/>
              <a:gd name="T118" fmla="*/ 2147483646 w 380"/>
              <a:gd name="T119" fmla="*/ 2147483646 h 355"/>
              <a:gd name="T120" fmla="*/ 2147483646 w 380"/>
              <a:gd name="T121" fmla="*/ 2147483646 h 355"/>
              <a:gd name="T122" fmla="*/ 0 w 380"/>
              <a:gd name="T123" fmla="*/ 2147483646 h 355"/>
              <a:gd name="T124" fmla="*/ 2147483646 w 380"/>
              <a:gd name="T125" fmla="*/ 2147483646 h 3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80" h="355">
                <a:moveTo>
                  <a:pt x="287" y="323"/>
                </a:moveTo>
                <a:lnTo>
                  <a:pt x="287" y="323"/>
                </a:lnTo>
                <a:lnTo>
                  <a:pt x="285" y="323"/>
                </a:lnTo>
                <a:lnTo>
                  <a:pt x="283" y="323"/>
                </a:lnTo>
                <a:lnTo>
                  <a:pt x="281" y="323"/>
                </a:lnTo>
                <a:lnTo>
                  <a:pt x="279" y="323"/>
                </a:lnTo>
                <a:lnTo>
                  <a:pt x="279" y="325"/>
                </a:lnTo>
                <a:lnTo>
                  <a:pt x="277" y="325"/>
                </a:lnTo>
                <a:lnTo>
                  <a:pt x="279" y="335"/>
                </a:lnTo>
                <a:lnTo>
                  <a:pt x="281" y="335"/>
                </a:lnTo>
                <a:lnTo>
                  <a:pt x="283" y="335"/>
                </a:lnTo>
                <a:lnTo>
                  <a:pt x="283" y="333"/>
                </a:lnTo>
                <a:lnTo>
                  <a:pt x="285" y="333"/>
                </a:lnTo>
                <a:lnTo>
                  <a:pt x="287" y="333"/>
                </a:lnTo>
                <a:lnTo>
                  <a:pt x="289" y="333"/>
                </a:lnTo>
                <a:lnTo>
                  <a:pt x="287" y="323"/>
                </a:lnTo>
                <a:close/>
                <a:moveTo>
                  <a:pt x="249" y="321"/>
                </a:moveTo>
                <a:lnTo>
                  <a:pt x="245" y="331"/>
                </a:lnTo>
                <a:lnTo>
                  <a:pt x="247" y="331"/>
                </a:lnTo>
                <a:lnTo>
                  <a:pt x="247" y="333"/>
                </a:lnTo>
                <a:lnTo>
                  <a:pt x="249" y="333"/>
                </a:lnTo>
                <a:lnTo>
                  <a:pt x="251" y="333"/>
                </a:lnTo>
                <a:lnTo>
                  <a:pt x="253" y="333"/>
                </a:lnTo>
                <a:lnTo>
                  <a:pt x="255" y="333"/>
                </a:lnTo>
                <a:lnTo>
                  <a:pt x="257" y="333"/>
                </a:lnTo>
                <a:lnTo>
                  <a:pt x="257" y="323"/>
                </a:lnTo>
                <a:lnTo>
                  <a:pt x="255" y="323"/>
                </a:lnTo>
                <a:lnTo>
                  <a:pt x="253" y="323"/>
                </a:lnTo>
                <a:lnTo>
                  <a:pt x="251" y="323"/>
                </a:lnTo>
                <a:lnTo>
                  <a:pt x="251" y="321"/>
                </a:lnTo>
                <a:lnTo>
                  <a:pt x="249" y="321"/>
                </a:lnTo>
                <a:close/>
                <a:moveTo>
                  <a:pt x="315" y="311"/>
                </a:moveTo>
                <a:lnTo>
                  <a:pt x="313" y="311"/>
                </a:lnTo>
                <a:lnTo>
                  <a:pt x="313" y="313"/>
                </a:lnTo>
                <a:lnTo>
                  <a:pt x="311" y="313"/>
                </a:lnTo>
                <a:lnTo>
                  <a:pt x="309" y="313"/>
                </a:lnTo>
                <a:lnTo>
                  <a:pt x="309" y="315"/>
                </a:lnTo>
                <a:lnTo>
                  <a:pt x="307" y="315"/>
                </a:lnTo>
                <a:lnTo>
                  <a:pt x="305" y="317"/>
                </a:lnTo>
                <a:lnTo>
                  <a:pt x="311" y="325"/>
                </a:lnTo>
                <a:lnTo>
                  <a:pt x="313" y="325"/>
                </a:lnTo>
                <a:lnTo>
                  <a:pt x="313" y="323"/>
                </a:lnTo>
                <a:lnTo>
                  <a:pt x="315" y="323"/>
                </a:lnTo>
                <a:lnTo>
                  <a:pt x="317" y="323"/>
                </a:lnTo>
                <a:lnTo>
                  <a:pt x="317" y="321"/>
                </a:lnTo>
                <a:lnTo>
                  <a:pt x="319" y="321"/>
                </a:lnTo>
                <a:lnTo>
                  <a:pt x="319" y="319"/>
                </a:lnTo>
                <a:lnTo>
                  <a:pt x="315" y="311"/>
                </a:lnTo>
                <a:close/>
                <a:moveTo>
                  <a:pt x="222" y="309"/>
                </a:moveTo>
                <a:lnTo>
                  <a:pt x="216" y="317"/>
                </a:lnTo>
                <a:lnTo>
                  <a:pt x="218" y="317"/>
                </a:lnTo>
                <a:lnTo>
                  <a:pt x="218" y="319"/>
                </a:lnTo>
                <a:lnTo>
                  <a:pt x="220" y="319"/>
                </a:lnTo>
                <a:lnTo>
                  <a:pt x="222" y="321"/>
                </a:lnTo>
                <a:lnTo>
                  <a:pt x="224" y="321"/>
                </a:lnTo>
                <a:lnTo>
                  <a:pt x="224" y="323"/>
                </a:lnTo>
                <a:lnTo>
                  <a:pt x="226" y="323"/>
                </a:lnTo>
                <a:lnTo>
                  <a:pt x="230" y="313"/>
                </a:lnTo>
                <a:lnTo>
                  <a:pt x="228" y="313"/>
                </a:lnTo>
                <a:lnTo>
                  <a:pt x="228" y="311"/>
                </a:lnTo>
                <a:lnTo>
                  <a:pt x="226" y="311"/>
                </a:lnTo>
                <a:lnTo>
                  <a:pt x="224" y="311"/>
                </a:lnTo>
                <a:lnTo>
                  <a:pt x="224" y="309"/>
                </a:lnTo>
                <a:lnTo>
                  <a:pt x="222" y="309"/>
                </a:lnTo>
                <a:close/>
                <a:moveTo>
                  <a:pt x="335" y="291"/>
                </a:moveTo>
                <a:lnTo>
                  <a:pt x="335" y="291"/>
                </a:lnTo>
                <a:lnTo>
                  <a:pt x="335" y="293"/>
                </a:lnTo>
                <a:lnTo>
                  <a:pt x="333" y="293"/>
                </a:lnTo>
                <a:lnTo>
                  <a:pt x="333" y="295"/>
                </a:lnTo>
                <a:lnTo>
                  <a:pt x="331" y="295"/>
                </a:lnTo>
                <a:lnTo>
                  <a:pt x="331" y="297"/>
                </a:lnTo>
                <a:lnTo>
                  <a:pt x="329" y="297"/>
                </a:lnTo>
                <a:lnTo>
                  <a:pt x="329" y="299"/>
                </a:lnTo>
                <a:lnTo>
                  <a:pt x="337" y="305"/>
                </a:lnTo>
                <a:lnTo>
                  <a:pt x="339" y="305"/>
                </a:lnTo>
                <a:lnTo>
                  <a:pt x="339" y="303"/>
                </a:lnTo>
                <a:lnTo>
                  <a:pt x="341" y="301"/>
                </a:lnTo>
                <a:lnTo>
                  <a:pt x="341" y="299"/>
                </a:lnTo>
                <a:lnTo>
                  <a:pt x="343" y="299"/>
                </a:lnTo>
                <a:lnTo>
                  <a:pt x="343" y="297"/>
                </a:lnTo>
                <a:lnTo>
                  <a:pt x="335" y="291"/>
                </a:lnTo>
                <a:close/>
                <a:moveTo>
                  <a:pt x="202" y="287"/>
                </a:moveTo>
                <a:lnTo>
                  <a:pt x="194" y="293"/>
                </a:lnTo>
                <a:lnTo>
                  <a:pt x="194" y="295"/>
                </a:lnTo>
                <a:lnTo>
                  <a:pt x="196" y="295"/>
                </a:lnTo>
                <a:lnTo>
                  <a:pt x="196" y="297"/>
                </a:lnTo>
                <a:lnTo>
                  <a:pt x="198" y="297"/>
                </a:lnTo>
                <a:lnTo>
                  <a:pt x="198" y="299"/>
                </a:lnTo>
                <a:lnTo>
                  <a:pt x="200" y="301"/>
                </a:lnTo>
                <a:lnTo>
                  <a:pt x="208" y="295"/>
                </a:lnTo>
                <a:lnTo>
                  <a:pt x="208" y="293"/>
                </a:lnTo>
                <a:lnTo>
                  <a:pt x="206" y="293"/>
                </a:lnTo>
                <a:lnTo>
                  <a:pt x="206" y="291"/>
                </a:lnTo>
                <a:lnTo>
                  <a:pt x="204" y="291"/>
                </a:lnTo>
                <a:lnTo>
                  <a:pt x="204" y="289"/>
                </a:lnTo>
                <a:lnTo>
                  <a:pt x="204" y="287"/>
                </a:lnTo>
                <a:lnTo>
                  <a:pt x="202" y="287"/>
                </a:lnTo>
                <a:close/>
                <a:moveTo>
                  <a:pt x="347" y="265"/>
                </a:moveTo>
                <a:lnTo>
                  <a:pt x="347" y="265"/>
                </a:lnTo>
                <a:lnTo>
                  <a:pt x="347" y="267"/>
                </a:lnTo>
                <a:lnTo>
                  <a:pt x="347" y="269"/>
                </a:lnTo>
                <a:lnTo>
                  <a:pt x="347" y="271"/>
                </a:lnTo>
                <a:lnTo>
                  <a:pt x="345" y="271"/>
                </a:lnTo>
                <a:lnTo>
                  <a:pt x="345" y="273"/>
                </a:lnTo>
                <a:lnTo>
                  <a:pt x="354" y="277"/>
                </a:lnTo>
                <a:lnTo>
                  <a:pt x="354" y="275"/>
                </a:lnTo>
                <a:lnTo>
                  <a:pt x="356" y="273"/>
                </a:lnTo>
                <a:lnTo>
                  <a:pt x="356" y="271"/>
                </a:lnTo>
                <a:lnTo>
                  <a:pt x="356" y="269"/>
                </a:lnTo>
                <a:lnTo>
                  <a:pt x="356" y="267"/>
                </a:lnTo>
                <a:lnTo>
                  <a:pt x="358" y="267"/>
                </a:lnTo>
                <a:lnTo>
                  <a:pt x="347" y="265"/>
                </a:lnTo>
                <a:close/>
                <a:moveTo>
                  <a:pt x="192" y="260"/>
                </a:moveTo>
                <a:lnTo>
                  <a:pt x="182" y="262"/>
                </a:lnTo>
                <a:lnTo>
                  <a:pt x="182" y="263"/>
                </a:lnTo>
                <a:lnTo>
                  <a:pt x="182" y="265"/>
                </a:lnTo>
                <a:lnTo>
                  <a:pt x="182" y="267"/>
                </a:lnTo>
                <a:lnTo>
                  <a:pt x="182" y="269"/>
                </a:lnTo>
                <a:lnTo>
                  <a:pt x="184" y="269"/>
                </a:lnTo>
                <a:lnTo>
                  <a:pt x="184" y="271"/>
                </a:lnTo>
                <a:lnTo>
                  <a:pt x="184" y="273"/>
                </a:lnTo>
                <a:lnTo>
                  <a:pt x="194" y="269"/>
                </a:lnTo>
                <a:lnTo>
                  <a:pt x="194" y="267"/>
                </a:lnTo>
                <a:lnTo>
                  <a:pt x="194" y="265"/>
                </a:lnTo>
                <a:lnTo>
                  <a:pt x="192" y="265"/>
                </a:lnTo>
                <a:lnTo>
                  <a:pt x="192" y="263"/>
                </a:lnTo>
                <a:lnTo>
                  <a:pt x="192" y="262"/>
                </a:lnTo>
                <a:lnTo>
                  <a:pt x="192" y="260"/>
                </a:lnTo>
                <a:close/>
                <a:moveTo>
                  <a:pt x="360" y="234"/>
                </a:moveTo>
                <a:lnTo>
                  <a:pt x="350" y="236"/>
                </a:lnTo>
                <a:lnTo>
                  <a:pt x="350" y="238"/>
                </a:lnTo>
                <a:lnTo>
                  <a:pt x="350" y="240"/>
                </a:lnTo>
                <a:lnTo>
                  <a:pt x="350" y="242"/>
                </a:lnTo>
                <a:lnTo>
                  <a:pt x="350" y="244"/>
                </a:lnTo>
                <a:lnTo>
                  <a:pt x="350" y="246"/>
                </a:lnTo>
                <a:lnTo>
                  <a:pt x="360" y="246"/>
                </a:lnTo>
                <a:lnTo>
                  <a:pt x="360" y="244"/>
                </a:lnTo>
                <a:lnTo>
                  <a:pt x="360" y="242"/>
                </a:lnTo>
                <a:lnTo>
                  <a:pt x="360" y="240"/>
                </a:lnTo>
                <a:lnTo>
                  <a:pt x="360" y="238"/>
                </a:lnTo>
                <a:lnTo>
                  <a:pt x="360" y="236"/>
                </a:lnTo>
                <a:lnTo>
                  <a:pt x="360" y="234"/>
                </a:lnTo>
                <a:close/>
                <a:moveTo>
                  <a:pt x="180" y="230"/>
                </a:moveTo>
                <a:lnTo>
                  <a:pt x="180" y="230"/>
                </a:lnTo>
                <a:lnTo>
                  <a:pt x="180" y="232"/>
                </a:lnTo>
                <a:lnTo>
                  <a:pt x="180" y="234"/>
                </a:lnTo>
                <a:lnTo>
                  <a:pt x="180" y="236"/>
                </a:lnTo>
                <a:lnTo>
                  <a:pt x="180" y="238"/>
                </a:lnTo>
                <a:lnTo>
                  <a:pt x="180" y="240"/>
                </a:lnTo>
                <a:lnTo>
                  <a:pt x="190" y="242"/>
                </a:lnTo>
                <a:lnTo>
                  <a:pt x="190" y="240"/>
                </a:lnTo>
                <a:lnTo>
                  <a:pt x="190" y="238"/>
                </a:lnTo>
                <a:lnTo>
                  <a:pt x="190" y="236"/>
                </a:lnTo>
                <a:lnTo>
                  <a:pt x="190" y="234"/>
                </a:lnTo>
                <a:lnTo>
                  <a:pt x="190" y="232"/>
                </a:lnTo>
                <a:lnTo>
                  <a:pt x="192" y="232"/>
                </a:lnTo>
                <a:lnTo>
                  <a:pt x="180" y="230"/>
                </a:lnTo>
                <a:close/>
                <a:moveTo>
                  <a:pt x="350" y="204"/>
                </a:moveTo>
                <a:lnTo>
                  <a:pt x="341" y="208"/>
                </a:lnTo>
                <a:lnTo>
                  <a:pt x="343" y="208"/>
                </a:lnTo>
                <a:lnTo>
                  <a:pt x="343" y="210"/>
                </a:lnTo>
                <a:lnTo>
                  <a:pt x="343" y="212"/>
                </a:lnTo>
                <a:lnTo>
                  <a:pt x="345" y="212"/>
                </a:lnTo>
                <a:lnTo>
                  <a:pt x="345" y="214"/>
                </a:lnTo>
                <a:lnTo>
                  <a:pt x="345" y="216"/>
                </a:lnTo>
                <a:lnTo>
                  <a:pt x="354" y="214"/>
                </a:lnTo>
                <a:lnTo>
                  <a:pt x="354" y="212"/>
                </a:lnTo>
                <a:lnTo>
                  <a:pt x="354" y="210"/>
                </a:lnTo>
                <a:lnTo>
                  <a:pt x="352" y="210"/>
                </a:lnTo>
                <a:lnTo>
                  <a:pt x="352" y="208"/>
                </a:lnTo>
                <a:lnTo>
                  <a:pt x="352" y="206"/>
                </a:lnTo>
                <a:lnTo>
                  <a:pt x="350" y="204"/>
                </a:lnTo>
                <a:close/>
                <a:moveTo>
                  <a:pt x="192" y="198"/>
                </a:moveTo>
                <a:lnTo>
                  <a:pt x="192" y="198"/>
                </a:lnTo>
                <a:lnTo>
                  <a:pt x="192" y="200"/>
                </a:lnTo>
                <a:lnTo>
                  <a:pt x="190" y="200"/>
                </a:lnTo>
                <a:lnTo>
                  <a:pt x="190" y="202"/>
                </a:lnTo>
                <a:lnTo>
                  <a:pt x="190" y="204"/>
                </a:lnTo>
                <a:lnTo>
                  <a:pt x="188" y="204"/>
                </a:lnTo>
                <a:lnTo>
                  <a:pt x="188" y="206"/>
                </a:lnTo>
                <a:lnTo>
                  <a:pt x="188" y="208"/>
                </a:lnTo>
                <a:lnTo>
                  <a:pt x="196" y="212"/>
                </a:lnTo>
                <a:lnTo>
                  <a:pt x="198" y="212"/>
                </a:lnTo>
                <a:lnTo>
                  <a:pt x="198" y="210"/>
                </a:lnTo>
                <a:lnTo>
                  <a:pt x="198" y="208"/>
                </a:lnTo>
                <a:lnTo>
                  <a:pt x="200" y="208"/>
                </a:lnTo>
                <a:lnTo>
                  <a:pt x="200" y="206"/>
                </a:lnTo>
                <a:lnTo>
                  <a:pt x="200" y="204"/>
                </a:lnTo>
                <a:lnTo>
                  <a:pt x="202" y="204"/>
                </a:lnTo>
                <a:lnTo>
                  <a:pt x="192" y="198"/>
                </a:lnTo>
                <a:close/>
                <a:moveTo>
                  <a:pt x="265" y="186"/>
                </a:moveTo>
                <a:lnTo>
                  <a:pt x="265" y="194"/>
                </a:lnTo>
                <a:lnTo>
                  <a:pt x="257" y="196"/>
                </a:lnTo>
                <a:lnTo>
                  <a:pt x="251" y="198"/>
                </a:lnTo>
                <a:lnTo>
                  <a:pt x="247" y="202"/>
                </a:lnTo>
                <a:lnTo>
                  <a:pt x="243" y="208"/>
                </a:lnTo>
                <a:lnTo>
                  <a:pt x="241" y="214"/>
                </a:lnTo>
                <a:lnTo>
                  <a:pt x="239" y="220"/>
                </a:lnTo>
                <a:lnTo>
                  <a:pt x="241" y="228"/>
                </a:lnTo>
                <a:lnTo>
                  <a:pt x="243" y="236"/>
                </a:lnTo>
                <a:lnTo>
                  <a:pt x="247" y="240"/>
                </a:lnTo>
                <a:lnTo>
                  <a:pt x="251" y="244"/>
                </a:lnTo>
                <a:lnTo>
                  <a:pt x="253" y="248"/>
                </a:lnTo>
                <a:lnTo>
                  <a:pt x="259" y="252"/>
                </a:lnTo>
                <a:lnTo>
                  <a:pt x="267" y="256"/>
                </a:lnTo>
                <a:lnTo>
                  <a:pt x="271" y="260"/>
                </a:lnTo>
                <a:lnTo>
                  <a:pt x="275" y="263"/>
                </a:lnTo>
                <a:lnTo>
                  <a:pt x="275" y="267"/>
                </a:lnTo>
                <a:lnTo>
                  <a:pt x="275" y="275"/>
                </a:lnTo>
                <a:lnTo>
                  <a:pt x="275" y="279"/>
                </a:lnTo>
                <a:lnTo>
                  <a:pt x="275" y="281"/>
                </a:lnTo>
                <a:lnTo>
                  <a:pt x="273" y="281"/>
                </a:lnTo>
                <a:lnTo>
                  <a:pt x="271" y="283"/>
                </a:lnTo>
                <a:lnTo>
                  <a:pt x="269" y="281"/>
                </a:lnTo>
                <a:lnTo>
                  <a:pt x="267" y="279"/>
                </a:lnTo>
                <a:lnTo>
                  <a:pt x="267" y="277"/>
                </a:lnTo>
                <a:lnTo>
                  <a:pt x="267" y="273"/>
                </a:lnTo>
                <a:lnTo>
                  <a:pt x="265" y="267"/>
                </a:lnTo>
                <a:lnTo>
                  <a:pt x="265" y="262"/>
                </a:lnTo>
                <a:lnTo>
                  <a:pt x="241" y="262"/>
                </a:lnTo>
                <a:lnTo>
                  <a:pt x="241" y="265"/>
                </a:lnTo>
                <a:lnTo>
                  <a:pt x="241" y="273"/>
                </a:lnTo>
                <a:lnTo>
                  <a:pt x="243" y="281"/>
                </a:lnTo>
                <a:lnTo>
                  <a:pt x="245" y="285"/>
                </a:lnTo>
                <a:lnTo>
                  <a:pt x="247" y="289"/>
                </a:lnTo>
                <a:lnTo>
                  <a:pt x="253" y="293"/>
                </a:lnTo>
                <a:lnTo>
                  <a:pt x="259" y="297"/>
                </a:lnTo>
                <a:lnTo>
                  <a:pt x="265" y="297"/>
                </a:lnTo>
                <a:lnTo>
                  <a:pt x="265" y="307"/>
                </a:lnTo>
                <a:lnTo>
                  <a:pt x="277" y="307"/>
                </a:lnTo>
                <a:lnTo>
                  <a:pt x="277" y="297"/>
                </a:lnTo>
                <a:lnTo>
                  <a:pt x="285" y="295"/>
                </a:lnTo>
                <a:lnTo>
                  <a:pt x="293" y="293"/>
                </a:lnTo>
                <a:lnTo>
                  <a:pt x="297" y="289"/>
                </a:lnTo>
                <a:lnTo>
                  <a:pt x="301" y="283"/>
                </a:lnTo>
                <a:lnTo>
                  <a:pt x="303" y="275"/>
                </a:lnTo>
                <a:lnTo>
                  <a:pt x="305" y="267"/>
                </a:lnTo>
                <a:lnTo>
                  <a:pt x="303" y="260"/>
                </a:lnTo>
                <a:lnTo>
                  <a:pt x="301" y="254"/>
                </a:lnTo>
                <a:lnTo>
                  <a:pt x="299" y="248"/>
                </a:lnTo>
                <a:lnTo>
                  <a:pt x="295" y="244"/>
                </a:lnTo>
                <a:lnTo>
                  <a:pt x="293" y="242"/>
                </a:lnTo>
                <a:lnTo>
                  <a:pt x="289" y="238"/>
                </a:lnTo>
                <a:lnTo>
                  <a:pt x="283" y="236"/>
                </a:lnTo>
                <a:lnTo>
                  <a:pt x="275" y="230"/>
                </a:lnTo>
                <a:lnTo>
                  <a:pt x="271" y="228"/>
                </a:lnTo>
                <a:lnTo>
                  <a:pt x="269" y="226"/>
                </a:lnTo>
                <a:lnTo>
                  <a:pt x="267" y="222"/>
                </a:lnTo>
                <a:lnTo>
                  <a:pt x="267" y="218"/>
                </a:lnTo>
                <a:lnTo>
                  <a:pt x="267" y="214"/>
                </a:lnTo>
                <a:lnTo>
                  <a:pt x="267" y="212"/>
                </a:lnTo>
                <a:lnTo>
                  <a:pt x="269" y="210"/>
                </a:lnTo>
                <a:lnTo>
                  <a:pt x="271" y="210"/>
                </a:lnTo>
                <a:lnTo>
                  <a:pt x="273" y="210"/>
                </a:lnTo>
                <a:lnTo>
                  <a:pt x="275" y="212"/>
                </a:lnTo>
                <a:lnTo>
                  <a:pt x="275" y="216"/>
                </a:lnTo>
                <a:lnTo>
                  <a:pt x="275" y="220"/>
                </a:lnTo>
                <a:lnTo>
                  <a:pt x="275" y="226"/>
                </a:lnTo>
                <a:lnTo>
                  <a:pt x="301" y="226"/>
                </a:lnTo>
                <a:lnTo>
                  <a:pt x="301" y="222"/>
                </a:lnTo>
                <a:lnTo>
                  <a:pt x="301" y="220"/>
                </a:lnTo>
                <a:lnTo>
                  <a:pt x="301" y="214"/>
                </a:lnTo>
                <a:lnTo>
                  <a:pt x="299" y="208"/>
                </a:lnTo>
                <a:lnTo>
                  <a:pt x="295" y="202"/>
                </a:lnTo>
                <a:lnTo>
                  <a:pt x="291" y="198"/>
                </a:lnTo>
                <a:lnTo>
                  <a:pt x="285" y="196"/>
                </a:lnTo>
                <a:lnTo>
                  <a:pt x="277" y="194"/>
                </a:lnTo>
                <a:lnTo>
                  <a:pt x="277" y="186"/>
                </a:lnTo>
                <a:lnTo>
                  <a:pt x="265" y="186"/>
                </a:lnTo>
                <a:close/>
                <a:moveTo>
                  <a:pt x="331" y="176"/>
                </a:moveTo>
                <a:lnTo>
                  <a:pt x="323" y="184"/>
                </a:lnTo>
                <a:lnTo>
                  <a:pt x="325" y="184"/>
                </a:lnTo>
                <a:lnTo>
                  <a:pt x="325" y="186"/>
                </a:lnTo>
                <a:lnTo>
                  <a:pt x="327" y="186"/>
                </a:lnTo>
                <a:lnTo>
                  <a:pt x="327" y="188"/>
                </a:lnTo>
                <a:lnTo>
                  <a:pt x="329" y="190"/>
                </a:lnTo>
                <a:lnTo>
                  <a:pt x="331" y="192"/>
                </a:lnTo>
                <a:lnTo>
                  <a:pt x="339" y="184"/>
                </a:lnTo>
                <a:lnTo>
                  <a:pt x="337" y="184"/>
                </a:lnTo>
                <a:lnTo>
                  <a:pt x="337" y="182"/>
                </a:lnTo>
                <a:lnTo>
                  <a:pt x="335" y="182"/>
                </a:lnTo>
                <a:lnTo>
                  <a:pt x="335" y="180"/>
                </a:lnTo>
                <a:lnTo>
                  <a:pt x="333" y="180"/>
                </a:lnTo>
                <a:lnTo>
                  <a:pt x="333" y="178"/>
                </a:lnTo>
                <a:lnTo>
                  <a:pt x="331" y="178"/>
                </a:lnTo>
                <a:lnTo>
                  <a:pt x="331" y="176"/>
                </a:lnTo>
                <a:close/>
                <a:moveTo>
                  <a:pt x="158" y="174"/>
                </a:moveTo>
                <a:lnTo>
                  <a:pt x="142" y="208"/>
                </a:lnTo>
                <a:lnTo>
                  <a:pt x="138" y="244"/>
                </a:lnTo>
                <a:lnTo>
                  <a:pt x="142" y="279"/>
                </a:lnTo>
                <a:lnTo>
                  <a:pt x="156" y="311"/>
                </a:lnTo>
                <a:lnTo>
                  <a:pt x="176" y="339"/>
                </a:lnTo>
                <a:lnTo>
                  <a:pt x="182" y="343"/>
                </a:lnTo>
                <a:lnTo>
                  <a:pt x="107" y="345"/>
                </a:lnTo>
                <a:lnTo>
                  <a:pt x="31" y="341"/>
                </a:lnTo>
                <a:lnTo>
                  <a:pt x="25" y="339"/>
                </a:lnTo>
                <a:lnTo>
                  <a:pt x="20" y="337"/>
                </a:lnTo>
                <a:lnTo>
                  <a:pt x="16" y="333"/>
                </a:lnTo>
                <a:lnTo>
                  <a:pt x="14" y="329"/>
                </a:lnTo>
                <a:lnTo>
                  <a:pt x="14" y="323"/>
                </a:lnTo>
                <a:lnTo>
                  <a:pt x="14" y="279"/>
                </a:lnTo>
                <a:lnTo>
                  <a:pt x="14" y="275"/>
                </a:lnTo>
                <a:lnTo>
                  <a:pt x="16" y="269"/>
                </a:lnTo>
                <a:lnTo>
                  <a:pt x="20" y="265"/>
                </a:lnTo>
                <a:lnTo>
                  <a:pt x="25" y="263"/>
                </a:lnTo>
                <a:lnTo>
                  <a:pt x="31" y="263"/>
                </a:lnTo>
                <a:lnTo>
                  <a:pt x="87" y="260"/>
                </a:lnTo>
                <a:lnTo>
                  <a:pt x="53" y="256"/>
                </a:lnTo>
                <a:lnTo>
                  <a:pt x="47" y="256"/>
                </a:lnTo>
                <a:lnTo>
                  <a:pt x="41" y="252"/>
                </a:lnTo>
                <a:lnTo>
                  <a:pt x="37" y="248"/>
                </a:lnTo>
                <a:lnTo>
                  <a:pt x="35" y="244"/>
                </a:lnTo>
                <a:lnTo>
                  <a:pt x="35" y="238"/>
                </a:lnTo>
                <a:lnTo>
                  <a:pt x="35" y="196"/>
                </a:lnTo>
                <a:lnTo>
                  <a:pt x="35" y="190"/>
                </a:lnTo>
                <a:lnTo>
                  <a:pt x="37" y="186"/>
                </a:lnTo>
                <a:lnTo>
                  <a:pt x="41" y="182"/>
                </a:lnTo>
                <a:lnTo>
                  <a:pt x="47" y="180"/>
                </a:lnTo>
                <a:lnTo>
                  <a:pt x="53" y="178"/>
                </a:lnTo>
                <a:lnTo>
                  <a:pt x="158" y="174"/>
                </a:lnTo>
                <a:close/>
                <a:moveTo>
                  <a:pt x="214" y="174"/>
                </a:moveTo>
                <a:lnTo>
                  <a:pt x="214" y="174"/>
                </a:lnTo>
                <a:lnTo>
                  <a:pt x="212" y="174"/>
                </a:lnTo>
                <a:lnTo>
                  <a:pt x="212" y="176"/>
                </a:lnTo>
                <a:lnTo>
                  <a:pt x="210" y="176"/>
                </a:lnTo>
                <a:lnTo>
                  <a:pt x="210" y="178"/>
                </a:lnTo>
                <a:lnTo>
                  <a:pt x="208" y="178"/>
                </a:lnTo>
                <a:lnTo>
                  <a:pt x="208" y="180"/>
                </a:lnTo>
                <a:lnTo>
                  <a:pt x="206" y="180"/>
                </a:lnTo>
                <a:lnTo>
                  <a:pt x="214" y="188"/>
                </a:lnTo>
                <a:lnTo>
                  <a:pt x="214" y="186"/>
                </a:lnTo>
                <a:lnTo>
                  <a:pt x="216" y="186"/>
                </a:lnTo>
                <a:lnTo>
                  <a:pt x="216" y="184"/>
                </a:lnTo>
                <a:lnTo>
                  <a:pt x="218" y="184"/>
                </a:lnTo>
                <a:lnTo>
                  <a:pt x="220" y="182"/>
                </a:lnTo>
                <a:lnTo>
                  <a:pt x="214" y="174"/>
                </a:lnTo>
                <a:close/>
                <a:moveTo>
                  <a:pt x="303" y="160"/>
                </a:moveTo>
                <a:lnTo>
                  <a:pt x="299" y="170"/>
                </a:lnTo>
                <a:lnTo>
                  <a:pt x="301" y="170"/>
                </a:lnTo>
                <a:lnTo>
                  <a:pt x="303" y="170"/>
                </a:lnTo>
                <a:lnTo>
                  <a:pt x="303" y="172"/>
                </a:lnTo>
                <a:lnTo>
                  <a:pt x="305" y="172"/>
                </a:lnTo>
                <a:lnTo>
                  <a:pt x="307" y="172"/>
                </a:lnTo>
                <a:lnTo>
                  <a:pt x="307" y="174"/>
                </a:lnTo>
                <a:lnTo>
                  <a:pt x="313" y="164"/>
                </a:lnTo>
                <a:lnTo>
                  <a:pt x="311" y="164"/>
                </a:lnTo>
                <a:lnTo>
                  <a:pt x="311" y="162"/>
                </a:lnTo>
                <a:lnTo>
                  <a:pt x="309" y="162"/>
                </a:lnTo>
                <a:lnTo>
                  <a:pt x="307" y="162"/>
                </a:lnTo>
                <a:lnTo>
                  <a:pt x="305" y="160"/>
                </a:lnTo>
                <a:lnTo>
                  <a:pt x="303" y="160"/>
                </a:lnTo>
                <a:close/>
                <a:moveTo>
                  <a:pt x="243" y="158"/>
                </a:moveTo>
                <a:lnTo>
                  <a:pt x="241" y="158"/>
                </a:lnTo>
                <a:lnTo>
                  <a:pt x="239" y="158"/>
                </a:lnTo>
                <a:lnTo>
                  <a:pt x="239" y="160"/>
                </a:lnTo>
                <a:lnTo>
                  <a:pt x="238" y="160"/>
                </a:lnTo>
                <a:lnTo>
                  <a:pt x="236" y="160"/>
                </a:lnTo>
                <a:lnTo>
                  <a:pt x="234" y="160"/>
                </a:lnTo>
                <a:lnTo>
                  <a:pt x="234" y="162"/>
                </a:lnTo>
                <a:lnTo>
                  <a:pt x="232" y="162"/>
                </a:lnTo>
                <a:lnTo>
                  <a:pt x="238" y="172"/>
                </a:lnTo>
                <a:lnTo>
                  <a:pt x="238" y="170"/>
                </a:lnTo>
                <a:lnTo>
                  <a:pt x="239" y="170"/>
                </a:lnTo>
                <a:lnTo>
                  <a:pt x="241" y="170"/>
                </a:lnTo>
                <a:lnTo>
                  <a:pt x="243" y="168"/>
                </a:lnTo>
                <a:lnTo>
                  <a:pt x="245" y="168"/>
                </a:lnTo>
                <a:lnTo>
                  <a:pt x="243" y="158"/>
                </a:lnTo>
                <a:close/>
                <a:moveTo>
                  <a:pt x="271" y="154"/>
                </a:moveTo>
                <a:lnTo>
                  <a:pt x="261" y="154"/>
                </a:lnTo>
                <a:lnTo>
                  <a:pt x="263" y="166"/>
                </a:lnTo>
                <a:lnTo>
                  <a:pt x="271" y="166"/>
                </a:lnTo>
                <a:lnTo>
                  <a:pt x="281" y="166"/>
                </a:lnTo>
                <a:lnTo>
                  <a:pt x="283" y="154"/>
                </a:lnTo>
                <a:lnTo>
                  <a:pt x="271" y="154"/>
                </a:lnTo>
                <a:close/>
                <a:moveTo>
                  <a:pt x="269" y="135"/>
                </a:moveTo>
                <a:lnTo>
                  <a:pt x="305" y="141"/>
                </a:lnTo>
                <a:lnTo>
                  <a:pt x="335" y="156"/>
                </a:lnTo>
                <a:lnTo>
                  <a:pt x="358" y="180"/>
                </a:lnTo>
                <a:lnTo>
                  <a:pt x="374" y="210"/>
                </a:lnTo>
                <a:lnTo>
                  <a:pt x="380" y="244"/>
                </a:lnTo>
                <a:lnTo>
                  <a:pt x="374" y="279"/>
                </a:lnTo>
                <a:lnTo>
                  <a:pt x="358" y="309"/>
                </a:lnTo>
                <a:lnTo>
                  <a:pt x="335" y="333"/>
                </a:lnTo>
                <a:lnTo>
                  <a:pt x="305" y="349"/>
                </a:lnTo>
                <a:lnTo>
                  <a:pt x="269" y="355"/>
                </a:lnTo>
                <a:lnTo>
                  <a:pt x="236" y="349"/>
                </a:lnTo>
                <a:lnTo>
                  <a:pt x="206" y="333"/>
                </a:lnTo>
                <a:lnTo>
                  <a:pt x="182" y="309"/>
                </a:lnTo>
                <a:lnTo>
                  <a:pt x="166" y="279"/>
                </a:lnTo>
                <a:lnTo>
                  <a:pt x="160" y="244"/>
                </a:lnTo>
                <a:lnTo>
                  <a:pt x="166" y="210"/>
                </a:lnTo>
                <a:lnTo>
                  <a:pt x="182" y="180"/>
                </a:lnTo>
                <a:lnTo>
                  <a:pt x="206" y="156"/>
                </a:lnTo>
                <a:lnTo>
                  <a:pt x="236" y="141"/>
                </a:lnTo>
                <a:lnTo>
                  <a:pt x="269" y="135"/>
                </a:lnTo>
                <a:close/>
                <a:moveTo>
                  <a:pt x="125" y="0"/>
                </a:moveTo>
                <a:lnTo>
                  <a:pt x="212" y="4"/>
                </a:lnTo>
                <a:lnTo>
                  <a:pt x="218" y="6"/>
                </a:lnTo>
                <a:lnTo>
                  <a:pt x="222" y="8"/>
                </a:lnTo>
                <a:lnTo>
                  <a:pt x="226" y="12"/>
                </a:lnTo>
                <a:lnTo>
                  <a:pt x="228" y="16"/>
                </a:lnTo>
                <a:lnTo>
                  <a:pt x="230" y="22"/>
                </a:lnTo>
                <a:lnTo>
                  <a:pt x="230" y="63"/>
                </a:lnTo>
                <a:lnTo>
                  <a:pt x="228" y="69"/>
                </a:lnTo>
                <a:lnTo>
                  <a:pt x="226" y="73"/>
                </a:lnTo>
                <a:lnTo>
                  <a:pt x="222" y="77"/>
                </a:lnTo>
                <a:lnTo>
                  <a:pt x="218" y="81"/>
                </a:lnTo>
                <a:lnTo>
                  <a:pt x="212" y="81"/>
                </a:lnTo>
                <a:lnTo>
                  <a:pt x="148" y="85"/>
                </a:lnTo>
                <a:lnTo>
                  <a:pt x="190" y="89"/>
                </a:lnTo>
                <a:lnTo>
                  <a:pt x="196" y="91"/>
                </a:lnTo>
                <a:lnTo>
                  <a:pt x="202" y="93"/>
                </a:lnTo>
                <a:lnTo>
                  <a:pt x="206" y="97"/>
                </a:lnTo>
                <a:lnTo>
                  <a:pt x="208" y="101"/>
                </a:lnTo>
                <a:lnTo>
                  <a:pt x="208" y="107"/>
                </a:lnTo>
                <a:lnTo>
                  <a:pt x="208" y="127"/>
                </a:lnTo>
                <a:lnTo>
                  <a:pt x="192" y="139"/>
                </a:lnTo>
                <a:lnTo>
                  <a:pt x="176" y="150"/>
                </a:lnTo>
                <a:lnTo>
                  <a:pt x="168" y="160"/>
                </a:lnTo>
                <a:lnTo>
                  <a:pt x="160" y="168"/>
                </a:lnTo>
                <a:lnTo>
                  <a:pt x="89" y="170"/>
                </a:lnTo>
                <a:lnTo>
                  <a:pt x="18" y="166"/>
                </a:lnTo>
                <a:lnTo>
                  <a:pt x="12" y="164"/>
                </a:lnTo>
                <a:lnTo>
                  <a:pt x="8" y="162"/>
                </a:lnTo>
                <a:lnTo>
                  <a:pt x="4" y="158"/>
                </a:lnTo>
                <a:lnTo>
                  <a:pt x="2" y="154"/>
                </a:lnTo>
                <a:lnTo>
                  <a:pt x="0" y="148"/>
                </a:lnTo>
                <a:lnTo>
                  <a:pt x="0" y="107"/>
                </a:lnTo>
                <a:lnTo>
                  <a:pt x="2" y="101"/>
                </a:lnTo>
                <a:lnTo>
                  <a:pt x="4" y="97"/>
                </a:lnTo>
                <a:lnTo>
                  <a:pt x="8" y="93"/>
                </a:lnTo>
                <a:lnTo>
                  <a:pt x="12" y="91"/>
                </a:lnTo>
                <a:lnTo>
                  <a:pt x="18" y="89"/>
                </a:lnTo>
                <a:lnTo>
                  <a:pt x="81" y="85"/>
                </a:lnTo>
                <a:lnTo>
                  <a:pt x="39" y="81"/>
                </a:lnTo>
                <a:lnTo>
                  <a:pt x="33" y="81"/>
                </a:lnTo>
                <a:lnTo>
                  <a:pt x="27" y="77"/>
                </a:lnTo>
                <a:lnTo>
                  <a:pt x="23" y="73"/>
                </a:lnTo>
                <a:lnTo>
                  <a:pt x="21" y="69"/>
                </a:lnTo>
                <a:lnTo>
                  <a:pt x="21" y="63"/>
                </a:lnTo>
                <a:lnTo>
                  <a:pt x="21" y="22"/>
                </a:lnTo>
                <a:lnTo>
                  <a:pt x="21" y="16"/>
                </a:lnTo>
                <a:lnTo>
                  <a:pt x="23" y="12"/>
                </a:lnTo>
                <a:lnTo>
                  <a:pt x="27" y="8"/>
                </a:lnTo>
                <a:lnTo>
                  <a:pt x="33" y="6"/>
                </a:lnTo>
                <a:lnTo>
                  <a:pt x="39" y="4"/>
                </a:lnTo>
                <a:lnTo>
                  <a:pt x="1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23567" name="Freeform 208"/>
          <p:cNvSpPr>
            <a:spLocks noEditPoints="1"/>
          </p:cNvSpPr>
          <p:nvPr/>
        </p:nvSpPr>
        <p:spPr bwMode="auto">
          <a:xfrm>
            <a:off x="3373041" y="2028826"/>
            <a:ext cx="260747" cy="192881"/>
          </a:xfrm>
          <a:custGeom>
            <a:avLst/>
            <a:gdLst>
              <a:gd name="T0" fmla="*/ 2147483646 w 438"/>
              <a:gd name="T1" fmla="*/ 2147483646 h 323"/>
              <a:gd name="T2" fmla="*/ 2147483646 w 438"/>
              <a:gd name="T3" fmla="*/ 2147483646 h 323"/>
              <a:gd name="T4" fmla="*/ 2147483646 w 438"/>
              <a:gd name="T5" fmla="*/ 2147483646 h 323"/>
              <a:gd name="T6" fmla="*/ 2147483646 w 438"/>
              <a:gd name="T7" fmla="*/ 2147483646 h 323"/>
              <a:gd name="T8" fmla="*/ 2147483646 w 438"/>
              <a:gd name="T9" fmla="*/ 2147483646 h 323"/>
              <a:gd name="T10" fmla="*/ 2147483646 w 438"/>
              <a:gd name="T11" fmla="*/ 2147483646 h 323"/>
              <a:gd name="T12" fmla="*/ 2147483646 w 438"/>
              <a:gd name="T13" fmla="*/ 2147483646 h 323"/>
              <a:gd name="T14" fmla="*/ 2147483646 w 438"/>
              <a:gd name="T15" fmla="*/ 2147483646 h 323"/>
              <a:gd name="T16" fmla="*/ 0 w 438"/>
              <a:gd name="T17" fmla="*/ 2147483646 h 323"/>
              <a:gd name="T18" fmla="*/ 2147483646 w 438"/>
              <a:gd name="T19" fmla="*/ 2147483646 h 323"/>
              <a:gd name="T20" fmla="*/ 2147483646 w 438"/>
              <a:gd name="T21" fmla="*/ 2147483646 h 323"/>
              <a:gd name="T22" fmla="*/ 2147483646 w 438"/>
              <a:gd name="T23" fmla="*/ 2147483646 h 323"/>
              <a:gd name="T24" fmla="*/ 2147483646 w 438"/>
              <a:gd name="T25" fmla="*/ 2147483646 h 323"/>
              <a:gd name="T26" fmla="*/ 2147483646 w 438"/>
              <a:gd name="T27" fmla="*/ 2147483646 h 323"/>
              <a:gd name="T28" fmla="*/ 2147483646 w 438"/>
              <a:gd name="T29" fmla="*/ 2147483646 h 323"/>
              <a:gd name="T30" fmla="*/ 2147483646 w 438"/>
              <a:gd name="T31" fmla="*/ 2147483646 h 323"/>
              <a:gd name="T32" fmla="*/ 2147483646 w 438"/>
              <a:gd name="T33" fmla="*/ 2147483646 h 323"/>
              <a:gd name="T34" fmla="*/ 2147483646 w 438"/>
              <a:gd name="T35" fmla="*/ 2147483646 h 323"/>
              <a:gd name="T36" fmla="*/ 2147483646 w 438"/>
              <a:gd name="T37" fmla="*/ 2147483646 h 323"/>
              <a:gd name="T38" fmla="*/ 2147483646 w 438"/>
              <a:gd name="T39" fmla="*/ 2147483646 h 323"/>
              <a:gd name="T40" fmla="*/ 2147483646 w 438"/>
              <a:gd name="T41" fmla="*/ 2147483646 h 323"/>
              <a:gd name="T42" fmla="*/ 2147483646 w 438"/>
              <a:gd name="T43" fmla="*/ 2147483646 h 323"/>
              <a:gd name="T44" fmla="*/ 2147483646 w 438"/>
              <a:gd name="T45" fmla="*/ 2147483646 h 323"/>
              <a:gd name="T46" fmla="*/ 2147483646 w 438"/>
              <a:gd name="T47" fmla="*/ 2147483646 h 323"/>
              <a:gd name="T48" fmla="*/ 2147483646 w 438"/>
              <a:gd name="T49" fmla="*/ 2147483646 h 323"/>
              <a:gd name="T50" fmla="*/ 2147483646 w 438"/>
              <a:gd name="T51" fmla="*/ 2147483646 h 323"/>
              <a:gd name="T52" fmla="*/ 2147483646 w 438"/>
              <a:gd name="T53" fmla="*/ 2147483646 h 323"/>
              <a:gd name="T54" fmla="*/ 2147483646 w 438"/>
              <a:gd name="T55" fmla="*/ 2147483646 h 323"/>
              <a:gd name="T56" fmla="*/ 2147483646 w 438"/>
              <a:gd name="T57" fmla="*/ 2147483646 h 323"/>
              <a:gd name="T58" fmla="*/ 2147483646 w 438"/>
              <a:gd name="T59" fmla="*/ 2147483646 h 323"/>
              <a:gd name="T60" fmla="*/ 2147483646 w 438"/>
              <a:gd name="T61" fmla="*/ 2147483646 h 323"/>
              <a:gd name="T62" fmla="*/ 2147483646 w 438"/>
              <a:gd name="T63" fmla="*/ 2147483646 h 323"/>
              <a:gd name="T64" fmla="*/ 2147483646 w 438"/>
              <a:gd name="T65" fmla="*/ 2147483646 h 323"/>
              <a:gd name="T66" fmla="*/ 2147483646 w 438"/>
              <a:gd name="T67" fmla="*/ 0 h 323"/>
              <a:gd name="T68" fmla="*/ 2147483646 w 438"/>
              <a:gd name="T69" fmla="*/ 2147483646 h 323"/>
              <a:gd name="T70" fmla="*/ 2147483646 w 438"/>
              <a:gd name="T71" fmla="*/ 2147483646 h 323"/>
              <a:gd name="T72" fmla="*/ 2147483646 w 438"/>
              <a:gd name="T73" fmla="*/ 2147483646 h 323"/>
              <a:gd name="T74" fmla="*/ 2147483646 w 438"/>
              <a:gd name="T75" fmla="*/ 2147483646 h 323"/>
              <a:gd name="T76" fmla="*/ 2147483646 w 438"/>
              <a:gd name="T77" fmla="*/ 2147483646 h 323"/>
              <a:gd name="T78" fmla="*/ 2147483646 w 438"/>
              <a:gd name="T79" fmla="*/ 2147483646 h 323"/>
              <a:gd name="T80" fmla="*/ 2147483646 w 438"/>
              <a:gd name="T81" fmla="*/ 2147483646 h 323"/>
              <a:gd name="T82" fmla="*/ 2147483646 w 438"/>
              <a:gd name="T83" fmla="*/ 0 h 3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38" h="323">
                <a:moveTo>
                  <a:pt x="260" y="222"/>
                </a:moveTo>
                <a:lnTo>
                  <a:pt x="410" y="222"/>
                </a:lnTo>
                <a:lnTo>
                  <a:pt x="438" y="323"/>
                </a:lnTo>
                <a:lnTo>
                  <a:pt x="234" y="323"/>
                </a:lnTo>
                <a:lnTo>
                  <a:pt x="260" y="222"/>
                </a:lnTo>
                <a:close/>
                <a:moveTo>
                  <a:pt x="28" y="222"/>
                </a:moveTo>
                <a:lnTo>
                  <a:pt x="178" y="222"/>
                </a:lnTo>
                <a:lnTo>
                  <a:pt x="204" y="323"/>
                </a:lnTo>
                <a:lnTo>
                  <a:pt x="0" y="323"/>
                </a:lnTo>
                <a:lnTo>
                  <a:pt x="28" y="222"/>
                </a:lnTo>
                <a:close/>
                <a:moveTo>
                  <a:pt x="363" y="135"/>
                </a:moveTo>
                <a:lnTo>
                  <a:pt x="371" y="170"/>
                </a:lnTo>
                <a:lnTo>
                  <a:pt x="406" y="176"/>
                </a:lnTo>
                <a:lnTo>
                  <a:pt x="371" y="182"/>
                </a:lnTo>
                <a:lnTo>
                  <a:pt x="363" y="218"/>
                </a:lnTo>
                <a:lnTo>
                  <a:pt x="357" y="182"/>
                </a:lnTo>
                <a:lnTo>
                  <a:pt x="321" y="176"/>
                </a:lnTo>
                <a:lnTo>
                  <a:pt x="357" y="170"/>
                </a:lnTo>
                <a:lnTo>
                  <a:pt x="363" y="135"/>
                </a:lnTo>
                <a:close/>
                <a:moveTo>
                  <a:pt x="133" y="99"/>
                </a:moveTo>
                <a:lnTo>
                  <a:pt x="283" y="99"/>
                </a:lnTo>
                <a:lnTo>
                  <a:pt x="311" y="200"/>
                </a:lnTo>
                <a:lnTo>
                  <a:pt x="107" y="200"/>
                </a:lnTo>
                <a:lnTo>
                  <a:pt x="133" y="99"/>
                </a:lnTo>
                <a:close/>
                <a:moveTo>
                  <a:pt x="119" y="29"/>
                </a:moveTo>
                <a:lnTo>
                  <a:pt x="125" y="65"/>
                </a:lnTo>
                <a:lnTo>
                  <a:pt x="161" y="71"/>
                </a:lnTo>
                <a:lnTo>
                  <a:pt x="125" y="79"/>
                </a:lnTo>
                <a:lnTo>
                  <a:pt x="119" y="115"/>
                </a:lnTo>
                <a:lnTo>
                  <a:pt x="113" y="79"/>
                </a:lnTo>
                <a:lnTo>
                  <a:pt x="77" y="71"/>
                </a:lnTo>
                <a:lnTo>
                  <a:pt x="111" y="65"/>
                </a:lnTo>
                <a:lnTo>
                  <a:pt x="119" y="29"/>
                </a:lnTo>
                <a:close/>
                <a:moveTo>
                  <a:pt x="313" y="0"/>
                </a:moveTo>
                <a:lnTo>
                  <a:pt x="319" y="35"/>
                </a:lnTo>
                <a:lnTo>
                  <a:pt x="355" y="41"/>
                </a:lnTo>
                <a:lnTo>
                  <a:pt x="321" y="47"/>
                </a:lnTo>
                <a:lnTo>
                  <a:pt x="313" y="83"/>
                </a:lnTo>
                <a:lnTo>
                  <a:pt x="307" y="47"/>
                </a:lnTo>
                <a:lnTo>
                  <a:pt x="271" y="41"/>
                </a:lnTo>
                <a:lnTo>
                  <a:pt x="307" y="35"/>
                </a:lnTo>
                <a:lnTo>
                  <a:pt x="3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23568" name="Freeform 184"/>
          <p:cNvSpPr>
            <a:spLocks noEditPoints="1"/>
          </p:cNvSpPr>
          <p:nvPr/>
        </p:nvSpPr>
        <p:spPr bwMode="auto">
          <a:xfrm>
            <a:off x="6185297" y="3237310"/>
            <a:ext cx="152400" cy="202406"/>
          </a:xfrm>
          <a:custGeom>
            <a:avLst/>
            <a:gdLst>
              <a:gd name="T0" fmla="*/ 2147483646 w 256"/>
              <a:gd name="T1" fmla="*/ 2147483646 h 341"/>
              <a:gd name="T2" fmla="*/ 2147483646 w 256"/>
              <a:gd name="T3" fmla="*/ 2147483646 h 341"/>
              <a:gd name="T4" fmla="*/ 2147483646 w 256"/>
              <a:gd name="T5" fmla="*/ 2147483646 h 341"/>
              <a:gd name="T6" fmla="*/ 2147483646 w 256"/>
              <a:gd name="T7" fmla="*/ 2147483646 h 341"/>
              <a:gd name="T8" fmla="*/ 2147483646 w 256"/>
              <a:gd name="T9" fmla="*/ 2147483646 h 341"/>
              <a:gd name="T10" fmla="*/ 2147483646 w 256"/>
              <a:gd name="T11" fmla="*/ 2147483646 h 341"/>
              <a:gd name="T12" fmla="*/ 2147483646 w 256"/>
              <a:gd name="T13" fmla="*/ 2147483646 h 341"/>
              <a:gd name="T14" fmla="*/ 2147483646 w 256"/>
              <a:gd name="T15" fmla="*/ 2147483646 h 341"/>
              <a:gd name="T16" fmla="*/ 2147483646 w 256"/>
              <a:gd name="T17" fmla="*/ 2147483646 h 341"/>
              <a:gd name="T18" fmla="*/ 2147483646 w 256"/>
              <a:gd name="T19" fmla="*/ 2147483646 h 341"/>
              <a:gd name="T20" fmla="*/ 2147483646 w 256"/>
              <a:gd name="T21" fmla="*/ 2147483646 h 341"/>
              <a:gd name="T22" fmla="*/ 2147483646 w 256"/>
              <a:gd name="T23" fmla="*/ 2147483646 h 341"/>
              <a:gd name="T24" fmla="*/ 2147483646 w 256"/>
              <a:gd name="T25" fmla="*/ 2147483646 h 341"/>
              <a:gd name="T26" fmla="*/ 2147483646 w 256"/>
              <a:gd name="T27" fmla="*/ 2147483646 h 341"/>
              <a:gd name="T28" fmla="*/ 0 w 256"/>
              <a:gd name="T29" fmla="*/ 2147483646 h 341"/>
              <a:gd name="T30" fmla="*/ 2147483646 w 256"/>
              <a:gd name="T31" fmla="*/ 0 h 341"/>
              <a:gd name="T32" fmla="*/ 2147483646 w 256"/>
              <a:gd name="T33" fmla="*/ 2147483646 h 341"/>
              <a:gd name="T34" fmla="*/ 2147483646 w 256"/>
              <a:gd name="T35" fmla="*/ 2147483646 h 341"/>
              <a:gd name="T36" fmla="*/ 2147483646 w 256"/>
              <a:gd name="T37" fmla="*/ 2147483646 h 341"/>
              <a:gd name="T38" fmla="*/ 2147483646 w 256"/>
              <a:gd name="T39" fmla="*/ 2147483646 h 341"/>
              <a:gd name="T40" fmla="*/ 2147483646 w 256"/>
              <a:gd name="T41" fmla="*/ 2147483646 h 341"/>
              <a:gd name="T42" fmla="*/ 2147483646 w 256"/>
              <a:gd name="T43" fmla="*/ 2147483646 h 341"/>
              <a:gd name="T44" fmla="*/ 2147483646 w 256"/>
              <a:gd name="T45" fmla="*/ 2147483646 h 341"/>
              <a:gd name="T46" fmla="*/ 2147483646 w 256"/>
              <a:gd name="T47" fmla="*/ 2147483646 h 341"/>
              <a:gd name="T48" fmla="*/ 2147483646 w 256"/>
              <a:gd name="T49" fmla="*/ 0 h 341"/>
              <a:gd name="T50" fmla="*/ 2147483646 w 256"/>
              <a:gd name="T51" fmla="*/ 2147483646 h 341"/>
              <a:gd name="T52" fmla="*/ 2147483646 w 256"/>
              <a:gd name="T53" fmla="*/ 2147483646 h 341"/>
              <a:gd name="T54" fmla="*/ 2147483646 w 256"/>
              <a:gd name="T55" fmla="*/ 2147483646 h 341"/>
              <a:gd name="T56" fmla="*/ 2147483646 w 256"/>
              <a:gd name="T57" fmla="*/ 2147483646 h 341"/>
              <a:gd name="T58" fmla="*/ 2147483646 w 256"/>
              <a:gd name="T59" fmla="*/ 2147483646 h 341"/>
              <a:gd name="T60" fmla="*/ 2147483646 w 256"/>
              <a:gd name="T61" fmla="*/ 2147483646 h 341"/>
              <a:gd name="T62" fmla="*/ 2147483646 w 256"/>
              <a:gd name="T63" fmla="*/ 2147483646 h 341"/>
              <a:gd name="T64" fmla="*/ 2147483646 w 256"/>
              <a:gd name="T65" fmla="*/ 2147483646 h 34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56" h="341">
                <a:moveTo>
                  <a:pt x="12" y="12"/>
                </a:moveTo>
                <a:lnTo>
                  <a:pt x="12" y="22"/>
                </a:lnTo>
                <a:lnTo>
                  <a:pt x="16" y="56"/>
                </a:lnTo>
                <a:lnTo>
                  <a:pt x="28" y="85"/>
                </a:lnTo>
                <a:lnTo>
                  <a:pt x="45" y="111"/>
                </a:lnTo>
                <a:lnTo>
                  <a:pt x="69" y="131"/>
                </a:lnTo>
                <a:lnTo>
                  <a:pt x="97" y="145"/>
                </a:lnTo>
                <a:lnTo>
                  <a:pt x="127" y="149"/>
                </a:lnTo>
                <a:lnTo>
                  <a:pt x="158" y="145"/>
                </a:lnTo>
                <a:lnTo>
                  <a:pt x="186" y="131"/>
                </a:lnTo>
                <a:lnTo>
                  <a:pt x="210" y="111"/>
                </a:lnTo>
                <a:lnTo>
                  <a:pt x="228" y="85"/>
                </a:lnTo>
                <a:lnTo>
                  <a:pt x="240" y="56"/>
                </a:lnTo>
                <a:lnTo>
                  <a:pt x="244" y="22"/>
                </a:lnTo>
                <a:lnTo>
                  <a:pt x="244" y="12"/>
                </a:lnTo>
                <a:lnTo>
                  <a:pt x="256" y="14"/>
                </a:lnTo>
                <a:lnTo>
                  <a:pt x="256" y="212"/>
                </a:lnTo>
                <a:lnTo>
                  <a:pt x="252" y="246"/>
                </a:lnTo>
                <a:lnTo>
                  <a:pt x="238" y="278"/>
                </a:lnTo>
                <a:lnTo>
                  <a:pt x="218" y="304"/>
                </a:lnTo>
                <a:lnTo>
                  <a:pt x="192" y="323"/>
                </a:lnTo>
                <a:lnTo>
                  <a:pt x="162" y="337"/>
                </a:lnTo>
                <a:lnTo>
                  <a:pt x="127" y="341"/>
                </a:lnTo>
                <a:lnTo>
                  <a:pt x="93" y="337"/>
                </a:lnTo>
                <a:lnTo>
                  <a:pt x="63" y="323"/>
                </a:lnTo>
                <a:lnTo>
                  <a:pt x="38" y="304"/>
                </a:lnTo>
                <a:lnTo>
                  <a:pt x="18" y="278"/>
                </a:lnTo>
                <a:lnTo>
                  <a:pt x="4" y="246"/>
                </a:lnTo>
                <a:lnTo>
                  <a:pt x="0" y="212"/>
                </a:lnTo>
                <a:lnTo>
                  <a:pt x="0" y="14"/>
                </a:lnTo>
                <a:lnTo>
                  <a:pt x="12" y="12"/>
                </a:lnTo>
                <a:close/>
                <a:moveTo>
                  <a:pt x="135" y="0"/>
                </a:moveTo>
                <a:lnTo>
                  <a:pt x="180" y="2"/>
                </a:lnTo>
                <a:lnTo>
                  <a:pt x="224" y="10"/>
                </a:lnTo>
                <a:lnTo>
                  <a:pt x="226" y="22"/>
                </a:lnTo>
                <a:lnTo>
                  <a:pt x="222" y="50"/>
                </a:lnTo>
                <a:lnTo>
                  <a:pt x="212" y="74"/>
                </a:lnTo>
                <a:lnTo>
                  <a:pt x="198" y="95"/>
                </a:lnTo>
                <a:lnTo>
                  <a:pt x="178" y="111"/>
                </a:lnTo>
                <a:lnTo>
                  <a:pt x="158" y="121"/>
                </a:lnTo>
                <a:lnTo>
                  <a:pt x="135" y="125"/>
                </a:lnTo>
                <a:lnTo>
                  <a:pt x="135" y="95"/>
                </a:lnTo>
                <a:lnTo>
                  <a:pt x="143" y="87"/>
                </a:lnTo>
                <a:lnTo>
                  <a:pt x="149" y="76"/>
                </a:lnTo>
                <a:lnTo>
                  <a:pt x="151" y="60"/>
                </a:lnTo>
                <a:lnTo>
                  <a:pt x="149" y="42"/>
                </a:lnTo>
                <a:lnTo>
                  <a:pt x="143" y="30"/>
                </a:lnTo>
                <a:lnTo>
                  <a:pt x="135" y="22"/>
                </a:lnTo>
                <a:lnTo>
                  <a:pt x="135" y="0"/>
                </a:lnTo>
                <a:close/>
                <a:moveTo>
                  <a:pt x="119" y="0"/>
                </a:moveTo>
                <a:lnTo>
                  <a:pt x="119" y="22"/>
                </a:lnTo>
                <a:lnTo>
                  <a:pt x="111" y="30"/>
                </a:lnTo>
                <a:lnTo>
                  <a:pt x="105" y="42"/>
                </a:lnTo>
                <a:lnTo>
                  <a:pt x="103" y="60"/>
                </a:lnTo>
                <a:lnTo>
                  <a:pt x="105" y="76"/>
                </a:lnTo>
                <a:lnTo>
                  <a:pt x="111" y="89"/>
                </a:lnTo>
                <a:lnTo>
                  <a:pt x="119" y="95"/>
                </a:lnTo>
                <a:lnTo>
                  <a:pt x="119" y="125"/>
                </a:lnTo>
                <a:lnTo>
                  <a:pt x="97" y="119"/>
                </a:lnTo>
                <a:lnTo>
                  <a:pt x="77" y="109"/>
                </a:lnTo>
                <a:lnTo>
                  <a:pt x="59" y="95"/>
                </a:lnTo>
                <a:lnTo>
                  <a:pt x="45" y="74"/>
                </a:lnTo>
                <a:lnTo>
                  <a:pt x="36" y="50"/>
                </a:lnTo>
                <a:lnTo>
                  <a:pt x="32" y="22"/>
                </a:lnTo>
                <a:lnTo>
                  <a:pt x="32" y="8"/>
                </a:lnTo>
                <a:lnTo>
                  <a:pt x="75" y="2"/>
                </a:lnTo>
                <a:lnTo>
                  <a:pt x="11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23569" name="Freeform 204"/>
          <p:cNvSpPr>
            <a:spLocks noEditPoints="1"/>
          </p:cNvSpPr>
          <p:nvPr/>
        </p:nvSpPr>
        <p:spPr bwMode="auto">
          <a:xfrm>
            <a:off x="5961460" y="2513410"/>
            <a:ext cx="176213" cy="216694"/>
          </a:xfrm>
          <a:custGeom>
            <a:avLst/>
            <a:gdLst>
              <a:gd name="T0" fmla="*/ 2147483646 w 297"/>
              <a:gd name="T1" fmla="*/ 2147483646 h 363"/>
              <a:gd name="T2" fmla="*/ 2147483646 w 297"/>
              <a:gd name="T3" fmla="*/ 2147483646 h 363"/>
              <a:gd name="T4" fmla="*/ 2147483646 w 297"/>
              <a:gd name="T5" fmla="*/ 2147483646 h 363"/>
              <a:gd name="T6" fmla="*/ 2147483646 w 297"/>
              <a:gd name="T7" fmla="*/ 2147483646 h 363"/>
              <a:gd name="T8" fmla="*/ 2147483646 w 297"/>
              <a:gd name="T9" fmla="*/ 2147483646 h 363"/>
              <a:gd name="T10" fmla="*/ 2147483646 w 297"/>
              <a:gd name="T11" fmla="*/ 2147483646 h 363"/>
              <a:gd name="T12" fmla="*/ 2147483646 w 297"/>
              <a:gd name="T13" fmla="*/ 2147483646 h 363"/>
              <a:gd name="T14" fmla="*/ 2147483646 w 297"/>
              <a:gd name="T15" fmla="*/ 2147483646 h 363"/>
              <a:gd name="T16" fmla="*/ 2147483646 w 297"/>
              <a:gd name="T17" fmla="*/ 2147483646 h 363"/>
              <a:gd name="T18" fmla="*/ 2147483646 w 297"/>
              <a:gd name="T19" fmla="*/ 2147483646 h 363"/>
              <a:gd name="T20" fmla="*/ 2147483646 w 297"/>
              <a:gd name="T21" fmla="*/ 2147483646 h 363"/>
              <a:gd name="T22" fmla="*/ 2147483646 w 297"/>
              <a:gd name="T23" fmla="*/ 2147483646 h 363"/>
              <a:gd name="T24" fmla="*/ 2147483646 w 297"/>
              <a:gd name="T25" fmla="*/ 2147483646 h 363"/>
              <a:gd name="T26" fmla="*/ 2147483646 w 297"/>
              <a:gd name="T27" fmla="*/ 2147483646 h 363"/>
              <a:gd name="T28" fmla="*/ 2147483646 w 297"/>
              <a:gd name="T29" fmla="*/ 2147483646 h 363"/>
              <a:gd name="T30" fmla="*/ 2147483646 w 297"/>
              <a:gd name="T31" fmla="*/ 2147483646 h 363"/>
              <a:gd name="T32" fmla="*/ 2147483646 w 297"/>
              <a:gd name="T33" fmla="*/ 0 h 363"/>
              <a:gd name="T34" fmla="*/ 2147483646 w 297"/>
              <a:gd name="T35" fmla="*/ 2147483646 h 363"/>
              <a:gd name="T36" fmla="*/ 2147483646 w 297"/>
              <a:gd name="T37" fmla="*/ 2147483646 h 363"/>
              <a:gd name="T38" fmla="*/ 2147483646 w 297"/>
              <a:gd name="T39" fmla="*/ 2147483646 h 363"/>
              <a:gd name="T40" fmla="*/ 2147483646 w 297"/>
              <a:gd name="T41" fmla="*/ 2147483646 h 363"/>
              <a:gd name="T42" fmla="*/ 2147483646 w 297"/>
              <a:gd name="T43" fmla="*/ 2147483646 h 363"/>
              <a:gd name="T44" fmla="*/ 2147483646 w 297"/>
              <a:gd name="T45" fmla="*/ 2147483646 h 363"/>
              <a:gd name="T46" fmla="*/ 2147483646 w 297"/>
              <a:gd name="T47" fmla="*/ 2147483646 h 363"/>
              <a:gd name="T48" fmla="*/ 2147483646 w 297"/>
              <a:gd name="T49" fmla="*/ 2147483646 h 363"/>
              <a:gd name="T50" fmla="*/ 2147483646 w 297"/>
              <a:gd name="T51" fmla="*/ 2147483646 h 363"/>
              <a:gd name="T52" fmla="*/ 2147483646 w 297"/>
              <a:gd name="T53" fmla="*/ 2147483646 h 363"/>
              <a:gd name="T54" fmla="*/ 2147483646 w 297"/>
              <a:gd name="T55" fmla="*/ 2147483646 h 363"/>
              <a:gd name="T56" fmla="*/ 2147483646 w 297"/>
              <a:gd name="T57" fmla="*/ 2147483646 h 363"/>
              <a:gd name="T58" fmla="*/ 2147483646 w 297"/>
              <a:gd name="T59" fmla="*/ 2147483646 h 363"/>
              <a:gd name="T60" fmla="*/ 2147483646 w 297"/>
              <a:gd name="T61" fmla="*/ 2147483646 h 363"/>
              <a:gd name="T62" fmla="*/ 2147483646 w 297"/>
              <a:gd name="T63" fmla="*/ 2147483646 h 363"/>
              <a:gd name="T64" fmla="*/ 2147483646 w 297"/>
              <a:gd name="T65" fmla="*/ 2147483646 h 363"/>
              <a:gd name="T66" fmla="*/ 2147483646 w 297"/>
              <a:gd name="T67" fmla="*/ 2147483646 h 363"/>
              <a:gd name="T68" fmla="*/ 0 w 297"/>
              <a:gd name="T69" fmla="*/ 2147483646 h 363"/>
              <a:gd name="T70" fmla="*/ 2147483646 w 297"/>
              <a:gd name="T71" fmla="*/ 2147483646 h 363"/>
              <a:gd name="T72" fmla="*/ 2147483646 w 297"/>
              <a:gd name="T73" fmla="*/ 2147483646 h 363"/>
              <a:gd name="T74" fmla="*/ 2147483646 w 297"/>
              <a:gd name="T75" fmla="*/ 2147483646 h 363"/>
              <a:gd name="T76" fmla="*/ 2147483646 w 297"/>
              <a:gd name="T77" fmla="*/ 2147483646 h 363"/>
              <a:gd name="T78" fmla="*/ 2147483646 w 297"/>
              <a:gd name="T79" fmla="*/ 2147483646 h 363"/>
              <a:gd name="T80" fmla="*/ 2147483646 w 297"/>
              <a:gd name="T81" fmla="*/ 2147483646 h 36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97" h="363">
                <a:moveTo>
                  <a:pt x="137" y="339"/>
                </a:moveTo>
                <a:lnTo>
                  <a:pt x="297" y="339"/>
                </a:lnTo>
                <a:lnTo>
                  <a:pt x="297" y="363"/>
                </a:lnTo>
                <a:lnTo>
                  <a:pt x="85" y="363"/>
                </a:lnTo>
                <a:lnTo>
                  <a:pt x="137" y="339"/>
                </a:lnTo>
                <a:close/>
                <a:moveTo>
                  <a:pt x="4" y="264"/>
                </a:moveTo>
                <a:lnTo>
                  <a:pt x="105" y="321"/>
                </a:lnTo>
                <a:lnTo>
                  <a:pt x="40" y="357"/>
                </a:lnTo>
                <a:lnTo>
                  <a:pt x="6" y="337"/>
                </a:lnTo>
                <a:lnTo>
                  <a:pt x="4" y="264"/>
                </a:lnTo>
                <a:close/>
                <a:moveTo>
                  <a:pt x="139" y="26"/>
                </a:moveTo>
                <a:lnTo>
                  <a:pt x="133" y="26"/>
                </a:lnTo>
                <a:lnTo>
                  <a:pt x="127" y="28"/>
                </a:lnTo>
                <a:lnTo>
                  <a:pt x="121" y="32"/>
                </a:lnTo>
                <a:lnTo>
                  <a:pt x="117" y="38"/>
                </a:lnTo>
                <a:lnTo>
                  <a:pt x="109" y="52"/>
                </a:lnTo>
                <a:lnTo>
                  <a:pt x="113" y="54"/>
                </a:lnTo>
                <a:lnTo>
                  <a:pt x="141" y="70"/>
                </a:lnTo>
                <a:lnTo>
                  <a:pt x="194" y="101"/>
                </a:lnTo>
                <a:lnTo>
                  <a:pt x="224" y="117"/>
                </a:lnTo>
                <a:lnTo>
                  <a:pt x="226" y="119"/>
                </a:lnTo>
                <a:lnTo>
                  <a:pt x="234" y="105"/>
                </a:lnTo>
                <a:lnTo>
                  <a:pt x="238" y="99"/>
                </a:lnTo>
                <a:lnTo>
                  <a:pt x="238" y="93"/>
                </a:lnTo>
                <a:lnTo>
                  <a:pt x="238" y="87"/>
                </a:lnTo>
                <a:lnTo>
                  <a:pt x="234" y="81"/>
                </a:lnTo>
                <a:lnTo>
                  <a:pt x="230" y="76"/>
                </a:lnTo>
                <a:lnTo>
                  <a:pt x="226" y="72"/>
                </a:lnTo>
                <a:lnTo>
                  <a:pt x="153" y="28"/>
                </a:lnTo>
                <a:lnTo>
                  <a:pt x="147" y="26"/>
                </a:lnTo>
                <a:lnTo>
                  <a:pt x="139" y="26"/>
                </a:lnTo>
                <a:close/>
                <a:moveTo>
                  <a:pt x="135" y="0"/>
                </a:moveTo>
                <a:lnTo>
                  <a:pt x="147" y="2"/>
                </a:lnTo>
                <a:lnTo>
                  <a:pt x="157" y="6"/>
                </a:lnTo>
                <a:lnTo>
                  <a:pt x="244" y="56"/>
                </a:lnTo>
                <a:lnTo>
                  <a:pt x="250" y="62"/>
                </a:lnTo>
                <a:lnTo>
                  <a:pt x="256" y="68"/>
                </a:lnTo>
                <a:lnTo>
                  <a:pt x="260" y="74"/>
                </a:lnTo>
                <a:lnTo>
                  <a:pt x="264" y="81"/>
                </a:lnTo>
                <a:lnTo>
                  <a:pt x="264" y="91"/>
                </a:lnTo>
                <a:lnTo>
                  <a:pt x="264" y="103"/>
                </a:lnTo>
                <a:lnTo>
                  <a:pt x="258" y="113"/>
                </a:lnTo>
                <a:lnTo>
                  <a:pt x="246" y="135"/>
                </a:lnTo>
                <a:lnTo>
                  <a:pt x="240" y="143"/>
                </a:lnTo>
                <a:lnTo>
                  <a:pt x="238" y="147"/>
                </a:lnTo>
                <a:lnTo>
                  <a:pt x="238" y="149"/>
                </a:lnTo>
                <a:lnTo>
                  <a:pt x="161" y="282"/>
                </a:lnTo>
                <a:lnTo>
                  <a:pt x="159" y="286"/>
                </a:lnTo>
                <a:lnTo>
                  <a:pt x="155" y="288"/>
                </a:lnTo>
                <a:lnTo>
                  <a:pt x="139" y="294"/>
                </a:lnTo>
                <a:lnTo>
                  <a:pt x="125" y="294"/>
                </a:lnTo>
                <a:lnTo>
                  <a:pt x="115" y="290"/>
                </a:lnTo>
                <a:lnTo>
                  <a:pt x="109" y="286"/>
                </a:lnTo>
                <a:lnTo>
                  <a:pt x="105" y="278"/>
                </a:lnTo>
                <a:lnTo>
                  <a:pt x="101" y="270"/>
                </a:lnTo>
                <a:lnTo>
                  <a:pt x="83" y="270"/>
                </a:lnTo>
                <a:lnTo>
                  <a:pt x="70" y="264"/>
                </a:lnTo>
                <a:lnTo>
                  <a:pt x="60" y="256"/>
                </a:lnTo>
                <a:lnTo>
                  <a:pt x="50" y="246"/>
                </a:lnTo>
                <a:lnTo>
                  <a:pt x="42" y="236"/>
                </a:lnTo>
                <a:lnTo>
                  <a:pt x="34" y="238"/>
                </a:lnTo>
                <a:lnTo>
                  <a:pt x="26" y="236"/>
                </a:lnTo>
                <a:lnTo>
                  <a:pt x="20" y="234"/>
                </a:lnTo>
                <a:lnTo>
                  <a:pt x="10" y="228"/>
                </a:lnTo>
                <a:lnTo>
                  <a:pt x="4" y="216"/>
                </a:lnTo>
                <a:lnTo>
                  <a:pt x="0" y="199"/>
                </a:lnTo>
                <a:lnTo>
                  <a:pt x="0" y="195"/>
                </a:lnTo>
                <a:lnTo>
                  <a:pt x="2" y="191"/>
                </a:lnTo>
                <a:lnTo>
                  <a:pt x="79" y="58"/>
                </a:lnTo>
                <a:lnTo>
                  <a:pt x="83" y="52"/>
                </a:lnTo>
                <a:lnTo>
                  <a:pt x="87" y="42"/>
                </a:lnTo>
                <a:lnTo>
                  <a:pt x="101" y="22"/>
                </a:lnTo>
                <a:lnTo>
                  <a:pt x="105" y="14"/>
                </a:lnTo>
                <a:lnTo>
                  <a:pt x="111" y="8"/>
                </a:lnTo>
                <a:lnTo>
                  <a:pt x="117" y="4"/>
                </a:lnTo>
                <a:lnTo>
                  <a:pt x="125" y="2"/>
                </a:lnTo>
                <a:lnTo>
                  <a:pt x="13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23570" name="Freeform 179"/>
          <p:cNvSpPr>
            <a:spLocks noEditPoints="1"/>
          </p:cNvSpPr>
          <p:nvPr/>
        </p:nvSpPr>
        <p:spPr bwMode="auto">
          <a:xfrm>
            <a:off x="5601891" y="2039541"/>
            <a:ext cx="170259" cy="225028"/>
          </a:xfrm>
          <a:custGeom>
            <a:avLst/>
            <a:gdLst>
              <a:gd name="T0" fmla="*/ 2147483646 w 285"/>
              <a:gd name="T1" fmla="*/ 2147483646 h 379"/>
              <a:gd name="T2" fmla="*/ 2147483646 w 285"/>
              <a:gd name="T3" fmla="*/ 2147483646 h 379"/>
              <a:gd name="T4" fmla="*/ 2147483646 w 285"/>
              <a:gd name="T5" fmla="*/ 2147483646 h 379"/>
              <a:gd name="T6" fmla="*/ 2147483646 w 285"/>
              <a:gd name="T7" fmla="*/ 2147483646 h 379"/>
              <a:gd name="T8" fmla="*/ 2147483646 w 285"/>
              <a:gd name="T9" fmla="*/ 2147483646 h 379"/>
              <a:gd name="T10" fmla="*/ 2147483646 w 285"/>
              <a:gd name="T11" fmla="*/ 2147483646 h 379"/>
              <a:gd name="T12" fmla="*/ 2147483646 w 285"/>
              <a:gd name="T13" fmla="*/ 2147483646 h 379"/>
              <a:gd name="T14" fmla="*/ 2147483646 w 285"/>
              <a:gd name="T15" fmla="*/ 2147483646 h 379"/>
              <a:gd name="T16" fmla="*/ 2147483646 w 285"/>
              <a:gd name="T17" fmla="*/ 2147483646 h 379"/>
              <a:gd name="T18" fmla="*/ 2147483646 w 285"/>
              <a:gd name="T19" fmla="*/ 2147483646 h 379"/>
              <a:gd name="T20" fmla="*/ 2147483646 w 285"/>
              <a:gd name="T21" fmla="*/ 2147483646 h 379"/>
              <a:gd name="T22" fmla="*/ 2147483646 w 285"/>
              <a:gd name="T23" fmla="*/ 2147483646 h 379"/>
              <a:gd name="T24" fmla="*/ 2147483646 w 285"/>
              <a:gd name="T25" fmla="*/ 2147483646 h 379"/>
              <a:gd name="T26" fmla="*/ 2147483646 w 285"/>
              <a:gd name="T27" fmla="*/ 2147483646 h 379"/>
              <a:gd name="T28" fmla="*/ 2147483646 w 285"/>
              <a:gd name="T29" fmla="*/ 2147483646 h 379"/>
              <a:gd name="T30" fmla="*/ 2147483646 w 285"/>
              <a:gd name="T31" fmla="*/ 2147483646 h 379"/>
              <a:gd name="T32" fmla="*/ 2147483646 w 285"/>
              <a:gd name="T33" fmla="*/ 2147483646 h 379"/>
              <a:gd name="T34" fmla="*/ 2147483646 w 285"/>
              <a:gd name="T35" fmla="*/ 2147483646 h 379"/>
              <a:gd name="T36" fmla="*/ 2147483646 w 285"/>
              <a:gd name="T37" fmla="*/ 2147483646 h 379"/>
              <a:gd name="T38" fmla="*/ 2147483646 w 285"/>
              <a:gd name="T39" fmla="*/ 2147483646 h 379"/>
              <a:gd name="T40" fmla="*/ 0 w 285"/>
              <a:gd name="T41" fmla="*/ 2147483646 h 379"/>
              <a:gd name="T42" fmla="*/ 2147483646 w 285"/>
              <a:gd name="T43" fmla="*/ 2147483646 h 379"/>
              <a:gd name="T44" fmla="*/ 2147483646 w 285"/>
              <a:gd name="T45" fmla="*/ 2147483646 h 379"/>
              <a:gd name="T46" fmla="*/ 2147483646 w 285"/>
              <a:gd name="T47" fmla="*/ 2147483646 h 379"/>
              <a:gd name="T48" fmla="*/ 2147483646 w 285"/>
              <a:gd name="T49" fmla="*/ 0 h 379"/>
              <a:gd name="T50" fmla="*/ 2147483646 w 285"/>
              <a:gd name="T51" fmla="*/ 2147483646 h 379"/>
              <a:gd name="T52" fmla="*/ 2147483646 w 285"/>
              <a:gd name="T53" fmla="*/ 2147483646 h 379"/>
              <a:gd name="T54" fmla="*/ 2147483646 w 285"/>
              <a:gd name="T55" fmla="*/ 2147483646 h 379"/>
              <a:gd name="T56" fmla="*/ 2147483646 w 285"/>
              <a:gd name="T57" fmla="*/ 2147483646 h 379"/>
              <a:gd name="T58" fmla="*/ 2147483646 w 285"/>
              <a:gd name="T59" fmla="*/ 2147483646 h 379"/>
              <a:gd name="T60" fmla="*/ 2147483646 w 285"/>
              <a:gd name="T61" fmla="*/ 2147483646 h 379"/>
              <a:gd name="T62" fmla="*/ 2147483646 w 285"/>
              <a:gd name="T63" fmla="*/ 2147483646 h 379"/>
              <a:gd name="T64" fmla="*/ 2147483646 w 285"/>
              <a:gd name="T65" fmla="*/ 2147483646 h 379"/>
              <a:gd name="T66" fmla="*/ 2147483646 w 285"/>
              <a:gd name="T67" fmla="*/ 2147483646 h 379"/>
              <a:gd name="T68" fmla="*/ 2147483646 w 285"/>
              <a:gd name="T69" fmla="*/ 2147483646 h 379"/>
              <a:gd name="T70" fmla="*/ 2147483646 w 285"/>
              <a:gd name="T71" fmla="*/ 2147483646 h 379"/>
              <a:gd name="T72" fmla="*/ 2147483646 w 285"/>
              <a:gd name="T73" fmla="*/ 2147483646 h 379"/>
              <a:gd name="T74" fmla="*/ 2147483646 w 285"/>
              <a:gd name="T75" fmla="*/ 2147483646 h 379"/>
              <a:gd name="T76" fmla="*/ 2147483646 w 285"/>
              <a:gd name="T77" fmla="*/ 2147483646 h 379"/>
              <a:gd name="T78" fmla="*/ 2147483646 w 285"/>
              <a:gd name="T79" fmla="*/ 2147483646 h 379"/>
              <a:gd name="T80" fmla="*/ 2147483646 w 285"/>
              <a:gd name="T81" fmla="*/ 2147483646 h 379"/>
              <a:gd name="T82" fmla="*/ 2147483646 w 285"/>
              <a:gd name="T83" fmla="*/ 2147483646 h 379"/>
              <a:gd name="T84" fmla="*/ 2147483646 w 285"/>
              <a:gd name="T85" fmla="*/ 2147483646 h 379"/>
              <a:gd name="T86" fmla="*/ 2147483646 w 285"/>
              <a:gd name="T87" fmla="*/ 2147483646 h 379"/>
              <a:gd name="T88" fmla="*/ 2147483646 w 285"/>
              <a:gd name="T89" fmla="*/ 2147483646 h 379"/>
              <a:gd name="T90" fmla="*/ 2147483646 w 285"/>
              <a:gd name="T91" fmla="*/ 2147483646 h 379"/>
              <a:gd name="T92" fmla="*/ 2147483646 w 285"/>
              <a:gd name="T93" fmla="*/ 2147483646 h 379"/>
              <a:gd name="T94" fmla="*/ 2147483646 w 285"/>
              <a:gd name="T95" fmla="*/ 2147483646 h 379"/>
              <a:gd name="T96" fmla="*/ 2147483646 w 285"/>
              <a:gd name="T97" fmla="*/ 0 h 37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85" h="379">
                <a:moveTo>
                  <a:pt x="158" y="125"/>
                </a:moveTo>
                <a:lnTo>
                  <a:pt x="176" y="127"/>
                </a:lnTo>
                <a:lnTo>
                  <a:pt x="196" y="133"/>
                </a:lnTo>
                <a:lnTo>
                  <a:pt x="151" y="178"/>
                </a:lnTo>
                <a:lnTo>
                  <a:pt x="143" y="180"/>
                </a:lnTo>
                <a:lnTo>
                  <a:pt x="133" y="184"/>
                </a:lnTo>
                <a:lnTo>
                  <a:pt x="127" y="190"/>
                </a:lnTo>
                <a:lnTo>
                  <a:pt x="65" y="250"/>
                </a:lnTo>
                <a:lnTo>
                  <a:pt x="59" y="258"/>
                </a:lnTo>
                <a:lnTo>
                  <a:pt x="55" y="266"/>
                </a:lnTo>
                <a:lnTo>
                  <a:pt x="53" y="274"/>
                </a:lnTo>
                <a:lnTo>
                  <a:pt x="53" y="282"/>
                </a:lnTo>
                <a:lnTo>
                  <a:pt x="53" y="292"/>
                </a:lnTo>
                <a:lnTo>
                  <a:pt x="55" y="299"/>
                </a:lnTo>
                <a:lnTo>
                  <a:pt x="59" y="307"/>
                </a:lnTo>
                <a:lnTo>
                  <a:pt x="65" y="313"/>
                </a:lnTo>
                <a:lnTo>
                  <a:pt x="73" y="319"/>
                </a:lnTo>
                <a:lnTo>
                  <a:pt x="81" y="323"/>
                </a:lnTo>
                <a:lnTo>
                  <a:pt x="89" y="325"/>
                </a:lnTo>
                <a:lnTo>
                  <a:pt x="97" y="327"/>
                </a:lnTo>
                <a:lnTo>
                  <a:pt x="107" y="325"/>
                </a:lnTo>
                <a:lnTo>
                  <a:pt x="115" y="323"/>
                </a:lnTo>
                <a:lnTo>
                  <a:pt x="123" y="319"/>
                </a:lnTo>
                <a:lnTo>
                  <a:pt x="129" y="313"/>
                </a:lnTo>
                <a:lnTo>
                  <a:pt x="143" y="301"/>
                </a:lnTo>
                <a:lnTo>
                  <a:pt x="190" y="254"/>
                </a:lnTo>
                <a:lnTo>
                  <a:pt x="250" y="192"/>
                </a:lnTo>
                <a:lnTo>
                  <a:pt x="254" y="206"/>
                </a:lnTo>
                <a:lnTo>
                  <a:pt x="256" y="222"/>
                </a:lnTo>
                <a:lnTo>
                  <a:pt x="252" y="246"/>
                </a:lnTo>
                <a:lnTo>
                  <a:pt x="242" y="270"/>
                </a:lnTo>
                <a:lnTo>
                  <a:pt x="226" y="292"/>
                </a:lnTo>
                <a:lnTo>
                  <a:pt x="166" y="351"/>
                </a:lnTo>
                <a:lnTo>
                  <a:pt x="147" y="367"/>
                </a:lnTo>
                <a:lnTo>
                  <a:pt x="123" y="377"/>
                </a:lnTo>
                <a:lnTo>
                  <a:pt x="97" y="379"/>
                </a:lnTo>
                <a:lnTo>
                  <a:pt x="73" y="377"/>
                </a:lnTo>
                <a:lnTo>
                  <a:pt x="49" y="367"/>
                </a:lnTo>
                <a:lnTo>
                  <a:pt x="30" y="351"/>
                </a:lnTo>
                <a:lnTo>
                  <a:pt x="14" y="329"/>
                </a:lnTo>
                <a:lnTo>
                  <a:pt x="4" y="307"/>
                </a:lnTo>
                <a:lnTo>
                  <a:pt x="0" y="282"/>
                </a:lnTo>
                <a:lnTo>
                  <a:pt x="4" y="258"/>
                </a:lnTo>
                <a:lnTo>
                  <a:pt x="14" y="234"/>
                </a:lnTo>
                <a:lnTo>
                  <a:pt x="30" y="214"/>
                </a:lnTo>
                <a:lnTo>
                  <a:pt x="89" y="153"/>
                </a:lnTo>
                <a:lnTo>
                  <a:pt x="109" y="137"/>
                </a:lnTo>
                <a:lnTo>
                  <a:pt x="133" y="129"/>
                </a:lnTo>
                <a:lnTo>
                  <a:pt x="158" y="125"/>
                </a:lnTo>
                <a:close/>
                <a:moveTo>
                  <a:pt x="188" y="0"/>
                </a:moveTo>
                <a:lnTo>
                  <a:pt x="212" y="4"/>
                </a:lnTo>
                <a:lnTo>
                  <a:pt x="236" y="14"/>
                </a:lnTo>
                <a:lnTo>
                  <a:pt x="256" y="30"/>
                </a:lnTo>
                <a:lnTo>
                  <a:pt x="271" y="50"/>
                </a:lnTo>
                <a:lnTo>
                  <a:pt x="281" y="73"/>
                </a:lnTo>
                <a:lnTo>
                  <a:pt x="285" y="97"/>
                </a:lnTo>
                <a:lnTo>
                  <a:pt x="281" y="123"/>
                </a:lnTo>
                <a:lnTo>
                  <a:pt x="271" y="147"/>
                </a:lnTo>
                <a:lnTo>
                  <a:pt x="256" y="167"/>
                </a:lnTo>
                <a:lnTo>
                  <a:pt x="196" y="226"/>
                </a:lnTo>
                <a:lnTo>
                  <a:pt x="176" y="242"/>
                </a:lnTo>
                <a:lnTo>
                  <a:pt x="153" y="252"/>
                </a:lnTo>
                <a:lnTo>
                  <a:pt x="127" y="256"/>
                </a:lnTo>
                <a:lnTo>
                  <a:pt x="107" y="254"/>
                </a:lnTo>
                <a:lnTo>
                  <a:pt x="87" y="246"/>
                </a:lnTo>
                <a:lnTo>
                  <a:pt x="133" y="202"/>
                </a:lnTo>
                <a:lnTo>
                  <a:pt x="143" y="200"/>
                </a:lnTo>
                <a:lnTo>
                  <a:pt x="151" y="196"/>
                </a:lnTo>
                <a:lnTo>
                  <a:pt x="158" y="190"/>
                </a:lnTo>
                <a:lnTo>
                  <a:pt x="220" y="129"/>
                </a:lnTo>
                <a:lnTo>
                  <a:pt x="224" y="123"/>
                </a:lnTo>
                <a:lnTo>
                  <a:pt x="230" y="115"/>
                </a:lnTo>
                <a:lnTo>
                  <a:pt x="232" y="107"/>
                </a:lnTo>
                <a:lnTo>
                  <a:pt x="232" y="97"/>
                </a:lnTo>
                <a:lnTo>
                  <a:pt x="232" y="89"/>
                </a:lnTo>
                <a:lnTo>
                  <a:pt x="230" y="81"/>
                </a:lnTo>
                <a:lnTo>
                  <a:pt x="224" y="73"/>
                </a:lnTo>
                <a:lnTo>
                  <a:pt x="220" y="65"/>
                </a:lnTo>
                <a:lnTo>
                  <a:pt x="212" y="61"/>
                </a:lnTo>
                <a:lnTo>
                  <a:pt x="204" y="55"/>
                </a:lnTo>
                <a:lnTo>
                  <a:pt x="196" y="53"/>
                </a:lnTo>
                <a:lnTo>
                  <a:pt x="188" y="53"/>
                </a:lnTo>
                <a:lnTo>
                  <a:pt x="178" y="53"/>
                </a:lnTo>
                <a:lnTo>
                  <a:pt x="170" y="55"/>
                </a:lnTo>
                <a:lnTo>
                  <a:pt x="162" y="61"/>
                </a:lnTo>
                <a:lnTo>
                  <a:pt x="156" y="65"/>
                </a:lnTo>
                <a:lnTo>
                  <a:pt x="95" y="127"/>
                </a:lnTo>
                <a:lnTo>
                  <a:pt x="91" y="133"/>
                </a:lnTo>
                <a:lnTo>
                  <a:pt x="36" y="188"/>
                </a:lnTo>
                <a:lnTo>
                  <a:pt x="32" y="172"/>
                </a:lnTo>
                <a:lnTo>
                  <a:pt x="30" y="159"/>
                </a:lnTo>
                <a:lnTo>
                  <a:pt x="34" y="133"/>
                </a:lnTo>
                <a:lnTo>
                  <a:pt x="44" y="109"/>
                </a:lnTo>
                <a:lnTo>
                  <a:pt x="59" y="89"/>
                </a:lnTo>
                <a:lnTo>
                  <a:pt x="119" y="30"/>
                </a:lnTo>
                <a:lnTo>
                  <a:pt x="139" y="14"/>
                </a:lnTo>
                <a:lnTo>
                  <a:pt x="162" y="4"/>
                </a:lnTo>
                <a:lnTo>
                  <a:pt x="18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23" name="矩形 22"/>
          <p:cNvSpPr/>
          <p:nvPr/>
        </p:nvSpPr>
        <p:spPr>
          <a:xfrm>
            <a:off x="6261498" y="1760935"/>
            <a:ext cx="1901428" cy="484746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在此添加关键字</a:t>
            </a:r>
          </a:p>
          <a:p>
            <a:pPr>
              <a:defRPr/>
            </a:pPr>
            <a:r>
              <a:rPr lang="en-US" altLang="zh-CN" sz="8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</a:t>
            </a:r>
          </a:p>
        </p:txBody>
      </p:sp>
      <p:sp>
        <p:nvSpPr>
          <p:cNvPr id="24" name="矩形 23"/>
          <p:cNvSpPr/>
          <p:nvPr/>
        </p:nvSpPr>
        <p:spPr>
          <a:xfrm>
            <a:off x="6593681" y="2399110"/>
            <a:ext cx="1901429" cy="484746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在此添加关键字</a:t>
            </a:r>
          </a:p>
          <a:p>
            <a:pPr>
              <a:defRPr/>
            </a:pPr>
            <a:r>
              <a:rPr lang="en-US" altLang="zh-CN" sz="8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</a:t>
            </a:r>
          </a:p>
        </p:txBody>
      </p:sp>
      <p:sp>
        <p:nvSpPr>
          <p:cNvPr id="25" name="矩形 24"/>
          <p:cNvSpPr/>
          <p:nvPr/>
        </p:nvSpPr>
        <p:spPr>
          <a:xfrm>
            <a:off x="6811566" y="3163491"/>
            <a:ext cx="1901428" cy="484746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在此添加关键字</a:t>
            </a:r>
          </a:p>
          <a:p>
            <a:pPr>
              <a:defRPr/>
            </a:pPr>
            <a:r>
              <a:rPr lang="en-US" altLang="zh-CN" sz="8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</a:t>
            </a:r>
          </a:p>
        </p:txBody>
      </p:sp>
      <p:sp>
        <p:nvSpPr>
          <p:cNvPr id="26" name="矩形 25"/>
          <p:cNvSpPr/>
          <p:nvPr/>
        </p:nvSpPr>
        <p:spPr>
          <a:xfrm>
            <a:off x="947737" y="1760935"/>
            <a:ext cx="1900238" cy="484746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在此添加关键字</a:t>
            </a:r>
          </a:p>
          <a:p>
            <a:pPr algn="r">
              <a:defRPr/>
            </a:pPr>
            <a:r>
              <a:rPr lang="en-US" altLang="zh-CN" sz="8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</a:t>
            </a:r>
          </a:p>
        </p:txBody>
      </p:sp>
      <p:sp>
        <p:nvSpPr>
          <p:cNvPr id="27" name="矩形 26"/>
          <p:cNvSpPr/>
          <p:nvPr/>
        </p:nvSpPr>
        <p:spPr>
          <a:xfrm>
            <a:off x="536972" y="2399110"/>
            <a:ext cx="1900238" cy="484746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在此添加关键字</a:t>
            </a:r>
          </a:p>
          <a:p>
            <a:pPr algn="r">
              <a:defRPr/>
            </a:pPr>
            <a:r>
              <a:rPr lang="en-US" altLang="zh-CN" sz="8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</a:t>
            </a:r>
          </a:p>
        </p:txBody>
      </p:sp>
      <p:sp>
        <p:nvSpPr>
          <p:cNvPr id="28" name="矩形 27"/>
          <p:cNvSpPr/>
          <p:nvPr/>
        </p:nvSpPr>
        <p:spPr>
          <a:xfrm>
            <a:off x="431006" y="3163491"/>
            <a:ext cx="1900238" cy="484746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在此添加关键字</a:t>
            </a:r>
          </a:p>
          <a:p>
            <a:pPr algn="r">
              <a:defRPr/>
            </a:pPr>
            <a:r>
              <a:rPr lang="en-US" altLang="zh-CN" sz="8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</a:t>
            </a:r>
          </a:p>
        </p:txBody>
      </p:sp>
    </p:spTree>
    <p:extLst>
      <p:ext uri="{BB962C8B-B14F-4D97-AF65-F5344CB8AC3E}">
        <p14:creationId xmlns:p14="http://schemas.microsoft.com/office/powerpoint/2010/main" val="47728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23565" grpId="0" animBg="1"/>
      <p:bldP spid="23566" grpId="0" animBg="1"/>
      <p:bldP spid="23567" grpId="0" animBg="1"/>
      <p:bldP spid="23568" grpId="0" animBg="1"/>
      <p:bldP spid="23569" grpId="0" animBg="1"/>
      <p:bldP spid="23570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2331" y="-2"/>
            <a:ext cx="9143622" cy="5143502"/>
            <a:chOff x="-2331" y="-2"/>
            <a:chExt cx="9143622" cy="514350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"/>
              <a:ext cx="9141291" cy="514350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-2"/>
              <a:ext cx="9143244" cy="163359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3668390"/>
              <a:ext cx="9143244" cy="1475110"/>
            </a:xfrm>
            <a:prstGeom prst="rect">
              <a:avLst/>
            </a:prstGeom>
          </p:spPr>
        </p:pic>
      </p:grpSp>
      <p:sp>
        <p:nvSpPr>
          <p:cNvPr id="34" name="标题 5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838852" y="1982903"/>
            <a:ext cx="2927714" cy="588846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lvl="0">
              <a:defRPr/>
            </a:pPr>
            <a:r>
              <a:rPr lang="zh-CN" altLang="en-US" sz="3000" dirty="0" smtClean="0">
                <a:solidFill>
                  <a:srgbClr val="83B40D">
                    <a:lumMod val="50000"/>
                  </a:srgbClr>
                </a:solidFill>
              </a:rPr>
              <a:t>单击添加文字标题</a:t>
            </a:r>
            <a:endParaRPr lang="zh-CN" altLang="en-US" sz="3000" dirty="0">
              <a:solidFill>
                <a:srgbClr val="83B40D">
                  <a:lumMod val="50000"/>
                </a:srgbClr>
              </a:solidFill>
            </a:endParaRPr>
          </a:p>
        </p:txBody>
      </p:sp>
      <p:sp>
        <p:nvSpPr>
          <p:cNvPr id="35" name="文本占位符 6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027537" y="2591991"/>
            <a:ext cx="2927714" cy="27918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ct val="90000"/>
              <a:buFontTx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幼圆" panose="02010509060101010101" pitchFamily="49" charset="-122"/>
              <a:buNone/>
              <a:tabLst>
                <a:tab pos="357188" algn="l"/>
              </a:tabLst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da-DK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文本占位符 4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700068" y="1986469"/>
            <a:ext cx="1044900" cy="347179"/>
          </a:xfrm>
          <a:prstGeom prst="rect">
            <a:avLst/>
          </a:prstGeom>
        </p:spPr>
        <p:txBody>
          <a:bodyPr vert="horz" lIns="0" tIns="459000" rIns="0" bIns="0" rtlCol="0" anchor="b" anchorCtr="0">
            <a:noAutofit/>
          </a:bodyPr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ct val="90000"/>
              <a:buFontTx/>
              <a:buNone/>
              <a:defRPr sz="4800" kern="1200" baseline="0">
                <a:blipFill dpi="0" rotWithShape="1">
                  <a:blip r:embed="rId13"/>
                  <a:srcRect/>
                  <a:tile tx="0" ty="0" sx="100000" sy="100000" flip="none" algn="tl"/>
                </a:blip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357188" indent="-357188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幼圆" panose="02010509060101010101" pitchFamily="49" charset="-122"/>
              <a:buChar char=" "/>
              <a:tabLst>
                <a:tab pos="357188" algn="l"/>
              </a:tabLst>
              <a:defRPr sz="1600" kern="1200" baseline="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zh-CN" sz="2400" b="1" dirty="0" smtClean="0">
                <a:gradFill flip="none" rotWithShape="1">
                  <a:gsLst>
                    <a:gs pos="100000">
                      <a:srgbClr val="BFD72F"/>
                    </a:gs>
                    <a:gs pos="47000">
                      <a:srgbClr val="57B20F"/>
                    </a:gs>
                    <a:gs pos="0">
                      <a:srgbClr val="BFD72F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</a:rPr>
              <a:t>PART2</a:t>
            </a:r>
            <a:endParaRPr lang="zh-CN" altLang="en-US" sz="2400" b="1" dirty="0">
              <a:gradFill flip="none" rotWithShape="1">
                <a:gsLst>
                  <a:gs pos="100000">
                    <a:srgbClr val="BFD72F"/>
                  </a:gs>
                  <a:gs pos="47000">
                    <a:srgbClr val="57B20F"/>
                  </a:gs>
                  <a:gs pos="0">
                    <a:srgbClr val="BFD72F"/>
                  </a:gs>
                </a:gsLst>
                <a:lin ang="8100000" scaled="1"/>
                <a:tileRect/>
              </a:gradFill>
              <a:latin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>
            <p:custDataLst>
              <p:tags r:id="rId4"/>
            </p:custDataLst>
          </p:nvPr>
        </p:nvCxnSpPr>
        <p:spPr>
          <a:xfrm>
            <a:off x="3751904" y="2578030"/>
            <a:ext cx="3014662" cy="0"/>
          </a:xfrm>
          <a:prstGeom prst="line">
            <a:avLst/>
          </a:prstGeom>
          <a:noFill/>
          <a:ln w="12700" cap="flat" cmpd="sng" algn="ctr">
            <a:solidFill>
              <a:srgbClr val="83B40D"/>
            </a:solidFill>
            <a:prstDash val="solid"/>
            <a:miter lim="800000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2700068" y="2334533"/>
            <a:ext cx="1044900" cy="488700"/>
            <a:chOff x="2700068" y="2078831"/>
            <a:chExt cx="1044900" cy="488700"/>
          </a:xfrm>
        </p:grpSpPr>
        <p:sp>
          <p:nvSpPr>
            <p:cNvPr id="33" name="矩形 32"/>
            <p:cNvSpPr/>
            <p:nvPr>
              <p:custDataLst>
                <p:tags r:id="rId5"/>
              </p:custDataLst>
            </p:nvPr>
          </p:nvSpPr>
          <p:spPr>
            <a:xfrm>
              <a:off x="2700068" y="2078832"/>
              <a:ext cx="1044900" cy="487814"/>
            </a:xfrm>
            <a:prstGeom prst="rect">
              <a:avLst/>
            </a:prstGeom>
            <a:solidFill>
              <a:srgbClr val="BF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8" name="任意多边形 37"/>
            <p:cNvSpPr/>
            <p:nvPr>
              <p:custDataLst>
                <p:tags r:id="rId6"/>
              </p:custDataLst>
            </p:nvPr>
          </p:nvSpPr>
          <p:spPr>
            <a:xfrm>
              <a:off x="2700069" y="2078831"/>
              <a:ext cx="456617" cy="488700"/>
            </a:xfrm>
            <a:custGeom>
              <a:avLst/>
              <a:gdLst>
                <a:gd name="connsiteX0" fmla="*/ 0 w 608823"/>
                <a:gd name="connsiteY0" fmla="*/ 0 h 676821"/>
                <a:gd name="connsiteX1" fmla="*/ 264471 w 608823"/>
                <a:gd name="connsiteY1" fmla="*/ 0 h 676821"/>
                <a:gd name="connsiteX2" fmla="*/ 296998 w 608823"/>
                <a:gd name="connsiteY2" fmla="*/ 106475 h 676821"/>
                <a:gd name="connsiteX3" fmla="*/ 473315 w 608823"/>
                <a:gd name="connsiteY3" fmla="*/ 485856 h 676821"/>
                <a:gd name="connsiteX4" fmla="*/ 608823 w 608823"/>
                <a:gd name="connsiteY4" fmla="*/ 676821 h 676821"/>
                <a:gd name="connsiteX5" fmla="*/ 0 w 608823"/>
                <a:gd name="connsiteY5" fmla="*/ 676821 h 67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823" h="676821">
                  <a:moveTo>
                    <a:pt x="0" y="0"/>
                  </a:moveTo>
                  <a:lnTo>
                    <a:pt x="264471" y="0"/>
                  </a:lnTo>
                  <a:lnTo>
                    <a:pt x="296998" y="106475"/>
                  </a:lnTo>
                  <a:cubicBezTo>
                    <a:pt x="344213" y="243742"/>
                    <a:pt x="403980" y="371056"/>
                    <a:pt x="473315" y="485856"/>
                  </a:cubicBezTo>
                  <a:lnTo>
                    <a:pt x="608823" y="676821"/>
                  </a:lnTo>
                  <a:lnTo>
                    <a:pt x="0" y="676821"/>
                  </a:lnTo>
                  <a:close/>
                </a:path>
              </a:pathLst>
            </a:custGeom>
            <a:solidFill>
              <a:srgbClr val="1F9912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7"/>
              </p:custDataLst>
            </p:nvPr>
          </p:nvSpPr>
          <p:spPr>
            <a:xfrm>
              <a:off x="2700068" y="2078831"/>
              <a:ext cx="1044900" cy="488700"/>
            </a:xfrm>
            <a:custGeom>
              <a:avLst/>
              <a:gdLst>
                <a:gd name="connsiteX0" fmla="*/ 0 w 1390740"/>
                <a:gd name="connsiteY0" fmla="*/ 0 h 658704"/>
                <a:gd name="connsiteX1" fmla="*/ 1390740 w 1390740"/>
                <a:gd name="connsiteY1" fmla="*/ 0 h 658704"/>
                <a:gd name="connsiteX2" fmla="*/ 1390740 w 1390740"/>
                <a:gd name="connsiteY2" fmla="*/ 191279 h 658704"/>
                <a:gd name="connsiteX3" fmla="*/ 1122294 w 1390740"/>
                <a:gd name="connsiteY3" fmla="*/ 224254 h 658704"/>
                <a:gd name="connsiteX4" fmla="*/ 124374 w 1390740"/>
                <a:gd name="connsiteY4" fmla="*/ 559281 h 658704"/>
                <a:gd name="connsiteX5" fmla="*/ 0 w 1390740"/>
                <a:gd name="connsiteY5" fmla="*/ 658704 h 65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0740" h="658704">
                  <a:moveTo>
                    <a:pt x="0" y="0"/>
                  </a:moveTo>
                  <a:lnTo>
                    <a:pt x="1390740" y="0"/>
                  </a:lnTo>
                  <a:lnTo>
                    <a:pt x="1390740" y="191279"/>
                  </a:lnTo>
                  <a:lnTo>
                    <a:pt x="1122294" y="224254"/>
                  </a:lnTo>
                  <a:cubicBezTo>
                    <a:pt x="702185" y="291933"/>
                    <a:pt x="347052" y="414016"/>
                    <a:pt x="124374" y="559281"/>
                  </a:cubicBezTo>
                  <a:lnTo>
                    <a:pt x="0" y="658704"/>
                  </a:lnTo>
                  <a:close/>
                </a:path>
              </a:pathLst>
            </a:custGeom>
            <a:solidFill>
              <a:srgbClr val="57B20F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490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27906" y="1110456"/>
            <a:ext cx="2165748" cy="2998930"/>
            <a:chOff x="1027906" y="1110456"/>
            <a:chExt cx="2165748" cy="2998930"/>
          </a:xfrm>
        </p:grpSpPr>
        <p:grpSp>
          <p:nvGrpSpPr>
            <p:cNvPr id="11270" name="组合 5"/>
            <p:cNvGrpSpPr>
              <a:grpSpLocks noChangeAspect="1"/>
            </p:cNvGrpSpPr>
            <p:nvPr/>
          </p:nvGrpSpPr>
          <p:grpSpPr bwMode="auto">
            <a:xfrm>
              <a:off x="1027906" y="1110456"/>
              <a:ext cx="1620441" cy="1619250"/>
              <a:chOff x="11219608" y="1032668"/>
              <a:chExt cx="3313113" cy="3313114"/>
            </a:xfrm>
          </p:grpSpPr>
          <p:sp>
            <p:nvSpPr>
              <p:cNvPr id="11388" name="Freeform 7"/>
              <p:cNvSpPr>
                <a:spLocks/>
              </p:cNvSpPr>
              <p:nvPr/>
            </p:nvSpPr>
            <p:spPr bwMode="auto">
              <a:xfrm>
                <a:off x="11741896" y="1032669"/>
                <a:ext cx="2790825" cy="3313113"/>
              </a:xfrm>
              <a:custGeom>
                <a:avLst/>
                <a:gdLst>
                  <a:gd name="T0" fmla="*/ 0 w 3515"/>
                  <a:gd name="T1" fmla="*/ 2147483646 h 4173"/>
                  <a:gd name="T2" fmla="*/ 2147483646 w 3515"/>
                  <a:gd name="T3" fmla="*/ 2147483646 h 4173"/>
                  <a:gd name="T4" fmla="*/ 2147483646 w 3515"/>
                  <a:gd name="T5" fmla="*/ 2147483646 h 4173"/>
                  <a:gd name="T6" fmla="*/ 2147483646 w 3515"/>
                  <a:gd name="T7" fmla="*/ 2147483646 h 4173"/>
                  <a:gd name="T8" fmla="*/ 2147483646 w 3515"/>
                  <a:gd name="T9" fmla="*/ 2147483646 h 4173"/>
                  <a:gd name="T10" fmla="*/ 2147483646 w 3515"/>
                  <a:gd name="T11" fmla="*/ 2147483646 h 4173"/>
                  <a:gd name="T12" fmla="*/ 2147483646 w 3515"/>
                  <a:gd name="T13" fmla="*/ 2147483646 h 4173"/>
                  <a:gd name="T14" fmla="*/ 2147483646 w 3515"/>
                  <a:gd name="T15" fmla="*/ 2147483646 h 4173"/>
                  <a:gd name="T16" fmla="*/ 2147483646 w 3515"/>
                  <a:gd name="T17" fmla="*/ 2147483646 h 4173"/>
                  <a:gd name="T18" fmla="*/ 2147483646 w 3515"/>
                  <a:gd name="T19" fmla="*/ 2147483646 h 4173"/>
                  <a:gd name="T20" fmla="*/ 2147483646 w 3515"/>
                  <a:gd name="T21" fmla="*/ 2147483646 h 4173"/>
                  <a:gd name="T22" fmla="*/ 2147483646 w 3515"/>
                  <a:gd name="T23" fmla="*/ 2147483646 h 4173"/>
                  <a:gd name="T24" fmla="*/ 2147483646 w 3515"/>
                  <a:gd name="T25" fmla="*/ 2147483646 h 4173"/>
                  <a:gd name="T26" fmla="*/ 2147483646 w 3515"/>
                  <a:gd name="T27" fmla="*/ 2147483646 h 4173"/>
                  <a:gd name="T28" fmla="*/ 2147483646 w 3515"/>
                  <a:gd name="T29" fmla="*/ 2147483646 h 4173"/>
                  <a:gd name="T30" fmla="*/ 2147483646 w 3515"/>
                  <a:gd name="T31" fmla="*/ 2147483646 h 4173"/>
                  <a:gd name="T32" fmla="*/ 2147483646 w 3515"/>
                  <a:gd name="T33" fmla="*/ 2147483646 h 4173"/>
                  <a:gd name="T34" fmla="*/ 2147483646 w 3515"/>
                  <a:gd name="T35" fmla="*/ 2147483646 h 4173"/>
                  <a:gd name="T36" fmla="*/ 2147483646 w 3515"/>
                  <a:gd name="T37" fmla="*/ 2147483646 h 4173"/>
                  <a:gd name="T38" fmla="*/ 2147483646 w 3515"/>
                  <a:gd name="T39" fmla="*/ 2147483646 h 4173"/>
                  <a:gd name="T40" fmla="*/ 2147483646 w 3515"/>
                  <a:gd name="T41" fmla="*/ 2147483646 h 4173"/>
                  <a:gd name="T42" fmla="*/ 2147483646 w 3515"/>
                  <a:gd name="T43" fmla="*/ 2147483646 h 4173"/>
                  <a:gd name="T44" fmla="*/ 2147483646 w 3515"/>
                  <a:gd name="T45" fmla="*/ 2147483646 h 4173"/>
                  <a:gd name="T46" fmla="*/ 2147483646 w 3515"/>
                  <a:gd name="T47" fmla="*/ 2147483646 h 4173"/>
                  <a:gd name="T48" fmla="*/ 2147483646 w 3515"/>
                  <a:gd name="T49" fmla="*/ 2147483646 h 4173"/>
                  <a:gd name="T50" fmla="*/ 2147483646 w 3515"/>
                  <a:gd name="T51" fmla="*/ 2147483646 h 4173"/>
                  <a:gd name="T52" fmla="*/ 2147483646 w 3515"/>
                  <a:gd name="T53" fmla="*/ 2147483646 h 4173"/>
                  <a:gd name="T54" fmla="*/ 2147483646 w 3515"/>
                  <a:gd name="T55" fmla="*/ 2147483646 h 4173"/>
                  <a:gd name="T56" fmla="*/ 2147483646 w 3515"/>
                  <a:gd name="T57" fmla="*/ 2147483646 h 4173"/>
                  <a:gd name="T58" fmla="*/ 2147483646 w 3515"/>
                  <a:gd name="T59" fmla="*/ 2147483646 h 4173"/>
                  <a:gd name="T60" fmla="*/ 2147483646 w 3515"/>
                  <a:gd name="T61" fmla="*/ 2147483646 h 4173"/>
                  <a:gd name="T62" fmla="*/ 2147483646 w 3515"/>
                  <a:gd name="T63" fmla="*/ 2147483646 h 4173"/>
                  <a:gd name="T64" fmla="*/ 2147483646 w 3515"/>
                  <a:gd name="T65" fmla="*/ 2147483646 h 4173"/>
                  <a:gd name="T66" fmla="*/ 2147483646 w 3515"/>
                  <a:gd name="T67" fmla="*/ 2147483646 h 4173"/>
                  <a:gd name="T68" fmla="*/ 2147483646 w 3515"/>
                  <a:gd name="T69" fmla="*/ 2147483646 h 4173"/>
                  <a:gd name="T70" fmla="*/ 2147483646 w 3515"/>
                  <a:gd name="T71" fmla="*/ 2147483646 h 4173"/>
                  <a:gd name="T72" fmla="*/ 2147483646 w 3515"/>
                  <a:gd name="T73" fmla="*/ 2147483646 h 4173"/>
                  <a:gd name="T74" fmla="*/ 2147483646 w 3515"/>
                  <a:gd name="T75" fmla="*/ 2147483646 h 4173"/>
                  <a:gd name="T76" fmla="*/ 2147483646 w 3515"/>
                  <a:gd name="T77" fmla="*/ 2147483646 h 4173"/>
                  <a:gd name="T78" fmla="*/ 2147483646 w 3515"/>
                  <a:gd name="T79" fmla="*/ 2147483646 h 4173"/>
                  <a:gd name="T80" fmla="*/ 2147483646 w 3515"/>
                  <a:gd name="T81" fmla="*/ 0 h 417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515" h="4173">
                    <a:moveTo>
                      <a:pt x="1428" y="2087"/>
                    </a:moveTo>
                    <a:lnTo>
                      <a:pt x="0" y="3609"/>
                    </a:lnTo>
                    <a:lnTo>
                      <a:pt x="80" y="3680"/>
                    </a:lnTo>
                    <a:lnTo>
                      <a:pt x="163" y="3747"/>
                    </a:lnTo>
                    <a:lnTo>
                      <a:pt x="247" y="3809"/>
                    </a:lnTo>
                    <a:lnTo>
                      <a:pt x="336" y="3866"/>
                    </a:lnTo>
                    <a:lnTo>
                      <a:pt x="426" y="3918"/>
                    </a:lnTo>
                    <a:lnTo>
                      <a:pt x="516" y="3966"/>
                    </a:lnTo>
                    <a:lnTo>
                      <a:pt x="610" y="4008"/>
                    </a:lnTo>
                    <a:lnTo>
                      <a:pt x="704" y="4045"/>
                    </a:lnTo>
                    <a:lnTo>
                      <a:pt x="800" y="4077"/>
                    </a:lnTo>
                    <a:lnTo>
                      <a:pt x="898" y="4106"/>
                    </a:lnTo>
                    <a:lnTo>
                      <a:pt x="996" y="4129"/>
                    </a:lnTo>
                    <a:lnTo>
                      <a:pt x="1094" y="4148"/>
                    </a:lnTo>
                    <a:lnTo>
                      <a:pt x="1194" y="4162"/>
                    </a:lnTo>
                    <a:lnTo>
                      <a:pt x="1294" y="4170"/>
                    </a:lnTo>
                    <a:lnTo>
                      <a:pt x="1393" y="4173"/>
                    </a:lnTo>
                    <a:lnTo>
                      <a:pt x="1493" y="4173"/>
                    </a:lnTo>
                    <a:lnTo>
                      <a:pt x="1593" y="4168"/>
                    </a:lnTo>
                    <a:lnTo>
                      <a:pt x="1693" y="4158"/>
                    </a:lnTo>
                    <a:lnTo>
                      <a:pt x="1793" y="4143"/>
                    </a:lnTo>
                    <a:lnTo>
                      <a:pt x="1891" y="4123"/>
                    </a:lnTo>
                    <a:lnTo>
                      <a:pt x="1989" y="4099"/>
                    </a:lnTo>
                    <a:lnTo>
                      <a:pt x="2085" y="4070"/>
                    </a:lnTo>
                    <a:lnTo>
                      <a:pt x="2181" y="4035"/>
                    </a:lnTo>
                    <a:lnTo>
                      <a:pt x="2275" y="3997"/>
                    </a:lnTo>
                    <a:lnTo>
                      <a:pt x="2367" y="3953"/>
                    </a:lnTo>
                    <a:lnTo>
                      <a:pt x="2457" y="3905"/>
                    </a:lnTo>
                    <a:lnTo>
                      <a:pt x="2545" y="3851"/>
                    </a:lnTo>
                    <a:lnTo>
                      <a:pt x="2632" y="3793"/>
                    </a:lnTo>
                    <a:lnTo>
                      <a:pt x="2714" y="3732"/>
                    </a:lnTo>
                    <a:lnTo>
                      <a:pt x="2797" y="3665"/>
                    </a:lnTo>
                    <a:lnTo>
                      <a:pt x="2874" y="3594"/>
                    </a:lnTo>
                    <a:lnTo>
                      <a:pt x="2951" y="3517"/>
                    </a:lnTo>
                    <a:lnTo>
                      <a:pt x="3022" y="3436"/>
                    </a:lnTo>
                    <a:lnTo>
                      <a:pt x="3089" y="3354"/>
                    </a:lnTo>
                    <a:lnTo>
                      <a:pt x="3150" y="3267"/>
                    </a:lnTo>
                    <a:lnTo>
                      <a:pt x="3208" y="3181"/>
                    </a:lnTo>
                    <a:lnTo>
                      <a:pt x="3260" y="3091"/>
                    </a:lnTo>
                    <a:lnTo>
                      <a:pt x="3306" y="3000"/>
                    </a:lnTo>
                    <a:lnTo>
                      <a:pt x="3350" y="2906"/>
                    </a:lnTo>
                    <a:lnTo>
                      <a:pt x="3386" y="2812"/>
                    </a:lnTo>
                    <a:lnTo>
                      <a:pt x="3419" y="2716"/>
                    </a:lnTo>
                    <a:lnTo>
                      <a:pt x="3448" y="2618"/>
                    </a:lnTo>
                    <a:lnTo>
                      <a:pt x="3471" y="2520"/>
                    </a:lnTo>
                    <a:lnTo>
                      <a:pt x="3488" y="2421"/>
                    </a:lnTo>
                    <a:lnTo>
                      <a:pt x="3504" y="2323"/>
                    </a:lnTo>
                    <a:lnTo>
                      <a:pt x="3511" y="2223"/>
                    </a:lnTo>
                    <a:lnTo>
                      <a:pt x="3515" y="2121"/>
                    </a:lnTo>
                    <a:lnTo>
                      <a:pt x="3515" y="2021"/>
                    </a:lnTo>
                    <a:lnTo>
                      <a:pt x="3509" y="1922"/>
                    </a:lnTo>
                    <a:lnTo>
                      <a:pt x="3500" y="1822"/>
                    </a:lnTo>
                    <a:lnTo>
                      <a:pt x="3484" y="1724"/>
                    </a:lnTo>
                    <a:lnTo>
                      <a:pt x="3463" y="1624"/>
                    </a:lnTo>
                    <a:lnTo>
                      <a:pt x="3440" y="1528"/>
                    </a:lnTo>
                    <a:lnTo>
                      <a:pt x="3409" y="1430"/>
                    </a:lnTo>
                    <a:lnTo>
                      <a:pt x="3377" y="1336"/>
                    </a:lnTo>
                    <a:lnTo>
                      <a:pt x="3337" y="1242"/>
                    </a:lnTo>
                    <a:lnTo>
                      <a:pt x="3294" y="1150"/>
                    </a:lnTo>
                    <a:lnTo>
                      <a:pt x="3246" y="1060"/>
                    </a:lnTo>
                    <a:lnTo>
                      <a:pt x="3193" y="971"/>
                    </a:lnTo>
                    <a:lnTo>
                      <a:pt x="3135" y="885"/>
                    </a:lnTo>
                    <a:lnTo>
                      <a:pt x="3073" y="800"/>
                    </a:lnTo>
                    <a:lnTo>
                      <a:pt x="3006" y="720"/>
                    </a:lnTo>
                    <a:lnTo>
                      <a:pt x="2933" y="641"/>
                    </a:lnTo>
                    <a:lnTo>
                      <a:pt x="2857" y="566"/>
                    </a:lnTo>
                    <a:lnTo>
                      <a:pt x="2784" y="499"/>
                    </a:lnTo>
                    <a:lnTo>
                      <a:pt x="2707" y="438"/>
                    </a:lnTo>
                    <a:lnTo>
                      <a:pt x="2628" y="380"/>
                    </a:lnTo>
                    <a:lnTo>
                      <a:pt x="2545" y="324"/>
                    </a:lnTo>
                    <a:lnTo>
                      <a:pt x="2461" y="274"/>
                    </a:lnTo>
                    <a:lnTo>
                      <a:pt x="2375" y="228"/>
                    </a:lnTo>
                    <a:lnTo>
                      <a:pt x="2286" y="186"/>
                    </a:lnTo>
                    <a:lnTo>
                      <a:pt x="2196" y="148"/>
                    </a:lnTo>
                    <a:lnTo>
                      <a:pt x="2106" y="113"/>
                    </a:lnTo>
                    <a:lnTo>
                      <a:pt x="2012" y="84"/>
                    </a:lnTo>
                    <a:lnTo>
                      <a:pt x="1918" y="59"/>
                    </a:lnTo>
                    <a:lnTo>
                      <a:pt x="1822" y="38"/>
                    </a:lnTo>
                    <a:lnTo>
                      <a:pt x="1724" y="21"/>
                    </a:lnTo>
                    <a:lnTo>
                      <a:pt x="1626" y="9"/>
                    </a:lnTo>
                    <a:lnTo>
                      <a:pt x="1528" y="4"/>
                    </a:lnTo>
                    <a:lnTo>
                      <a:pt x="1428" y="0"/>
                    </a:lnTo>
                    <a:lnTo>
                      <a:pt x="1428" y="2087"/>
                    </a:lnTo>
                    <a:close/>
                  </a:path>
                </a:pathLst>
              </a:custGeom>
              <a:solidFill>
                <a:srgbClr val="0E81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013"/>
              </a:p>
            </p:txBody>
          </p:sp>
          <p:sp>
            <p:nvSpPr>
              <p:cNvPr id="11389" name="Freeform 8"/>
              <p:cNvSpPr>
                <a:spLocks/>
              </p:cNvSpPr>
              <p:nvPr/>
            </p:nvSpPr>
            <p:spPr bwMode="auto">
              <a:xfrm>
                <a:off x="11219608" y="1032668"/>
                <a:ext cx="1655763" cy="2863850"/>
              </a:xfrm>
              <a:custGeom>
                <a:avLst/>
                <a:gdLst>
                  <a:gd name="T0" fmla="*/ 2147483646 w 2087"/>
                  <a:gd name="T1" fmla="*/ 2147483646 h 3609"/>
                  <a:gd name="T2" fmla="*/ 2147483646 w 2087"/>
                  <a:gd name="T3" fmla="*/ 0 h 3609"/>
                  <a:gd name="T4" fmla="*/ 2147483646 w 2087"/>
                  <a:gd name="T5" fmla="*/ 2147483646 h 3609"/>
                  <a:gd name="T6" fmla="*/ 2147483646 w 2087"/>
                  <a:gd name="T7" fmla="*/ 2147483646 h 3609"/>
                  <a:gd name="T8" fmla="*/ 2147483646 w 2087"/>
                  <a:gd name="T9" fmla="*/ 2147483646 h 3609"/>
                  <a:gd name="T10" fmla="*/ 2147483646 w 2087"/>
                  <a:gd name="T11" fmla="*/ 2147483646 h 3609"/>
                  <a:gd name="T12" fmla="*/ 2147483646 w 2087"/>
                  <a:gd name="T13" fmla="*/ 2147483646 h 3609"/>
                  <a:gd name="T14" fmla="*/ 2147483646 w 2087"/>
                  <a:gd name="T15" fmla="*/ 2147483646 h 3609"/>
                  <a:gd name="T16" fmla="*/ 2147483646 w 2087"/>
                  <a:gd name="T17" fmla="*/ 2147483646 h 3609"/>
                  <a:gd name="T18" fmla="*/ 2147483646 w 2087"/>
                  <a:gd name="T19" fmla="*/ 2147483646 h 3609"/>
                  <a:gd name="T20" fmla="*/ 2147483646 w 2087"/>
                  <a:gd name="T21" fmla="*/ 2147483646 h 3609"/>
                  <a:gd name="T22" fmla="*/ 2147483646 w 2087"/>
                  <a:gd name="T23" fmla="*/ 2147483646 h 3609"/>
                  <a:gd name="T24" fmla="*/ 2147483646 w 2087"/>
                  <a:gd name="T25" fmla="*/ 2147483646 h 3609"/>
                  <a:gd name="T26" fmla="*/ 2147483646 w 2087"/>
                  <a:gd name="T27" fmla="*/ 2147483646 h 3609"/>
                  <a:gd name="T28" fmla="*/ 2147483646 w 2087"/>
                  <a:gd name="T29" fmla="*/ 2147483646 h 3609"/>
                  <a:gd name="T30" fmla="*/ 2147483646 w 2087"/>
                  <a:gd name="T31" fmla="*/ 2147483646 h 3609"/>
                  <a:gd name="T32" fmla="*/ 2147483646 w 2087"/>
                  <a:gd name="T33" fmla="*/ 2147483646 h 3609"/>
                  <a:gd name="T34" fmla="*/ 2147483646 w 2087"/>
                  <a:gd name="T35" fmla="*/ 2147483646 h 3609"/>
                  <a:gd name="T36" fmla="*/ 2147483646 w 2087"/>
                  <a:gd name="T37" fmla="*/ 2147483646 h 3609"/>
                  <a:gd name="T38" fmla="*/ 2147483646 w 2087"/>
                  <a:gd name="T39" fmla="*/ 2147483646 h 3609"/>
                  <a:gd name="T40" fmla="*/ 2147483646 w 2087"/>
                  <a:gd name="T41" fmla="*/ 2147483646 h 3609"/>
                  <a:gd name="T42" fmla="*/ 2147483646 w 2087"/>
                  <a:gd name="T43" fmla="*/ 2147483646 h 3609"/>
                  <a:gd name="T44" fmla="*/ 2147483646 w 2087"/>
                  <a:gd name="T45" fmla="*/ 2147483646 h 3609"/>
                  <a:gd name="T46" fmla="*/ 2147483646 w 2087"/>
                  <a:gd name="T47" fmla="*/ 2147483646 h 3609"/>
                  <a:gd name="T48" fmla="*/ 2147483646 w 2087"/>
                  <a:gd name="T49" fmla="*/ 2147483646 h 3609"/>
                  <a:gd name="T50" fmla="*/ 2147483646 w 2087"/>
                  <a:gd name="T51" fmla="*/ 2147483646 h 3609"/>
                  <a:gd name="T52" fmla="*/ 2147483646 w 2087"/>
                  <a:gd name="T53" fmla="*/ 2147483646 h 3609"/>
                  <a:gd name="T54" fmla="*/ 2147483646 w 2087"/>
                  <a:gd name="T55" fmla="*/ 2147483646 h 3609"/>
                  <a:gd name="T56" fmla="*/ 2147483646 w 2087"/>
                  <a:gd name="T57" fmla="*/ 2147483646 h 3609"/>
                  <a:gd name="T58" fmla="*/ 2147483646 w 2087"/>
                  <a:gd name="T59" fmla="*/ 2147483646 h 3609"/>
                  <a:gd name="T60" fmla="*/ 2147483646 w 2087"/>
                  <a:gd name="T61" fmla="*/ 2147483646 h 3609"/>
                  <a:gd name="T62" fmla="*/ 2147483646 w 2087"/>
                  <a:gd name="T63" fmla="*/ 2147483646 h 3609"/>
                  <a:gd name="T64" fmla="*/ 2147483646 w 2087"/>
                  <a:gd name="T65" fmla="*/ 2147483646 h 3609"/>
                  <a:gd name="T66" fmla="*/ 0 w 2087"/>
                  <a:gd name="T67" fmla="*/ 2147483646 h 3609"/>
                  <a:gd name="T68" fmla="*/ 2147483646 w 2087"/>
                  <a:gd name="T69" fmla="*/ 2147483646 h 3609"/>
                  <a:gd name="T70" fmla="*/ 2147483646 w 2087"/>
                  <a:gd name="T71" fmla="*/ 2147483646 h 3609"/>
                  <a:gd name="T72" fmla="*/ 2147483646 w 2087"/>
                  <a:gd name="T73" fmla="*/ 2147483646 h 3609"/>
                  <a:gd name="T74" fmla="*/ 2147483646 w 2087"/>
                  <a:gd name="T75" fmla="*/ 2147483646 h 3609"/>
                  <a:gd name="T76" fmla="*/ 2147483646 w 2087"/>
                  <a:gd name="T77" fmla="*/ 2147483646 h 3609"/>
                  <a:gd name="T78" fmla="*/ 2147483646 w 2087"/>
                  <a:gd name="T79" fmla="*/ 2147483646 h 3609"/>
                  <a:gd name="T80" fmla="*/ 2147483646 w 2087"/>
                  <a:gd name="T81" fmla="*/ 2147483646 h 3609"/>
                  <a:gd name="T82" fmla="*/ 2147483646 w 2087"/>
                  <a:gd name="T83" fmla="*/ 2147483646 h 3609"/>
                  <a:gd name="T84" fmla="*/ 2147483646 w 2087"/>
                  <a:gd name="T85" fmla="*/ 2147483646 h 3609"/>
                  <a:gd name="T86" fmla="*/ 2147483646 w 2087"/>
                  <a:gd name="T87" fmla="*/ 2147483646 h 3609"/>
                  <a:gd name="T88" fmla="*/ 2147483646 w 2087"/>
                  <a:gd name="T89" fmla="*/ 2147483646 h 3609"/>
                  <a:gd name="T90" fmla="*/ 2147483646 w 2087"/>
                  <a:gd name="T91" fmla="*/ 2147483646 h 3609"/>
                  <a:gd name="T92" fmla="*/ 2147483646 w 2087"/>
                  <a:gd name="T93" fmla="*/ 2147483646 h 3609"/>
                  <a:gd name="T94" fmla="*/ 2147483646 w 2087"/>
                  <a:gd name="T95" fmla="*/ 2147483646 h 3609"/>
                  <a:gd name="T96" fmla="*/ 2147483646 w 2087"/>
                  <a:gd name="T97" fmla="*/ 2147483646 h 3609"/>
                  <a:gd name="T98" fmla="*/ 2147483646 w 2087"/>
                  <a:gd name="T99" fmla="*/ 2147483646 h 3609"/>
                  <a:gd name="T100" fmla="*/ 2147483646 w 2087"/>
                  <a:gd name="T101" fmla="*/ 2147483646 h 360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087" h="3609">
                    <a:moveTo>
                      <a:pt x="2087" y="2087"/>
                    </a:moveTo>
                    <a:lnTo>
                      <a:pt x="2087" y="0"/>
                    </a:lnTo>
                    <a:lnTo>
                      <a:pt x="1980" y="4"/>
                    </a:lnTo>
                    <a:lnTo>
                      <a:pt x="1874" y="11"/>
                    </a:lnTo>
                    <a:lnTo>
                      <a:pt x="1770" y="25"/>
                    </a:lnTo>
                    <a:lnTo>
                      <a:pt x="1667" y="42"/>
                    </a:lnTo>
                    <a:lnTo>
                      <a:pt x="1567" y="67"/>
                    </a:lnTo>
                    <a:lnTo>
                      <a:pt x="1467" y="94"/>
                    </a:lnTo>
                    <a:lnTo>
                      <a:pt x="1369" y="127"/>
                    </a:lnTo>
                    <a:lnTo>
                      <a:pt x="1275" y="165"/>
                    </a:lnTo>
                    <a:lnTo>
                      <a:pt x="1183" y="207"/>
                    </a:lnTo>
                    <a:lnTo>
                      <a:pt x="1092" y="253"/>
                    </a:lnTo>
                    <a:lnTo>
                      <a:pt x="1006" y="303"/>
                    </a:lnTo>
                    <a:lnTo>
                      <a:pt x="920" y="357"/>
                    </a:lnTo>
                    <a:lnTo>
                      <a:pt x="839" y="415"/>
                    </a:lnTo>
                    <a:lnTo>
                      <a:pt x="760" y="478"/>
                    </a:lnTo>
                    <a:lnTo>
                      <a:pt x="684" y="543"/>
                    </a:lnTo>
                    <a:lnTo>
                      <a:pt x="613" y="612"/>
                    </a:lnTo>
                    <a:lnTo>
                      <a:pt x="543" y="685"/>
                    </a:lnTo>
                    <a:lnTo>
                      <a:pt x="476" y="760"/>
                    </a:lnTo>
                    <a:lnTo>
                      <a:pt x="415" y="839"/>
                    </a:lnTo>
                    <a:lnTo>
                      <a:pt x="357" y="921"/>
                    </a:lnTo>
                    <a:lnTo>
                      <a:pt x="301" y="1006"/>
                    </a:lnTo>
                    <a:lnTo>
                      <a:pt x="252" y="1092"/>
                    </a:lnTo>
                    <a:lnTo>
                      <a:pt x="205" y="1182"/>
                    </a:lnTo>
                    <a:lnTo>
                      <a:pt x="165" y="1275"/>
                    </a:lnTo>
                    <a:lnTo>
                      <a:pt x="127" y="1371"/>
                    </a:lnTo>
                    <a:lnTo>
                      <a:pt x="94" y="1467"/>
                    </a:lnTo>
                    <a:lnTo>
                      <a:pt x="65" y="1566"/>
                    </a:lnTo>
                    <a:lnTo>
                      <a:pt x="42" y="1666"/>
                    </a:lnTo>
                    <a:lnTo>
                      <a:pt x="25" y="1770"/>
                    </a:lnTo>
                    <a:lnTo>
                      <a:pt x="12" y="1874"/>
                    </a:lnTo>
                    <a:lnTo>
                      <a:pt x="4" y="1981"/>
                    </a:lnTo>
                    <a:lnTo>
                      <a:pt x="0" y="2087"/>
                    </a:lnTo>
                    <a:lnTo>
                      <a:pt x="4" y="2196"/>
                    </a:lnTo>
                    <a:lnTo>
                      <a:pt x="12" y="2302"/>
                    </a:lnTo>
                    <a:lnTo>
                      <a:pt x="25" y="2407"/>
                    </a:lnTo>
                    <a:lnTo>
                      <a:pt x="44" y="2513"/>
                    </a:lnTo>
                    <a:lnTo>
                      <a:pt x="69" y="2616"/>
                    </a:lnTo>
                    <a:lnTo>
                      <a:pt x="98" y="2718"/>
                    </a:lnTo>
                    <a:lnTo>
                      <a:pt x="133" y="2818"/>
                    </a:lnTo>
                    <a:lnTo>
                      <a:pt x="173" y="2916"/>
                    </a:lnTo>
                    <a:lnTo>
                      <a:pt x="217" y="3012"/>
                    </a:lnTo>
                    <a:lnTo>
                      <a:pt x="265" y="3106"/>
                    </a:lnTo>
                    <a:lnTo>
                      <a:pt x="321" y="3198"/>
                    </a:lnTo>
                    <a:lnTo>
                      <a:pt x="378" y="3286"/>
                    </a:lnTo>
                    <a:lnTo>
                      <a:pt x="442" y="3371"/>
                    </a:lnTo>
                    <a:lnTo>
                      <a:pt x="511" y="3453"/>
                    </a:lnTo>
                    <a:lnTo>
                      <a:pt x="582" y="3534"/>
                    </a:lnTo>
                    <a:lnTo>
                      <a:pt x="659" y="3609"/>
                    </a:lnTo>
                    <a:lnTo>
                      <a:pt x="2087" y="2087"/>
                    </a:lnTo>
                    <a:close/>
                  </a:path>
                </a:pathLst>
              </a:custGeom>
              <a:solidFill>
                <a:srgbClr val="95C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013"/>
              </a:p>
            </p:txBody>
          </p:sp>
        </p:grpSp>
        <p:sp>
          <p:nvSpPr>
            <p:cNvPr id="11271" name="TextBox 23"/>
            <p:cNvSpPr txBox="1">
              <a:spLocks noChangeArrowheads="1"/>
            </p:cNvSpPr>
            <p:nvPr/>
          </p:nvSpPr>
          <p:spPr bwMode="auto">
            <a:xfrm>
              <a:off x="1027907" y="2873773"/>
              <a:ext cx="877163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700" b="1">
                  <a:solidFill>
                    <a:srgbClr val="0E8146"/>
                  </a:solidFill>
                </a:rPr>
                <a:t>62%</a:t>
              </a:r>
              <a:endParaRPr lang="zh-CN" altLang="en-US" sz="2700" b="1">
                <a:solidFill>
                  <a:srgbClr val="0E8146"/>
                </a:solidFill>
              </a:endParaRPr>
            </a:p>
          </p:txBody>
        </p:sp>
        <p:sp>
          <p:nvSpPr>
            <p:cNvPr id="11272" name="TextBox 89"/>
            <p:cNvSpPr txBox="1">
              <a:spLocks noChangeArrowheads="1"/>
            </p:cNvSpPr>
            <p:nvPr/>
          </p:nvSpPr>
          <p:spPr bwMode="auto">
            <a:xfrm>
              <a:off x="1870869" y="1810544"/>
              <a:ext cx="57099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500">
                  <a:solidFill>
                    <a:schemeClr val="bg1"/>
                  </a:solidFill>
                </a:rPr>
                <a:t>62%</a:t>
              </a:r>
              <a:endParaRPr lang="zh-CN" altLang="en-US" sz="1500">
                <a:solidFill>
                  <a:schemeClr val="bg1"/>
                </a:solidFill>
              </a:endParaRPr>
            </a:p>
          </p:txBody>
        </p:sp>
        <p:sp>
          <p:nvSpPr>
            <p:cNvPr id="11273" name="TextBox 90"/>
            <p:cNvSpPr txBox="1">
              <a:spLocks noChangeArrowheads="1"/>
            </p:cNvSpPr>
            <p:nvPr/>
          </p:nvSpPr>
          <p:spPr bwMode="auto">
            <a:xfrm>
              <a:off x="1139825" y="1616473"/>
              <a:ext cx="57099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500">
                  <a:solidFill>
                    <a:schemeClr val="bg1"/>
                  </a:solidFill>
                </a:rPr>
                <a:t>38%</a:t>
              </a:r>
              <a:endParaRPr lang="zh-CN" altLang="en-US" sz="1500">
                <a:solidFill>
                  <a:schemeClr val="bg1"/>
                </a:solidFill>
              </a:endParaRPr>
            </a:p>
          </p:txBody>
        </p:sp>
        <p:sp>
          <p:nvSpPr>
            <p:cNvPr id="230" name="矩形 229"/>
            <p:cNvSpPr/>
            <p:nvPr/>
          </p:nvSpPr>
          <p:spPr>
            <a:xfrm>
              <a:off x="1027907" y="3347641"/>
              <a:ext cx="2165747" cy="761745"/>
            </a:xfrm>
            <a:prstGeom prst="rect">
              <a:avLst/>
            </a:prstGeom>
          </p:spPr>
          <p:txBody>
            <a:bodyPr lIns="91438" tIns="45719" rIns="91438" bIns="4571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在此添加关键字</a:t>
              </a:r>
            </a:p>
            <a:p>
              <a:pPr>
                <a:defRPr/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87180" y="1274763"/>
            <a:ext cx="2164557" cy="2834623"/>
            <a:chOff x="3621087" y="1274763"/>
            <a:chExt cx="2164557" cy="2834623"/>
          </a:xfrm>
        </p:grpSpPr>
        <p:sp>
          <p:nvSpPr>
            <p:cNvPr id="11274" name="TextBox 91"/>
            <p:cNvSpPr txBox="1">
              <a:spLocks noChangeArrowheads="1"/>
            </p:cNvSpPr>
            <p:nvPr/>
          </p:nvSpPr>
          <p:spPr bwMode="auto">
            <a:xfrm>
              <a:off x="3621088" y="2873773"/>
              <a:ext cx="877163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700" b="1">
                  <a:solidFill>
                    <a:srgbClr val="0E8146"/>
                  </a:solidFill>
                </a:rPr>
                <a:t>20%</a:t>
              </a:r>
              <a:endParaRPr lang="zh-CN" altLang="en-US" sz="2700" b="1">
                <a:solidFill>
                  <a:srgbClr val="0E8146"/>
                </a:solidFill>
              </a:endParaRPr>
            </a:p>
          </p:txBody>
        </p:sp>
        <p:sp>
          <p:nvSpPr>
            <p:cNvPr id="11276" name="Freeform 148"/>
            <p:cNvSpPr>
              <a:spLocks noEditPoints="1"/>
            </p:cNvSpPr>
            <p:nvPr/>
          </p:nvSpPr>
          <p:spPr bwMode="auto">
            <a:xfrm>
              <a:off x="4342606" y="1274763"/>
              <a:ext cx="296466" cy="603647"/>
            </a:xfrm>
            <a:custGeom>
              <a:avLst/>
              <a:gdLst>
                <a:gd name="T0" fmla="*/ 2147483646 w 218"/>
                <a:gd name="T1" fmla="*/ 2147483646 h 444"/>
                <a:gd name="T2" fmla="*/ 2147483646 w 218"/>
                <a:gd name="T3" fmla="*/ 2147483646 h 444"/>
                <a:gd name="T4" fmla="*/ 2147483646 w 218"/>
                <a:gd name="T5" fmla="*/ 2147483646 h 444"/>
                <a:gd name="T6" fmla="*/ 2147483646 w 218"/>
                <a:gd name="T7" fmla="*/ 2147483646 h 444"/>
                <a:gd name="T8" fmla="*/ 2147483646 w 218"/>
                <a:gd name="T9" fmla="*/ 2147483646 h 444"/>
                <a:gd name="T10" fmla="*/ 2147483646 w 218"/>
                <a:gd name="T11" fmla="*/ 2147483646 h 444"/>
                <a:gd name="T12" fmla="*/ 2147483646 w 218"/>
                <a:gd name="T13" fmla="*/ 2147483646 h 444"/>
                <a:gd name="T14" fmla="*/ 2147483646 w 218"/>
                <a:gd name="T15" fmla="*/ 2147483646 h 444"/>
                <a:gd name="T16" fmla="*/ 2147483646 w 218"/>
                <a:gd name="T17" fmla="*/ 2147483646 h 444"/>
                <a:gd name="T18" fmla="*/ 2147483646 w 218"/>
                <a:gd name="T19" fmla="*/ 2147483646 h 444"/>
                <a:gd name="T20" fmla="*/ 2147483646 w 218"/>
                <a:gd name="T21" fmla="*/ 2147483646 h 444"/>
                <a:gd name="T22" fmla="*/ 2147483646 w 218"/>
                <a:gd name="T23" fmla="*/ 2147483646 h 444"/>
                <a:gd name="T24" fmla="*/ 2147483646 w 218"/>
                <a:gd name="T25" fmla="*/ 2147483646 h 444"/>
                <a:gd name="T26" fmla="*/ 2147483646 w 218"/>
                <a:gd name="T27" fmla="*/ 2147483646 h 444"/>
                <a:gd name="T28" fmla="*/ 2147483646 w 218"/>
                <a:gd name="T29" fmla="*/ 2147483646 h 444"/>
                <a:gd name="T30" fmla="*/ 2147483646 w 218"/>
                <a:gd name="T31" fmla="*/ 2147483646 h 444"/>
                <a:gd name="T32" fmla="*/ 2147483646 w 218"/>
                <a:gd name="T33" fmla="*/ 2147483646 h 444"/>
                <a:gd name="T34" fmla="*/ 2147483646 w 218"/>
                <a:gd name="T35" fmla="*/ 2147483646 h 444"/>
                <a:gd name="T36" fmla="*/ 2147483646 w 218"/>
                <a:gd name="T37" fmla="*/ 2147483646 h 444"/>
                <a:gd name="T38" fmla="*/ 2147483646 w 218"/>
                <a:gd name="T39" fmla="*/ 2147483646 h 444"/>
                <a:gd name="T40" fmla="*/ 2147483646 w 218"/>
                <a:gd name="T41" fmla="*/ 2147483646 h 444"/>
                <a:gd name="T42" fmla="*/ 2147483646 w 218"/>
                <a:gd name="T43" fmla="*/ 2147483646 h 444"/>
                <a:gd name="T44" fmla="*/ 2147483646 w 218"/>
                <a:gd name="T45" fmla="*/ 2147483646 h 444"/>
                <a:gd name="T46" fmla="*/ 2147483646 w 218"/>
                <a:gd name="T47" fmla="*/ 2147483646 h 444"/>
                <a:gd name="T48" fmla="*/ 2147483646 w 218"/>
                <a:gd name="T49" fmla="*/ 2147483646 h 444"/>
                <a:gd name="T50" fmla="*/ 2147483646 w 218"/>
                <a:gd name="T51" fmla="*/ 2147483646 h 444"/>
                <a:gd name="T52" fmla="*/ 2147483646 w 218"/>
                <a:gd name="T53" fmla="*/ 2147483646 h 444"/>
                <a:gd name="T54" fmla="*/ 2147483646 w 218"/>
                <a:gd name="T55" fmla="*/ 2147483646 h 444"/>
                <a:gd name="T56" fmla="*/ 2147483646 w 218"/>
                <a:gd name="T57" fmla="*/ 2147483646 h 444"/>
                <a:gd name="T58" fmla="*/ 2147483646 w 218"/>
                <a:gd name="T59" fmla="*/ 2147483646 h 444"/>
                <a:gd name="T60" fmla="*/ 2147483646 w 218"/>
                <a:gd name="T61" fmla="*/ 2147483646 h 444"/>
                <a:gd name="T62" fmla="*/ 2147483646 w 218"/>
                <a:gd name="T63" fmla="*/ 2147483646 h 444"/>
                <a:gd name="T64" fmla="*/ 2147483646 w 218"/>
                <a:gd name="T65" fmla="*/ 2147483646 h 444"/>
                <a:gd name="T66" fmla="*/ 2147483646 w 218"/>
                <a:gd name="T67" fmla="*/ 2147483646 h 444"/>
                <a:gd name="T68" fmla="*/ 2147483646 w 218"/>
                <a:gd name="T69" fmla="*/ 2147483646 h 444"/>
                <a:gd name="T70" fmla="*/ 2147483646 w 218"/>
                <a:gd name="T71" fmla="*/ 2147483646 h 444"/>
                <a:gd name="T72" fmla="*/ 2147483646 w 218"/>
                <a:gd name="T73" fmla="*/ 2147483646 h 444"/>
                <a:gd name="T74" fmla="*/ 2147483646 w 218"/>
                <a:gd name="T75" fmla="*/ 2147483646 h 444"/>
                <a:gd name="T76" fmla="*/ 2147483646 w 218"/>
                <a:gd name="T77" fmla="*/ 2147483646 h 444"/>
                <a:gd name="T78" fmla="*/ 2147483646 w 218"/>
                <a:gd name="T79" fmla="*/ 2147483646 h 444"/>
                <a:gd name="T80" fmla="*/ 2147483646 w 218"/>
                <a:gd name="T81" fmla="*/ 2147483646 h 444"/>
                <a:gd name="T82" fmla="*/ 2147483646 w 218"/>
                <a:gd name="T83" fmla="*/ 2147483646 h 444"/>
                <a:gd name="T84" fmla="*/ 2147483646 w 218"/>
                <a:gd name="T85" fmla="*/ 2147483646 h 444"/>
                <a:gd name="T86" fmla="*/ 2147483646 w 218"/>
                <a:gd name="T87" fmla="*/ 2147483646 h 444"/>
                <a:gd name="T88" fmla="*/ 2147483646 w 218"/>
                <a:gd name="T89" fmla="*/ 2147483646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8" h="444">
                  <a:moveTo>
                    <a:pt x="89" y="392"/>
                  </a:moveTo>
                  <a:lnTo>
                    <a:pt x="95" y="394"/>
                  </a:lnTo>
                  <a:lnTo>
                    <a:pt x="99" y="394"/>
                  </a:lnTo>
                  <a:lnTo>
                    <a:pt x="134" y="394"/>
                  </a:lnTo>
                  <a:lnTo>
                    <a:pt x="134" y="444"/>
                  </a:lnTo>
                  <a:lnTo>
                    <a:pt x="97" y="444"/>
                  </a:lnTo>
                  <a:lnTo>
                    <a:pt x="89" y="392"/>
                  </a:lnTo>
                  <a:close/>
                  <a:moveTo>
                    <a:pt x="150" y="301"/>
                  </a:moveTo>
                  <a:lnTo>
                    <a:pt x="150" y="305"/>
                  </a:lnTo>
                  <a:lnTo>
                    <a:pt x="142" y="307"/>
                  </a:lnTo>
                  <a:lnTo>
                    <a:pt x="138" y="311"/>
                  </a:lnTo>
                  <a:lnTo>
                    <a:pt x="134" y="315"/>
                  </a:lnTo>
                  <a:lnTo>
                    <a:pt x="134" y="321"/>
                  </a:lnTo>
                  <a:lnTo>
                    <a:pt x="134" y="327"/>
                  </a:lnTo>
                  <a:lnTo>
                    <a:pt x="136" y="331"/>
                  </a:lnTo>
                  <a:lnTo>
                    <a:pt x="138" y="333"/>
                  </a:lnTo>
                  <a:lnTo>
                    <a:pt x="140" y="337"/>
                  </a:lnTo>
                  <a:lnTo>
                    <a:pt x="144" y="339"/>
                  </a:lnTo>
                  <a:lnTo>
                    <a:pt x="150" y="343"/>
                  </a:lnTo>
                  <a:lnTo>
                    <a:pt x="154" y="345"/>
                  </a:lnTo>
                  <a:lnTo>
                    <a:pt x="154" y="349"/>
                  </a:lnTo>
                  <a:lnTo>
                    <a:pt x="156" y="351"/>
                  </a:lnTo>
                  <a:lnTo>
                    <a:pt x="156" y="357"/>
                  </a:lnTo>
                  <a:lnTo>
                    <a:pt x="154" y="359"/>
                  </a:lnTo>
                  <a:lnTo>
                    <a:pt x="152" y="361"/>
                  </a:lnTo>
                  <a:lnTo>
                    <a:pt x="150" y="361"/>
                  </a:lnTo>
                  <a:lnTo>
                    <a:pt x="150" y="359"/>
                  </a:lnTo>
                  <a:lnTo>
                    <a:pt x="150" y="357"/>
                  </a:lnTo>
                  <a:lnTo>
                    <a:pt x="150" y="351"/>
                  </a:lnTo>
                  <a:lnTo>
                    <a:pt x="150" y="347"/>
                  </a:lnTo>
                  <a:lnTo>
                    <a:pt x="134" y="347"/>
                  </a:lnTo>
                  <a:lnTo>
                    <a:pt x="134" y="351"/>
                  </a:lnTo>
                  <a:lnTo>
                    <a:pt x="134" y="357"/>
                  </a:lnTo>
                  <a:lnTo>
                    <a:pt x="136" y="361"/>
                  </a:lnTo>
                  <a:lnTo>
                    <a:pt x="138" y="365"/>
                  </a:lnTo>
                  <a:lnTo>
                    <a:pt x="144" y="369"/>
                  </a:lnTo>
                  <a:lnTo>
                    <a:pt x="150" y="369"/>
                  </a:lnTo>
                  <a:lnTo>
                    <a:pt x="150" y="377"/>
                  </a:lnTo>
                  <a:lnTo>
                    <a:pt x="156" y="377"/>
                  </a:lnTo>
                  <a:lnTo>
                    <a:pt x="156" y="371"/>
                  </a:lnTo>
                  <a:lnTo>
                    <a:pt x="164" y="369"/>
                  </a:lnTo>
                  <a:lnTo>
                    <a:pt x="170" y="365"/>
                  </a:lnTo>
                  <a:lnTo>
                    <a:pt x="172" y="359"/>
                  </a:lnTo>
                  <a:lnTo>
                    <a:pt x="174" y="351"/>
                  </a:lnTo>
                  <a:lnTo>
                    <a:pt x="172" y="345"/>
                  </a:lnTo>
                  <a:lnTo>
                    <a:pt x="172" y="341"/>
                  </a:lnTo>
                  <a:lnTo>
                    <a:pt x="170" y="339"/>
                  </a:lnTo>
                  <a:lnTo>
                    <a:pt x="168" y="337"/>
                  </a:lnTo>
                  <a:lnTo>
                    <a:pt x="164" y="333"/>
                  </a:lnTo>
                  <a:lnTo>
                    <a:pt x="160" y="331"/>
                  </a:lnTo>
                  <a:lnTo>
                    <a:pt x="156" y="329"/>
                  </a:lnTo>
                  <a:lnTo>
                    <a:pt x="152" y="327"/>
                  </a:lnTo>
                  <a:lnTo>
                    <a:pt x="152" y="325"/>
                  </a:lnTo>
                  <a:lnTo>
                    <a:pt x="150" y="323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2" y="315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6" y="319"/>
                  </a:lnTo>
                  <a:lnTo>
                    <a:pt x="156" y="321"/>
                  </a:lnTo>
                  <a:lnTo>
                    <a:pt x="156" y="325"/>
                  </a:lnTo>
                  <a:lnTo>
                    <a:pt x="172" y="325"/>
                  </a:lnTo>
                  <a:lnTo>
                    <a:pt x="172" y="321"/>
                  </a:lnTo>
                  <a:lnTo>
                    <a:pt x="170" y="315"/>
                  </a:lnTo>
                  <a:lnTo>
                    <a:pt x="168" y="311"/>
                  </a:lnTo>
                  <a:lnTo>
                    <a:pt x="164" y="307"/>
                  </a:lnTo>
                  <a:lnTo>
                    <a:pt x="156" y="305"/>
                  </a:lnTo>
                  <a:lnTo>
                    <a:pt x="156" y="301"/>
                  </a:lnTo>
                  <a:lnTo>
                    <a:pt x="150" y="301"/>
                  </a:lnTo>
                  <a:close/>
                  <a:moveTo>
                    <a:pt x="49" y="117"/>
                  </a:moveTo>
                  <a:lnTo>
                    <a:pt x="113" y="117"/>
                  </a:lnTo>
                  <a:lnTo>
                    <a:pt x="130" y="121"/>
                  </a:lnTo>
                  <a:lnTo>
                    <a:pt x="146" y="131"/>
                  </a:lnTo>
                  <a:lnTo>
                    <a:pt x="158" y="146"/>
                  </a:lnTo>
                  <a:lnTo>
                    <a:pt x="162" y="166"/>
                  </a:lnTo>
                  <a:lnTo>
                    <a:pt x="162" y="246"/>
                  </a:lnTo>
                  <a:lnTo>
                    <a:pt x="162" y="252"/>
                  </a:lnTo>
                  <a:lnTo>
                    <a:pt x="162" y="291"/>
                  </a:lnTo>
                  <a:lnTo>
                    <a:pt x="206" y="291"/>
                  </a:lnTo>
                  <a:lnTo>
                    <a:pt x="210" y="291"/>
                  </a:lnTo>
                  <a:lnTo>
                    <a:pt x="214" y="295"/>
                  </a:lnTo>
                  <a:lnTo>
                    <a:pt x="216" y="299"/>
                  </a:lnTo>
                  <a:lnTo>
                    <a:pt x="218" y="303"/>
                  </a:lnTo>
                  <a:lnTo>
                    <a:pt x="218" y="375"/>
                  </a:lnTo>
                  <a:lnTo>
                    <a:pt x="216" y="379"/>
                  </a:lnTo>
                  <a:lnTo>
                    <a:pt x="214" y="382"/>
                  </a:lnTo>
                  <a:lnTo>
                    <a:pt x="210" y="384"/>
                  </a:lnTo>
                  <a:lnTo>
                    <a:pt x="206" y="386"/>
                  </a:lnTo>
                  <a:lnTo>
                    <a:pt x="99" y="386"/>
                  </a:lnTo>
                  <a:lnTo>
                    <a:pt x="95" y="384"/>
                  </a:lnTo>
                  <a:lnTo>
                    <a:pt x="91" y="382"/>
                  </a:lnTo>
                  <a:lnTo>
                    <a:pt x="89" y="379"/>
                  </a:lnTo>
                  <a:lnTo>
                    <a:pt x="89" y="375"/>
                  </a:lnTo>
                  <a:lnTo>
                    <a:pt x="89" y="303"/>
                  </a:lnTo>
                  <a:lnTo>
                    <a:pt x="89" y="299"/>
                  </a:lnTo>
                  <a:lnTo>
                    <a:pt x="91" y="295"/>
                  </a:lnTo>
                  <a:lnTo>
                    <a:pt x="95" y="291"/>
                  </a:lnTo>
                  <a:lnTo>
                    <a:pt x="99" y="291"/>
                  </a:lnTo>
                  <a:lnTo>
                    <a:pt x="144" y="291"/>
                  </a:lnTo>
                  <a:lnTo>
                    <a:pt x="144" y="281"/>
                  </a:lnTo>
                  <a:lnTo>
                    <a:pt x="99" y="281"/>
                  </a:lnTo>
                  <a:lnTo>
                    <a:pt x="93" y="283"/>
                  </a:lnTo>
                  <a:lnTo>
                    <a:pt x="87" y="285"/>
                  </a:lnTo>
                  <a:lnTo>
                    <a:pt x="83" y="291"/>
                  </a:lnTo>
                  <a:lnTo>
                    <a:pt x="79" y="295"/>
                  </a:lnTo>
                  <a:lnTo>
                    <a:pt x="79" y="303"/>
                  </a:lnTo>
                  <a:lnTo>
                    <a:pt x="79" y="373"/>
                  </a:lnTo>
                  <a:lnTo>
                    <a:pt x="67" y="444"/>
                  </a:lnTo>
                  <a:lnTo>
                    <a:pt x="27" y="444"/>
                  </a:lnTo>
                  <a:lnTo>
                    <a:pt x="27" y="289"/>
                  </a:lnTo>
                  <a:lnTo>
                    <a:pt x="14" y="279"/>
                  </a:lnTo>
                  <a:lnTo>
                    <a:pt x="4" y="263"/>
                  </a:lnTo>
                  <a:lnTo>
                    <a:pt x="0" y="246"/>
                  </a:lnTo>
                  <a:lnTo>
                    <a:pt x="0" y="166"/>
                  </a:lnTo>
                  <a:lnTo>
                    <a:pt x="4" y="146"/>
                  </a:lnTo>
                  <a:lnTo>
                    <a:pt x="16" y="131"/>
                  </a:lnTo>
                  <a:lnTo>
                    <a:pt x="31" y="121"/>
                  </a:lnTo>
                  <a:lnTo>
                    <a:pt x="49" y="117"/>
                  </a:lnTo>
                  <a:close/>
                  <a:moveTo>
                    <a:pt x="83" y="0"/>
                  </a:moveTo>
                  <a:lnTo>
                    <a:pt x="103" y="6"/>
                  </a:lnTo>
                  <a:lnTo>
                    <a:pt x="121" y="16"/>
                  </a:lnTo>
                  <a:lnTo>
                    <a:pt x="130" y="33"/>
                  </a:lnTo>
                  <a:lnTo>
                    <a:pt x="134" y="53"/>
                  </a:lnTo>
                  <a:lnTo>
                    <a:pt x="130" y="73"/>
                  </a:lnTo>
                  <a:lnTo>
                    <a:pt x="121" y="91"/>
                  </a:lnTo>
                  <a:lnTo>
                    <a:pt x="103" y="103"/>
                  </a:lnTo>
                  <a:lnTo>
                    <a:pt x="83" y="107"/>
                  </a:lnTo>
                  <a:lnTo>
                    <a:pt x="61" y="103"/>
                  </a:lnTo>
                  <a:lnTo>
                    <a:pt x="45" y="91"/>
                  </a:lnTo>
                  <a:lnTo>
                    <a:pt x="33" y="73"/>
                  </a:lnTo>
                  <a:lnTo>
                    <a:pt x="29" y="53"/>
                  </a:lnTo>
                  <a:lnTo>
                    <a:pt x="33" y="33"/>
                  </a:lnTo>
                  <a:lnTo>
                    <a:pt x="45" y="16"/>
                  </a:lnTo>
                  <a:lnTo>
                    <a:pt x="61" y="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277" name="Freeform 148"/>
            <p:cNvSpPr>
              <a:spLocks noEditPoints="1"/>
            </p:cNvSpPr>
            <p:nvPr/>
          </p:nvSpPr>
          <p:spPr bwMode="auto">
            <a:xfrm>
              <a:off x="4716463" y="1274763"/>
              <a:ext cx="296466" cy="603647"/>
            </a:xfrm>
            <a:custGeom>
              <a:avLst/>
              <a:gdLst>
                <a:gd name="T0" fmla="*/ 2147483646 w 218"/>
                <a:gd name="T1" fmla="*/ 2147483646 h 444"/>
                <a:gd name="T2" fmla="*/ 2147483646 w 218"/>
                <a:gd name="T3" fmla="*/ 2147483646 h 444"/>
                <a:gd name="T4" fmla="*/ 2147483646 w 218"/>
                <a:gd name="T5" fmla="*/ 2147483646 h 444"/>
                <a:gd name="T6" fmla="*/ 2147483646 w 218"/>
                <a:gd name="T7" fmla="*/ 2147483646 h 444"/>
                <a:gd name="T8" fmla="*/ 2147483646 w 218"/>
                <a:gd name="T9" fmla="*/ 2147483646 h 444"/>
                <a:gd name="T10" fmla="*/ 2147483646 w 218"/>
                <a:gd name="T11" fmla="*/ 2147483646 h 444"/>
                <a:gd name="T12" fmla="*/ 2147483646 w 218"/>
                <a:gd name="T13" fmla="*/ 2147483646 h 444"/>
                <a:gd name="T14" fmla="*/ 2147483646 w 218"/>
                <a:gd name="T15" fmla="*/ 2147483646 h 444"/>
                <a:gd name="T16" fmla="*/ 2147483646 w 218"/>
                <a:gd name="T17" fmla="*/ 2147483646 h 444"/>
                <a:gd name="T18" fmla="*/ 2147483646 w 218"/>
                <a:gd name="T19" fmla="*/ 2147483646 h 444"/>
                <a:gd name="T20" fmla="*/ 2147483646 w 218"/>
                <a:gd name="T21" fmla="*/ 2147483646 h 444"/>
                <a:gd name="T22" fmla="*/ 2147483646 w 218"/>
                <a:gd name="T23" fmla="*/ 2147483646 h 444"/>
                <a:gd name="T24" fmla="*/ 2147483646 w 218"/>
                <a:gd name="T25" fmla="*/ 2147483646 h 444"/>
                <a:gd name="T26" fmla="*/ 2147483646 w 218"/>
                <a:gd name="T27" fmla="*/ 2147483646 h 444"/>
                <a:gd name="T28" fmla="*/ 2147483646 w 218"/>
                <a:gd name="T29" fmla="*/ 2147483646 h 444"/>
                <a:gd name="T30" fmla="*/ 2147483646 w 218"/>
                <a:gd name="T31" fmla="*/ 2147483646 h 444"/>
                <a:gd name="T32" fmla="*/ 2147483646 w 218"/>
                <a:gd name="T33" fmla="*/ 2147483646 h 444"/>
                <a:gd name="T34" fmla="*/ 2147483646 w 218"/>
                <a:gd name="T35" fmla="*/ 2147483646 h 444"/>
                <a:gd name="T36" fmla="*/ 2147483646 w 218"/>
                <a:gd name="T37" fmla="*/ 2147483646 h 444"/>
                <a:gd name="T38" fmla="*/ 2147483646 w 218"/>
                <a:gd name="T39" fmla="*/ 2147483646 h 444"/>
                <a:gd name="T40" fmla="*/ 2147483646 w 218"/>
                <a:gd name="T41" fmla="*/ 2147483646 h 444"/>
                <a:gd name="T42" fmla="*/ 2147483646 w 218"/>
                <a:gd name="T43" fmla="*/ 2147483646 h 444"/>
                <a:gd name="T44" fmla="*/ 2147483646 w 218"/>
                <a:gd name="T45" fmla="*/ 2147483646 h 444"/>
                <a:gd name="T46" fmla="*/ 2147483646 w 218"/>
                <a:gd name="T47" fmla="*/ 2147483646 h 444"/>
                <a:gd name="T48" fmla="*/ 2147483646 w 218"/>
                <a:gd name="T49" fmla="*/ 2147483646 h 444"/>
                <a:gd name="T50" fmla="*/ 2147483646 w 218"/>
                <a:gd name="T51" fmla="*/ 2147483646 h 444"/>
                <a:gd name="T52" fmla="*/ 2147483646 w 218"/>
                <a:gd name="T53" fmla="*/ 2147483646 h 444"/>
                <a:gd name="T54" fmla="*/ 2147483646 w 218"/>
                <a:gd name="T55" fmla="*/ 2147483646 h 444"/>
                <a:gd name="T56" fmla="*/ 2147483646 w 218"/>
                <a:gd name="T57" fmla="*/ 2147483646 h 444"/>
                <a:gd name="T58" fmla="*/ 2147483646 w 218"/>
                <a:gd name="T59" fmla="*/ 2147483646 h 444"/>
                <a:gd name="T60" fmla="*/ 2147483646 w 218"/>
                <a:gd name="T61" fmla="*/ 2147483646 h 444"/>
                <a:gd name="T62" fmla="*/ 2147483646 w 218"/>
                <a:gd name="T63" fmla="*/ 2147483646 h 444"/>
                <a:gd name="T64" fmla="*/ 2147483646 w 218"/>
                <a:gd name="T65" fmla="*/ 2147483646 h 444"/>
                <a:gd name="T66" fmla="*/ 2147483646 w 218"/>
                <a:gd name="T67" fmla="*/ 2147483646 h 444"/>
                <a:gd name="T68" fmla="*/ 2147483646 w 218"/>
                <a:gd name="T69" fmla="*/ 2147483646 h 444"/>
                <a:gd name="T70" fmla="*/ 2147483646 w 218"/>
                <a:gd name="T71" fmla="*/ 2147483646 h 444"/>
                <a:gd name="T72" fmla="*/ 2147483646 w 218"/>
                <a:gd name="T73" fmla="*/ 2147483646 h 444"/>
                <a:gd name="T74" fmla="*/ 2147483646 w 218"/>
                <a:gd name="T75" fmla="*/ 2147483646 h 444"/>
                <a:gd name="T76" fmla="*/ 2147483646 w 218"/>
                <a:gd name="T77" fmla="*/ 2147483646 h 444"/>
                <a:gd name="T78" fmla="*/ 2147483646 w 218"/>
                <a:gd name="T79" fmla="*/ 2147483646 h 444"/>
                <a:gd name="T80" fmla="*/ 2147483646 w 218"/>
                <a:gd name="T81" fmla="*/ 2147483646 h 444"/>
                <a:gd name="T82" fmla="*/ 2147483646 w 218"/>
                <a:gd name="T83" fmla="*/ 2147483646 h 444"/>
                <a:gd name="T84" fmla="*/ 2147483646 w 218"/>
                <a:gd name="T85" fmla="*/ 2147483646 h 444"/>
                <a:gd name="T86" fmla="*/ 2147483646 w 218"/>
                <a:gd name="T87" fmla="*/ 2147483646 h 444"/>
                <a:gd name="T88" fmla="*/ 2147483646 w 218"/>
                <a:gd name="T89" fmla="*/ 2147483646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8" h="444">
                  <a:moveTo>
                    <a:pt x="89" y="392"/>
                  </a:moveTo>
                  <a:lnTo>
                    <a:pt x="95" y="394"/>
                  </a:lnTo>
                  <a:lnTo>
                    <a:pt x="99" y="394"/>
                  </a:lnTo>
                  <a:lnTo>
                    <a:pt x="134" y="394"/>
                  </a:lnTo>
                  <a:lnTo>
                    <a:pt x="134" y="444"/>
                  </a:lnTo>
                  <a:lnTo>
                    <a:pt x="97" y="444"/>
                  </a:lnTo>
                  <a:lnTo>
                    <a:pt x="89" y="392"/>
                  </a:lnTo>
                  <a:close/>
                  <a:moveTo>
                    <a:pt x="150" y="301"/>
                  </a:moveTo>
                  <a:lnTo>
                    <a:pt x="150" y="305"/>
                  </a:lnTo>
                  <a:lnTo>
                    <a:pt x="142" y="307"/>
                  </a:lnTo>
                  <a:lnTo>
                    <a:pt x="138" y="311"/>
                  </a:lnTo>
                  <a:lnTo>
                    <a:pt x="134" y="315"/>
                  </a:lnTo>
                  <a:lnTo>
                    <a:pt x="134" y="321"/>
                  </a:lnTo>
                  <a:lnTo>
                    <a:pt x="134" y="327"/>
                  </a:lnTo>
                  <a:lnTo>
                    <a:pt x="136" y="331"/>
                  </a:lnTo>
                  <a:lnTo>
                    <a:pt x="138" y="333"/>
                  </a:lnTo>
                  <a:lnTo>
                    <a:pt x="140" y="337"/>
                  </a:lnTo>
                  <a:lnTo>
                    <a:pt x="144" y="339"/>
                  </a:lnTo>
                  <a:lnTo>
                    <a:pt x="150" y="343"/>
                  </a:lnTo>
                  <a:lnTo>
                    <a:pt x="154" y="345"/>
                  </a:lnTo>
                  <a:lnTo>
                    <a:pt x="154" y="349"/>
                  </a:lnTo>
                  <a:lnTo>
                    <a:pt x="156" y="351"/>
                  </a:lnTo>
                  <a:lnTo>
                    <a:pt x="156" y="357"/>
                  </a:lnTo>
                  <a:lnTo>
                    <a:pt x="154" y="359"/>
                  </a:lnTo>
                  <a:lnTo>
                    <a:pt x="152" y="361"/>
                  </a:lnTo>
                  <a:lnTo>
                    <a:pt x="150" y="361"/>
                  </a:lnTo>
                  <a:lnTo>
                    <a:pt x="150" y="359"/>
                  </a:lnTo>
                  <a:lnTo>
                    <a:pt x="150" y="357"/>
                  </a:lnTo>
                  <a:lnTo>
                    <a:pt x="150" y="351"/>
                  </a:lnTo>
                  <a:lnTo>
                    <a:pt x="150" y="347"/>
                  </a:lnTo>
                  <a:lnTo>
                    <a:pt x="134" y="347"/>
                  </a:lnTo>
                  <a:lnTo>
                    <a:pt x="134" y="351"/>
                  </a:lnTo>
                  <a:lnTo>
                    <a:pt x="134" y="357"/>
                  </a:lnTo>
                  <a:lnTo>
                    <a:pt x="136" y="361"/>
                  </a:lnTo>
                  <a:lnTo>
                    <a:pt x="138" y="365"/>
                  </a:lnTo>
                  <a:lnTo>
                    <a:pt x="144" y="369"/>
                  </a:lnTo>
                  <a:lnTo>
                    <a:pt x="150" y="369"/>
                  </a:lnTo>
                  <a:lnTo>
                    <a:pt x="150" y="377"/>
                  </a:lnTo>
                  <a:lnTo>
                    <a:pt x="156" y="377"/>
                  </a:lnTo>
                  <a:lnTo>
                    <a:pt x="156" y="371"/>
                  </a:lnTo>
                  <a:lnTo>
                    <a:pt x="164" y="369"/>
                  </a:lnTo>
                  <a:lnTo>
                    <a:pt x="170" y="365"/>
                  </a:lnTo>
                  <a:lnTo>
                    <a:pt x="172" y="359"/>
                  </a:lnTo>
                  <a:lnTo>
                    <a:pt x="174" y="351"/>
                  </a:lnTo>
                  <a:lnTo>
                    <a:pt x="172" y="345"/>
                  </a:lnTo>
                  <a:lnTo>
                    <a:pt x="172" y="341"/>
                  </a:lnTo>
                  <a:lnTo>
                    <a:pt x="170" y="339"/>
                  </a:lnTo>
                  <a:lnTo>
                    <a:pt x="168" y="337"/>
                  </a:lnTo>
                  <a:lnTo>
                    <a:pt x="164" y="333"/>
                  </a:lnTo>
                  <a:lnTo>
                    <a:pt x="160" y="331"/>
                  </a:lnTo>
                  <a:lnTo>
                    <a:pt x="156" y="329"/>
                  </a:lnTo>
                  <a:lnTo>
                    <a:pt x="152" y="327"/>
                  </a:lnTo>
                  <a:lnTo>
                    <a:pt x="152" y="325"/>
                  </a:lnTo>
                  <a:lnTo>
                    <a:pt x="150" y="323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2" y="315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6" y="319"/>
                  </a:lnTo>
                  <a:lnTo>
                    <a:pt x="156" y="321"/>
                  </a:lnTo>
                  <a:lnTo>
                    <a:pt x="156" y="325"/>
                  </a:lnTo>
                  <a:lnTo>
                    <a:pt x="172" y="325"/>
                  </a:lnTo>
                  <a:lnTo>
                    <a:pt x="172" y="321"/>
                  </a:lnTo>
                  <a:lnTo>
                    <a:pt x="170" y="315"/>
                  </a:lnTo>
                  <a:lnTo>
                    <a:pt x="168" y="311"/>
                  </a:lnTo>
                  <a:lnTo>
                    <a:pt x="164" y="307"/>
                  </a:lnTo>
                  <a:lnTo>
                    <a:pt x="156" y="305"/>
                  </a:lnTo>
                  <a:lnTo>
                    <a:pt x="156" y="301"/>
                  </a:lnTo>
                  <a:lnTo>
                    <a:pt x="150" y="301"/>
                  </a:lnTo>
                  <a:close/>
                  <a:moveTo>
                    <a:pt x="49" y="117"/>
                  </a:moveTo>
                  <a:lnTo>
                    <a:pt x="113" y="117"/>
                  </a:lnTo>
                  <a:lnTo>
                    <a:pt x="130" y="121"/>
                  </a:lnTo>
                  <a:lnTo>
                    <a:pt x="146" y="131"/>
                  </a:lnTo>
                  <a:lnTo>
                    <a:pt x="158" y="146"/>
                  </a:lnTo>
                  <a:lnTo>
                    <a:pt x="162" y="166"/>
                  </a:lnTo>
                  <a:lnTo>
                    <a:pt x="162" y="246"/>
                  </a:lnTo>
                  <a:lnTo>
                    <a:pt x="162" y="252"/>
                  </a:lnTo>
                  <a:lnTo>
                    <a:pt x="162" y="291"/>
                  </a:lnTo>
                  <a:lnTo>
                    <a:pt x="206" y="291"/>
                  </a:lnTo>
                  <a:lnTo>
                    <a:pt x="210" y="291"/>
                  </a:lnTo>
                  <a:lnTo>
                    <a:pt x="214" y="295"/>
                  </a:lnTo>
                  <a:lnTo>
                    <a:pt x="216" y="299"/>
                  </a:lnTo>
                  <a:lnTo>
                    <a:pt x="218" y="303"/>
                  </a:lnTo>
                  <a:lnTo>
                    <a:pt x="218" y="375"/>
                  </a:lnTo>
                  <a:lnTo>
                    <a:pt x="216" y="379"/>
                  </a:lnTo>
                  <a:lnTo>
                    <a:pt x="214" y="382"/>
                  </a:lnTo>
                  <a:lnTo>
                    <a:pt x="210" y="384"/>
                  </a:lnTo>
                  <a:lnTo>
                    <a:pt x="206" y="386"/>
                  </a:lnTo>
                  <a:lnTo>
                    <a:pt x="99" y="386"/>
                  </a:lnTo>
                  <a:lnTo>
                    <a:pt x="95" y="384"/>
                  </a:lnTo>
                  <a:lnTo>
                    <a:pt x="91" y="382"/>
                  </a:lnTo>
                  <a:lnTo>
                    <a:pt x="89" y="379"/>
                  </a:lnTo>
                  <a:lnTo>
                    <a:pt x="89" y="375"/>
                  </a:lnTo>
                  <a:lnTo>
                    <a:pt x="89" y="303"/>
                  </a:lnTo>
                  <a:lnTo>
                    <a:pt x="89" y="299"/>
                  </a:lnTo>
                  <a:lnTo>
                    <a:pt x="91" y="295"/>
                  </a:lnTo>
                  <a:lnTo>
                    <a:pt x="95" y="291"/>
                  </a:lnTo>
                  <a:lnTo>
                    <a:pt x="99" y="291"/>
                  </a:lnTo>
                  <a:lnTo>
                    <a:pt x="144" y="291"/>
                  </a:lnTo>
                  <a:lnTo>
                    <a:pt x="144" y="281"/>
                  </a:lnTo>
                  <a:lnTo>
                    <a:pt x="99" y="281"/>
                  </a:lnTo>
                  <a:lnTo>
                    <a:pt x="93" y="283"/>
                  </a:lnTo>
                  <a:lnTo>
                    <a:pt x="87" y="285"/>
                  </a:lnTo>
                  <a:lnTo>
                    <a:pt x="83" y="291"/>
                  </a:lnTo>
                  <a:lnTo>
                    <a:pt x="79" y="295"/>
                  </a:lnTo>
                  <a:lnTo>
                    <a:pt x="79" y="303"/>
                  </a:lnTo>
                  <a:lnTo>
                    <a:pt x="79" y="373"/>
                  </a:lnTo>
                  <a:lnTo>
                    <a:pt x="67" y="444"/>
                  </a:lnTo>
                  <a:lnTo>
                    <a:pt x="27" y="444"/>
                  </a:lnTo>
                  <a:lnTo>
                    <a:pt x="27" y="289"/>
                  </a:lnTo>
                  <a:lnTo>
                    <a:pt x="14" y="279"/>
                  </a:lnTo>
                  <a:lnTo>
                    <a:pt x="4" y="263"/>
                  </a:lnTo>
                  <a:lnTo>
                    <a:pt x="0" y="246"/>
                  </a:lnTo>
                  <a:lnTo>
                    <a:pt x="0" y="166"/>
                  </a:lnTo>
                  <a:lnTo>
                    <a:pt x="4" y="146"/>
                  </a:lnTo>
                  <a:lnTo>
                    <a:pt x="16" y="131"/>
                  </a:lnTo>
                  <a:lnTo>
                    <a:pt x="31" y="121"/>
                  </a:lnTo>
                  <a:lnTo>
                    <a:pt x="49" y="117"/>
                  </a:lnTo>
                  <a:close/>
                  <a:moveTo>
                    <a:pt x="83" y="0"/>
                  </a:moveTo>
                  <a:lnTo>
                    <a:pt x="103" y="6"/>
                  </a:lnTo>
                  <a:lnTo>
                    <a:pt x="121" y="16"/>
                  </a:lnTo>
                  <a:lnTo>
                    <a:pt x="130" y="33"/>
                  </a:lnTo>
                  <a:lnTo>
                    <a:pt x="134" y="53"/>
                  </a:lnTo>
                  <a:lnTo>
                    <a:pt x="130" y="73"/>
                  </a:lnTo>
                  <a:lnTo>
                    <a:pt x="121" y="91"/>
                  </a:lnTo>
                  <a:lnTo>
                    <a:pt x="103" y="103"/>
                  </a:lnTo>
                  <a:lnTo>
                    <a:pt x="83" y="107"/>
                  </a:lnTo>
                  <a:lnTo>
                    <a:pt x="61" y="103"/>
                  </a:lnTo>
                  <a:lnTo>
                    <a:pt x="45" y="91"/>
                  </a:lnTo>
                  <a:lnTo>
                    <a:pt x="33" y="73"/>
                  </a:lnTo>
                  <a:lnTo>
                    <a:pt x="29" y="53"/>
                  </a:lnTo>
                  <a:lnTo>
                    <a:pt x="33" y="33"/>
                  </a:lnTo>
                  <a:lnTo>
                    <a:pt x="45" y="16"/>
                  </a:lnTo>
                  <a:lnTo>
                    <a:pt x="61" y="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278" name="Freeform 148"/>
            <p:cNvSpPr>
              <a:spLocks noEditPoints="1"/>
            </p:cNvSpPr>
            <p:nvPr/>
          </p:nvSpPr>
          <p:spPr bwMode="auto">
            <a:xfrm>
              <a:off x="5090319" y="1274763"/>
              <a:ext cx="295275" cy="603647"/>
            </a:xfrm>
            <a:custGeom>
              <a:avLst/>
              <a:gdLst>
                <a:gd name="T0" fmla="*/ 2147483646 w 218"/>
                <a:gd name="T1" fmla="*/ 2147483646 h 444"/>
                <a:gd name="T2" fmla="*/ 2147483646 w 218"/>
                <a:gd name="T3" fmla="*/ 2147483646 h 444"/>
                <a:gd name="T4" fmla="*/ 2147483646 w 218"/>
                <a:gd name="T5" fmla="*/ 2147483646 h 444"/>
                <a:gd name="T6" fmla="*/ 2147483646 w 218"/>
                <a:gd name="T7" fmla="*/ 2147483646 h 444"/>
                <a:gd name="T8" fmla="*/ 2147483646 w 218"/>
                <a:gd name="T9" fmla="*/ 2147483646 h 444"/>
                <a:gd name="T10" fmla="*/ 2147483646 w 218"/>
                <a:gd name="T11" fmla="*/ 2147483646 h 444"/>
                <a:gd name="T12" fmla="*/ 2147483646 w 218"/>
                <a:gd name="T13" fmla="*/ 2147483646 h 444"/>
                <a:gd name="T14" fmla="*/ 2147483646 w 218"/>
                <a:gd name="T15" fmla="*/ 2147483646 h 444"/>
                <a:gd name="T16" fmla="*/ 2147483646 w 218"/>
                <a:gd name="T17" fmla="*/ 2147483646 h 444"/>
                <a:gd name="T18" fmla="*/ 2147483646 w 218"/>
                <a:gd name="T19" fmla="*/ 2147483646 h 444"/>
                <a:gd name="T20" fmla="*/ 2147483646 w 218"/>
                <a:gd name="T21" fmla="*/ 2147483646 h 444"/>
                <a:gd name="T22" fmla="*/ 2147483646 w 218"/>
                <a:gd name="T23" fmla="*/ 2147483646 h 444"/>
                <a:gd name="T24" fmla="*/ 2147483646 w 218"/>
                <a:gd name="T25" fmla="*/ 2147483646 h 444"/>
                <a:gd name="T26" fmla="*/ 2147483646 w 218"/>
                <a:gd name="T27" fmla="*/ 2147483646 h 444"/>
                <a:gd name="T28" fmla="*/ 2147483646 w 218"/>
                <a:gd name="T29" fmla="*/ 2147483646 h 444"/>
                <a:gd name="T30" fmla="*/ 2147483646 w 218"/>
                <a:gd name="T31" fmla="*/ 2147483646 h 444"/>
                <a:gd name="T32" fmla="*/ 2147483646 w 218"/>
                <a:gd name="T33" fmla="*/ 2147483646 h 444"/>
                <a:gd name="T34" fmla="*/ 2147483646 w 218"/>
                <a:gd name="T35" fmla="*/ 2147483646 h 444"/>
                <a:gd name="T36" fmla="*/ 2147483646 w 218"/>
                <a:gd name="T37" fmla="*/ 2147483646 h 444"/>
                <a:gd name="T38" fmla="*/ 2147483646 w 218"/>
                <a:gd name="T39" fmla="*/ 2147483646 h 444"/>
                <a:gd name="T40" fmla="*/ 2147483646 w 218"/>
                <a:gd name="T41" fmla="*/ 2147483646 h 444"/>
                <a:gd name="T42" fmla="*/ 2147483646 w 218"/>
                <a:gd name="T43" fmla="*/ 2147483646 h 444"/>
                <a:gd name="T44" fmla="*/ 2147483646 w 218"/>
                <a:gd name="T45" fmla="*/ 2147483646 h 444"/>
                <a:gd name="T46" fmla="*/ 2147483646 w 218"/>
                <a:gd name="T47" fmla="*/ 2147483646 h 444"/>
                <a:gd name="T48" fmla="*/ 2147483646 w 218"/>
                <a:gd name="T49" fmla="*/ 2147483646 h 444"/>
                <a:gd name="T50" fmla="*/ 2147483646 w 218"/>
                <a:gd name="T51" fmla="*/ 2147483646 h 444"/>
                <a:gd name="T52" fmla="*/ 2147483646 w 218"/>
                <a:gd name="T53" fmla="*/ 2147483646 h 444"/>
                <a:gd name="T54" fmla="*/ 2147483646 w 218"/>
                <a:gd name="T55" fmla="*/ 2147483646 h 444"/>
                <a:gd name="T56" fmla="*/ 2147483646 w 218"/>
                <a:gd name="T57" fmla="*/ 2147483646 h 444"/>
                <a:gd name="T58" fmla="*/ 2147483646 w 218"/>
                <a:gd name="T59" fmla="*/ 2147483646 h 444"/>
                <a:gd name="T60" fmla="*/ 2147483646 w 218"/>
                <a:gd name="T61" fmla="*/ 2147483646 h 444"/>
                <a:gd name="T62" fmla="*/ 2147483646 w 218"/>
                <a:gd name="T63" fmla="*/ 2147483646 h 444"/>
                <a:gd name="T64" fmla="*/ 2147483646 w 218"/>
                <a:gd name="T65" fmla="*/ 2147483646 h 444"/>
                <a:gd name="T66" fmla="*/ 2147483646 w 218"/>
                <a:gd name="T67" fmla="*/ 2147483646 h 444"/>
                <a:gd name="T68" fmla="*/ 2147483646 w 218"/>
                <a:gd name="T69" fmla="*/ 2147483646 h 444"/>
                <a:gd name="T70" fmla="*/ 2147483646 w 218"/>
                <a:gd name="T71" fmla="*/ 2147483646 h 444"/>
                <a:gd name="T72" fmla="*/ 2147483646 w 218"/>
                <a:gd name="T73" fmla="*/ 2147483646 h 444"/>
                <a:gd name="T74" fmla="*/ 2147483646 w 218"/>
                <a:gd name="T75" fmla="*/ 2147483646 h 444"/>
                <a:gd name="T76" fmla="*/ 2147483646 w 218"/>
                <a:gd name="T77" fmla="*/ 2147483646 h 444"/>
                <a:gd name="T78" fmla="*/ 2147483646 w 218"/>
                <a:gd name="T79" fmla="*/ 2147483646 h 444"/>
                <a:gd name="T80" fmla="*/ 2147483646 w 218"/>
                <a:gd name="T81" fmla="*/ 2147483646 h 444"/>
                <a:gd name="T82" fmla="*/ 2147483646 w 218"/>
                <a:gd name="T83" fmla="*/ 2147483646 h 444"/>
                <a:gd name="T84" fmla="*/ 2147483646 w 218"/>
                <a:gd name="T85" fmla="*/ 2147483646 h 444"/>
                <a:gd name="T86" fmla="*/ 2147483646 w 218"/>
                <a:gd name="T87" fmla="*/ 2147483646 h 444"/>
                <a:gd name="T88" fmla="*/ 2147483646 w 218"/>
                <a:gd name="T89" fmla="*/ 2147483646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8" h="444">
                  <a:moveTo>
                    <a:pt x="89" y="392"/>
                  </a:moveTo>
                  <a:lnTo>
                    <a:pt x="95" y="394"/>
                  </a:lnTo>
                  <a:lnTo>
                    <a:pt x="99" y="394"/>
                  </a:lnTo>
                  <a:lnTo>
                    <a:pt x="134" y="394"/>
                  </a:lnTo>
                  <a:lnTo>
                    <a:pt x="134" y="444"/>
                  </a:lnTo>
                  <a:lnTo>
                    <a:pt x="97" y="444"/>
                  </a:lnTo>
                  <a:lnTo>
                    <a:pt x="89" y="392"/>
                  </a:lnTo>
                  <a:close/>
                  <a:moveTo>
                    <a:pt x="150" y="301"/>
                  </a:moveTo>
                  <a:lnTo>
                    <a:pt x="150" y="305"/>
                  </a:lnTo>
                  <a:lnTo>
                    <a:pt x="142" y="307"/>
                  </a:lnTo>
                  <a:lnTo>
                    <a:pt x="138" y="311"/>
                  </a:lnTo>
                  <a:lnTo>
                    <a:pt x="134" y="315"/>
                  </a:lnTo>
                  <a:lnTo>
                    <a:pt x="134" y="321"/>
                  </a:lnTo>
                  <a:lnTo>
                    <a:pt x="134" y="327"/>
                  </a:lnTo>
                  <a:lnTo>
                    <a:pt x="136" y="331"/>
                  </a:lnTo>
                  <a:lnTo>
                    <a:pt x="138" y="333"/>
                  </a:lnTo>
                  <a:lnTo>
                    <a:pt x="140" y="337"/>
                  </a:lnTo>
                  <a:lnTo>
                    <a:pt x="144" y="339"/>
                  </a:lnTo>
                  <a:lnTo>
                    <a:pt x="150" y="343"/>
                  </a:lnTo>
                  <a:lnTo>
                    <a:pt x="154" y="345"/>
                  </a:lnTo>
                  <a:lnTo>
                    <a:pt x="154" y="349"/>
                  </a:lnTo>
                  <a:lnTo>
                    <a:pt x="156" y="351"/>
                  </a:lnTo>
                  <a:lnTo>
                    <a:pt x="156" y="357"/>
                  </a:lnTo>
                  <a:lnTo>
                    <a:pt x="154" y="359"/>
                  </a:lnTo>
                  <a:lnTo>
                    <a:pt x="152" y="361"/>
                  </a:lnTo>
                  <a:lnTo>
                    <a:pt x="150" y="361"/>
                  </a:lnTo>
                  <a:lnTo>
                    <a:pt x="150" y="359"/>
                  </a:lnTo>
                  <a:lnTo>
                    <a:pt x="150" y="357"/>
                  </a:lnTo>
                  <a:lnTo>
                    <a:pt x="150" y="351"/>
                  </a:lnTo>
                  <a:lnTo>
                    <a:pt x="150" y="347"/>
                  </a:lnTo>
                  <a:lnTo>
                    <a:pt x="134" y="347"/>
                  </a:lnTo>
                  <a:lnTo>
                    <a:pt x="134" y="351"/>
                  </a:lnTo>
                  <a:lnTo>
                    <a:pt x="134" y="357"/>
                  </a:lnTo>
                  <a:lnTo>
                    <a:pt x="136" y="361"/>
                  </a:lnTo>
                  <a:lnTo>
                    <a:pt x="138" y="365"/>
                  </a:lnTo>
                  <a:lnTo>
                    <a:pt x="144" y="369"/>
                  </a:lnTo>
                  <a:lnTo>
                    <a:pt x="150" y="369"/>
                  </a:lnTo>
                  <a:lnTo>
                    <a:pt x="150" y="377"/>
                  </a:lnTo>
                  <a:lnTo>
                    <a:pt x="156" y="377"/>
                  </a:lnTo>
                  <a:lnTo>
                    <a:pt x="156" y="371"/>
                  </a:lnTo>
                  <a:lnTo>
                    <a:pt x="164" y="369"/>
                  </a:lnTo>
                  <a:lnTo>
                    <a:pt x="170" y="365"/>
                  </a:lnTo>
                  <a:lnTo>
                    <a:pt x="172" y="359"/>
                  </a:lnTo>
                  <a:lnTo>
                    <a:pt x="174" y="351"/>
                  </a:lnTo>
                  <a:lnTo>
                    <a:pt x="172" y="345"/>
                  </a:lnTo>
                  <a:lnTo>
                    <a:pt x="172" y="341"/>
                  </a:lnTo>
                  <a:lnTo>
                    <a:pt x="170" y="339"/>
                  </a:lnTo>
                  <a:lnTo>
                    <a:pt x="168" y="337"/>
                  </a:lnTo>
                  <a:lnTo>
                    <a:pt x="164" y="333"/>
                  </a:lnTo>
                  <a:lnTo>
                    <a:pt x="160" y="331"/>
                  </a:lnTo>
                  <a:lnTo>
                    <a:pt x="156" y="329"/>
                  </a:lnTo>
                  <a:lnTo>
                    <a:pt x="152" y="327"/>
                  </a:lnTo>
                  <a:lnTo>
                    <a:pt x="152" y="325"/>
                  </a:lnTo>
                  <a:lnTo>
                    <a:pt x="150" y="323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2" y="315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6" y="319"/>
                  </a:lnTo>
                  <a:lnTo>
                    <a:pt x="156" y="321"/>
                  </a:lnTo>
                  <a:lnTo>
                    <a:pt x="156" y="325"/>
                  </a:lnTo>
                  <a:lnTo>
                    <a:pt x="172" y="325"/>
                  </a:lnTo>
                  <a:lnTo>
                    <a:pt x="172" y="321"/>
                  </a:lnTo>
                  <a:lnTo>
                    <a:pt x="170" y="315"/>
                  </a:lnTo>
                  <a:lnTo>
                    <a:pt x="168" y="311"/>
                  </a:lnTo>
                  <a:lnTo>
                    <a:pt x="164" y="307"/>
                  </a:lnTo>
                  <a:lnTo>
                    <a:pt x="156" y="305"/>
                  </a:lnTo>
                  <a:lnTo>
                    <a:pt x="156" y="301"/>
                  </a:lnTo>
                  <a:lnTo>
                    <a:pt x="150" y="301"/>
                  </a:lnTo>
                  <a:close/>
                  <a:moveTo>
                    <a:pt x="49" y="117"/>
                  </a:moveTo>
                  <a:lnTo>
                    <a:pt x="113" y="117"/>
                  </a:lnTo>
                  <a:lnTo>
                    <a:pt x="130" y="121"/>
                  </a:lnTo>
                  <a:lnTo>
                    <a:pt x="146" y="131"/>
                  </a:lnTo>
                  <a:lnTo>
                    <a:pt x="158" y="146"/>
                  </a:lnTo>
                  <a:lnTo>
                    <a:pt x="162" y="166"/>
                  </a:lnTo>
                  <a:lnTo>
                    <a:pt x="162" y="246"/>
                  </a:lnTo>
                  <a:lnTo>
                    <a:pt x="162" y="252"/>
                  </a:lnTo>
                  <a:lnTo>
                    <a:pt x="162" y="291"/>
                  </a:lnTo>
                  <a:lnTo>
                    <a:pt x="206" y="291"/>
                  </a:lnTo>
                  <a:lnTo>
                    <a:pt x="210" y="291"/>
                  </a:lnTo>
                  <a:lnTo>
                    <a:pt x="214" y="295"/>
                  </a:lnTo>
                  <a:lnTo>
                    <a:pt x="216" y="299"/>
                  </a:lnTo>
                  <a:lnTo>
                    <a:pt x="218" y="303"/>
                  </a:lnTo>
                  <a:lnTo>
                    <a:pt x="218" y="375"/>
                  </a:lnTo>
                  <a:lnTo>
                    <a:pt x="216" y="379"/>
                  </a:lnTo>
                  <a:lnTo>
                    <a:pt x="214" y="382"/>
                  </a:lnTo>
                  <a:lnTo>
                    <a:pt x="210" y="384"/>
                  </a:lnTo>
                  <a:lnTo>
                    <a:pt x="206" y="386"/>
                  </a:lnTo>
                  <a:lnTo>
                    <a:pt x="99" y="386"/>
                  </a:lnTo>
                  <a:lnTo>
                    <a:pt x="95" y="384"/>
                  </a:lnTo>
                  <a:lnTo>
                    <a:pt x="91" y="382"/>
                  </a:lnTo>
                  <a:lnTo>
                    <a:pt x="89" y="379"/>
                  </a:lnTo>
                  <a:lnTo>
                    <a:pt x="89" y="375"/>
                  </a:lnTo>
                  <a:lnTo>
                    <a:pt x="89" y="303"/>
                  </a:lnTo>
                  <a:lnTo>
                    <a:pt x="89" y="299"/>
                  </a:lnTo>
                  <a:lnTo>
                    <a:pt x="91" y="295"/>
                  </a:lnTo>
                  <a:lnTo>
                    <a:pt x="95" y="291"/>
                  </a:lnTo>
                  <a:lnTo>
                    <a:pt x="99" y="291"/>
                  </a:lnTo>
                  <a:lnTo>
                    <a:pt x="144" y="291"/>
                  </a:lnTo>
                  <a:lnTo>
                    <a:pt x="144" y="281"/>
                  </a:lnTo>
                  <a:lnTo>
                    <a:pt x="99" y="281"/>
                  </a:lnTo>
                  <a:lnTo>
                    <a:pt x="93" y="283"/>
                  </a:lnTo>
                  <a:lnTo>
                    <a:pt x="87" y="285"/>
                  </a:lnTo>
                  <a:lnTo>
                    <a:pt x="83" y="291"/>
                  </a:lnTo>
                  <a:lnTo>
                    <a:pt x="79" y="295"/>
                  </a:lnTo>
                  <a:lnTo>
                    <a:pt x="79" y="303"/>
                  </a:lnTo>
                  <a:lnTo>
                    <a:pt x="79" y="373"/>
                  </a:lnTo>
                  <a:lnTo>
                    <a:pt x="67" y="444"/>
                  </a:lnTo>
                  <a:lnTo>
                    <a:pt x="27" y="444"/>
                  </a:lnTo>
                  <a:lnTo>
                    <a:pt x="27" y="289"/>
                  </a:lnTo>
                  <a:lnTo>
                    <a:pt x="14" y="279"/>
                  </a:lnTo>
                  <a:lnTo>
                    <a:pt x="4" y="263"/>
                  </a:lnTo>
                  <a:lnTo>
                    <a:pt x="0" y="246"/>
                  </a:lnTo>
                  <a:lnTo>
                    <a:pt x="0" y="166"/>
                  </a:lnTo>
                  <a:lnTo>
                    <a:pt x="4" y="146"/>
                  </a:lnTo>
                  <a:lnTo>
                    <a:pt x="16" y="131"/>
                  </a:lnTo>
                  <a:lnTo>
                    <a:pt x="31" y="121"/>
                  </a:lnTo>
                  <a:lnTo>
                    <a:pt x="49" y="117"/>
                  </a:lnTo>
                  <a:close/>
                  <a:moveTo>
                    <a:pt x="83" y="0"/>
                  </a:moveTo>
                  <a:lnTo>
                    <a:pt x="103" y="6"/>
                  </a:lnTo>
                  <a:lnTo>
                    <a:pt x="121" y="16"/>
                  </a:lnTo>
                  <a:lnTo>
                    <a:pt x="130" y="33"/>
                  </a:lnTo>
                  <a:lnTo>
                    <a:pt x="134" y="53"/>
                  </a:lnTo>
                  <a:lnTo>
                    <a:pt x="130" y="73"/>
                  </a:lnTo>
                  <a:lnTo>
                    <a:pt x="121" y="91"/>
                  </a:lnTo>
                  <a:lnTo>
                    <a:pt x="103" y="103"/>
                  </a:lnTo>
                  <a:lnTo>
                    <a:pt x="83" y="107"/>
                  </a:lnTo>
                  <a:lnTo>
                    <a:pt x="61" y="103"/>
                  </a:lnTo>
                  <a:lnTo>
                    <a:pt x="45" y="91"/>
                  </a:lnTo>
                  <a:lnTo>
                    <a:pt x="33" y="73"/>
                  </a:lnTo>
                  <a:lnTo>
                    <a:pt x="29" y="53"/>
                  </a:lnTo>
                  <a:lnTo>
                    <a:pt x="33" y="33"/>
                  </a:lnTo>
                  <a:lnTo>
                    <a:pt x="45" y="16"/>
                  </a:lnTo>
                  <a:lnTo>
                    <a:pt x="61" y="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279" name="Freeform 148"/>
            <p:cNvSpPr>
              <a:spLocks noEditPoints="1"/>
            </p:cNvSpPr>
            <p:nvPr/>
          </p:nvSpPr>
          <p:spPr bwMode="auto">
            <a:xfrm>
              <a:off x="5462985" y="1274763"/>
              <a:ext cx="296465" cy="603647"/>
            </a:xfrm>
            <a:custGeom>
              <a:avLst/>
              <a:gdLst>
                <a:gd name="T0" fmla="*/ 2147483646 w 218"/>
                <a:gd name="T1" fmla="*/ 2147483646 h 444"/>
                <a:gd name="T2" fmla="*/ 2147483646 w 218"/>
                <a:gd name="T3" fmla="*/ 2147483646 h 444"/>
                <a:gd name="T4" fmla="*/ 2147483646 w 218"/>
                <a:gd name="T5" fmla="*/ 2147483646 h 444"/>
                <a:gd name="T6" fmla="*/ 2147483646 w 218"/>
                <a:gd name="T7" fmla="*/ 2147483646 h 444"/>
                <a:gd name="T8" fmla="*/ 2147483646 w 218"/>
                <a:gd name="T9" fmla="*/ 2147483646 h 444"/>
                <a:gd name="T10" fmla="*/ 2147483646 w 218"/>
                <a:gd name="T11" fmla="*/ 2147483646 h 444"/>
                <a:gd name="T12" fmla="*/ 2147483646 w 218"/>
                <a:gd name="T13" fmla="*/ 2147483646 h 444"/>
                <a:gd name="T14" fmla="*/ 2147483646 w 218"/>
                <a:gd name="T15" fmla="*/ 2147483646 h 444"/>
                <a:gd name="T16" fmla="*/ 2147483646 w 218"/>
                <a:gd name="T17" fmla="*/ 2147483646 h 444"/>
                <a:gd name="T18" fmla="*/ 2147483646 w 218"/>
                <a:gd name="T19" fmla="*/ 2147483646 h 444"/>
                <a:gd name="T20" fmla="*/ 2147483646 w 218"/>
                <a:gd name="T21" fmla="*/ 2147483646 h 444"/>
                <a:gd name="T22" fmla="*/ 2147483646 w 218"/>
                <a:gd name="T23" fmla="*/ 2147483646 h 444"/>
                <a:gd name="T24" fmla="*/ 2147483646 w 218"/>
                <a:gd name="T25" fmla="*/ 2147483646 h 444"/>
                <a:gd name="T26" fmla="*/ 2147483646 w 218"/>
                <a:gd name="T27" fmla="*/ 2147483646 h 444"/>
                <a:gd name="T28" fmla="*/ 2147483646 w 218"/>
                <a:gd name="T29" fmla="*/ 2147483646 h 444"/>
                <a:gd name="T30" fmla="*/ 2147483646 w 218"/>
                <a:gd name="T31" fmla="*/ 2147483646 h 444"/>
                <a:gd name="T32" fmla="*/ 2147483646 w 218"/>
                <a:gd name="T33" fmla="*/ 2147483646 h 444"/>
                <a:gd name="T34" fmla="*/ 2147483646 w 218"/>
                <a:gd name="T35" fmla="*/ 2147483646 h 444"/>
                <a:gd name="T36" fmla="*/ 2147483646 w 218"/>
                <a:gd name="T37" fmla="*/ 2147483646 h 444"/>
                <a:gd name="T38" fmla="*/ 2147483646 w 218"/>
                <a:gd name="T39" fmla="*/ 2147483646 h 444"/>
                <a:gd name="T40" fmla="*/ 2147483646 w 218"/>
                <a:gd name="T41" fmla="*/ 2147483646 h 444"/>
                <a:gd name="T42" fmla="*/ 2147483646 w 218"/>
                <a:gd name="T43" fmla="*/ 2147483646 h 444"/>
                <a:gd name="T44" fmla="*/ 2147483646 w 218"/>
                <a:gd name="T45" fmla="*/ 2147483646 h 444"/>
                <a:gd name="T46" fmla="*/ 2147483646 w 218"/>
                <a:gd name="T47" fmla="*/ 2147483646 h 444"/>
                <a:gd name="T48" fmla="*/ 2147483646 w 218"/>
                <a:gd name="T49" fmla="*/ 2147483646 h 444"/>
                <a:gd name="T50" fmla="*/ 2147483646 w 218"/>
                <a:gd name="T51" fmla="*/ 2147483646 h 444"/>
                <a:gd name="T52" fmla="*/ 2147483646 w 218"/>
                <a:gd name="T53" fmla="*/ 2147483646 h 444"/>
                <a:gd name="T54" fmla="*/ 2147483646 w 218"/>
                <a:gd name="T55" fmla="*/ 2147483646 h 444"/>
                <a:gd name="T56" fmla="*/ 2147483646 w 218"/>
                <a:gd name="T57" fmla="*/ 2147483646 h 444"/>
                <a:gd name="T58" fmla="*/ 2147483646 w 218"/>
                <a:gd name="T59" fmla="*/ 2147483646 h 444"/>
                <a:gd name="T60" fmla="*/ 2147483646 w 218"/>
                <a:gd name="T61" fmla="*/ 2147483646 h 444"/>
                <a:gd name="T62" fmla="*/ 2147483646 w 218"/>
                <a:gd name="T63" fmla="*/ 2147483646 h 444"/>
                <a:gd name="T64" fmla="*/ 2147483646 w 218"/>
                <a:gd name="T65" fmla="*/ 2147483646 h 444"/>
                <a:gd name="T66" fmla="*/ 2147483646 w 218"/>
                <a:gd name="T67" fmla="*/ 2147483646 h 444"/>
                <a:gd name="T68" fmla="*/ 2147483646 w 218"/>
                <a:gd name="T69" fmla="*/ 2147483646 h 444"/>
                <a:gd name="T70" fmla="*/ 2147483646 w 218"/>
                <a:gd name="T71" fmla="*/ 2147483646 h 444"/>
                <a:gd name="T72" fmla="*/ 2147483646 w 218"/>
                <a:gd name="T73" fmla="*/ 2147483646 h 444"/>
                <a:gd name="T74" fmla="*/ 2147483646 w 218"/>
                <a:gd name="T75" fmla="*/ 2147483646 h 444"/>
                <a:gd name="T76" fmla="*/ 2147483646 w 218"/>
                <a:gd name="T77" fmla="*/ 2147483646 h 444"/>
                <a:gd name="T78" fmla="*/ 2147483646 w 218"/>
                <a:gd name="T79" fmla="*/ 2147483646 h 444"/>
                <a:gd name="T80" fmla="*/ 2147483646 w 218"/>
                <a:gd name="T81" fmla="*/ 2147483646 h 444"/>
                <a:gd name="T82" fmla="*/ 2147483646 w 218"/>
                <a:gd name="T83" fmla="*/ 2147483646 h 444"/>
                <a:gd name="T84" fmla="*/ 2147483646 w 218"/>
                <a:gd name="T85" fmla="*/ 2147483646 h 444"/>
                <a:gd name="T86" fmla="*/ 2147483646 w 218"/>
                <a:gd name="T87" fmla="*/ 2147483646 h 444"/>
                <a:gd name="T88" fmla="*/ 2147483646 w 218"/>
                <a:gd name="T89" fmla="*/ 2147483646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8" h="444">
                  <a:moveTo>
                    <a:pt x="89" y="392"/>
                  </a:moveTo>
                  <a:lnTo>
                    <a:pt x="95" y="394"/>
                  </a:lnTo>
                  <a:lnTo>
                    <a:pt x="99" y="394"/>
                  </a:lnTo>
                  <a:lnTo>
                    <a:pt x="134" y="394"/>
                  </a:lnTo>
                  <a:lnTo>
                    <a:pt x="134" y="444"/>
                  </a:lnTo>
                  <a:lnTo>
                    <a:pt x="97" y="444"/>
                  </a:lnTo>
                  <a:lnTo>
                    <a:pt x="89" y="392"/>
                  </a:lnTo>
                  <a:close/>
                  <a:moveTo>
                    <a:pt x="150" y="301"/>
                  </a:moveTo>
                  <a:lnTo>
                    <a:pt x="150" y="305"/>
                  </a:lnTo>
                  <a:lnTo>
                    <a:pt x="142" y="307"/>
                  </a:lnTo>
                  <a:lnTo>
                    <a:pt x="138" y="311"/>
                  </a:lnTo>
                  <a:lnTo>
                    <a:pt x="134" y="315"/>
                  </a:lnTo>
                  <a:lnTo>
                    <a:pt x="134" y="321"/>
                  </a:lnTo>
                  <a:lnTo>
                    <a:pt x="134" y="327"/>
                  </a:lnTo>
                  <a:lnTo>
                    <a:pt x="136" y="331"/>
                  </a:lnTo>
                  <a:lnTo>
                    <a:pt x="138" y="333"/>
                  </a:lnTo>
                  <a:lnTo>
                    <a:pt x="140" y="337"/>
                  </a:lnTo>
                  <a:lnTo>
                    <a:pt x="144" y="339"/>
                  </a:lnTo>
                  <a:lnTo>
                    <a:pt x="150" y="343"/>
                  </a:lnTo>
                  <a:lnTo>
                    <a:pt x="154" y="345"/>
                  </a:lnTo>
                  <a:lnTo>
                    <a:pt x="154" y="349"/>
                  </a:lnTo>
                  <a:lnTo>
                    <a:pt x="156" y="351"/>
                  </a:lnTo>
                  <a:lnTo>
                    <a:pt x="156" y="357"/>
                  </a:lnTo>
                  <a:lnTo>
                    <a:pt x="154" y="359"/>
                  </a:lnTo>
                  <a:lnTo>
                    <a:pt x="152" y="361"/>
                  </a:lnTo>
                  <a:lnTo>
                    <a:pt x="150" y="361"/>
                  </a:lnTo>
                  <a:lnTo>
                    <a:pt x="150" y="359"/>
                  </a:lnTo>
                  <a:lnTo>
                    <a:pt x="150" y="357"/>
                  </a:lnTo>
                  <a:lnTo>
                    <a:pt x="150" y="351"/>
                  </a:lnTo>
                  <a:lnTo>
                    <a:pt x="150" y="347"/>
                  </a:lnTo>
                  <a:lnTo>
                    <a:pt x="134" y="347"/>
                  </a:lnTo>
                  <a:lnTo>
                    <a:pt x="134" y="351"/>
                  </a:lnTo>
                  <a:lnTo>
                    <a:pt x="134" y="357"/>
                  </a:lnTo>
                  <a:lnTo>
                    <a:pt x="136" y="361"/>
                  </a:lnTo>
                  <a:lnTo>
                    <a:pt x="138" y="365"/>
                  </a:lnTo>
                  <a:lnTo>
                    <a:pt x="144" y="369"/>
                  </a:lnTo>
                  <a:lnTo>
                    <a:pt x="150" y="369"/>
                  </a:lnTo>
                  <a:lnTo>
                    <a:pt x="150" y="377"/>
                  </a:lnTo>
                  <a:lnTo>
                    <a:pt x="156" y="377"/>
                  </a:lnTo>
                  <a:lnTo>
                    <a:pt x="156" y="371"/>
                  </a:lnTo>
                  <a:lnTo>
                    <a:pt x="164" y="369"/>
                  </a:lnTo>
                  <a:lnTo>
                    <a:pt x="170" y="365"/>
                  </a:lnTo>
                  <a:lnTo>
                    <a:pt x="172" y="359"/>
                  </a:lnTo>
                  <a:lnTo>
                    <a:pt x="174" y="351"/>
                  </a:lnTo>
                  <a:lnTo>
                    <a:pt x="172" y="345"/>
                  </a:lnTo>
                  <a:lnTo>
                    <a:pt x="172" y="341"/>
                  </a:lnTo>
                  <a:lnTo>
                    <a:pt x="170" y="339"/>
                  </a:lnTo>
                  <a:lnTo>
                    <a:pt x="168" y="337"/>
                  </a:lnTo>
                  <a:lnTo>
                    <a:pt x="164" y="333"/>
                  </a:lnTo>
                  <a:lnTo>
                    <a:pt x="160" y="331"/>
                  </a:lnTo>
                  <a:lnTo>
                    <a:pt x="156" y="329"/>
                  </a:lnTo>
                  <a:lnTo>
                    <a:pt x="152" y="327"/>
                  </a:lnTo>
                  <a:lnTo>
                    <a:pt x="152" y="325"/>
                  </a:lnTo>
                  <a:lnTo>
                    <a:pt x="150" y="323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2" y="315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6" y="319"/>
                  </a:lnTo>
                  <a:lnTo>
                    <a:pt x="156" y="321"/>
                  </a:lnTo>
                  <a:lnTo>
                    <a:pt x="156" y="325"/>
                  </a:lnTo>
                  <a:lnTo>
                    <a:pt x="172" y="325"/>
                  </a:lnTo>
                  <a:lnTo>
                    <a:pt x="172" y="321"/>
                  </a:lnTo>
                  <a:lnTo>
                    <a:pt x="170" y="315"/>
                  </a:lnTo>
                  <a:lnTo>
                    <a:pt x="168" y="311"/>
                  </a:lnTo>
                  <a:lnTo>
                    <a:pt x="164" y="307"/>
                  </a:lnTo>
                  <a:lnTo>
                    <a:pt x="156" y="305"/>
                  </a:lnTo>
                  <a:lnTo>
                    <a:pt x="156" y="301"/>
                  </a:lnTo>
                  <a:lnTo>
                    <a:pt x="150" y="301"/>
                  </a:lnTo>
                  <a:close/>
                  <a:moveTo>
                    <a:pt x="49" y="117"/>
                  </a:moveTo>
                  <a:lnTo>
                    <a:pt x="113" y="117"/>
                  </a:lnTo>
                  <a:lnTo>
                    <a:pt x="130" y="121"/>
                  </a:lnTo>
                  <a:lnTo>
                    <a:pt x="146" y="131"/>
                  </a:lnTo>
                  <a:lnTo>
                    <a:pt x="158" y="146"/>
                  </a:lnTo>
                  <a:lnTo>
                    <a:pt x="162" y="166"/>
                  </a:lnTo>
                  <a:lnTo>
                    <a:pt x="162" y="246"/>
                  </a:lnTo>
                  <a:lnTo>
                    <a:pt x="162" y="252"/>
                  </a:lnTo>
                  <a:lnTo>
                    <a:pt x="162" y="291"/>
                  </a:lnTo>
                  <a:lnTo>
                    <a:pt x="206" y="291"/>
                  </a:lnTo>
                  <a:lnTo>
                    <a:pt x="210" y="291"/>
                  </a:lnTo>
                  <a:lnTo>
                    <a:pt x="214" y="295"/>
                  </a:lnTo>
                  <a:lnTo>
                    <a:pt x="216" y="299"/>
                  </a:lnTo>
                  <a:lnTo>
                    <a:pt x="218" y="303"/>
                  </a:lnTo>
                  <a:lnTo>
                    <a:pt x="218" y="375"/>
                  </a:lnTo>
                  <a:lnTo>
                    <a:pt x="216" y="379"/>
                  </a:lnTo>
                  <a:lnTo>
                    <a:pt x="214" y="382"/>
                  </a:lnTo>
                  <a:lnTo>
                    <a:pt x="210" y="384"/>
                  </a:lnTo>
                  <a:lnTo>
                    <a:pt x="206" y="386"/>
                  </a:lnTo>
                  <a:lnTo>
                    <a:pt x="99" y="386"/>
                  </a:lnTo>
                  <a:lnTo>
                    <a:pt x="95" y="384"/>
                  </a:lnTo>
                  <a:lnTo>
                    <a:pt x="91" y="382"/>
                  </a:lnTo>
                  <a:lnTo>
                    <a:pt x="89" y="379"/>
                  </a:lnTo>
                  <a:lnTo>
                    <a:pt x="89" y="375"/>
                  </a:lnTo>
                  <a:lnTo>
                    <a:pt x="89" y="303"/>
                  </a:lnTo>
                  <a:lnTo>
                    <a:pt x="89" y="299"/>
                  </a:lnTo>
                  <a:lnTo>
                    <a:pt x="91" y="295"/>
                  </a:lnTo>
                  <a:lnTo>
                    <a:pt x="95" y="291"/>
                  </a:lnTo>
                  <a:lnTo>
                    <a:pt x="99" y="291"/>
                  </a:lnTo>
                  <a:lnTo>
                    <a:pt x="144" y="291"/>
                  </a:lnTo>
                  <a:lnTo>
                    <a:pt x="144" y="281"/>
                  </a:lnTo>
                  <a:lnTo>
                    <a:pt x="99" y="281"/>
                  </a:lnTo>
                  <a:lnTo>
                    <a:pt x="93" y="283"/>
                  </a:lnTo>
                  <a:lnTo>
                    <a:pt x="87" y="285"/>
                  </a:lnTo>
                  <a:lnTo>
                    <a:pt x="83" y="291"/>
                  </a:lnTo>
                  <a:lnTo>
                    <a:pt x="79" y="295"/>
                  </a:lnTo>
                  <a:lnTo>
                    <a:pt x="79" y="303"/>
                  </a:lnTo>
                  <a:lnTo>
                    <a:pt x="79" y="373"/>
                  </a:lnTo>
                  <a:lnTo>
                    <a:pt x="67" y="444"/>
                  </a:lnTo>
                  <a:lnTo>
                    <a:pt x="27" y="444"/>
                  </a:lnTo>
                  <a:lnTo>
                    <a:pt x="27" y="289"/>
                  </a:lnTo>
                  <a:lnTo>
                    <a:pt x="14" y="279"/>
                  </a:lnTo>
                  <a:lnTo>
                    <a:pt x="4" y="263"/>
                  </a:lnTo>
                  <a:lnTo>
                    <a:pt x="0" y="246"/>
                  </a:lnTo>
                  <a:lnTo>
                    <a:pt x="0" y="166"/>
                  </a:lnTo>
                  <a:lnTo>
                    <a:pt x="4" y="146"/>
                  </a:lnTo>
                  <a:lnTo>
                    <a:pt x="16" y="131"/>
                  </a:lnTo>
                  <a:lnTo>
                    <a:pt x="31" y="121"/>
                  </a:lnTo>
                  <a:lnTo>
                    <a:pt x="49" y="117"/>
                  </a:lnTo>
                  <a:close/>
                  <a:moveTo>
                    <a:pt x="83" y="0"/>
                  </a:moveTo>
                  <a:lnTo>
                    <a:pt x="103" y="6"/>
                  </a:lnTo>
                  <a:lnTo>
                    <a:pt x="121" y="16"/>
                  </a:lnTo>
                  <a:lnTo>
                    <a:pt x="130" y="33"/>
                  </a:lnTo>
                  <a:lnTo>
                    <a:pt x="134" y="53"/>
                  </a:lnTo>
                  <a:lnTo>
                    <a:pt x="130" y="73"/>
                  </a:lnTo>
                  <a:lnTo>
                    <a:pt x="121" y="91"/>
                  </a:lnTo>
                  <a:lnTo>
                    <a:pt x="103" y="103"/>
                  </a:lnTo>
                  <a:lnTo>
                    <a:pt x="83" y="107"/>
                  </a:lnTo>
                  <a:lnTo>
                    <a:pt x="61" y="103"/>
                  </a:lnTo>
                  <a:lnTo>
                    <a:pt x="45" y="91"/>
                  </a:lnTo>
                  <a:lnTo>
                    <a:pt x="33" y="73"/>
                  </a:lnTo>
                  <a:lnTo>
                    <a:pt x="29" y="53"/>
                  </a:lnTo>
                  <a:lnTo>
                    <a:pt x="33" y="33"/>
                  </a:lnTo>
                  <a:lnTo>
                    <a:pt x="45" y="16"/>
                  </a:lnTo>
                  <a:lnTo>
                    <a:pt x="61" y="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280" name="Freeform 148"/>
            <p:cNvSpPr>
              <a:spLocks noEditPoints="1"/>
            </p:cNvSpPr>
            <p:nvPr/>
          </p:nvSpPr>
          <p:spPr bwMode="auto">
            <a:xfrm>
              <a:off x="4342606" y="2022476"/>
              <a:ext cx="296466" cy="602456"/>
            </a:xfrm>
            <a:custGeom>
              <a:avLst/>
              <a:gdLst>
                <a:gd name="T0" fmla="*/ 2147483646 w 218"/>
                <a:gd name="T1" fmla="*/ 2147483646 h 444"/>
                <a:gd name="T2" fmla="*/ 2147483646 w 218"/>
                <a:gd name="T3" fmla="*/ 2147483646 h 444"/>
                <a:gd name="T4" fmla="*/ 2147483646 w 218"/>
                <a:gd name="T5" fmla="*/ 2147483646 h 444"/>
                <a:gd name="T6" fmla="*/ 2147483646 w 218"/>
                <a:gd name="T7" fmla="*/ 2147483646 h 444"/>
                <a:gd name="T8" fmla="*/ 2147483646 w 218"/>
                <a:gd name="T9" fmla="*/ 2147483646 h 444"/>
                <a:gd name="T10" fmla="*/ 2147483646 w 218"/>
                <a:gd name="T11" fmla="*/ 2147483646 h 444"/>
                <a:gd name="T12" fmla="*/ 2147483646 w 218"/>
                <a:gd name="T13" fmla="*/ 2147483646 h 444"/>
                <a:gd name="T14" fmla="*/ 2147483646 w 218"/>
                <a:gd name="T15" fmla="*/ 2147483646 h 444"/>
                <a:gd name="T16" fmla="*/ 2147483646 w 218"/>
                <a:gd name="T17" fmla="*/ 2147483646 h 444"/>
                <a:gd name="T18" fmla="*/ 2147483646 w 218"/>
                <a:gd name="T19" fmla="*/ 2147483646 h 444"/>
                <a:gd name="T20" fmla="*/ 2147483646 w 218"/>
                <a:gd name="T21" fmla="*/ 2147483646 h 444"/>
                <a:gd name="T22" fmla="*/ 2147483646 w 218"/>
                <a:gd name="T23" fmla="*/ 2147483646 h 444"/>
                <a:gd name="T24" fmla="*/ 2147483646 w 218"/>
                <a:gd name="T25" fmla="*/ 2147483646 h 444"/>
                <a:gd name="T26" fmla="*/ 2147483646 w 218"/>
                <a:gd name="T27" fmla="*/ 2147483646 h 444"/>
                <a:gd name="T28" fmla="*/ 2147483646 w 218"/>
                <a:gd name="T29" fmla="*/ 2147483646 h 444"/>
                <a:gd name="T30" fmla="*/ 2147483646 w 218"/>
                <a:gd name="T31" fmla="*/ 2147483646 h 444"/>
                <a:gd name="T32" fmla="*/ 2147483646 w 218"/>
                <a:gd name="T33" fmla="*/ 2147483646 h 444"/>
                <a:gd name="T34" fmla="*/ 2147483646 w 218"/>
                <a:gd name="T35" fmla="*/ 2147483646 h 444"/>
                <a:gd name="T36" fmla="*/ 2147483646 w 218"/>
                <a:gd name="T37" fmla="*/ 2147483646 h 444"/>
                <a:gd name="T38" fmla="*/ 2147483646 w 218"/>
                <a:gd name="T39" fmla="*/ 2147483646 h 444"/>
                <a:gd name="T40" fmla="*/ 2147483646 w 218"/>
                <a:gd name="T41" fmla="*/ 2147483646 h 444"/>
                <a:gd name="T42" fmla="*/ 2147483646 w 218"/>
                <a:gd name="T43" fmla="*/ 2147483646 h 444"/>
                <a:gd name="T44" fmla="*/ 2147483646 w 218"/>
                <a:gd name="T45" fmla="*/ 2147483646 h 444"/>
                <a:gd name="T46" fmla="*/ 2147483646 w 218"/>
                <a:gd name="T47" fmla="*/ 2147483646 h 444"/>
                <a:gd name="T48" fmla="*/ 2147483646 w 218"/>
                <a:gd name="T49" fmla="*/ 2147483646 h 444"/>
                <a:gd name="T50" fmla="*/ 2147483646 w 218"/>
                <a:gd name="T51" fmla="*/ 2147483646 h 444"/>
                <a:gd name="T52" fmla="*/ 2147483646 w 218"/>
                <a:gd name="T53" fmla="*/ 2147483646 h 444"/>
                <a:gd name="T54" fmla="*/ 2147483646 w 218"/>
                <a:gd name="T55" fmla="*/ 2147483646 h 444"/>
                <a:gd name="T56" fmla="*/ 2147483646 w 218"/>
                <a:gd name="T57" fmla="*/ 2147483646 h 444"/>
                <a:gd name="T58" fmla="*/ 2147483646 w 218"/>
                <a:gd name="T59" fmla="*/ 2147483646 h 444"/>
                <a:gd name="T60" fmla="*/ 2147483646 w 218"/>
                <a:gd name="T61" fmla="*/ 2147483646 h 444"/>
                <a:gd name="T62" fmla="*/ 2147483646 w 218"/>
                <a:gd name="T63" fmla="*/ 2147483646 h 444"/>
                <a:gd name="T64" fmla="*/ 2147483646 w 218"/>
                <a:gd name="T65" fmla="*/ 2147483646 h 444"/>
                <a:gd name="T66" fmla="*/ 2147483646 w 218"/>
                <a:gd name="T67" fmla="*/ 2147483646 h 444"/>
                <a:gd name="T68" fmla="*/ 2147483646 w 218"/>
                <a:gd name="T69" fmla="*/ 2147483646 h 444"/>
                <a:gd name="T70" fmla="*/ 2147483646 w 218"/>
                <a:gd name="T71" fmla="*/ 2147483646 h 444"/>
                <a:gd name="T72" fmla="*/ 2147483646 w 218"/>
                <a:gd name="T73" fmla="*/ 2147483646 h 444"/>
                <a:gd name="T74" fmla="*/ 2147483646 w 218"/>
                <a:gd name="T75" fmla="*/ 2147483646 h 444"/>
                <a:gd name="T76" fmla="*/ 2147483646 w 218"/>
                <a:gd name="T77" fmla="*/ 2147483646 h 444"/>
                <a:gd name="T78" fmla="*/ 2147483646 w 218"/>
                <a:gd name="T79" fmla="*/ 2147483646 h 444"/>
                <a:gd name="T80" fmla="*/ 2147483646 w 218"/>
                <a:gd name="T81" fmla="*/ 2147483646 h 444"/>
                <a:gd name="T82" fmla="*/ 2147483646 w 218"/>
                <a:gd name="T83" fmla="*/ 2147483646 h 444"/>
                <a:gd name="T84" fmla="*/ 2147483646 w 218"/>
                <a:gd name="T85" fmla="*/ 2147483646 h 444"/>
                <a:gd name="T86" fmla="*/ 2147483646 w 218"/>
                <a:gd name="T87" fmla="*/ 2147483646 h 444"/>
                <a:gd name="T88" fmla="*/ 2147483646 w 218"/>
                <a:gd name="T89" fmla="*/ 2147483646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8" h="444">
                  <a:moveTo>
                    <a:pt x="89" y="392"/>
                  </a:moveTo>
                  <a:lnTo>
                    <a:pt x="95" y="394"/>
                  </a:lnTo>
                  <a:lnTo>
                    <a:pt x="99" y="394"/>
                  </a:lnTo>
                  <a:lnTo>
                    <a:pt x="134" y="394"/>
                  </a:lnTo>
                  <a:lnTo>
                    <a:pt x="134" y="444"/>
                  </a:lnTo>
                  <a:lnTo>
                    <a:pt x="97" y="444"/>
                  </a:lnTo>
                  <a:lnTo>
                    <a:pt x="89" y="392"/>
                  </a:lnTo>
                  <a:close/>
                  <a:moveTo>
                    <a:pt x="150" y="301"/>
                  </a:moveTo>
                  <a:lnTo>
                    <a:pt x="150" y="305"/>
                  </a:lnTo>
                  <a:lnTo>
                    <a:pt x="142" y="307"/>
                  </a:lnTo>
                  <a:lnTo>
                    <a:pt x="138" y="311"/>
                  </a:lnTo>
                  <a:lnTo>
                    <a:pt x="134" y="315"/>
                  </a:lnTo>
                  <a:lnTo>
                    <a:pt x="134" y="321"/>
                  </a:lnTo>
                  <a:lnTo>
                    <a:pt x="134" y="327"/>
                  </a:lnTo>
                  <a:lnTo>
                    <a:pt x="136" y="331"/>
                  </a:lnTo>
                  <a:lnTo>
                    <a:pt x="138" y="333"/>
                  </a:lnTo>
                  <a:lnTo>
                    <a:pt x="140" y="337"/>
                  </a:lnTo>
                  <a:lnTo>
                    <a:pt x="144" y="339"/>
                  </a:lnTo>
                  <a:lnTo>
                    <a:pt x="150" y="343"/>
                  </a:lnTo>
                  <a:lnTo>
                    <a:pt x="154" y="345"/>
                  </a:lnTo>
                  <a:lnTo>
                    <a:pt x="154" y="349"/>
                  </a:lnTo>
                  <a:lnTo>
                    <a:pt x="156" y="351"/>
                  </a:lnTo>
                  <a:lnTo>
                    <a:pt x="156" y="357"/>
                  </a:lnTo>
                  <a:lnTo>
                    <a:pt x="154" y="359"/>
                  </a:lnTo>
                  <a:lnTo>
                    <a:pt x="152" y="361"/>
                  </a:lnTo>
                  <a:lnTo>
                    <a:pt x="150" y="361"/>
                  </a:lnTo>
                  <a:lnTo>
                    <a:pt x="150" y="359"/>
                  </a:lnTo>
                  <a:lnTo>
                    <a:pt x="150" y="357"/>
                  </a:lnTo>
                  <a:lnTo>
                    <a:pt x="150" y="351"/>
                  </a:lnTo>
                  <a:lnTo>
                    <a:pt x="150" y="347"/>
                  </a:lnTo>
                  <a:lnTo>
                    <a:pt x="134" y="347"/>
                  </a:lnTo>
                  <a:lnTo>
                    <a:pt x="134" y="351"/>
                  </a:lnTo>
                  <a:lnTo>
                    <a:pt x="134" y="357"/>
                  </a:lnTo>
                  <a:lnTo>
                    <a:pt x="136" y="361"/>
                  </a:lnTo>
                  <a:lnTo>
                    <a:pt x="138" y="365"/>
                  </a:lnTo>
                  <a:lnTo>
                    <a:pt x="144" y="369"/>
                  </a:lnTo>
                  <a:lnTo>
                    <a:pt x="150" y="369"/>
                  </a:lnTo>
                  <a:lnTo>
                    <a:pt x="150" y="377"/>
                  </a:lnTo>
                  <a:lnTo>
                    <a:pt x="156" y="377"/>
                  </a:lnTo>
                  <a:lnTo>
                    <a:pt x="156" y="371"/>
                  </a:lnTo>
                  <a:lnTo>
                    <a:pt x="164" y="369"/>
                  </a:lnTo>
                  <a:lnTo>
                    <a:pt x="170" y="365"/>
                  </a:lnTo>
                  <a:lnTo>
                    <a:pt x="172" y="359"/>
                  </a:lnTo>
                  <a:lnTo>
                    <a:pt x="174" y="351"/>
                  </a:lnTo>
                  <a:lnTo>
                    <a:pt x="172" y="345"/>
                  </a:lnTo>
                  <a:lnTo>
                    <a:pt x="172" y="341"/>
                  </a:lnTo>
                  <a:lnTo>
                    <a:pt x="170" y="339"/>
                  </a:lnTo>
                  <a:lnTo>
                    <a:pt x="168" y="337"/>
                  </a:lnTo>
                  <a:lnTo>
                    <a:pt x="164" y="333"/>
                  </a:lnTo>
                  <a:lnTo>
                    <a:pt x="160" y="331"/>
                  </a:lnTo>
                  <a:lnTo>
                    <a:pt x="156" y="329"/>
                  </a:lnTo>
                  <a:lnTo>
                    <a:pt x="152" y="327"/>
                  </a:lnTo>
                  <a:lnTo>
                    <a:pt x="152" y="325"/>
                  </a:lnTo>
                  <a:lnTo>
                    <a:pt x="150" y="323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2" y="315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6" y="319"/>
                  </a:lnTo>
                  <a:lnTo>
                    <a:pt x="156" y="321"/>
                  </a:lnTo>
                  <a:lnTo>
                    <a:pt x="156" y="325"/>
                  </a:lnTo>
                  <a:lnTo>
                    <a:pt x="172" y="325"/>
                  </a:lnTo>
                  <a:lnTo>
                    <a:pt x="172" y="321"/>
                  </a:lnTo>
                  <a:lnTo>
                    <a:pt x="170" y="315"/>
                  </a:lnTo>
                  <a:lnTo>
                    <a:pt x="168" y="311"/>
                  </a:lnTo>
                  <a:lnTo>
                    <a:pt x="164" y="307"/>
                  </a:lnTo>
                  <a:lnTo>
                    <a:pt x="156" y="305"/>
                  </a:lnTo>
                  <a:lnTo>
                    <a:pt x="156" y="301"/>
                  </a:lnTo>
                  <a:lnTo>
                    <a:pt x="150" y="301"/>
                  </a:lnTo>
                  <a:close/>
                  <a:moveTo>
                    <a:pt x="49" y="117"/>
                  </a:moveTo>
                  <a:lnTo>
                    <a:pt x="113" y="117"/>
                  </a:lnTo>
                  <a:lnTo>
                    <a:pt x="130" y="121"/>
                  </a:lnTo>
                  <a:lnTo>
                    <a:pt x="146" y="131"/>
                  </a:lnTo>
                  <a:lnTo>
                    <a:pt x="158" y="146"/>
                  </a:lnTo>
                  <a:lnTo>
                    <a:pt x="162" y="166"/>
                  </a:lnTo>
                  <a:lnTo>
                    <a:pt x="162" y="246"/>
                  </a:lnTo>
                  <a:lnTo>
                    <a:pt x="162" y="252"/>
                  </a:lnTo>
                  <a:lnTo>
                    <a:pt x="162" y="291"/>
                  </a:lnTo>
                  <a:lnTo>
                    <a:pt x="206" y="291"/>
                  </a:lnTo>
                  <a:lnTo>
                    <a:pt x="210" y="291"/>
                  </a:lnTo>
                  <a:lnTo>
                    <a:pt x="214" y="295"/>
                  </a:lnTo>
                  <a:lnTo>
                    <a:pt x="216" y="299"/>
                  </a:lnTo>
                  <a:lnTo>
                    <a:pt x="218" y="303"/>
                  </a:lnTo>
                  <a:lnTo>
                    <a:pt x="218" y="375"/>
                  </a:lnTo>
                  <a:lnTo>
                    <a:pt x="216" y="379"/>
                  </a:lnTo>
                  <a:lnTo>
                    <a:pt x="214" y="382"/>
                  </a:lnTo>
                  <a:lnTo>
                    <a:pt x="210" y="384"/>
                  </a:lnTo>
                  <a:lnTo>
                    <a:pt x="206" y="386"/>
                  </a:lnTo>
                  <a:lnTo>
                    <a:pt x="99" y="386"/>
                  </a:lnTo>
                  <a:lnTo>
                    <a:pt x="95" y="384"/>
                  </a:lnTo>
                  <a:lnTo>
                    <a:pt x="91" y="382"/>
                  </a:lnTo>
                  <a:lnTo>
                    <a:pt x="89" y="379"/>
                  </a:lnTo>
                  <a:lnTo>
                    <a:pt x="89" y="375"/>
                  </a:lnTo>
                  <a:lnTo>
                    <a:pt x="89" y="303"/>
                  </a:lnTo>
                  <a:lnTo>
                    <a:pt x="89" y="299"/>
                  </a:lnTo>
                  <a:lnTo>
                    <a:pt x="91" y="295"/>
                  </a:lnTo>
                  <a:lnTo>
                    <a:pt x="95" y="291"/>
                  </a:lnTo>
                  <a:lnTo>
                    <a:pt x="99" y="291"/>
                  </a:lnTo>
                  <a:lnTo>
                    <a:pt x="144" y="291"/>
                  </a:lnTo>
                  <a:lnTo>
                    <a:pt x="144" y="281"/>
                  </a:lnTo>
                  <a:lnTo>
                    <a:pt x="99" y="281"/>
                  </a:lnTo>
                  <a:lnTo>
                    <a:pt x="93" y="283"/>
                  </a:lnTo>
                  <a:lnTo>
                    <a:pt x="87" y="285"/>
                  </a:lnTo>
                  <a:lnTo>
                    <a:pt x="83" y="291"/>
                  </a:lnTo>
                  <a:lnTo>
                    <a:pt x="79" y="295"/>
                  </a:lnTo>
                  <a:lnTo>
                    <a:pt x="79" y="303"/>
                  </a:lnTo>
                  <a:lnTo>
                    <a:pt x="79" y="373"/>
                  </a:lnTo>
                  <a:lnTo>
                    <a:pt x="67" y="444"/>
                  </a:lnTo>
                  <a:lnTo>
                    <a:pt x="27" y="444"/>
                  </a:lnTo>
                  <a:lnTo>
                    <a:pt x="27" y="289"/>
                  </a:lnTo>
                  <a:lnTo>
                    <a:pt x="14" y="279"/>
                  </a:lnTo>
                  <a:lnTo>
                    <a:pt x="4" y="263"/>
                  </a:lnTo>
                  <a:lnTo>
                    <a:pt x="0" y="246"/>
                  </a:lnTo>
                  <a:lnTo>
                    <a:pt x="0" y="166"/>
                  </a:lnTo>
                  <a:lnTo>
                    <a:pt x="4" y="146"/>
                  </a:lnTo>
                  <a:lnTo>
                    <a:pt x="16" y="131"/>
                  </a:lnTo>
                  <a:lnTo>
                    <a:pt x="31" y="121"/>
                  </a:lnTo>
                  <a:lnTo>
                    <a:pt x="49" y="117"/>
                  </a:lnTo>
                  <a:close/>
                  <a:moveTo>
                    <a:pt x="83" y="0"/>
                  </a:moveTo>
                  <a:lnTo>
                    <a:pt x="103" y="6"/>
                  </a:lnTo>
                  <a:lnTo>
                    <a:pt x="121" y="16"/>
                  </a:lnTo>
                  <a:lnTo>
                    <a:pt x="130" y="33"/>
                  </a:lnTo>
                  <a:lnTo>
                    <a:pt x="134" y="53"/>
                  </a:lnTo>
                  <a:lnTo>
                    <a:pt x="130" y="73"/>
                  </a:lnTo>
                  <a:lnTo>
                    <a:pt x="121" y="91"/>
                  </a:lnTo>
                  <a:lnTo>
                    <a:pt x="103" y="103"/>
                  </a:lnTo>
                  <a:lnTo>
                    <a:pt x="83" y="107"/>
                  </a:lnTo>
                  <a:lnTo>
                    <a:pt x="61" y="103"/>
                  </a:lnTo>
                  <a:lnTo>
                    <a:pt x="45" y="91"/>
                  </a:lnTo>
                  <a:lnTo>
                    <a:pt x="33" y="73"/>
                  </a:lnTo>
                  <a:lnTo>
                    <a:pt x="29" y="53"/>
                  </a:lnTo>
                  <a:lnTo>
                    <a:pt x="33" y="33"/>
                  </a:lnTo>
                  <a:lnTo>
                    <a:pt x="45" y="16"/>
                  </a:lnTo>
                  <a:lnTo>
                    <a:pt x="61" y="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281" name="Freeform 148"/>
            <p:cNvSpPr>
              <a:spLocks noEditPoints="1"/>
            </p:cNvSpPr>
            <p:nvPr/>
          </p:nvSpPr>
          <p:spPr bwMode="auto">
            <a:xfrm>
              <a:off x="4716463" y="2022476"/>
              <a:ext cx="296466" cy="602456"/>
            </a:xfrm>
            <a:custGeom>
              <a:avLst/>
              <a:gdLst>
                <a:gd name="T0" fmla="*/ 2147483646 w 218"/>
                <a:gd name="T1" fmla="*/ 2147483646 h 444"/>
                <a:gd name="T2" fmla="*/ 2147483646 w 218"/>
                <a:gd name="T3" fmla="*/ 2147483646 h 444"/>
                <a:gd name="T4" fmla="*/ 2147483646 w 218"/>
                <a:gd name="T5" fmla="*/ 2147483646 h 444"/>
                <a:gd name="T6" fmla="*/ 2147483646 w 218"/>
                <a:gd name="T7" fmla="*/ 2147483646 h 444"/>
                <a:gd name="T8" fmla="*/ 2147483646 w 218"/>
                <a:gd name="T9" fmla="*/ 2147483646 h 444"/>
                <a:gd name="T10" fmla="*/ 2147483646 w 218"/>
                <a:gd name="T11" fmla="*/ 2147483646 h 444"/>
                <a:gd name="T12" fmla="*/ 2147483646 w 218"/>
                <a:gd name="T13" fmla="*/ 2147483646 h 444"/>
                <a:gd name="T14" fmla="*/ 2147483646 w 218"/>
                <a:gd name="T15" fmla="*/ 2147483646 h 444"/>
                <a:gd name="T16" fmla="*/ 2147483646 w 218"/>
                <a:gd name="T17" fmla="*/ 2147483646 h 444"/>
                <a:gd name="T18" fmla="*/ 2147483646 w 218"/>
                <a:gd name="T19" fmla="*/ 2147483646 h 444"/>
                <a:gd name="T20" fmla="*/ 2147483646 w 218"/>
                <a:gd name="T21" fmla="*/ 2147483646 h 444"/>
                <a:gd name="T22" fmla="*/ 2147483646 w 218"/>
                <a:gd name="T23" fmla="*/ 2147483646 h 444"/>
                <a:gd name="T24" fmla="*/ 2147483646 w 218"/>
                <a:gd name="T25" fmla="*/ 2147483646 h 444"/>
                <a:gd name="T26" fmla="*/ 2147483646 w 218"/>
                <a:gd name="T27" fmla="*/ 2147483646 h 444"/>
                <a:gd name="T28" fmla="*/ 2147483646 w 218"/>
                <a:gd name="T29" fmla="*/ 2147483646 h 444"/>
                <a:gd name="T30" fmla="*/ 2147483646 w 218"/>
                <a:gd name="T31" fmla="*/ 2147483646 h 444"/>
                <a:gd name="T32" fmla="*/ 2147483646 w 218"/>
                <a:gd name="T33" fmla="*/ 2147483646 h 444"/>
                <a:gd name="T34" fmla="*/ 2147483646 w 218"/>
                <a:gd name="T35" fmla="*/ 2147483646 h 444"/>
                <a:gd name="T36" fmla="*/ 2147483646 w 218"/>
                <a:gd name="T37" fmla="*/ 2147483646 h 444"/>
                <a:gd name="T38" fmla="*/ 2147483646 w 218"/>
                <a:gd name="T39" fmla="*/ 2147483646 h 444"/>
                <a:gd name="T40" fmla="*/ 2147483646 w 218"/>
                <a:gd name="T41" fmla="*/ 2147483646 h 444"/>
                <a:gd name="T42" fmla="*/ 2147483646 w 218"/>
                <a:gd name="T43" fmla="*/ 2147483646 h 444"/>
                <a:gd name="T44" fmla="*/ 2147483646 w 218"/>
                <a:gd name="T45" fmla="*/ 2147483646 h 444"/>
                <a:gd name="T46" fmla="*/ 2147483646 w 218"/>
                <a:gd name="T47" fmla="*/ 2147483646 h 444"/>
                <a:gd name="T48" fmla="*/ 2147483646 w 218"/>
                <a:gd name="T49" fmla="*/ 2147483646 h 444"/>
                <a:gd name="T50" fmla="*/ 2147483646 w 218"/>
                <a:gd name="T51" fmla="*/ 2147483646 h 444"/>
                <a:gd name="T52" fmla="*/ 2147483646 w 218"/>
                <a:gd name="T53" fmla="*/ 2147483646 h 444"/>
                <a:gd name="T54" fmla="*/ 2147483646 w 218"/>
                <a:gd name="T55" fmla="*/ 2147483646 h 444"/>
                <a:gd name="T56" fmla="*/ 2147483646 w 218"/>
                <a:gd name="T57" fmla="*/ 2147483646 h 444"/>
                <a:gd name="T58" fmla="*/ 2147483646 w 218"/>
                <a:gd name="T59" fmla="*/ 2147483646 h 444"/>
                <a:gd name="T60" fmla="*/ 2147483646 w 218"/>
                <a:gd name="T61" fmla="*/ 2147483646 h 444"/>
                <a:gd name="T62" fmla="*/ 2147483646 w 218"/>
                <a:gd name="T63" fmla="*/ 2147483646 h 444"/>
                <a:gd name="T64" fmla="*/ 2147483646 w 218"/>
                <a:gd name="T65" fmla="*/ 2147483646 h 444"/>
                <a:gd name="T66" fmla="*/ 2147483646 w 218"/>
                <a:gd name="T67" fmla="*/ 2147483646 h 444"/>
                <a:gd name="T68" fmla="*/ 2147483646 w 218"/>
                <a:gd name="T69" fmla="*/ 2147483646 h 444"/>
                <a:gd name="T70" fmla="*/ 2147483646 w 218"/>
                <a:gd name="T71" fmla="*/ 2147483646 h 444"/>
                <a:gd name="T72" fmla="*/ 2147483646 w 218"/>
                <a:gd name="T73" fmla="*/ 2147483646 h 444"/>
                <a:gd name="T74" fmla="*/ 2147483646 w 218"/>
                <a:gd name="T75" fmla="*/ 2147483646 h 444"/>
                <a:gd name="T76" fmla="*/ 2147483646 w 218"/>
                <a:gd name="T77" fmla="*/ 2147483646 h 444"/>
                <a:gd name="T78" fmla="*/ 2147483646 w 218"/>
                <a:gd name="T79" fmla="*/ 2147483646 h 444"/>
                <a:gd name="T80" fmla="*/ 2147483646 w 218"/>
                <a:gd name="T81" fmla="*/ 2147483646 h 444"/>
                <a:gd name="T82" fmla="*/ 2147483646 w 218"/>
                <a:gd name="T83" fmla="*/ 2147483646 h 444"/>
                <a:gd name="T84" fmla="*/ 2147483646 w 218"/>
                <a:gd name="T85" fmla="*/ 2147483646 h 444"/>
                <a:gd name="T86" fmla="*/ 2147483646 w 218"/>
                <a:gd name="T87" fmla="*/ 2147483646 h 444"/>
                <a:gd name="T88" fmla="*/ 2147483646 w 218"/>
                <a:gd name="T89" fmla="*/ 2147483646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8" h="444">
                  <a:moveTo>
                    <a:pt x="89" y="392"/>
                  </a:moveTo>
                  <a:lnTo>
                    <a:pt x="95" y="394"/>
                  </a:lnTo>
                  <a:lnTo>
                    <a:pt x="99" y="394"/>
                  </a:lnTo>
                  <a:lnTo>
                    <a:pt x="134" y="394"/>
                  </a:lnTo>
                  <a:lnTo>
                    <a:pt x="134" y="444"/>
                  </a:lnTo>
                  <a:lnTo>
                    <a:pt x="97" y="444"/>
                  </a:lnTo>
                  <a:lnTo>
                    <a:pt x="89" y="392"/>
                  </a:lnTo>
                  <a:close/>
                  <a:moveTo>
                    <a:pt x="150" y="301"/>
                  </a:moveTo>
                  <a:lnTo>
                    <a:pt x="150" y="305"/>
                  </a:lnTo>
                  <a:lnTo>
                    <a:pt x="142" y="307"/>
                  </a:lnTo>
                  <a:lnTo>
                    <a:pt x="138" y="311"/>
                  </a:lnTo>
                  <a:lnTo>
                    <a:pt x="134" y="315"/>
                  </a:lnTo>
                  <a:lnTo>
                    <a:pt x="134" y="321"/>
                  </a:lnTo>
                  <a:lnTo>
                    <a:pt x="134" y="327"/>
                  </a:lnTo>
                  <a:lnTo>
                    <a:pt x="136" y="331"/>
                  </a:lnTo>
                  <a:lnTo>
                    <a:pt x="138" y="333"/>
                  </a:lnTo>
                  <a:lnTo>
                    <a:pt x="140" y="337"/>
                  </a:lnTo>
                  <a:lnTo>
                    <a:pt x="144" y="339"/>
                  </a:lnTo>
                  <a:lnTo>
                    <a:pt x="150" y="343"/>
                  </a:lnTo>
                  <a:lnTo>
                    <a:pt x="154" y="345"/>
                  </a:lnTo>
                  <a:lnTo>
                    <a:pt x="154" y="349"/>
                  </a:lnTo>
                  <a:lnTo>
                    <a:pt x="156" y="351"/>
                  </a:lnTo>
                  <a:lnTo>
                    <a:pt x="156" y="357"/>
                  </a:lnTo>
                  <a:lnTo>
                    <a:pt x="154" y="359"/>
                  </a:lnTo>
                  <a:lnTo>
                    <a:pt x="152" y="361"/>
                  </a:lnTo>
                  <a:lnTo>
                    <a:pt x="150" y="361"/>
                  </a:lnTo>
                  <a:lnTo>
                    <a:pt x="150" y="359"/>
                  </a:lnTo>
                  <a:lnTo>
                    <a:pt x="150" y="357"/>
                  </a:lnTo>
                  <a:lnTo>
                    <a:pt x="150" y="351"/>
                  </a:lnTo>
                  <a:lnTo>
                    <a:pt x="150" y="347"/>
                  </a:lnTo>
                  <a:lnTo>
                    <a:pt x="134" y="347"/>
                  </a:lnTo>
                  <a:lnTo>
                    <a:pt x="134" y="351"/>
                  </a:lnTo>
                  <a:lnTo>
                    <a:pt x="134" y="357"/>
                  </a:lnTo>
                  <a:lnTo>
                    <a:pt x="136" y="361"/>
                  </a:lnTo>
                  <a:lnTo>
                    <a:pt x="138" y="365"/>
                  </a:lnTo>
                  <a:lnTo>
                    <a:pt x="144" y="369"/>
                  </a:lnTo>
                  <a:lnTo>
                    <a:pt x="150" y="369"/>
                  </a:lnTo>
                  <a:lnTo>
                    <a:pt x="150" y="377"/>
                  </a:lnTo>
                  <a:lnTo>
                    <a:pt x="156" y="377"/>
                  </a:lnTo>
                  <a:lnTo>
                    <a:pt x="156" y="371"/>
                  </a:lnTo>
                  <a:lnTo>
                    <a:pt x="164" y="369"/>
                  </a:lnTo>
                  <a:lnTo>
                    <a:pt x="170" y="365"/>
                  </a:lnTo>
                  <a:lnTo>
                    <a:pt x="172" y="359"/>
                  </a:lnTo>
                  <a:lnTo>
                    <a:pt x="174" y="351"/>
                  </a:lnTo>
                  <a:lnTo>
                    <a:pt x="172" y="345"/>
                  </a:lnTo>
                  <a:lnTo>
                    <a:pt x="172" y="341"/>
                  </a:lnTo>
                  <a:lnTo>
                    <a:pt x="170" y="339"/>
                  </a:lnTo>
                  <a:lnTo>
                    <a:pt x="168" y="337"/>
                  </a:lnTo>
                  <a:lnTo>
                    <a:pt x="164" y="333"/>
                  </a:lnTo>
                  <a:lnTo>
                    <a:pt x="160" y="331"/>
                  </a:lnTo>
                  <a:lnTo>
                    <a:pt x="156" y="329"/>
                  </a:lnTo>
                  <a:lnTo>
                    <a:pt x="152" y="327"/>
                  </a:lnTo>
                  <a:lnTo>
                    <a:pt x="152" y="325"/>
                  </a:lnTo>
                  <a:lnTo>
                    <a:pt x="150" y="323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2" y="315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6" y="319"/>
                  </a:lnTo>
                  <a:lnTo>
                    <a:pt x="156" y="321"/>
                  </a:lnTo>
                  <a:lnTo>
                    <a:pt x="156" y="325"/>
                  </a:lnTo>
                  <a:lnTo>
                    <a:pt x="172" y="325"/>
                  </a:lnTo>
                  <a:lnTo>
                    <a:pt x="172" y="321"/>
                  </a:lnTo>
                  <a:lnTo>
                    <a:pt x="170" y="315"/>
                  </a:lnTo>
                  <a:lnTo>
                    <a:pt x="168" y="311"/>
                  </a:lnTo>
                  <a:lnTo>
                    <a:pt x="164" y="307"/>
                  </a:lnTo>
                  <a:lnTo>
                    <a:pt x="156" y="305"/>
                  </a:lnTo>
                  <a:lnTo>
                    <a:pt x="156" y="301"/>
                  </a:lnTo>
                  <a:lnTo>
                    <a:pt x="150" y="301"/>
                  </a:lnTo>
                  <a:close/>
                  <a:moveTo>
                    <a:pt x="49" y="117"/>
                  </a:moveTo>
                  <a:lnTo>
                    <a:pt x="113" y="117"/>
                  </a:lnTo>
                  <a:lnTo>
                    <a:pt x="130" y="121"/>
                  </a:lnTo>
                  <a:lnTo>
                    <a:pt x="146" y="131"/>
                  </a:lnTo>
                  <a:lnTo>
                    <a:pt x="158" y="146"/>
                  </a:lnTo>
                  <a:lnTo>
                    <a:pt x="162" y="166"/>
                  </a:lnTo>
                  <a:lnTo>
                    <a:pt x="162" y="246"/>
                  </a:lnTo>
                  <a:lnTo>
                    <a:pt x="162" y="252"/>
                  </a:lnTo>
                  <a:lnTo>
                    <a:pt x="162" y="291"/>
                  </a:lnTo>
                  <a:lnTo>
                    <a:pt x="206" y="291"/>
                  </a:lnTo>
                  <a:lnTo>
                    <a:pt x="210" y="291"/>
                  </a:lnTo>
                  <a:lnTo>
                    <a:pt x="214" y="295"/>
                  </a:lnTo>
                  <a:lnTo>
                    <a:pt x="216" y="299"/>
                  </a:lnTo>
                  <a:lnTo>
                    <a:pt x="218" y="303"/>
                  </a:lnTo>
                  <a:lnTo>
                    <a:pt x="218" y="375"/>
                  </a:lnTo>
                  <a:lnTo>
                    <a:pt x="216" y="379"/>
                  </a:lnTo>
                  <a:lnTo>
                    <a:pt x="214" y="382"/>
                  </a:lnTo>
                  <a:lnTo>
                    <a:pt x="210" y="384"/>
                  </a:lnTo>
                  <a:lnTo>
                    <a:pt x="206" y="386"/>
                  </a:lnTo>
                  <a:lnTo>
                    <a:pt x="99" y="386"/>
                  </a:lnTo>
                  <a:lnTo>
                    <a:pt x="95" y="384"/>
                  </a:lnTo>
                  <a:lnTo>
                    <a:pt x="91" y="382"/>
                  </a:lnTo>
                  <a:lnTo>
                    <a:pt x="89" y="379"/>
                  </a:lnTo>
                  <a:lnTo>
                    <a:pt x="89" y="375"/>
                  </a:lnTo>
                  <a:lnTo>
                    <a:pt x="89" y="303"/>
                  </a:lnTo>
                  <a:lnTo>
                    <a:pt x="89" y="299"/>
                  </a:lnTo>
                  <a:lnTo>
                    <a:pt x="91" y="295"/>
                  </a:lnTo>
                  <a:lnTo>
                    <a:pt x="95" y="291"/>
                  </a:lnTo>
                  <a:lnTo>
                    <a:pt x="99" y="291"/>
                  </a:lnTo>
                  <a:lnTo>
                    <a:pt x="144" y="291"/>
                  </a:lnTo>
                  <a:lnTo>
                    <a:pt x="144" y="281"/>
                  </a:lnTo>
                  <a:lnTo>
                    <a:pt x="99" y="281"/>
                  </a:lnTo>
                  <a:lnTo>
                    <a:pt x="93" y="283"/>
                  </a:lnTo>
                  <a:lnTo>
                    <a:pt x="87" y="285"/>
                  </a:lnTo>
                  <a:lnTo>
                    <a:pt x="83" y="291"/>
                  </a:lnTo>
                  <a:lnTo>
                    <a:pt x="79" y="295"/>
                  </a:lnTo>
                  <a:lnTo>
                    <a:pt x="79" y="303"/>
                  </a:lnTo>
                  <a:lnTo>
                    <a:pt x="79" y="373"/>
                  </a:lnTo>
                  <a:lnTo>
                    <a:pt x="67" y="444"/>
                  </a:lnTo>
                  <a:lnTo>
                    <a:pt x="27" y="444"/>
                  </a:lnTo>
                  <a:lnTo>
                    <a:pt x="27" y="289"/>
                  </a:lnTo>
                  <a:lnTo>
                    <a:pt x="14" y="279"/>
                  </a:lnTo>
                  <a:lnTo>
                    <a:pt x="4" y="263"/>
                  </a:lnTo>
                  <a:lnTo>
                    <a:pt x="0" y="246"/>
                  </a:lnTo>
                  <a:lnTo>
                    <a:pt x="0" y="166"/>
                  </a:lnTo>
                  <a:lnTo>
                    <a:pt x="4" y="146"/>
                  </a:lnTo>
                  <a:lnTo>
                    <a:pt x="16" y="131"/>
                  </a:lnTo>
                  <a:lnTo>
                    <a:pt x="31" y="121"/>
                  </a:lnTo>
                  <a:lnTo>
                    <a:pt x="49" y="117"/>
                  </a:lnTo>
                  <a:close/>
                  <a:moveTo>
                    <a:pt x="83" y="0"/>
                  </a:moveTo>
                  <a:lnTo>
                    <a:pt x="103" y="6"/>
                  </a:lnTo>
                  <a:lnTo>
                    <a:pt x="121" y="16"/>
                  </a:lnTo>
                  <a:lnTo>
                    <a:pt x="130" y="33"/>
                  </a:lnTo>
                  <a:lnTo>
                    <a:pt x="134" y="53"/>
                  </a:lnTo>
                  <a:lnTo>
                    <a:pt x="130" y="73"/>
                  </a:lnTo>
                  <a:lnTo>
                    <a:pt x="121" y="91"/>
                  </a:lnTo>
                  <a:lnTo>
                    <a:pt x="103" y="103"/>
                  </a:lnTo>
                  <a:lnTo>
                    <a:pt x="83" y="107"/>
                  </a:lnTo>
                  <a:lnTo>
                    <a:pt x="61" y="103"/>
                  </a:lnTo>
                  <a:lnTo>
                    <a:pt x="45" y="91"/>
                  </a:lnTo>
                  <a:lnTo>
                    <a:pt x="33" y="73"/>
                  </a:lnTo>
                  <a:lnTo>
                    <a:pt x="29" y="53"/>
                  </a:lnTo>
                  <a:lnTo>
                    <a:pt x="33" y="33"/>
                  </a:lnTo>
                  <a:lnTo>
                    <a:pt x="45" y="16"/>
                  </a:lnTo>
                  <a:lnTo>
                    <a:pt x="61" y="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282" name="Freeform 148"/>
            <p:cNvSpPr>
              <a:spLocks noEditPoints="1"/>
            </p:cNvSpPr>
            <p:nvPr/>
          </p:nvSpPr>
          <p:spPr bwMode="auto">
            <a:xfrm>
              <a:off x="5090319" y="2022476"/>
              <a:ext cx="295275" cy="602456"/>
            </a:xfrm>
            <a:custGeom>
              <a:avLst/>
              <a:gdLst>
                <a:gd name="T0" fmla="*/ 2147483646 w 218"/>
                <a:gd name="T1" fmla="*/ 2147483646 h 444"/>
                <a:gd name="T2" fmla="*/ 2147483646 w 218"/>
                <a:gd name="T3" fmla="*/ 2147483646 h 444"/>
                <a:gd name="T4" fmla="*/ 2147483646 w 218"/>
                <a:gd name="T5" fmla="*/ 2147483646 h 444"/>
                <a:gd name="T6" fmla="*/ 2147483646 w 218"/>
                <a:gd name="T7" fmla="*/ 2147483646 h 444"/>
                <a:gd name="T8" fmla="*/ 2147483646 w 218"/>
                <a:gd name="T9" fmla="*/ 2147483646 h 444"/>
                <a:gd name="T10" fmla="*/ 2147483646 w 218"/>
                <a:gd name="T11" fmla="*/ 2147483646 h 444"/>
                <a:gd name="T12" fmla="*/ 2147483646 w 218"/>
                <a:gd name="T13" fmla="*/ 2147483646 h 444"/>
                <a:gd name="T14" fmla="*/ 2147483646 w 218"/>
                <a:gd name="T15" fmla="*/ 2147483646 h 444"/>
                <a:gd name="T16" fmla="*/ 2147483646 w 218"/>
                <a:gd name="T17" fmla="*/ 2147483646 h 444"/>
                <a:gd name="T18" fmla="*/ 2147483646 w 218"/>
                <a:gd name="T19" fmla="*/ 2147483646 h 444"/>
                <a:gd name="T20" fmla="*/ 2147483646 w 218"/>
                <a:gd name="T21" fmla="*/ 2147483646 h 444"/>
                <a:gd name="T22" fmla="*/ 2147483646 w 218"/>
                <a:gd name="T23" fmla="*/ 2147483646 h 444"/>
                <a:gd name="T24" fmla="*/ 2147483646 w 218"/>
                <a:gd name="T25" fmla="*/ 2147483646 h 444"/>
                <a:gd name="T26" fmla="*/ 2147483646 w 218"/>
                <a:gd name="T27" fmla="*/ 2147483646 h 444"/>
                <a:gd name="T28" fmla="*/ 2147483646 w 218"/>
                <a:gd name="T29" fmla="*/ 2147483646 h 444"/>
                <a:gd name="T30" fmla="*/ 2147483646 w 218"/>
                <a:gd name="T31" fmla="*/ 2147483646 h 444"/>
                <a:gd name="T32" fmla="*/ 2147483646 w 218"/>
                <a:gd name="T33" fmla="*/ 2147483646 h 444"/>
                <a:gd name="T34" fmla="*/ 2147483646 w 218"/>
                <a:gd name="T35" fmla="*/ 2147483646 h 444"/>
                <a:gd name="T36" fmla="*/ 2147483646 w 218"/>
                <a:gd name="T37" fmla="*/ 2147483646 h 444"/>
                <a:gd name="T38" fmla="*/ 2147483646 w 218"/>
                <a:gd name="T39" fmla="*/ 2147483646 h 444"/>
                <a:gd name="T40" fmla="*/ 2147483646 w 218"/>
                <a:gd name="T41" fmla="*/ 2147483646 h 444"/>
                <a:gd name="T42" fmla="*/ 2147483646 w 218"/>
                <a:gd name="T43" fmla="*/ 2147483646 h 444"/>
                <a:gd name="T44" fmla="*/ 2147483646 w 218"/>
                <a:gd name="T45" fmla="*/ 2147483646 h 444"/>
                <a:gd name="T46" fmla="*/ 2147483646 w 218"/>
                <a:gd name="T47" fmla="*/ 2147483646 h 444"/>
                <a:gd name="T48" fmla="*/ 2147483646 w 218"/>
                <a:gd name="T49" fmla="*/ 2147483646 h 444"/>
                <a:gd name="T50" fmla="*/ 2147483646 w 218"/>
                <a:gd name="T51" fmla="*/ 2147483646 h 444"/>
                <a:gd name="T52" fmla="*/ 2147483646 w 218"/>
                <a:gd name="T53" fmla="*/ 2147483646 h 444"/>
                <a:gd name="T54" fmla="*/ 2147483646 w 218"/>
                <a:gd name="T55" fmla="*/ 2147483646 h 444"/>
                <a:gd name="T56" fmla="*/ 2147483646 w 218"/>
                <a:gd name="T57" fmla="*/ 2147483646 h 444"/>
                <a:gd name="T58" fmla="*/ 2147483646 w 218"/>
                <a:gd name="T59" fmla="*/ 2147483646 h 444"/>
                <a:gd name="T60" fmla="*/ 2147483646 w 218"/>
                <a:gd name="T61" fmla="*/ 2147483646 h 444"/>
                <a:gd name="T62" fmla="*/ 2147483646 w 218"/>
                <a:gd name="T63" fmla="*/ 2147483646 h 444"/>
                <a:gd name="T64" fmla="*/ 2147483646 w 218"/>
                <a:gd name="T65" fmla="*/ 2147483646 h 444"/>
                <a:gd name="T66" fmla="*/ 2147483646 w 218"/>
                <a:gd name="T67" fmla="*/ 2147483646 h 444"/>
                <a:gd name="T68" fmla="*/ 2147483646 w 218"/>
                <a:gd name="T69" fmla="*/ 2147483646 h 444"/>
                <a:gd name="T70" fmla="*/ 2147483646 w 218"/>
                <a:gd name="T71" fmla="*/ 2147483646 h 444"/>
                <a:gd name="T72" fmla="*/ 2147483646 w 218"/>
                <a:gd name="T73" fmla="*/ 2147483646 h 444"/>
                <a:gd name="T74" fmla="*/ 2147483646 w 218"/>
                <a:gd name="T75" fmla="*/ 2147483646 h 444"/>
                <a:gd name="T76" fmla="*/ 2147483646 w 218"/>
                <a:gd name="T77" fmla="*/ 2147483646 h 444"/>
                <a:gd name="T78" fmla="*/ 2147483646 w 218"/>
                <a:gd name="T79" fmla="*/ 2147483646 h 444"/>
                <a:gd name="T80" fmla="*/ 2147483646 w 218"/>
                <a:gd name="T81" fmla="*/ 2147483646 h 444"/>
                <a:gd name="T82" fmla="*/ 2147483646 w 218"/>
                <a:gd name="T83" fmla="*/ 2147483646 h 444"/>
                <a:gd name="T84" fmla="*/ 2147483646 w 218"/>
                <a:gd name="T85" fmla="*/ 2147483646 h 444"/>
                <a:gd name="T86" fmla="*/ 2147483646 w 218"/>
                <a:gd name="T87" fmla="*/ 2147483646 h 444"/>
                <a:gd name="T88" fmla="*/ 2147483646 w 218"/>
                <a:gd name="T89" fmla="*/ 2147483646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8" h="444">
                  <a:moveTo>
                    <a:pt x="89" y="392"/>
                  </a:moveTo>
                  <a:lnTo>
                    <a:pt x="95" y="394"/>
                  </a:lnTo>
                  <a:lnTo>
                    <a:pt x="99" y="394"/>
                  </a:lnTo>
                  <a:lnTo>
                    <a:pt x="134" y="394"/>
                  </a:lnTo>
                  <a:lnTo>
                    <a:pt x="134" y="444"/>
                  </a:lnTo>
                  <a:lnTo>
                    <a:pt x="97" y="444"/>
                  </a:lnTo>
                  <a:lnTo>
                    <a:pt x="89" y="392"/>
                  </a:lnTo>
                  <a:close/>
                  <a:moveTo>
                    <a:pt x="150" y="301"/>
                  </a:moveTo>
                  <a:lnTo>
                    <a:pt x="150" y="305"/>
                  </a:lnTo>
                  <a:lnTo>
                    <a:pt x="142" y="307"/>
                  </a:lnTo>
                  <a:lnTo>
                    <a:pt x="138" y="311"/>
                  </a:lnTo>
                  <a:lnTo>
                    <a:pt x="134" y="315"/>
                  </a:lnTo>
                  <a:lnTo>
                    <a:pt x="134" y="321"/>
                  </a:lnTo>
                  <a:lnTo>
                    <a:pt x="134" y="327"/>
                  </a:lnTo>
                  <a:lnTo>
                    <a:pt x="136" y="331"/>
                  </a:lnTo>
                  <a:lnTo>
                    <a:pt x="138" y="333"/>
                  </a:lnTo>
                  <a:lnTo>
                    <a:pt x="140" y="337"/>
                  </a:lnTo>
                  <a:lnTo>
                    <a:pt x="144" y="339"/>
                  </a:lnTo>
                  <a:lnTo>
                    <a:pt x="150" y="343"/>
                  </a:lnTo>
                  <a:lnTo>
                    <a:pt x="154" y="345"/>
                  </a:lnTo>
                  <a:lnTo>
                    <a:pt x="154" y="349"/>
                  </a:lnTo>
                  <a:lnTo>
                    <a:pt x="156" y="351"/>
                  </a:lnTo>
                  <a:lnTo>
                    <a:pt x="156" y="357"/>
                  </a:lnTo>
                  <a:lnTo>
                    <a:pt x="154" y="359"/>
                  </a:lnTo>
                  <a:lnTo>
                    <a:pt x="152" y="361"/>
                  </a:lnTo>
                  <a:lnTo>
                    <a:pt x="150" y="361"/>
                  </a:lnTo>
                  <a:lnTo>
                    <a:pt x="150" y="359"/>
                  </a:lnTo>
                  <a:lnTo>
                    <a:pt x="150" y="357"/>
                  </a:lnTo>
                  <a:lnTo>
                    <a:pt x="150" y="351"/>
                  </a:lnTo>
                  <a:lnTo>
                    <a:pt x="150" y="347"/>
                  </a:lnTo>
                  <a:lnTo>
                    <a:pt x="134" y="347"/>
                  </a:lnTo>
                  <a:lnTo>
                    <a:pt x="134" y="351"/>
                  </a:lnTo>
                  <a:lnTo>
                    <a:pt x="134" y="357"/>
                  </a:lnTo>
                  <a:lnTo>
                    <a:pt x="136" y="361"/>
                  </a:lnTo>
                  <a:lnTo>
                    <a:pt x="138" y="365"/>
                  </a:lnTo>
                  <a:lnTo>
                    <a:pt x="144" y="369"/>
                  </a:lnTo>
                  <a:lnTo>
                    <a:pt x="150" y="369"/>
                  </a:lnTo>
                  <a:lnTo>
                    <a:pt x="150" y="377"/>
                  </a:lnTo>
                  <a:lnTo>
                    <a:pt x="156" y="377"/>
                  </a:lnTo>
                  <a:lnTo>
                    <a:pt x="156" y="371"/>
                  </a:lnTo>
                  <a:lnTo>
                    <a:pt x="164" y="369"/>
                  </a:lnTo>
                  <a:lnTo>
                    <a:pt x="170" y="365"/>
                  </a:lnTo>
                  <a:lnTo>
                    <a:pt x="172" y="359"/>
                  </a:lnTo>
                  <a:lnTo>
                    <a:pt x="174" y="351"/>
                  </a:lnTo>
                  <a:lnTo>
                    <a:pt x="172" y="345"/>
                  </a:lnTo>
                  <a:lnTo>
                    <a:pt x="172" y="341"/>
                  </a:lnTo>
                  <a:lnTo>
                    <a:pt x="170" y="339"/>
                  </a:lnTo>
                  <a:lnTo>
                    <a:pt x="168" y="337"/>
                  </a:lnTo>
                  <a:lnTo>
                    <a:pt x="164" y="333"/>
                  </a:lnTo>
                  <a:lnTo>
                    <a:pt x="160" y="331"/>
                  </a:lnTo>
                  <a:lnTo>
                    <a:pt x="156" y="329"/>
                  </a:lnTo>
                  <a:lnTo>
                    <a:pt x="152" y="327"/>
                  </a:lnTo>
                  <a:lnTo>
                    <a:pt x="152" y="325"/>
                  </a:lnTo>
                  <a:lnTo>
                    <a:pt x="150" y="323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2" y="315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6" y="319"/>
                  </a:lnTo>
                  <a:lnTo>
                    <a:pt x="156" y="321"/>
                  </a:lnTo>
                  <a:lnTo>
                    <a:pt x="156" y="325"/>
                  </a:lnTo>
                  <a:lnTo>
                    <a:pt x="172" y="325"/>
                  </a:lnTo>
                  <a:lnTo>
                    <a:pt x="172" y="321"/>
                  </a:lnTo>
                  <a:lnTo>
                    <a:pt x="170" y="315"/>
                  </a:lnTo>
                  <a:lnTo>
                    <a:pt x="168" y="311"/>
                  </a:lnTo>
                  <a:lnTo>
                    <a:pt x="164" y="307"/>
                  </a:lnTo>
                  <a:lnTo>
                    <a:pt x="156" y="305"/>
                  </a:lnTo>
                  <a:lnTo>
                    <a:pt x="156" y="301"/>
                  </a:lnTo>
                  <a:lnTo>
                    <a:pt x="150" y="301"/>
                  </a:lnTo>
                  <a:close/>
                  <a:moveTo>
                    <a:pt x="49" y="117"/>
                  </a:moveTo>
                  <a:lnTo>
                    <a:pt x="113" y="117"/>
                  </a:lnTo>
                  <a:lnTo>
                    <a:pt x="130" y="121"/>
                  </a:lnTo>
                  <a:lnTo>
                    <a:pt x="146" y="131"/>
                  </a:lnTo>
                  <a:lnTo>
                    <a:pt x="158" y="146"/>
                  </a:lnTo>
                  <a:lnTo>
                    <a:pt x="162" y="166"/>
                  </a:lnTo>
                  <a:lnTo>
                    <a:pt x="162" y="246"/>
                  </a:lnTo>
                  <a:lnTo>
                    <a:pt x="162" y="252"/>
                  </a:lnTo>
                  <a:lnTo>
                    <a:pt x="162" y="291"/>
                  </a:lnTo>
                  <a:lnTo>
                    <a:pt x="206" y="291"/>
                  </a:lnTo>
                  <a:lnTo>
                    <a:pt x="210" y="291"/>
                  </a:lnTo>
                  <a:lnTo>
                    <a:pt x="214" y="295"/>
                  </a:lnTo>
                  <a:lnTo>
                    <a:pt x="216" y="299"/>
                  </a:lnTo>
                  <a:lnTo>
                    <a:pt x="218" y="303"/>
                  </a:lnTo>
                  <a:lnTo>
                    <a:pt x="218" y="375"/>
                  </a:lnTo>
                  <a:lnTo>
                    <a:pt x="216" y="379"/>
                  </a:lnTo>
                  <a:lnTo>
                    <a:pt x="214" y="382"/>
                  </a:lnTo>
                  <a:lnTo>
                    <a:pt x="210" y="384"/>
                  </a:lnTo>
                  <a:lnTo>
                    <a:pt x="206" y="386"/>
                  </a:lnTo>
                  <a:lnTo>
                    <a:pt x="99" y="386"/>
                  </a:lnTo>
                  <a:lnTo>
                    <a:pt x="95" y="384"/>
                  </a:lnTo>
                  <a:lnTo>
                    <a:pt x="91" y="382"/>
                  </a:lnTo>
                  <a:lnTo>
                    <a:pt x="89" y="379"/>
                  </a:lnTo>
                  <a:lnTo>
                    <a:pt x="89" y="375"/>
                  </a:lnTo>
                  <a:lnTo>
                    <a:pt x="89" y="303"/>
                  </a:lnTo>
                  <a:lnTo>
                    <a:pt x="89" y="299"/>
                  </a:lnTo>
                  <a:lnTo>
                    <a:pt x="91" y="295"/>
                  </a:lnTo>
                  <a:lnTo>
                    <a:pt x="95" y="291"/>
                  </a:lnTo>
                  <a:lnTo>
                    <a:pt x="99" y="291"/>
                  </a:lnTo>
                  <a:lnTo>
                    <a:pt x="144" y="291"/>
                  </a:lnTo>
                  <a:lnTo>
                    <a:pt x="144" y="281"/>
                  </a:lnTo>
                  <a:lnTo>
                    <a:pt x="99" y="281"/>
                  </a:lnTo>
                  <a:lnTo>
                    <a:pt x="93" y="283"/>
                  </a:lnTo>
                  <a:lnTo>
                    <a:pt x="87" y="285"/>
                  </a:lnTo>
                  <a:lnTo>
                    <a:pt x="83" y="291"/>
                  </a:lnTo>
                  <a:lnTo>
                    <a:pt x="79" y="295"/>
                  </a:lnTo>
                  <a:lnTo>
                    <a:pt x="79" y="303"/>
                  </a:lnTo>
                  <a:lnTo>
                    <a:pt x="79" y="373"/>
                  </a:lnTo>
                  <a:lnTo>
                    <a:pt x="67" y="444"/>
                  </a:lnTo>
                  <a:lnTo>
                    <a:pt x="27" y="444"/>
                  </a:lnTo>
                  <a:lnTo>
                    <a:pt x="27" y="289"/>
                  </a:lnTo>
                  <a:lnTo>
                    <a:pt x="14" y="279"/>
                  </a:lnTo>
                  <a:lnTo>
                    <a:pt x="4" y="263"/>
                  </a:lnTo>
                  <a:lnTo>
                    <a:pt x="0" y="246"/>
                  </a:lnTo>
                  <a:lnTo>
                    <a:pt x="0" y="166"/>
                  </a:lnTo>
                  <a:lnTo>
                    <a:pt x="4" y="146"/>
                  </a:lnTo>
                  <a:lnTo>
                    <a:pt x="16" y="131"/>
                  </a:lnTo>
                  <a:lnTo>
                    <a:pt x="31" y="121"/>
                  </a:lnTo>
                  <a:lnTo>
                    <a:pt x="49" y="117"/>
                  </a:lnTo>
                  <a:close/>
                  <a:moveTo>
                    <a:pt x="83" y="0"/>
                  </a:moveTo>
                  <a:lnTo>
                    <a:pt x="103" y="6"/>
                  </a:lnTo>
                  <a:lnTo>
                    <a:pt x="121" y="16"/>
                  </a:lnTo>
                  <a:lnTo>
                    <a:pt x="130" y="33"/>
                  </a:lnTo>
                  <a:lnTo>
                    <a:pt x="134" y="53"/>
                  </a:lnTo>
                  <a:lnTo>
                    <a:pt x="130" y="73"/>
                  </a:lnTo>
                  <a:lnTo>
                    <a:pt x="121" y="91"/>
                  </a:lnTo>
                  <a:lnTo>
                    <a:pt x="103" y="103"/>
                  </a:lnTo>
                  <a:lnTo>
                    <a:pt x="83" y="107"/>
                  </a:lnTo>
                  <a:lnTo>
                    <a:pt x="61" y="103"/>
                  </a:lnTo>
                  <a:lnTo>
                    <a:pt x="45" y="91"/>
                  </a:lnTo>
                  <a:lnTo>
                    <a:pt x="33" y="73"/>
                  </a:lnTo>
                  <a:lnTo>
                    <a:pt x="29" y="53"/>
                  </a:lnTo>
                  <a:lnTo>
                    <a:pt x="33" y="33"/>
                  </a:lnTo>
                  <a:lnTo>
                    <a:pt x="45" y="16"/>
                  </a:lnTo>
                  <a:lnTo>
                    <a:pt x="61" y="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283" name="Freeform 148"/>
            <p:cNvSpPr>
              <a:spLocks noEditPoints="1"/>
            </p:cNvSpPr>
            <p:nvPr/>
          </p:nvSpPr>
          <p:spPr bwMode="auto">
            <a:xfrm>
              <a:off x="5462985" y="2022476"/>
              <a:ext cx="296465" cy="602456"/>
            </a:xfrm>
            <a:custGeom>
              <a:avLst/>
              <a:gdLst>
                <a:gd name="T0" fmla="*/ 2147483646 w 218"/>
                <a:gd name="T1" fmla="*/ 2147483646 h 444"/>
                <a:gd name="T2" fmla="*/ 2147483646 w 218"/>
                <a:gd name="T3" fmla="*/ 2147483646 h 444"/>
                <a:gd name="T4" fmla="*/ 2147483646 w 218"/>
                <a:gd name="T5" fmla="*/ 2147483646 h 444"/>
                <a:gd name="T6" fmla="*/ 2147483646 w 218"/>
                <a:gd name="T7" fmla="*/ 2147483646 h 444"/>
                <a:gd name="T8" fmla="*/ 2147483646 w 218"/>
                <a:gd name="T9" fmla="*/ 2147483646 h 444"/>
                <a:gd name="T10" fmla="*/ 2147483646 w 218"/>
                <a:gd name="T11" fmla="*/ 2147483646 h 444"/>
                <a:gd name="T12" fmla="*/ 2147483646 w 218"/>
                <a:gd name="T13" fmla="*/ 2147483646 h 444"/>
                <a:gd name="T14" fmla="*/ 2147483646 w 218"/>
                <a:gd name="T15" fmla="*/ 2147483646 h 444"/>
                <a:gd name="T16" fmla="*/ 2147483646 w 218"/>
                <a:gd name="T17" fmla="*/ 2147483646 h 444"/>
                <a:gd name="T18" fmla="*/ 2147483646 w 218"/>
                <a:gd name="T19" fmla="*/ 2147483646 h 444"/>
                <a:gd name="T20" fmla="*/ 2147483646 w 218"/>
                <a:gd name="T21" fmla="*/ 2147483646 h 444"/>
                <a:gd name="T22" fmla="*/ 2147483646 w 218"/>
                <a:gd name="T23" fmla="*/ 2147483646 h 444"/>
                <a:gd name="T24" fmla="*/ 2147483646 w 218"/>
                <a:gd name="T25" fmla="*/ 2147483646 h 444"/>
                <a:gd name="T26" fmla="*/ 2147483646 w 218"/>
                <a:gd name="T27" fmla="*/ 2147483646 h 444"/>
                <a:gd name="T28" fmla="*/ 2147483646 w 218"/>
                <a:gd name="T29" fmla="*/ 2147483646 h 444"/>
                <a:gd name="T30" fmla="*/ 2147483646 w 218"/>
                <a:gd name="T31" fmla="*/ 2147483646 h 444"/>
                <a:gd name="T32" fmla="*/ 2147483646 w 218"/>
                <a:gd name="T33" fmla="*/ 2147483646 h 444"/>
                <a:gd name="T34" fmla="*/ 2147483646 w 218"/>
                <a:gd name="T35" fmla="*/ 2147483646 h 444"/>
                <a:gd name="T36" fmla="*/ 2147483646 w 218"/>
                <a:gd name="T37" fmla="*/ 2147483646 h 444"/>
                <a:gd name="T38" fmla="*/ 2147483646 w 218"/>
                <a:gd name="T39" fmla="*/ 2147483646 h 444"/>
                <a:gd name="T40" fmla="*/ 2147483646 w 218"/>
                <a:gd name="T41" fmla="*/ 2147483646 h 444"/>
                <a:gd name="T42" fmla="*/ 2147483646 w 218"/>
                <a:gd name="T43" fmla="*/ 2147483646 h 444"/>
                <a:gd name="T44" fmla="*/ 2147483646 w 218"/>
                <a:gd name="T45" fmla="*/ 2147483646 h 444"/>
                <a:gd name="T46" fmla="*/ 2147483646 w 218"/>
                <a:gd name="T47" fmla="*/ 2147483646 h 444"/>
                <a:gd name="T48" fmla="*/ 2147483646 w 218"/>
                <a:gd name="T49" fmla="*/ 2147483646 h 444"/>
                <a:gd name="T50" fmla="*/ 2147483646 w 218"/>
                <a:gd name="T51" fmla="*/ 2147483646 h 444"/>
                <a:gd name="T52" fmla="*/ 2147483646 w 218"/>
                <a:gd name="T53" fmla="*/ 2147483646 h 444"/>
                <a:gd name="T54" fmla="*/ 2147483646 w 218"/>
                <a:gd name="T55" fmla="*/ 2147483646 h 444"/>
                <a:gd name="T56" fmla="*/ 2147483646 w 218"/>
                <a:gd name="T57" fmla="*/ 2147483646 h 444"/>
                <a:gd name="T58" fmla="*/ 2147483646 w 218"/>
                <a:gd name="T59" fmla="*/ 2147483646 h 444"/>
                <a:gd name="T60" fmla="*/ 2147483646 w 218"/>
                <a:gd name="T61" fmla="*/ 2147483646 h 444"/>
                <a:gd name="T62" fmla="*/ 2147483646 w 218"/>
                <a:gd name="T63" fmla="*/ 2147483646 h 444"/>
                <a:gd name="T64" fmla="*/ 2147483646 w 218"/>
                <a:gd name="T65" fmla="*/ 2147483646 h 444"/>
                <a:gd name="T66" fmla="*/ 2147483646 w 218"/>
                <a:gd name="T67" fmla="*/ 2147483646 h 444"/>
                <a:gd name="T68" fmla="*/ 2147483646 w 218"/>
                <a:gd name="T69" fmla="*/ 2147483646 h 444"/>
                <a:gd name="T70" fmla="*/ 2147483646 w 218"/>
                <a:gd name="T71" fmla="*/ 2147483646 h 444"/>
                <a:gd name="T72" fmla="*/ 2147483646 w 218"/>
                <a:gd name="T73" fmla="*/ 2147483646 h 444"/>
                <a:gd name="T74" fmla="*/ 2147483646 w 218"/>
                <a:gd name="T75" fmla="*/ 2147483646 h 444"/>
                <a:gd name="T76" fmla="*/ 2147483646 w 218"/>
                <a:gd name="T77" fmla="*/ 2147483646 h 444"/>
                <a:gd name="T78" fmla="*/ 2147483646 w 218"/>
                <a:gd name="T79" fmla="*/ 2147483646 h 444"/>
                <a:gd name="T80" fmla="*/ 2147483646 w 218"/>
                <a:gd name="T81" fmla="*/ 2147483646 h 444"/>
                <a:gd name="T82" fmla="*/ 2147483646 w 218"/>
                <a:gd name="T83" fmla="*/ 2147483646 h 444"/>
                <a:gd name="T84" fmla="*/ 2147483646 w 218"/>
                <a:gd name="T85" fmla="*/ 2147483646 h 444"/>
                <a:gd name="T86" fmla="*/ 2147483646 w 218"/>
                <a:gd name="T87" fmla="*/ 2147483646 h 444"/>
                <a:gd name="T88" fmla="*/ 2147483646 w 218"/>
                <a:gd name="T89" fmla="*/ 2147483646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8" h="444">
                  <a:moveTo>
                    <a:pt x="89" y="392"/>
                  </a:moveTo>
                  <a:lnTo>
                    <a:pt x="95" y="394"/>
                  </a:lnTo>
                  <a:lnTo>
                    <a:pt x="99" y="394"/>
                  </a:lnTo>
                  <a:lnTo>
                    <a:pt x="134" y="394"/>
                  </a:lnTo>
                  <a:lnTo>
                    <a:pt x="134" y="444"/>
                  </a:lnTo>
                  <a:lnTo>
                    <a:pt x="97" y="444"/>
                  </a:lnTo>
                  <a:lnTo>
                    <a:pt x="89" y="392"/>
                  </a:lnTo>
                  <a:close/>
                  <a:moveTo>
                    <a:pt x="150" y="301"/>
                  </a:moveTo>
                  <a:lnTo>
                    <a:pt x="150" y="305"/>
                  </a:lnTo>
                  <a:lnTo>
                    <a:pt x="142" y="307"/>
                  </a:lnTo>
                  <a:lnTo>
                    <a:pt x="138" y="311"/>
                  </a:lnTo>
                  <a:lnTo>
                    <a:pt x="134" y="315"/>
                  </a:lnTo>
                  <a:lnTo>
                    <a:pt x="134" y="321"/>
                  </a:lnTo>
                  <a:lnTo>
                    <a:pt x="134" y="327"/>
                  </a:lnTo>
                  <a:lnTo>
                    <a:pt x="136" y="331"/>
                  </a:lnTo>
                  <a:lnTo>
                    <a:pt x="138" y="333"/>
                  </a:lnTo>
                  <a:lnTo>
                    <a:pt x="140" y="337"/>
                  </a:lnTo>
                  <a:lnTo>
                    <a:pt x="144" y="339"/>
                  </a:lnTo>
                  <a:lnTo>
                    <a:pt x="150" y="343"/>
                  </a:lnTo>
                  <a:lnTo>
                    <a:pt x="154" y="345"/>
                  </a:lnTo>
                  <a:lnTo>
                    <a:pt x="154" y="349"/>
                  </a:lnTo>
                  <a:lnTo>
                    <a:pt x="156" y="351"/>
                  </a:lnTo>
                  <a:lnTo>
                    <a:pt x="156" y="357"/>
                  </a:lnTo>
                  <a:lnTo>
                    <a:pt x="154" y="359"/>
                  </a:lnTo>
                  <a:lnTo>
                    <a:pt x="152" y="361"/>
                  </a:lnTo>
                  <a:lnTo>
                    <a:pt x="150" y="361"/>
                  </a:lnTo>
                  <a:lnTo>
                    <a:pt x="150" y="359"/>
                  </a:lnTo>
                  <a:lnTo>
                    <a:pt x="150" y="357"/>
                  </a:lnTo>
                  <a:lnTo>
                    <a:pt x="150" y="351"/>
                  </a:lnTo>
                  <a:lnTo>
                    <a:pt x="150" y="347"/>
                  </a:lnTo>
                  <a:lnTo>
                    <a:pt x="134" y="347"/>
                  </a:lnTo>
                  <a:lnTo>
                    <a:pt x="134" y="351"/>
                  </a:lnTo>
                  <a:lnTo>
                    <a:pt x="134" y="357"/>
                  </a:lnTo>
                  <a:lnTo>
                    <a:pt x="136" y="361"/>
                  </a:lnTo>
                  <a:lnTo>
                    <a:pt x="138" y="365"/>
                  </a:lnTo>
                  <a:lnTo>
                    <a:pt x="144" y="369"/>
                  </a:lnTo>
                  <a:lnTo>
                    <a:pt x="150" y="369"/>
                  </a:lnTo>
                  <a:lnTo>
                    <a:pt x="150" y="377"/>
                  </a:lnTo>
                  <a:lnTo>
                    <a:pt x="156" y="377"/>
                  </a:lnTo>
                  <a:lnTo>
                    <a:pt x="156" y="371"/>
                  </a:lnTo>
                  <a:lnTo>
                    <a:pt x="164" y="369"/>
                  </a:lnTo>
                  <a:lnTo>
                    <a:pt x="170" y="365"/>
                  </a:lnTo>
                  <a:lnTo>
                    <a:pt x="172" y="359"/>
                  </a:lnTo>
                  <a:lnTo>
                    <a:pt x="174" y="351"/>
                  </a:lnTo>
                  <a:lnTo>
                    <a:pt x="172" y="345"/>
                  </a:lnTo>
                  <a:lnTo>
                    <a:pt x="172" y="341"/>
                  </a:lnTo>
                  <a:lnTo>
                    <a:pt x="170" y="339"/>
                  </a:lnTo>
                  <a:lnTo>
                    <a:pt x="168" y="337"/>
                  </a:lnTo>
                  <a:lnTo>
                    <a:pt x="164" y="333"/>
                  </a:lnTo>
                  <a:lnTo>
                    <a:pt x="160" y="331"/>
                  </a:lnTo>
                  <a:lnTo>
                    <a:pt x="156" y="329"/>
                  </a:lnTo>
                  <a:lnTo>
                    <a:pt x="152" y="327"/>
                  </a:lnTo>
                  <a:lnTo>
                    <a:pt x="152" y="325"/>
                  </a:lnTo>
                  <a:lnTo>
                    <a:pt x="150" y="323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2" y="315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6" y="319"/>
                  </a:lnTo>
                  <a:lnTo>
                    <a:pt x="156" y="321"/>
                  </a:lnTo>
                  <a:lnTo>
                    <a:pt x="156" y="325"/>
                  </a:lnTo>
                  <a:lnTo>
                    <a:pt x="172" y="325"/>
                  </a:lnTo>
                  <a:lnTo>
                    <a:pt x="172" y="321"/>
                  </a:lnTo>
                  <a:lnTo>
                    <a:pt x="170" y="315"/>
                  </a:lnTo>
                  <a:lnTo>
                    <a:pt x="168" y="311"/>
                  </a:lnTo>
                  <a:lnTo>
                    <a:pt x="164" y="307"/>
                  </a:lnTo>
                  <a:lnTo>
                    <a:pt x="156" y="305"/>
                  </a:lnTo>
                  <a:lnTo>
                    <a:pt x="156" y="301"/>
                  </a:lnTo>
                  <a:lnTo>
                    <a:pt x="150" y="301"/>
                  </a:lnTo>
                  <a:close/>
                  <a:moveTo>
                    <a:pt x="49" y="117"/>
                  </a:moveTo>
                  <a:lnTo>
                    <a:pt x="113" y="117"/>
                  </a:lnTo>
                  <a:lnTo>
                    <a:pt x="130" y="121"/>
                  </a:lnTo>
                  <a:lnTo>
                    <a:pt x="146" y="131"/>
                  </a:lnTo>
                  <a:lnTo>
                    <a:pt x="158" y="146"/>
                  </a:lnTo>
                  <a:lnTo>
                    <a:pt x="162" y="166"/>
                  </a:lnTo>
                  <a:lnTo>
                    <a:pt x="162" y="246"/>
                  </a:lnTo>
                  <a:lnTo>
                    <a:pt x="162" y="252"/>
                  </a:lnTo>
                  <a:lnTo>
                    <a:pt x="162" y="291"/>
                  </a:lnTo>
                  <a:lnTo>
                    <a:pt x="206" y="291"/>
                  </a:lnTo>
                  <a:lnTo>
                    <a:pt x="210" y="291"/>
                  </a:lnTo>
                  <a:lnTo>
                    <a:pt x="214" y="295"/>
                  </a:lnTo>
                  <a:lnTo>
                    <a:pt x="216" y="299"/>
                  </a:lnTo>
                  <a:lnTo>
                    <a:pt x="218" y="303"/>
                  </a:lnTo>
                  <a:lnTo>
                    <a:pt x="218" y="375"/>
                  </a:lnTo>
                  <a:lnTo>
                    <a:pt x="216" y="379"/>
                  </a:lnTo>
                  <a:lnTo>
                    <a:pt x="214" y="382"/>
                  </a:lnTo>
                  <a:lnTo>
                    <a:pt x="210" y="384"/>
                  </a:lnTo>
                  <a:lnTo>
                    <a:pt x="206" y="386"/>
                  </a:lnTo>
                  <a:lnTo>
                    <a:pt x="99" y="386"/>
                  </a:lnTo>
                  <a:lnTo>
                    <a:pt x="95" y="384"/>
                  </a:lnTo>
                  <a:lnTo>
                    <a:pt x="91" y="382"/>
                  </a:lnTo>
                  <a:lnTo>
                    <a:pt x="89" y="379"/>
                  </a:lnTo>
                  <a:lnTo>
                    <a:pt x="89" y="375"/>
                  </a:lnTo>
                  <a:lnTo>
                    <a:pt x="89" y="303"/>
                  </a:lnTo>
                  <a:lnTo>
                    <a:pt x="89" y="299"/>
                  </a:lnTo>
                  <a:lnTo>
                    <a:pt x="91" y="295"/>
                  </a:lnTo>
                  <a:lnTo>
                    <a:pt x="95" y="291"/>
                  </a:lnTo>
                  <a:lnTo>
                    <a:pt x="99" y="291"/>
                  </a:lnTo>
                  <a:lnTo>
                    <a:pt x="144" y="291"/>
                  </a:lnTo>
                  <a:lnTo>
                    <a:pt x="144" y="281"/>
                  </a:lnTo>
                  <a:lnTo>
                    <a:pt x="99" y="281"/>
                  </a:lnTo>
                  <a:lnTo>
                    <a:pt x="93" y="283"/>
                  </a:lnTo>
                  <a:lnTo>
                    <a:pt x="87" y="285"/>
                  </a:lnTo>
                  <a:lnTo>
                    <a:pt x="83" y="291"/>
                  </a:lnTo>
                  <a:lnTo>
                    <a:pt x="79" y="295"/>
                  </a:lnTo>
                  <a:lnTo>
                    <a:pt x="79" y="303"/>
                  </a:lnTo>
                  <a:lnTo>
                    <a:pt x="79" y="373"/>
                  </a:lnTo>
                  <a:lnTo>
                    <a:pt x="67" y="444"/>
                  </a:lnTo>
                  <a:lnTo>
                    <a:pt x="27" y="444"/>
                  </a:lnTo>
                  <a:lnTo>
                    <a:pt x="27" y="289"/>
                  </a:lnTo>
                  <a:lnTo>
                    <a:pt x="14" y="279"/>
                  </a:lnTo>
                  <a:lnTo>
                    <a:pt x="4" y="263"/>
                  </a:lnTo>
                  <a:lnTo>
                    <a:pt x="0" y="246"/>
                  </a:lnTo>
                  <a:lnTo>
                    <a:pt x="0" y="166"/>
                  </a:lnTo>
                  <a:lnTo>
                    <a:pt x="4" y="146"/>
                  </a:lnTo>
                  <a:lnTo>
                    <a:pt x="16" y="131"/>
                  </a:lnTo>
                  <a:lnTo>
                    <a:pt x="31" y="121"/>
                  </a:lnTo>
                  <a:lnTo>
                    <a:pt x="49" y="117"/>
                  </a:lnTo>
                  <a:close/>
                  <a:moveTo>
                    <a:pt x="83" y="0"/>
                  </a:moveTo>
                  <a:lnTo>
                    <a:pt x="103" y="6"/>
                  </a:lnTo>
                  <a:lnTo>
                    <a:pt x="121" y="16"/>
                  </a:lnTo>
                  <a:lnTo>
                    <a:pt x="130" y="33"/>
                  </a:lnTo>
                  <a:lnTo>
                    <a:pt x="134" y="53"/>
                  </a:lnTo>
                  <a:lnTo>
                    <a:pt x="130" y="73"/>
                  </a:lnTo>
                  <a:lnTo>
                    <a:pt x="121" y="91"/>
                  </a:lnTo>
                  <a:lnTo>
                    <a:pt x="103" y="103"/>
                  </a:lnTo>
                  <a:lnTo>
                    <a:pt x="83" y="107"/>
                  </a:lnTo>
                  <a:lnTo>
                    <a:pt x="61" y="103"/>
                  </a:lnTo>
                  <a:lnTo>
                    <a:pt x="45" y="91"/>
                  </a:lnTo>
                  <a:lnTo>
                    <a:pt x="33" y="73"/>
                  </a:lnTo>
                  <a:lnTo>
                    <a:pt x="29" y="53"/>
                  </a:lnTo>
                  <a:lnTo>
                    <a:pt x="33" y="33"/>
                  </a:lnTo>
                  <a:lnTo>
                    <a:pt x="45" y="16"/>
                  </a:lnTo>
                  <a:lnTo>
                    <a:pt x="61" y="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284" name="Freeform 148"/>
            <p:cNvSpPr>
              <a:spLocks noChangeAspect="1" noEditPoints="1"/>
            </p:cNvSpPr>
            <p:nvPr/>
          </p:nvSpPr>
          <p:spPr bwMode="auto">
            <a:xfrm>
              <a:off x="3621087" y="1274763"/>
              <a:ext cx="661988" cy="1350169"/>
            </a:xfrm>
            <a:custGeom>
              <a:avLst/>
              <a:gdLst>
                <a:gd name="T0" fmla="*/ 2147483646 w 218"/>
                <a:gd name="T1" fmla="*/ 2147483646 h 444"/>
                <a:gd name="T2" fmla="*/ 2147483646 w 218"/>
                <a:gd name="T3" fmla="*/ 2147483646 h 444"/>
                <a:gd name="T4" fmla="*/ 2147483646 w 218"/>
                <a:gd name="T5" fmla="*/ 2147483646 h 444"/>
                <a:gd name="T6" fmla="*/ 2147483646 w 218"/>
                <a:gd name="T7" fmla="*/ 2147483646 h 444"/>
                <a:gd name="T8" fmla="*/ 2147483646 w 218"/>
                <a:gd name="T9" fmla="*/ 2147483646 h 444"/>
                <a:gd name="T10" fmla="*/ 2147483646 w 218"/>
                <a:gd name="T11" fmla="*/ 2147483646 h 444"/>
                <a:gd name="T12" fmla="*/ 2147483646 w 218"/>
                <a:gd name="T13" fmla="*/ 2147483646 h 444"/>
                <a:gd name="T14" fmla="*/ 2147483646 w 218"/>
                <a:gd name="T15" fmla="*/ 2147483646 h 444"/>
                <a:gd name="T16" fmla="*/ 2147483646 w 218"/>
                <a:gd name="T17" fmla="*/ 2147483646 h 444"/>
                <a:gd name="T18" fmla="*/ 2147483646 w 218"/>
                <a:gd name="T19" fmla="*/ 2147483646 h 444"/>
                <a:gd name="T20" fmla="*/ 2147483646 w 218"/>
                <a:gd name="T21" fmla="*/ 2147483646 h 444"/>
                <a:gd name="T22" fmla="*/ 2147483646 w 218"/>
                <a:gd name="T23" fmla="*/ 2147483646 h 444"/>
                <a:gd name="T24" fmla="*/ 2147483646 w 218"/>
                <a:gd name="T25" fmla="*/ 2147483646 h 444"/>
                <a:gd name="T26" fmla="*/ 2147483646 w 218"/>
                <a:gd name="T27" fmla="*/ 2147483646 h 444"/>
                <a:gd name="T28" fmla="*/ 2147483646 w 218"/>
                <a:gd name="T29" fmla="*/ 2147483646 h 444"/>
                <a:gd name="T30" fmla="*/ 2147483646 w 218"/>
                <a:gd name="T31" fmla="*/ 2147483646 h 444"/>
                <a:gd name="T32" fmla="*/ 2147483646 w 218"/>
                <a:gd name="T33" fmla="*/ 2147483646 h 444"/>
                <a:gd name="T34" fmla="*/ 2147483646 w 218"/>
                <a:gd name="T35" fmla="*/ 2147483646 h 444"/>
                <a:gd name="T36" fmla="*/ 2147483646 w 218"/>
                <a:gd name="T37" fmla="*/ 2147483646 h 444"/>
                <a:gd name="T38" fmla="*/ 2147483646 w 218"/>
                <a:gd name="T39" fmla="*/ 2147483646 h 444"/>
                <a:gd name="T40" fmla="*/ 2147483646 w 218"/>
                <a:gd name="T41" fmla="*/ 2147483646 h 444"/>
                <a:gd name="T42" fmla="*/ 2147483646 w 218"/>
                <a:gd name="T43" fmla="*/ 2147483646 h 444"/>
                <a:gd name="T44" fmla="*/ 2147483646 w 218"/>
                <a:gd name="T45" fmla="*/ 2147483646 h 444"/>
                <a:gd name="T46" fmla="*/ 2147483646 w 218"/>
                <a:gd name="T47" fmla="*/ 2147483646 h 444"/>
                <a:gd name="T48" fmla="*/ 2147483646 w 218"/>
                <a:gd name="T49" fmla="*/ 2147483646 h 444"/>
                <a:gd name="T50" fmla="*/ 2147483646 w 218"/>
                <a:gd name="T51" fmla="*/ 2147483646 h 444"/>
                <a:gd name="T52" fmla="*/ 2147483646 w 218"/>
                <a:gd name="T53" fmla="*/ 2147483646 h 444"/>
                <a:gd name="T54" fmla="*/ 2147483646 w 218"/>
                <a:gd name="T55" fmla="*/ 2147483646 h 444"/>
                <a:gd name="T56" fmla="*/ 2147483646 w 218"/>
                <a:gd name="T57" fmla="*/ 2147483646 h 444"/>
                <a:gd name="T58" fmla="*/ 2147483646 w 218"/>
                <a:gd name="T59" fmla="*/ 2147483646 h 444"/>
                <a:gd name="T60" fmla="*/ 2147483646 w 218"/>
                <a:gd name="T61" fmla="*/ 2147483646 h 444"/>
                <a:gd name="T62" fmla="*/ 2147483646 w 218"/>
                <a:gd name="T63" fmla="*/ 2147483646 h 444"/>
                <a:gd name="T64" fmla="*/ 2147483646 w 218"/>
                <a:gd name="T65" fmla="*/ 2147483646 h 444"/>
                <a:gd name="T66" fmla="*/ 2147483646 w 218"/>
                <a:gd name="T67" fmla="*/ 2147483646 h 444"/>
                <a:gd name="T68" fmla="*/ 2147483646 w 218"/>
                <a:gd name="T69" fmla="*/ 2147483646 h 444"/>
                <a:gd name="T70" fmla="*/ 2147483646 w 218"/>
                <a:gd name="T71" fmla="*/ 2147483646 h 444"/>
                <a:gd name="T72" fmla="*/ 2147483646 w 218"/>
                <a:gd name="T73" fmla="*/ 2147483646 h 444"/>
                <a:gd name="T74" fmla="*/ 2147483646 w 218"/>
                <a:gd name="T75" fmla="*/ 2147483646 h 444"/>
                <a:gd name="T76" fmla="*/ 2147483646 w 218"/>
                <a:gd name="T77" fmla="*/ 2147483646 h 444"/>
                <a:gd name="T78" fmla="*/ 2147483646 w 218"/>
                <a:gd name="T79" fmla="*/ 2147483646 h 444"/>
                <a:gd name="T80" fmla="*/ 2147483646 w 218"/>
                <a:gd name="T81" fmla="*/ 2147483646 h 444"/>
                <a:gd name="T82" fmla="*/ 2147483646 w 218"/>
                <a:gd name="T83" fmla="*/ 2147483646 h 444"/>
                <a:gd name="T84" fmla="*/ 2147483646 w 218"/>
                <a:gd name="T85" fmla="*/ 2147483646 h 444"/>
                <a:gd name="T86" fmla="*/ 2147483646 w 218"/>
                <a:gd name="T87" fmla="*/ 2147483646 h 444"/>
                <a:gd name="T88" fmla="*/ 2147483646 w 218"/>
                <a:gd name="T89" fmla="*/ 2147483646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8" h="444">
                  <a:moveTo>
                    <a:pt x="89" y="392"/>
                  </a:moveTo>
                  <a:lnTo>
                    <a:pt x="95" y="394"/>
                  </a:lnTo>
                  <a:lnTo>
                    <a:pt x="99" y="394"/>
                  </a:lnTo>
                  <a:lnTo>
                    <a:pt x="134" y="394"/>
                  </a:lnTo>
                  <a:lnTo>
                    <a:pt x="134" y="444"/>
                  </a:lnTo>
                  <a:lnTo>
                    <a:pt x="97" y="444"/>
                  </a:lnTo>
                  <a:lnTo>
                    <a:pt x="89" y="392"/>
                  </a:lnTo>
                  <a:close/>
                  <a:moveTo>
                    <a:pt x="150" y="301"/>
                  </a:moveTo>
                  <a:lnTo>
                    <a:pt x="150" y="305"/>
                  </a:lnTo>
                  <a:lnTo>
                    <a:pt x="142" y="307"/>
                  </a:lnTo>
                  <a:lnTo>
                    <a:pt x="138" y="311"/>
                  </a:lnTo>
                  <a:lnTo>
                    <a:pt x="134" y="315"/>
                  </a:lnTo>
                  <a:lnTo>
                    <a:pt x="134" y="321"/>
                  </a:lnTo>
                  <a:lnTo>
                    <a:pt x="134" y="327"/>
                  </a:lnTo>
                  <a:lnTo>
                    <a:pt x="136" y="331"/>
                  </a:lnTo>
                  <a:lnTo>
                    <a:pt x="138" y="333"/>
                  </a:lnTo>
                  <a:lnTo>
                    <a:pt x="140" y="337"/>
                  </a:lnTo>
                  <a:lnTo>
                    <a:pt x="144" y="339"/>
                  </a:lnTo>
                  <a:lnTo>
                    <a:pt x="150" y="343"/>
                  </a:lnTo>
                  <a:lnTo>
                    <a:pt x="154" y="345"/>
                  </a:lnTo>
                  <a:lnTo>
                    <a:pt x="154" y="349"/>
                  </a:lnTo>
                  <a:lnTo>
                    <a:pt x="156" y="351"/>
                  </a:lnTo>
                  <a:lnTo>
                    <a:pt x="156" y="357"/>
                  </a:lnTo>
                  <a:lnTo>
                    <a:pt x="154" y="359"/>
                  </a:lnTo>
                  <a:lnTo>
                    <a:pt x="152" y="361"/>
                  </a:lnTo>
                  <a:lnTo>
                    <a:pt x="150" y="361"/>
                  </a:lnTo>
                  <a:lnTo>
                    <a:pt x="150" y="359"/>
                  </a:lnTo>
                  <a:lnTo>
                    <a:pt x="150" y="357"/>
                  </a:lnTo>
                  <a:lnTo>
                    <a:pt x="150" y="351"/>
                  </a:lnTo>
                  <a:lnTo>
                    <a:pt x="150" y="347"/>
                  </a:lnTo>
                  <a:lnTo>
                    <a:pt x="134" y="347"/>
                  </a:lnTo>
                  <a:lnTo>
                    <a:pt x="134" y="351"/>
                  </a:lnTo>
                  <a:lnTo>
                    <a:pt x="134" y="357"/>
                  </a:lnTo>
                  <a:lnTo>
                    <a:pt x="136" y="361"/>
                  </a:lnTo>
                  <a:lnTo>
                    <a:pt x="138" y="365"/>
                  </a:lnTo>
                  <a:lnTo>
                    <a:pt x="144" y="369"/>
                  </a:lnTo>
                  <a:lnTo>
                    <a:pt x="150" y="369"/>
                  </a:lnTo>
                  <a:lnTo>
                    <a:pt x="150" y="377"/>
                  </a:lnTo>
                  <a:lnTo>
                    <a:pt x="156" y="377"/>
                  </a:lnTo>
                  <a:lnTo>
                    <a:pt x="156" y="371"/>
                  </a:lnTo>
                  <a:lnTo>
                    <a:pt x="164" y="369"/>
                  </a:lnTo>
                  <a:lnTo>
                    <a:pt x="170" y="365"/>
                  </a:lnTo>
                  <a:lnTo>
                    <a:pt x="172" y="359"/>
                  </a:lnTo>
                  <a:lnTo>
                    <a:pt x="174" y="351"/>
                  </a:lnTo>
                  <a:lnTo>
                    <a:pt x="172" y="345"/>
                  </a:lnTo>
                  <a:lnTo>
                    <a:pt x="172" y="341"/>
                  </a:lnTo>
                  <a:lnTo>
                    <a:pt x="170" y="339"/>
                  </a:lnTo>
                  <a:lnTo>
                    <a:pt x="168" y="337"/>
                  </a:lnTo>
                  <a:lnTo>
                    <a:pt x="164" y="333"/>
                  </a:lnTo>
                  <a:lnTo>
                    <a:pt x="160" y="331"/>
                  </a:lnTo>
                  <a:lnTo>
                    <a:pt x="156" y="329"/>
                  </a:lnTo>
                  <a:lnTo>
                    <a:pt x="152" y="327"/>
                  </a:lnTo>
                  <a:lnTo>
                    <a:pt x="152" y="325"/>
                  </a:lnTo>
                  <a:lnTo>
                    <a:pt x="150" y="323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2" y="315"/>
                  </a:lnTo>
                  <a:lnTo>
                    <a:pt x="154" y="315"/>
                  </a:lnTo>
                  <a:lnTo>
                    <a:pt x="154" y="317"/>
                  </a:lnTo>
                  <a:lnTo>
                    <a:pt x="156" y="319"/>
                  </a:lnTo>
                  <a:lnTo>
                    <a:pt x="156" y="321"/>
                  </a:lnTo>
                  <a:lnTo>
                    <a:pt x="156" y="325"/>
                  </a:lnTo>
                  <a:lnTo>
                    <a:pt x="172" y="325"/>
                  </a:lnTo>
                  <a:lnTo>
                    <a:pt x="172" y="321"/>
                  </a:lnTo>
                  <a:lnTo>
                    <a:pt x="170" y="315"/>
                  </a:lnTo>
                  <a:lnTo>
                    <a:pt x="168" y="311"/>
                  </a:lnTo>
                  <a:lnTo>
                    <a:pt x="164" y="307"/>
                  </a:lnTo>
                  <a:lnTo>
                    <a:pt x="156" y="305"/>
                  </a:lnTo>
                  <a:lnTo>
                    <a:pt x="156" y="301"/>
                  </a:lnTo>
                  <a:lnTo>
                    <a:pt x="150" y="301"/>
                  </a:lnTo>
                  <a:close/>
                  <a:moveTo>
                    <a:pt x="49" y="117"/>
                  </a:moveTo>
                  <a:lnTo>
                    <a:pt x="113" y="117"/>
                  </a:lnTo>
                  <a:lnTo>
                    <a:pt x="130" y="121"/>
                  </a:lnTo>
                  <a:lnTo>
                    <a:pt x="146" y="131"/>
                  </a:lnTo>
                  <a:lnTo>
                    <a:pt x="158" y="146"/>
                  </a:lnTo>
                  <a:lnTo>
                    <a:pt x="162" y="166"/>
                  </a:lnTo>
                  <a:lnTo>
                    <a:pt x="162" y="246"/>
                  </a:lnTo>
                  <a:lnTo>
                    <a:pt x="162" y="252"/>
                  </a:lnTo>
                  <a:lnTo>
                    <a:pt x="162" y="291"/>
                  </a:lnTo>
                  <a:lnTo>
                    <a:pt x="206" y="291"/>
                  </a:lnTo>
                  <a:lnTo>
                    <a:pt x="210" y="291"/>
                  </a:lnTo>
                  <a:lnTo>
                    <a:pt x="214" y="295"/>
                  </a:lnTo>
                  <a:lnTo>
                    <a:pt x="216" y="299"/>
                  </a:lnTo>
                  <a:lnTo>
                    <a:pt x="218" y="303"/>
                  </a:lnTo>
                  <a:lnTo>
                    <a:pt x="218" y="375"/>
                  </a:lnTo>
                  <a:lnTo>
                    <a:pt x="216" y="379"/>
                  </a:lnTo>
                  <a:lnTo>
                    <a:pt x="214" y="382"/>
                  </a:lnTo>
                  <a:lnTo>
                    <a:pt x="210" y="384"/>
                  </a:lnTo>
                  <a:lnTo>
                    <a:pt x="206" y="386"/>
                  </a:lnTo>
                  <a:lnTo>
                    <a:pt x="99" y="386"/>
                  </a:lnTo>
                  <a:lnTo>
                    <a:pt x="95" y="384"/>
                  </a:lnTo>
                  <a:lnTo>
                    <a:pt x="91" y="382"/>
                  </a:lnTo>
                  <a:lnTo>
                    <a:pt x="89" y="379"/>
                  </a:lnTo>
                  <a:lnTo>
                    <a:pt x="89" y="375"/>
                  </a:lnTo>
                  <a:lnTo>
                    <a:pt x="89" y="303"/>
                  </a:lnTo>
                  <a:lnTo>
                    <a:pt x="89" y="299"/>
                  </a:lnTo>
                  <a:lnTo>
                    <a:pt x="91" y="295"/>
                  </a:lnTo>
                  <a:lnTo>
                    <a:pt x="95" y="291"/>
                  </a:lnTo>
                  <a:lnTo>
                    <a:pt x="99" y="291"/>
                  </a:lnTo>
                  <a:lnTo>
                    <a:pt x="144" y="291"/>
                  </a:lnTo>
                  <a:lnTo>
                    <a:pt x="144" y="281"/>
                  </a:lnTo>
                  <a:lnTo>
                    <a:pt x="99" y="281"/>
                  </a:lnTo>
                  <a:lnTo>
                    <a:pt x="93" y="283"/>
                  </a:lnTo>
                  <a:lnTo>
                    <a:pt x="87" y="285"/>
                  </a:lnTo>
                  <a:lnTo>
                    <a:pt x="83" y="291"/>
                  </a:lnTo>
                  <a:lnTo>
                    <a:pt x="79" y="295"/>
                  </a:lnTo>
                  <a:lnTo>
                    <a:pt x="79" y="303"/>
                  </a:lnTo>
                  <a:lnTo>
                    <a:pt x="79" y="373"/>
                  </a:lnTo>
                  <a:lnTo>
                    <a:pt x="67" y="444"/>
                  </a:lnTo>
                  <a:lnTo>
                    <a:pt x="27" y="444"/>
                  </a:lnTo>
                  <a:lnTo>
                    <a:pt x="27" y="289"/>
                  </a:lnTo>
                  <a:lnTo>
                    <a:pt x="14" y="279"/>
                  </a:lnTo>
                  <a:lnTo>
                    <a:pt x="4" y="263"/>
                  </a:lnTo>
                  <a:lnTo>
                    <a:pt x="0" y="246"/>
                  </a:lnTo>
                  <a:lnTo>
                    <a:pt x="0" y="166"/>
                  </a:lnTo>
                  <a:lnTo>
                    <a:pt x="4" y="146"/>
                  </a:lnTo>
                  <a:lnTo>
                    <a:pt x="16" y="131"/>
                  </a:lnTo>
                  <a:lnTo>
                    <a:pt x="31" y="121"/>
                  </a:lnTo>
                  <a:lnTo>
                    <a:pt x="49" y="117"/>
                  </a:lnTo>
                  <a:close/>
                  <a:moveTo>
                    <a:pt x="83" y="0"/>
                  </a:moveTo>
                  <a:lnTo>
                    <a:pt x="103" y="6"/>
                  </a:lnTo>
                  <a:lnTo>
                    <a:pt x="121" y="16"/>
                  </a:lnTo>
                  <a:lnTo>
                    <a:pt x="130" y="33"/>
                  </a:lnTo>
                  <a:lnTo>
                    <a:pt x="134" y="53"/>
                  </a:lnTo>
                  <a:lnTo>
                    <a:pt x="130" y="73"/>
                  </a:lnTo>
                  <a:lnTo>
                    <a:pt x="121" y="91"/>
                  </a:lnTo>
                  <a:lnTo>
                    <a:pt x="103" y="103"/>
                  </a:lnTo>
                  <a:lnTo>
                    <a:pt x="83" y="107"/>
                  </a:lnTo>
                  <a:lnTo>
                    <a:pt x="61" y="103"/>
                  </a:lnTo>
                  <a:lnTo>
                    <a:pt x="45" y="91"/>
                  </a:lnTo>
                  <a:lnTo>
                    <a:pt x="33" y="73"/>
                  </a:lnTo>
                  <a:lnTo>
                    <a:pt x="29" y="53"/>
                  </a:lnTo>
                  <a:lnTo>
                    <a:pt x="33" y="33"/>
                  </a:lnTo>
                  <a:lnTo>
                    <a:pt x="45" y="16"/>
                  </a:lnTo>
                  <a:lnTo>
                    <a:pt x="61" y="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0E8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31" name="矩形 230"/>
            <p:cNvSpPr/>
            <p:nvPr/>
          </p:nvSpPr>
          <p:spPr>
            <a:xfrm>
              <a:off x="3621088" y="3347641"/>
              <a:ext cx="2164556" cy="761745"/>
            </a:xfrm>
            <a:prstGeom prst="rect">
              <a:avLst/>
            </a:prstGeom>
          </p:spPr>
          <p:txBody>
            <a:bodyPr lIns="91438" tIns="45719" rIns="91438" bIns="4571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在此添加关键字</a:t>
              </a:r>
            </a:p>
            <a:p>
              <a:pPr>
                <a:defRPr/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45263" y="1320007"/>
            <a:ext cx="2207419" cy="2800095"/>
            <a:chOff x="6545263" y="1320007"/>
            <a:chExt cx="2207419" cy="2800095"/>
          </a:xfrm>
        </p:grpSpPr>
        <p:sp>
          <p:nvSpPr>
            <p:cNvPr id="11275" name="TextBox 92"/>
            <p:cNvSpPr txBox="1">
              <a:spLocks noChangeArrowheads="1"/>
            </p:cNvSpPr>
            <p:nvPr/>
          </p:nvSpPr>
          <p:spPr bwMode="auto">
            <a:xfrm>
              <a:off x="6545263" y="2873773"/>
              <a:ext cx="877163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700" b="1">
                  <a:solidFill>
                    <a:srgbClr val="0E8146"/>
                  </a:solidFill>
                </a:rPr>
                <a:t>64%</a:t>
              </a:r>
              <a:endParaRPr lang="zh-CN" altLang="en-US" sz="2700" b="1">
                <a:solidFill>
                  <a:srgbClr val="0E8146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6598842" y="1321197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6732192" y="1320007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6865541" y="1320007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7000082" y="1320007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7133432" y="1320007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>
              <a:off x="7267972" y="1320007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7402513" y="1320007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7535863" y="1320007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7670404" y="1320007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7803753" y="1320007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6597651" y="1456928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6732192" y="1456928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6865541" y="1456928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7000082" y="1456928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19" name="椭圆 118"/>
            <p:cNvSpPr/>
            <p:nvPr/>
          </p:nvSpPr>
          <p:spPr>
            <a:xfrm>
              <a:off x="7133432" y="1456928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7267972" y="1456928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7402513" y="1456928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7535863" y="1456928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>
              <a:off x="7670404" y="1456928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7803753" y="1456928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6597651" y="1592660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6732192" y="1592660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6865541" y="1592660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7000082" y="1592660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7133432" y="1592660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7267972" y="1592660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7402513" y="1592660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32" name="椭圆 131"/>
            <p:cNvSpPr/>
            <p:nvPr/>
          </p:nvSpPr>
          <p:spPr>
            <a:xfrm>
              <a:off x="7535863" y="1592660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33" name="椭圆 132"/>
            <p:cNvSpPr/>
            <p:nvPr/>
          </p:nvSpPr>
          <p:spPr>
            <a:xfrm>
              <a:off x="7670404" y="1592660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7803753" y="1592660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>
              <a:off x="6597651" y="1729582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>
              <a:off x="6732192" y="1729582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6865541" y="1729582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38" name="椭圆 137"/>
            <p:cNvSpPr/>
            <p:nvPr/>
          </p:nvSpPr>
          <p:spPr>
            <a:xfrm>
              <a:off x="7000082" y="1729582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7133432" y="1729582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7267972" y="1729582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65" name="椭圆 164"/>
            <p:cNvSpPr/>
            <p:nvPr/>
          </p:nvSpPr>
          <p:spPr>
            <a:xfrm>
              <a:off x="7402513" y="1729582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66" name="椭圆 165"/>
            <p:cNvSpPr/>
            <p:nvPr/>
          </p:nvSpPr>
          <p:spPr>
            <a:xfrm>
              <a:off x="7535863" y="1729582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67" name="椭圆 166"/>
            <p:cNvSpPr/>
            <p:nvPr/>
          </p:nvSpPr>
          <p:spPr>
            <a:xfrm>
              <a:off x="7670404" y="1729582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>
              <a:off x="7803753" y="1729582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69" name="椭圆 168"/>
            <p:cNvSpPr/>
            <p:nvPr/>
          </p:nvSpPr>
          <p:spPr>
            <a:xfrm>
              <a:off x="6597651" y="1866504"/>
              <a:ext cx="108347" cy="107156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70" name="椭圆 169"/>
            <p:cNvSpPr/>
            <p:nvPr/>
          </p:nvSpPr>
          <p:spPr>
            <a:xfrm>
              <a:off x="6732192" y="1866504"/>
              <a:ext cx="107156" cy="107156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71" name="椭圆 170"/>
            <p:cNvSpPr/>
            <p:nvPr/>
          </p:nvSpPr>
          <p:spPr>
            <a:xfrm>
              <a:off x="6865541" y="1866504"/>
              <a:ext cx="108347" cy="107156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>
              <a:off x="7000082" y="1866504"/>
              <a:ext cx="107156" cy="107156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73" name="椭圆 172"/>
            <p:cNvSpPr/>
            <p:nvPr/>
          </p:nvSpPr>
          <p:spPr>
            <a:xfrm>
              <a:off x="7133432" y="1866504"/>
              <a:ext cx="108347" cy="107156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74" name="椭圆 173"/>
            <p:cNvSpPr/>
            <p:nvPr/>
          </p:nvSpPr>
          <p:spPr>
            <a:xfrm>
              <a:off x="7267972" y="1866504"/>
              <a:ext cx="108347" cy="107156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>
              <a:off x="7402513" y="1866504"/>
              <a:ext cx="107156" cy="107156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76" name="椭圆 175"/>
            <p:cNvSpPr/>
            <p:nvPr/>
          </p:nvSpPr>
          <p:spPr>
            <a:xfrm>
              <a:off x="7535863" y="1866504"/>
              <a:ext cx="108347" cy="107156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77" name="椭圆 176"/>
            <p:cNvSpPr/>
            <p:nvPr/>
          </p:nvSpPr>
          <p:spPr>
            <a:xfrm>
              <a:off x="7670404" y="1866504"/>
              <a:ext cx="107156" cy="107156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>
              <a:off x="7803753" y="1866504"/>
              <a:ext cx="108347" cy="107156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79" name="椭圆 178"/>
            <p:cNvSpPr/>
            <p:nvPr/>
          </p:nvSpPr>
          <p:spPr>
            <a:xfrm>
              <a:off x="6597651" y="2002235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80" name="椭圆 179"/>
            <p:cNvSpPr/>
            <p:nvPr/>
          </p:nvSpPr>
          <p:spPr>
            <a:xfrm>
              <a:off x="6732192" y="2002235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>
              <a:off x="6865541" y="2002235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>
              <a:off x="7000082" y="2002235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83" name="椭圆 182"/>
            <p:cNvSpPr/>
            <p:nvPr/>
          </p:nvSpPr>
          <p:spPr>
            <a:xfrm>
              <a:off x="7133432" y="2002235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84" name="椭圆 183"/>
            <p:cNvSpPr/>
            <p:nvPr/>
          </p:nvSpPr>
          <p:spPr>
            <a:xfrm>
              <a:off x="7267972" y="2002235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85" name="椭圆 184"/>
            <p:cNvSpPr/>
            <p:nvPr/>
          </p:nvSpPr>
          <p:spPr>
            <a:xfrm>
              <a:off x="7402513" y="2002235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>
              <a:off x="7535863" y="2002235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7670404" y="2002235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88" name="椭圆 187"/>
            <p:cNvSpPr/>
            <p:nvPr/>
          </p:nvSpPr>
          <p:spPr>
            <a:xfrm>
              <a:off x="7803753" y="2002235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89" name="椭圆 188"/>
            <p:cNvSpPr/>
            <p:nvPr/>
          </p:nvSpPr>
          <p:spPr>
            <a:xfrm>
              <a:off x="6597651" y="2139157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6732192" y="2139157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91" name="椭圆 190"/>
            <p:cNvSpPr/>
            <p:nvPr/>
          </p:nvSpPr>
          <p:spPr>
            <a:xfrm>
              <a:off x="6865541" y="2139157"/>
              <a:ext cx="108347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92" name="椭圆 191"/>
            <p:cNvSpPr/>
            <p:nvPr/>
          </p:nvSpPr>
          <p:spPr>
            <a:xfrm>
              <a:off x="7000082" y="2139157"/>
              <a:ext cx="107156" cy="108347"/>
            </a:xfrm>
            <a:prstGeom prst="ellipse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>
              <a:off x="7133432" y="2139157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>
              <a:off x="7267972" y="2139157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95" name="椭圆 194"/>
            <p:cNvSpPr/>
            <p:nvPr/>
          </p:nvSpPr>
          <p:spPr>
            <a:xfrm>
              <a:off x="7402513" y="2139157"/>
              <a:ext cx="107156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>
              <a:off x="7535863" y="2139157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97" name="椭圆 196"/>
            <p:cNvSpPr/>
            <p:nvPr/>
          </p:nvSpPr>
          <p:spPr>
            <a:xfrm>
              <a:off x="7670404" y="2139157"/>
              <a:ext cx="107156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98" name="椭圆 197"/>
            <p:cNvSpPr/>
            <p:nvPr/>
          </p:nvSpPr>
          <p:spPr>
            <a:xfrm>
              <a:off x="7803753" y="2139157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199" name="椭圆 198"/>
            <p:cNvSpPr/>
            <p:nvPr/>
          </p:nvSpPr>
          <p:spPr>
            <a:xfrm>
              <a:off x="6597651" y="2274888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00" name="椭圆 199"/>
            <p:cNvSpPr/>
            <p:nvPr/>
          </p:nvSpPr>
          <p:spPr>
            <a:xfrm>
              <a:off x="6732192" y="2274888"/>
              <a:ext cx="107156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01" name="椭圆 200"/>
            <p:cNvSpPr/>
            <p:nvPr/>
          </p:nvSpPr>
          <p:spPr>
            <a:xfrm>
              <a:off x="6865541" y="2274888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7000082" y="2274888"/>
              <a:ext cx="107156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03" name="椭圆 202"/>
            <p:cNvSpPr/>
            <p:nvPr/>
          </p:nvSpPr>
          <p:spPr>
            <a:xfrm>
              <a:off x="7133432" y="2274888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04" name="椭圆 203"/>
            <p:cNvSpPr/>
            <p:nvPr/>
          </p:nvSpPr>
          <p:spPr>
            <a:xfrm>
              <a:off x="7267972" y="2274888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05" name="椭圆 204"/>
            <p:cNvSpPr/>
            <p:nvPr/>
          </p:nvSpPr>
          <p:spPr>
            <a:xfrm>
              <a:off x="7402513" y="2274888"/>
              <a:ext cx="107156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>
              <a:off x="7535863" y="2274888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07" name="椭圆 206"/>
            <p:cNvSpPr/>
            <p:nvPr/>
          </p:nvSpPr>
          <p:spPr>
            <a:xfrm>
              <a:off x="7670404" y="2274888"/>
              <a:ext cx="107156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08" name="椭圆 207"/>
            <p:cNvSpPr/>
            <p:nvPr/>
          </p:nvSpPr>
          <p:spPr>
            <a:xfrm>
              <a:off x="7803753" y="2274888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09" name="椭圆 208"/>
            <p:cNvSpPr/>
            <p:nvPr/>
          </p:nvSpPr>
          <p:spPr>
            <a:xfrm>
              <a:off x="6597651" y="2411810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10" name="椭圆 209"/>
            <p:cNvSpPr/>
            <p:nvPr/>
          </p:nvSpPr>
          <p:spPr>
            <a:xfrm>
              <a:off x="6732192" y="2411810"/>
              <a:ext cx="107156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11" name="椭圆 210"/>
            <p:cNvSpPr/>
            <p:nvPr/>
          </p:nvSpPr>
          <p:spPr>
            <a:xfrm>
              <a:off x="6865541" y="2411810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12" name="椭圆 211"/>
            <p:cNvSpPr/>
            <p:nvPr/>
          </p:nvSpPr>
          <p:spPr>
            <a:xfrm>
              <a:off x="7000082" y="2411810"/>
              <a:ext cx="107156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13" name="椭圆 212"/>
            <p:cNvSpPr/>
            <p:nvPr/>
          </p:nvSpPr>
          <p:spPr>
            <a:xfrm>
              <a:off x="7133432" y="2411810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14" name="椭圆 213"/>
            <p:cNvSpPr/>
            <p:nvPr/>
          </p:nvSpPr>
          <p:spPr>
            <a:xfrm>
              <a:off x="7267972" y="2411810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15" name="椭圆 214"/>
            <p:cNvSpPr/>
            <p:nvPr/>
          </p:nvSpPr>
          <p:spPr>
            <a:xfrm>
              <a:off x="7402513" y="2411810"/>
              <a:ext cx="107156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16" name="椭圆 215"/>
            <p:cNvSpPr/>
            <p:nvPr/>
          </p:nvSpPr>
          <p:spPr>
            <a:xfrm>
              <a:off x="7535863" y="2411810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17" name="椭圆 216"/>
            <p:cNvSpPr/>
            <p:nvPr/>
          </p:nvSpPr>
          <p:spPr>
            <a:xfrm>
              <a:off x="7670404" y="2411810"/>
              <a:ext cx="107156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18" name="椭圆 217"/>
            <p:cNvSpPr/>
            <p:nvPr/>
          </p:nvSpPr>
          <p:spPr>
            <a:xfrm>
              <a:off x="7803753" y="2411810"/>
              <a:ext cx="108347" cy="108347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19" name="椭圆 218"/>
            <p:cNvSpPr/>
            <p:nvPr/>
          </p:nvSpPr>
          <p:spPr>
            <a:xfrm>
              <a:off x="6597651" y="2548732"/>
              <a:ext cx="108347" cy="107156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20" name="椭圆 219"/>
            <p:cNvSpPr/>
            <p:nvPr/>
          </p:nvSpPr>
          <p:spPr>
            <a:xfrm>
              <a:off x="6732192" y="2548732"/>
              <a:ext cx="107156" cy="107156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21" name="椭圆 220"/>
            <p:cNvSpPr/>
            <p:nvPr/>
          </p:nvSpPr>
          <p:spPr>
            <a:xfrm>
              <a:off x="6865541" y="2548732"/>
              <a:ext cx="108347" cy="107156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22" name="椭圆 221"/>
            <p:cNvSpPr/>
            <p:nvPr/>
          </p:nvSpPr>
          <p:spPr>
            <a:xfrm>
              <a:off x="7000082" y="2548732"/>
              <a:ext cx="107156" cy="107156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23" name="椭圆 222"/>
            <p:cNvSpPr/>
            <p:nvPr/>
          </p:nvSpPr>
          <p:spPr>
            <a:xfrm>
              <a:off x="7133432" y="2548732"/>
              <a:ext cx="108347" cy="107156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24" name="椭圆 223"/>
            <p:cNvSpPr/>
            <p:nvPr/>
          </p:nvSpPr>
          <p:spPr>
            <a:xfrm>
              <a:off x="7267972" y="2548732"/>
              <a:ext cx="108347" cy="107156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25" name="椭圆 224"/>
            <p:cNvSpPr/>
            <p:nvPr/>
          </p:nvSpPr>
          <p:spPr>
            <a:xfrm>
              <a:off x="7402513" y="2548732"/>
              <a:ext cx="107156" cy="107156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26" name="椭圆 225"/>
            <p:cNvSpPr/>
            <p:nvPr/>
          </p:nvSpPr>
          <p:spPr>
            <a:xfrm>
              <a:off x="7535863" y="2548732"/>
              <a:ext cx="108347" cy="107156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27" name="椭圆 226"/>
            <p:cNvSpPr/>
            <p:nvPr/>
          </p:nvSpPr>
          <p:spPr>
            <a:xfrm>
              <a:off x="7670404" y="2548732"/>
              <a:ext cx="107156" cy="107156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28" name="椭圆 227"/>
            <p:cNvSpPr/>
            <p:nvPr/>
          </p:nvSpPr>
          <p:spPr>
            <a:xfrm>
              <a:off x="7803753" y="2548732"/>
              <a:ext cx="108347" cy="107156"/>
            </a:xfrm>
            <a:prstGeom prst="ellipse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>
                <a:solidFill>
                  <a:srgbClr val="219FD2"/>
                </a:solidFill>
              </a:endParaRPr>
            </a:p>
          </p:txBody>
        </p:sp>
        <p:sp>
          <p:nvSpPr>
            <p:cNvPr id="232" name="矩形 231"/>
            <p:cNvSpPr/>
            <p:nvPr/>
          </p:nvSpPr>
          <p:spPr>
            <a:xfrm>
              <a:off x="6588126" y="3358357"/>
              <a:ext cx="2164556" cy="761745"/>
            </a:xfrm>
            <a:prstGeom prst="rect">
              <a:avLst/>
            </a:prstGeom>
          </p:spPr>
          <p:txBody>
            <a:bodyPr lIns="91438" tIns="45719" rIns="91438" bIns="4571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在此添加关键字</a:t>
              </a:r>
            </a:p>
            <a:p>
              <a:pPr>
                <a:defRPr/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843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995341" y="979885"/>
            <a:ext cx="1404938" cy="2969419"/>
            <a:chOff x="3995341" y="979885"/>
            <a:chExt cx="1404938" cy="2969419"/>
          </a:xfrm>
        </p:grpSpPr>
        <p:pic>
          <p:nvPicPr>
            <p:cNvPr id="17414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341" y="979885"/>
              <a:ext cx="1404938" cy="2969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31" name="图片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30" r="8810"/>
            <a:stretch>
              <a:fillRect/>
            </a:stretch>
          </p:blipFill>
          <p:spPr bwMode="auto">
            <a:xfrm>
              <a:off x="4127500" y="1412082"/>
              <a:ext cx="1162050" cy="2137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5486004" y="1254919"/>
            <a:ext cx="2846784" cy="646510"/>
            <a:chOff x="5486004" y="1254919"/>
            <a:chExt cx="2846784" cy="646510"/>
          </a:xfrm>
        </p:grpSpPr>
        <p:sp>
          <p:nvSpPr>
            <p:cNvPr id="8" name="同侧圆角矩形 7"/>
            <p:cNvSpPr/>
            <p:nvPr/>
          </p:nvSpPr>
          <p:spPr>
            <a:xfrm rot="5400000">
              <a:off x="7073107" y="432198"/>
              <a:ext cx="436960" cy="208240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2" name="矩形 11"/>
            <p:cNvSpPr/>
            <p:nvPr/>
          </p:nvSpPr>
          <p:spPr>
            <a:xfrm>
              <a:off x="5486004" y="1464469"/>
              <a:ext cx="436959" cy="436960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6" name="平行四边形 15"/>
            <p:cNvSpPr/>
            <p:nvPr/>
          </p:nvSpPr>
          <p:spPr>
            <a:xfrm rot="16200000" flipH="1">
              <a:off x="5763419" y="1414463"/>
              <a:ext cx="646510" cy="327422"/>
            </a:xfrm>
            <a:prstGeom prst="parallelogram">
              <a:avLst>
                <a:gd name="adj" fmla="val 64392"/>
              </a:avLst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7430" name="矩形 22"/>
            <p:cNvSpPr>
              <a:spLocks noChangeArrowheads="1"/>
            </p:cNvSpPr>
            <p:nvPr/>
          </p:nvSpPr>
          <p:spPr bwMode="auto">
            <a:xfrm>
              <a:off x="6250385" y="1257300"/>
              <a:ext cx="1635919" cy="415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75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675">
                  <a:solidFill>
                    <a:schemeClr val="bg1"/>
                  </a:solidFill>
                </a:rPr>
                <a:t>Lorem ipsum dolor sit amet, consectetuer adipiscing elit. </a:t>
              </a:r>
            </a:p>
          </p:txBody>
        </p:sp>
        <p:sp>
          <p:nvSpPr>
            <p:cNvPr id="17432" name="Freeform 1107"/>
            <p:cNvSpPr>
              <a:spLocks noChangeAspect="1"/>
            </p:cNvSpPr>
            <p:nvPr/>
          </p:nvSpPr>
          <p:spPr bwMode="auto">
            <a:xfrm>
              <a:off x="5581254" y="1540669"/>
              <a:ext cx="269081" cy="270272"/>
            </a:xfrm>
            <a:custGeom>
              <a:avLst/>
              <a:gdLst>
                <a:gd name="T0" fmla="*/ 2147483646 w 144"/>
                <a:gd name="T1" fmla="*/ 0 h 144"/>
                <a:gd name="T2" fmla="*/ 0 w 144"/>
                <a:gd name="T3" fmla="*/ 2147483646 h 144"/>
                <a:gd name="T4" fmla="*/ 2147483646 w 144"/>
                <a:gd name="T5" fmla="*/ 2147483646 h 144"/>
                <a:gd name="T6" fmla="*/ 2147483646 w 144"/>
                <a:gd name="T7" fmla="*/ 2147483646 h 144"/>
                <a:gd name="T8" fmla="*/ 2147483646 w 144"/>
                <a:gd name="T9" fmla="*/ 2147483646 h 144"/>
                <a:gd name="T10" fmla="*/ 2147483646 w 144"/>
                <a:gd name="T11" fmla="*/ 2147483646 h 144"/>
                <a:gd name="T12" fmla="*/ 2147483646 w 144"/>
                <a:gd name="T13" fmla="*/ 2147483646 h 144"/>
                <a:gd name="T14" fmla="*/ 2147483646 w 144"/>
                <a:gd name="T15" fmla="*/ 2147483646 h 144"/>
                <a:gd name="T16" fmla="*/ 2147483646 w 144"/>
                <a:gd name="T17" fmla="*/ 2147483646 h 144"/>
                <a:gd name="T18" fmla="*/ 2147483646 w 144"/>
                <a:gd name="T19" fmla="*/ 2147483646 h 144"/>
                <a:gd name="T20" fmla="*/ 2147483646 w 144"/>
                <a:gd name="T21" fmla="*/ 2147483646 h 144"/>
                <a:gd name="T22" fmla="*/ 2147483646 w 144"/>
                <a:gd name="T23" fmla="*/ 2147483646 h 144"/>
                <a:gd name="T24" fmla="*/ 2147483646 w 144"/>
                <a:gd name="T25" fmla="*/ 2147483646 h 144"/>
                <a:gd name="T26" fmla="*/ 2147483646 w 144"/>
                <a:gd name="T27" fmla="*/ 2147483646 h 144"/>
                <a:gd name="T28" fmla="*/ 2147483646 w 144"/>
                <a:gd name="T29" fmla="*/ 2147483646 h 144"/>
                <a:gd name="T30" fmla="*/ 2147483646 w 144"/>
                <a:gd name="T31" fmla="*/ 2147483646 h 144"/>
                <a:gd name="T32" fmla="*/ 2147483646 w 144"/>
                <a:gd name="T33" fmla="*/ 2147483646 h 144"/>
                <a:gd name="T34" fmla="*/ 2147483646 w 144"/>
                <a:gd name="T35" fmla="*/ 2147483646 h 144"/>
                <a:gd name="T36" fmla="*/ 2147483646 w 144"/>
                <a:gd name="T37" fmla="*/ 2147483646 h 144"/>
                <a:gd name="T38" fmla="*/ 2147483646 w 144"/>
                <a:gd name="T39" fmla="*/ 2147483646 h 144"/>
                <a:gd name="T40" fmla="*/ 2147483646 w 144"/>
                <a:gd name="T41" fmla="*/ 2147483646 h 144"/>
                <a:gd name="T42" fmla="*/ 2147483646 w 144"/>
                <a:gd name="T43" fmla="*/ 2147483646 h 144"/>
                <a:gd name="T44" fmla="*/ 2147483646 w 144"/>
                <a:gd name="T45" fmla="*/ 2147483646 h 144"/>
                <a:gd name="T46" fmla="*/ 2147483646 w 144"/>
                <a:gd name="T47" fmla="*/ 2147483646 h 144"/>
                <a:gd name="T48" fmla="*/ 2147483646 w 144"/>
                <a:gd name="T49" fmla="*/ 0 h 14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82"/>
                    <a:pt x="2" y="92"/>
                    <a:pt x="6" y="10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0" y="53"/>
                    <a:pt x="58" y="55"/>
                    <a:pt x="56" y="57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6" y="105"/>
                    <a:pt x="25" y="109"/>
                    <a:pt x="26" y="112"/>
                  </a:cubicBezTo>
                  <a:cubicBezTo>
                    <a:pt x="27" y="114"/>
                    <a:pt x="29" y="117"/>
                    <a:pt x="31" y="119"/>
                  </a:cubicBezTo>
                  <a:cubicBezTo>
                    <a:pt x="34" y="120"/>
                    <a:pt x="37" y="121"/>
                    <a:pt x="40" y="120"/>
                  </a:cubicBezTo>
                  <a:cubicBezTo>
                    <a:pt x="43" y="120"/>
                    <a:pt x="45" y="118"/>
                    <a:pt x="47" y="115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66" y="84"/>
                    <a:pt x="66" y="82"/>
                    <a:pt x="64" y="81"/>
                  </a:cubicBezTo>
                  <a:cubicBezTo>
                    <a:pt x="63" y="80"/>
                    <a:pt x="60" y="81"/>
                    <a:pt x="59" y="82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41" y="113"/>
                    <a:pt x="39" y="113"/>
                    <a:pt x="38" y="114"/>
                  </a:cubicBezTo>
                  <a:cubicBezTo>
                    <a:pt x="37" y="114"/>
                    <a:pt x="36" y="114"/>
                    <a:pt x="35" y="113"/>
                  </a:cubicBezTo>
                  <a:cubicBezTo>
                    <a:pt x="34" y="112"/>
                    <a:pt x="33" y="111"/>
                    <a:pt x="33" y="110"/>
                  </a:cubicBezTo>
                  <a:cubicBezTo>
                    <a:pt x="32" y="109"/>
                    <a:pt x="33" y="108"/>
                    <a:pt x="34" y="106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4" y="58"/>
                    <a:pt x="68" y="56"/>
                    <a:pt x="71" y="57"/>
                  </a:cubicBezTo>
                  <a:cubicBezTo>
                    <a:pt x="113" y="83"/>
                    <a:pt x="113" y="83"/>
                    <a:pt x="113" y="83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113" y="143"/>
                    <a:pt x="144" y="111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86004" y="1799034"/>
            <a:ext cx="2561034" cy="646510"/>
            <a:chOff x="5486004" y="1799034"/>
            <a:chExt cx="2561034" cy="646510"/>
          </a:xfrm>
        </p:grpSpPr>
        <p:sp>
          <p:nvSpPr>
            <p:cNvPr id="9" name="同侧圆角矩形 8"/>
            <p:cNvSpPr/>
            <p:nvPr/>
          </p:nvSpPr>
          <p:spPr>
            <a:xfrm rot="5400000">
              <a:off x="6930232" y="1119188"/>
              <a:ext cx="436959" cy="179665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3" name="矩形 12"/>
            <p:cNvSpPr/>
            <p:nvPr/>
          </p:nvSpPr>
          <p:spPr>
            <a:xfrm>
              <a:off x="5486004" y="2008585"/>
              <a:ext cx="436959" cy="436959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7" name="平行四边形 16"/>
            <p:cNvSpPr/>
            <p:nvPr/>
          </p:nvSpPr>
          <p:spPr>
            <a:xfrm rot="16200000" flipH="1">
              <a:off x="5763420" y="1958578"/>
              <a:ext cx="646509" cy="327422"/>
            </a:xfrm>
            <a:prstGeom prst="parallelogram">
              <a:avLst>
                <a:gd name="adj" fmla="val 64392"/>
              </a:avLst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7429" name="矩形 21"/>
            <p:cNvSpPr>
              <a:spLocks noChangeArrowheads="1"/>
            </p:cNvSpPr>
            <p:nvPr/>
          </p:nvSpPr>
          <p:spPr bwMode="auto">
            <a:xfrm>
              <a:off x="6250385" y="1815704"/>
              <a:ext cx="1635919" cy="415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75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675">
                  <a:solidFill>
                    <a:schemeClr val="bg1"/>
                  </a:solidFill>
                </a:rPr>
                <a:t>Lorem ipsum dolor sit amet, consectetuer adipiscing elit. </a:t>
              </a:r>
            </a:p>
          </p:txBody>
        </p:sp>
        <p:grpSp>
          <p:nvGrpSpPr>
            <p:cNvPr id="26" name="组合 25"/>
            <p:cNvGrpSpPr>
              <a:grpSpLocks noChangeAspect="1"/>
            </p:cNvGrpSpPr>
            <p:nvPr/>
          </p:nvGrpSpPr>
          <p:grpSpPr>
            <a:xfrm>
              <a:off x="5569691" y="2101553"/>
              <a:ext cx="270000" cy="270000"/>
              <a:chOff x="7331393" y="6218848"/>
              <a:chExt cx="539750" cy="539750"/>
            </a:xfrm>
            <a:solidFill>
              <a:schemeClr val="bg1"/>
            </a:solidFill>
          </p:grpSpPr>
          <p:sp>
            <p:nvSpPr>
              <p:cNvPr id="27" name="Freeform 1108"/>
              <p:cNvSpPr>
                <a:spLocks noChangeAspect="1"/>
              </p:cNvSpPr>
              <p:nvPr/>
            </p:nvSpPr>
            <p:spPr bwMode="auto">
              <a:xfrm>
                <a:off x="7482205" y="6372836"/>
                <a:ext cx="63500" cy="66675"/>
              </a:xfrm>
              <a:custGeom>
                <a:avLst/>
                <a:gdLst>
                  <a:gd name="T0" fmla="*/ 3 w 17"/>
                  <a:gd name="T1" fmla="*/ 3 h 18"/>
                  <a:gd name="T2" fmla="*/ 3 w 17"/>
                  <a:gd name="T3" fmla="*/ 15 h 18"/>
                  <a:gd name="T4" fmla="*/ 14 w 17"/>
                  <a:gd name="T5" fmla="*/ 15 h 18"/>
                  <a:gd name="T6" fmla="*/ 14 w 17"/>
                  <a:gd name="T7" fmla="*/ 3 h 18"/>
                  <a:gd name="T8" fmla="*/ 3 w 17"/>
                  <a:gd name="T9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3" y="3"/>
                    </a:moveTo>
                    <a:cubicBezTo>
                      <a:pt x="0" y="7"/>
                      <a:pt x="0" y="12"/>
                      <a:pt x="3" y="15"/>
                    </a:cubicBezTo>
                    <a:cubicBezTo>
                      <a:pt x="6" y="18"/>
                      <a:pt x="11" y="18"/>
                      <a:pt x="14" y="15"/>
                    </a:cubicBezTo>
                    <a:cubicBezTo>
                      <a:pt x="17" y="12"/>
                      <a:pt x="17" y="7"/>
                      <a:pt x="14" y="3"/>
                    </a:cubicBezTo>
                    <a:cubicBezTo>
                      <a:pt x="11" y="0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28" name="Freeform 1109"/>
              <p:cNvSpPr>
                <a:spLocks noChangeAspect="1" noEditPoints="1"/>
              </p:cNvSpPr>
              <p:nvPr/>
            </p:nvSpPr>
            <p:spPr bwMode="auto">
              <a:xfrm>
                <a:off x="7331393" y="6218848"/>
                <a:ext cx="539750" cy="539750"/>
              </a:xfrm>
              <a:custGeom>
                <a:avLst/>
                <a:gdLst>
                  <a:gd name="T0" fmla="*/ 72 w 144"/>
                  <a:gd name="T1" fmla="*/ 0 h 144"/>
                  <a:gd name="T2" fmla="*/ 0 w 144"/>
                  <a:gd name="T3" fmla="*/ 72 h 144"/>
                  <a:gd name="T4" fmla="*/ 72 w 144"/>
                  <a:gd name="T5" fmla="*/ 144 h 144"/>
                  <a:gd name="T6" fmla="*/ 144 w 144"/>
                  <a:gd name="T7" fmla="*/ 72 h 144"/>
                  <a:gd name="T8" fmla="*/ 72 w 144"/>
                  <a:gd name="T9" fmla="*/ 0 h 144"/>
                  <a:gd name="T10" fmla="*/ 77 w 144"/>
                  <a:gd name="T11" fmla="*/ 124 h 144"/>
                  <a:gd name="T12" fmla="*/ 29 w 144"/>
                  <a:gd name="T13" fmla="*/ 76 h 144"/>
                  <a:gd name="T14" fmla="*/ 29 w 144"/>
                  <a:gd name="T15" fmla="*/ 47 h 144"/>
                  <a:gd name="T16" fmla="*/ 46 w 144"/>
                  <a:gd name="T17" fmla="*/ 30 h 144"/>
                  <a:gd name="T18" fmla="*/ 74 w 144"/>
                  <a:gd name="T19" fmla="*/ 30 h 144"/>
                  <a:gd name="T20" fmla="*/ 123 w 144"/>
                  <a:gd name="T21" fmla="*/ 79 h 144"/>
                  <a:gd name="T22" fmla="*/ 77 w 144"/>
                  <a:gd name="T23" fmla="*/ 12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44">
                    <a:moveTo>
                      <a:pt x="72" y="0"/>
                    </a:moveTo>
                    <a:cubicBezTo>
                      <a:pt x="32" y="0"/>
                      <a:pt x="0" y="32"/>
                      <a:pt x="0" y="72"/>
                    </a:cubicBezTo>
                    <a:cubicBezTo>
                      <a:pt x="0" y="112"/>
                      <a:pt x="32" y="144"/>
                      <a:pt x="72" y="144"/>
                    </a:cubicBezTo>
                    <a:cubicBezTo>
                      <a:pt x="112" y="144"/>
                      <a:pt x="144" y="112"/>
                      <a:pt x="144" y="72"/>
                    </a:cubicBezTo>
                    <a:cubicBezTo>
                      <a:pt x="144" y="32"/>
                      <a:pt x="112" y="0"/>
                      <a:pt x="72" y="0"/>
                    </a:cubicBezTo>
                    <a:close/>
                    <a:moveTo>
                      <a:pt x="77" y="124"/>
                    </a:move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123" y="79"/>
                      <a:pt x="123" y="79"/>
                      <a:pt x="123" y="79"/>
                    </a:cubicBezTo>
                    <a:lnTo>
                      <a:pt x="77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86004" y="2344341"/>
            <a:ext cx="2846784" cy="646509"/>
            <a:chOff x="5486004" y="2344341"/>
            <a:chExt cx="2846784" cy="646509"/>
          </a:xfrm>
        </p:grpSpPr>
        <p:sp>
          <p:nvSpPr>
            <p:cNvPr id="10" name="同侧圆角矩形 9"/>
            <p:cNvSpPr/>
            <p:nvPr/>
          </p:nvSpPr>
          <p:spPr>
            <a:xfrm rot="5400000">
              <a:off x="7073107" y="1521619"/>
              <a:ext cx="436959" cy="208240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4" name="矩形 13"/>
            <p:cNvSpPr/>
            <p:nvPr/>
          </p:nvSpPr>
          <p:spPr>
            <a:xfrm>
              <a:off x="5486004" y="2553891"/>
              <a:ext cx="436959" cy="436959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8" name="平行四边形 17"/>
            <p:cNvSpPr/>
            <p:nvPr/>
          </p:nvSpPr>
          <p:spPr>
            <a:xfrm rot="16200000" flipH="1">
              <a:off x="5763420" y="2503885"/>
              <a:ext cx="646509" cy="327422"/>
            </a:xfrm>
            <a:prstGeom prst="parallelogram">
              <a:avLst>
                <a:gd name="adj" fmla="val 64392"/>
              </a:avLst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7428" name="矩形 20"/>
            <p:cNvSpPr>
              <a:spLocks noChangeArrowheads="1"/>
            </p:cNvSpPr>
            <p:nvPr/>
          </p:nvSpPr>
          <p:spPr bwMode="auto">
            <a:xfrm>
              <a:off x="6250385" y="2358629"/>
              <a:ext cx="1635919" cy="415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75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675">
                  <a:solidFill>
                    <a:schemeClr val="bg1"/>
                  </a:solidFill>
                </a:rPr>
                <a:t>Lorem ipsum dolor sit amet, consectetuer adipiscing elit. </a:t>
              </a:r>
            </a:p>
          </p:txBody>
        </p:sp>
        <p:sp>
          <p:nvSpPr>
            <p:cNvPr id="17434" name="Freeform 1110"/>
            <p:cNvSpPr>
              <a:spLocks noChangeAspect="1" noEditPoints="1"/>
            </p:cNvSpPr>
            <p:nvPr/>
          </p:nvSpPr>
          <p:spPr bwMode="auto">
            <a:xfrm>
              <a:off x="5569347" y="2644379"/>
              <a:ext cx="270272" cy="269081"/>
            </a:xfrm>
            <a:custGeom>
              <a:avLst/>
              <a:gdLst>
                <a:gd name="T0" fmla="*/ 2147483646 w 144"/>
                <a:gd name="T1" fmla="*/ 0 h 144"/>
                <a:gd name="T2" fmla="*/ 0 w 144"/>
                <a:gd name="T3" fmla="*/ 2147483646 h 144"/>
                <a:gd name="T4" fmla="*/ 2147483646 w 144"/>
                <a:gd name="T5" fmla="*/ 2147483646 h 144"/>
                <a:gd name="T6" fmla="*/ 2147483646 w 144"/>
                <a:gd name="T7" fmla="*/ 2147483646 h 144"/>
                <a:gd name="T8" fmla="*/ 2147483646 w 144"/>
                <a:gd name="T9" fmla="*/ 0 h 144"/>
                <a:gd name="T10" fmla="*/ 2147483646 w 144"/>
                <a:gd name="T11" fmla="*/ 2147483646 h 144"/>
                <a:gd name="T12" fmla="*/ 2147483646 w 144"/>
                <a:gd name="T13" fmla="*/ 2147483646 h 144"/>
                <a:gd name="T14" fmla="*/ 2147483646 w 144"/>
                <a:gd name="T15" fmla="*/ 2147483646 h 144"/>
                <a:gd name="T16" fmla="*/ 2147483646 w 144"/>
                <a:gd name="T17" fmla="*/ 2147483646 h 144"/>
                <a:gd name="T18" fmla="*/ 2147483646 w 144"/>
                <a:gd name="T19" fmla="*/ 2147483646 h 144"/>
                <a:gd name="T20" fmla="*/ 2147483646 w 144"/>
                <a:gd name="T21" fmla="*/ 2147483646 h 144"/>
                <a:gd name="T22" fmla="*/ 2147483646 w 144"/>
                <a:gd name="T23" fmla="*/ 2147483646 h 144"/>
                <a:gd name="T24" fmla="*/ 2147483646 w 144"/>
                <a:gd name="T25" fmla="*/ 2147483646 h 144"/>
                <a:gd name="T26" fmla="*/ 2147483646 w 144"/>
                <a:gd name="T27" fmla="*/ 2147483646 h 144"/>
                <a:gd name="T28" fmla="*/ 2147483646 w 144"/>
                <a:gd name="T29" fmla="*/ 2147483646 h 144"/>
                <a:gd name="T30" fmla="*/ 2147483646 w 144"/>
                <a:gd name="T31" fmla="*/ 2147483646 h 144"/>
                <a:gd name="T32" fmla="*/ 2147483646 w 144"/>
                <a:gd name="T33" fmla="*/ 2147483646 h 144"/>
                <a:gd name="T34" fmla="*/ 2147483646 w 144"/>
                <a:gd name="T35" fmla="*/ 2147483646 h 144"/>
                <a:gd name="T36" fmla="*/ 2147483646 w 144"/>
                <a:gd name="T37" fmla="*/ 2147483646 h 144"/>
                <a:gd name="T38" fmla="*/ 2147483646 w 144"/>
                <a:gd name="T39" fmla="*/ 2147483646 h 144"/>
                <a:gd name="T40" fmla="*/ 2147483646 w 144"/>
                <a:gd name="T41" fmla="*/ 2147483646 h 144"/>
                <a:gd name="T42" fmla="*/ 2147483646 w 144"/>
                <a:gd name="T43" fmla="*/ 2147483646 h 144"/>
                <a:gd name="T44" fmla="*/ 2147483646 w 144"/>
                <a:gd name="T45" fmla="*/ 2147483646 h 144"/>
                <a:gd name="T46" fmla="*/ 2147483646 w 144"/>
                <a:gd name="T47" fmla="*/ 2147483646 h 144"/>
                <a:gd name="T48" fmla="*/ 2147483646 w 144"/>
                <a:gd name="T49" fmla="*/ 2147483646 h 144"/>
                <a:gd name="T50" fmla="*/ 2147483646 w 144"/>
                <a:gd name="T51" fmla="*/ 2147483646 h 144"/>
                <a:gd name="T52" fmla="*/ 2147483646 w 144"/>
                <a:gd name="T53" fmla="*/ 2147483646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10" y="76"/>
                  </a:moveTo>
                  <a:cubicBezTo>
                    <a:pt x="110" y="81"/>
                    <a:pt x="108" y="87"/>
                    <a:pt x="105" y="91"/>
                  </a:cubicBezTo>
                  <a:cubicBezTo>
                    <a:pt x="109" y="104"/>
                    <a:pt x="109" y="104"/>
                    <a:pt x="109" y="104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8" y="110"/>
                    <a:pt x="75" y="111"/>
                    <a:pt x="72" y="111"/>
                  </a:cubicBezTo>
                  <a:cubicBezTo>
                    <a:pt x="69" y="111"/>
                    <a:pt x="66" y="110"/>
                    <a:pt x="64" y="110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36" y="87"/>
                    <a:pt x="34" y="81"/>
                    <a:pt x="34" y="76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7" y="42"/>
                    <a:pt x="51" y="39"/>
                    <a:pt x="56" y="37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93" y="39"/>
                    <a:pt x="97" y="42"/>
                    <a:pt x="101" y="46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21" y="68"/>
                    <a:pt x="121" y="68"/>
                    <a:pt x="121" y="68"/>
                  </a:cubicBezTo>
                  <a:lnTo>
                    <a:pt x="110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86004" y="2889647"/>
            <a:ext cx="2561034" cy="646509"/>
            <a:chOff x="5486004" y="2889647"/>
            <a:chExt cx="2561034" cy="646509"/>
          </a:xfrm>
        </p:grpSpPr>
        <p:sp>
          <p:nvSpPr>
            <p:cNvPr id="11" name="同侧圆角矩形 10"/>
            <p:cNvSpPr/>
            <p:nvPr/>
          </p:nvSpPr>
          <p:spPr>
            <a:xfrm rot="5400000">
              <a:off x="6930232" y="2209800"/>
              <a:ext cx="436959" cy="179665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5" name="矩形 14"/>
            <p:cNvSpPr/>
            <p:nvPr/>
          </p:nvSpPr>
          <p:spPr>
            <a:xfrm>
              <a:off x="5486004" y="3099197"/>
              <a:ext cx="436959" cy="436959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9" name="平行四边形 18"/>
            <p:cNvSpPr/>
            <p:nvPr/>
          </p:nvSpPr>
          <p:spPr>
            <a:xfrm rot="16200000" flipH="1">
              <a:off x="5763420" y="3049191"/>
              <a:ext cx="646509" cy="327422"/>
            </a:xfrm>
            <a:prstGeom prst="parallelogram">
              <a:avLst>
                <a:gd name="adj" fmla="val 62937"/>
              </a:avLst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7427" name="矩形 19"/>
            <p:cNvSpPr>
              <a:spLocks noChangeArrowheads="1"/>
            </p:cNvSpPr>
            <p:nvPr/>
          </p:nvSpPr>
          <p:spPr bwMode="auto">
            <a:xfrm>
              <a:off x="6250385" y="2901554"/>
              <a:ext cx="1635919" cy="415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75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675">
                  <a:solidFill>
                    <a:schemeClr val="bg1"/>
                  </a:solidFill>
                </a:rPr>
                <a:t>Lorem ipsum dolor sit amet, consectetuer adipiscing elit. </a:t>
              </a:r>
            </a:p>
          </p:txBody>
        </p:sp>
        <p:grpSp>
          <p:nvGrpSpPr>
            <p:cNvPr id="30" name="组合 29"/>
            <p:cNvGrpSpPr>
              <a:grpSpLocks noChangeAspect="1"/>
            </p:cNvGrpSpPr>
            <p:nvPr/>
          </p:nvGrpSpPr>
          <p:grpSpPr>
            <a:xfrm>
              <a:off x="5567098" y="3191606"/>
              <a:ext cx="270794" cy="270000"/>
              <a:chOff x="9477693" y="6218848"/>
              <a:chExt cx="541338" cy="539750"/>
            </a:xfrm>
            <a:solidFill>
              <a:schemeClr val="bg1"/>
            </a:solidFill>
          </p:grpSpPr>
          <p:sp>
            <p:nvSpPr>
              <p:cNvPr id="31" name="Freeform 1111"/>
              <p:cNvSpPr>
                <a:spLocks noEditPoints="1"/>
              </p:cNvSpPr>
              <p:nvPr/>
            </p:nvSpPr>
            <p:spPr bwMode="auto">
              <a:xfrm>
                <a:off x="9477693" y="6218848"/>
                <a:ext cx="541338" cy="539750"/>
              </a:xfrm>
              <a:custGeom>
                <a:avLst/>
                <a:gdLst>
                  <a:gd name="T0" fmla="*/ 72 w 144"/>
                  <a:gd name="T1" fmla="*/ 0 h 144"/>
                  <a:gd name="T2" fmla="*/ 0 w 144"/>
                  <a:gd name="T3" fmla="*/ 72 h 144"/>
                  <a:gd name="T4" fmla="*/ 72 w 144"/>
                  <a:gd name="T5" fmla="*/ 144 h 144"/>
                  <a:gd name="T6" fmla="*/ 144 w 144"/>
                  <a:gd name="T7" fmla="*/ 72 h 144"/>
                  <a:gd name="T8" fmla="*/ 72 w 144"/>
                  <a:gd name="T9" fmla="*/ 0 h 144"/>
                  <a:gd name="T10" fmla="*/ 114 w 144"/>
                  <a:gd name="T11" fmla="*/ 102 h 144"/>
                  <a:gd name="T12" fmla="*/ 96 w 144"/>
                  <a:gd name="T13" fmla="*/ 105 h 144"/>
                  <a:gd name="T14" fmla="*/ 88 w 144"/>
                  <a:gd name="T15" fmla="*/ 121 h 144"/>
                  <a:gd name="T16" fmla="*/ 72 w 144"/>
                  <a:gd name="T17" fmla="*/ 113 h 144"/>
                  <a:gd name="T18" fmla="*/ 56 w 144"/>
                  <a:gd name="T19" fmla="*/ 121 h 144"/>
                  <a:gd name="T20" fmla="*/ 48 w 144"/>
                  <a:gd name="T21" fmla="*/ 105 h 144"/>
                  <a:gd name="T22" fmla="*/ 30 w 144"/>
                  <a:gd name="T23" fmla="*/ 102 h 144"/>
                  <a:gd name="T24" fmla="*/ 33 w 144"/>
                  <a:gd name="T25" fmla="*/ 85 h 144"/>
                  <a:gd name="T26" fmla="*/ 20 w 144"/>
                  <a:gd name="T27" fmla="*/ 72 h 144"/>
                  <a:gd name="T28" fmla="*/ 33 w 144"/>
                  <a:gd name="T29" fmla="*/ 59 h 144"/>
                  <a:gd name="T30" fmla="*/ 30 w 144"/>
                  <a:gd name="T31" fmla="*/ 42 h 144"/>
                  <a:gd name="T32" fmla="*/ 48 w 144"/>
                  <a:gd name="T33" fmla="*/ 39 h 144"/>
                  <a:gd name="T34" fmla="*/ 56 w 144"/>
                  <a:gd name="T35" fmla="*/ 23 h 144"/>
                  <a:gd name="T36" fmla="*/ 72 w 144"/>
                  <a:gd name="T37" fmla="*/ 31 h 144"/>
                  <a:gd name="T38" fmla="*/ 88 w 144"/>
                  <a:gd name="T39" fmla="*/ 23 h 144"/>
                  <a:gd name="T40" fmla="*/ 96 w 144"/>
                  <a:gd name="T41" fmla="*/ 39 h 144"/>
                  <a:gd name="T42" fmla="*/ 114 w 144"/>
                  <a:gd name="T43" fmla="*/ 42 h 144"/>
                  <a:gd name="T44" fmla="*/ 111 w 144"/>
                  <a:gd name="T45" fmla="*/ 59 h 144"/>
                  <a:gd name="T46" fmla="*/ 124 w 144"/>
                  <a:gd name="T47" fmla="*/ 72 h 144"/>
                  <a:gd name="T48" fmla="*/ 111 w 144"/>
                  <a:gd name="T49" fmla="*/ 85 h 144"/>
                  <a:gd name="T50" fmla="*/ 114 w 144"/>
                  <a:gd name="T51" fmla="*/ 10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4" h="144">
                    <a:moveTo>
                      <a:pt x="72" y="0"/>
                    </a:moveTo>
                    <a:cubicBezTo>
                      <a:pt x="32" y="0"/>
                      <a:pt x="0" y="32"/>
                      <a:pt x="0" y="72"/>
                    </a:cubicBezTo>
                    <a:cubicBezTo>
                      <a:pt x="0" y="112"/>
                      <a:pt x="32" y="144"/>
                      <a:pt x="72" y="144"/>
                    </a:cubicBezTo>
                    <a:cubicBezTo>
                      <a:pt x="112" y="144"/>
                      <a:pt x="144" y="112"/>
                      <a:pt x="144" y="72"/>
                    </a:cubicBezTo>
                    <a:cubicBezTo>
                      <a:pt x="144" y="32"/>
                      <a:pt x="112" y="0"/>
                      <a:pt x="72" y="0"/>
                    </a:cubicBezTo>
                    <a:close/>
                    <a:moveTo>
                      <a:pt x="114" y="102"/>
                    </a:moveTo>
                    <a:cubicBezTo>
                      <a:pt x="96" y="105"/>
                      <a:pt x="96" y="105"/>
                      <a:pt x="96" y="105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72" y="113"/>
                      <a:pt x="72" y="113"/>
                      <a:pt x="72" y="113"/>
                    </a:cubicBezTo>
                    <a:cubicBezTo>
                      <a:pt x="56" y="121"/>
                      <a:pt x="56" y="121"/>
                      <a:pt x="56" y="121"/>
                    </a:cubicBezTo>
                    <a:cubicBezTo>
                      <a:pt x="48" y="105"/>
                      <a:pt x="48" y="105"/>
                      <a:pt x="48" y="105"/>
                    </a:cubicBezTo>
                    <a:cubicBezTo>
                      <a:pt x="30" y="102"/>
                      <a:pt x="30" y="102"/>
                      <a:pt x="30" y="102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114" y="42"/>
                      <a:pt x="114" y="42"/>
                      <a:pt x="114" y="42"/>
                    </a:cubicBezTo>
                    <a:cubicBezTo>
                      <a:pt x="111" y="59"/>
                      <a:pt x="111" y="59"/>
                      <a:pt x="111" y="59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11" y="85"/>
                      <a:pt x="111" y="85"/>
                      <a:pt x="111" y="85"/>
                    </a:cubicBezTo>
                    <a:lnTo>
                      <a:pt x="114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32" name="Freeform 1112"/>
              <p:cNvSpPr>
                <a:spLocks/>
              </p:cNvSpPr>
              <p:nvPr/>
            </p:nvSpPr>
            <p:spPr bwMode="auto">
              <a:xfrm>
                <a:off x="9625331" y="6368073"/>
                <a:ext cx="212725" cy="169863"/>
              </a:xfrm>
              <a:custGeom>
                <a:avLst/>
                <a:gdLst>
                  <a:gd name="T0" fmla="*/ 29 w 57"/>
                  <a:gd name="T1" fmla="*/ 2 h 45"/>
                  <a:gd name="T2" fmla="*/ 3 w 57"/>
                  <a:gd name="T3" fmla="*/ 36 h 45"/>
                  <a:gd name="T4" fmla="*/ 5 w 57"/>
                  <a:gd name="T5" fmla="*/ 45 h 45"/>
                  <a:gd name="T6" fmla="*/ 35 w 57"/>
                  <a:gd name="T7" fmla="*/ 9 h 45"/>
                  <a:gd name="T8" fmla="*/ 57 w 57"/>
                  <a:gd name="T9" fmla="*/ 14 h 45"/>
                  <a:gd name="T10" fmla="*/ 29 w 57"/>
                  <a:gd name="T11" fmla="*/ 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45">
                    <a:moveTo>
                      <a:pt x="29" y="2"/>
                    </a:moveTo>
                    <a:cubicBezTo>
                      <a:pt x="12" y="4"/>
                      <a:pt x="0" y="19"/>
                      <a:pt x="3" y="36"/>
                    </a:cubicBezTo>
                    <a:cubicBezTo>
                      <a:pt x="3" y="39"/>
                      <a:pt x="4" y="42"/>
                      <a:pt x="5" y="45"/>
                    </a:cubicBezTo>
                    <a:cubicBezTo>
                      <a:pt x="5" y="27"/>
                      <a:pt x="18" y="12"/>
                      <a:pt x="35" y="9"/>
                    </a:cubicBezTo>
                    <a:cubicBezTo>
                      <a:pt x="43" y="8"/>
                      <a:pt x="51" y="10"/>
                      <a:pt x="57" y="14"/>
                    </a:cubicBezTo>
                    <a:cubicBezTo>
                      <a:pt x="51" y="5"/>
                      <a:pt x="40" y="0"/>
                      <a:pt x="2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11585" y="1350169"/>
            <a:ext cx="2946797" cy="2179476"/>
            <a:chOff x="611585" y="1350169"/>
            <a:chExt cx="2946797" cy="2179476"/>
          </a:xfrm>
        </p:grpSpPr>
        <p:sp>
          <p:nvSpPr>
            <p:cNvPr id="17436" name="TextBox 17"/>
            <p:cNvSpPr txBox="1">
              <a:spLocks noChangeArrowheads="1"/>
            </p:cNvSpPr>
            <p:nvPr/>
          </p:nvSpPr>
          <p:spPr bwMode="auto">
            <a:xfrm>
              <a:off x="681832" y="1350169"/>
              <a:ext cx="2108265" cy="323163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500">
                  <a:solidFill>
                    <a:schemeClr val="bg1"/>
                  </a:solidFill>
                </a:rPr>
                <a:t>单击此添加文本关键字</a:t>
              </a:r>
              <a:endParaRPr lang="en-US" altLang="zh-CN" sz="1500">
                <a:solidFill>
                  <a:schemeClr val="bg1"/>
                </a:solidFill>
              </a:endParaRPr>
            </a:p>
          </p:txBody>
        </p:sp>
        <p:sp>
          <p:nvSpPr>
            <p:cNvPr id="17437" name="矩形 33"/>
            <p:cNvSpPr>
              <a:spLocks noChangeArrowheads="1"/>
            </p:cNvSpPr>
            <p:nvPr/>
          </p:nvSpPr>
          <p:spPr bwMode="auto">
            <a:xfrm>
              <a:off x="611585" y="1740694"/>
              <a:ext cx="2946797" cy="1788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50">
                  <a:solidFill>
                    <a:srgbClr val="1B2831"/>
                  </a:solidFill>
                  <a:latin typeface="Helvetica" panose="020B0604020202020204" pitchFamily="34" charset="0"/>
                </a:rPr>
                <a:t>When tomorrow turns in today, yesterday, and someday that no more important in your memory, we suddenly realize that we are pushed forward by time. This is not a train in still in which you may feel forward when another train goes by. It is the truth that we've all grown up. And we become different. </a:t>
              </a:r>
              <a:endParaRPr lang="zh-CN" altLang="en-US" sz="1050">
                <a:solidFill>
                  <a:srgbClr val="1B283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100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02484" y="2095898"/>
            <a:ext cx="995363" cy="1144190"/>
            <a:chOff x="4104084" y="2299098"/>
            <a:chExt cx="995363" cy="1144190"/>
          </a:xfrm>
        </p:grpSpPr>
        <p:sp>
          <p:nvSpPr>
            <p:cNvPr id="13" name="六边形 12"/>
            <p:cNvSpPr/>
            <p:nvPr/>
          </p:nvSpPr>
          <p:spPr>
            <a:xfrm rot="5400000">
              <a:off x="4029671" y="2373511"/>
              <a:ext cx="1144190" cy="99536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398" name="Freeform 902"/>
            <p:cNvSpPr>
              <a:spLocks noEditPoints="1"/>
            </p:cNvSpPr>
            <p:nvPr/>
          </p:nvSpPr>
          <p:spPr bwMode="auto">
            <a:xfrm>
              <a:off x="4351735" y="2677716"/>
              <a:ext cx="501253" cy="388144"/>
            </a:xfrm>
            <a:custGeom>
              <a:avLst/>
              <a:gdLst>
                <a:gd name="T0" fmla="*/ 2147483646 w 178"/>
                <a:gd name="T1" fmla="*/ 2147483646 h 138"/>
                <a:gd name="T2" fmla="*/ 2147483646 w 178"/>
                <a:gd name="T3" fmla="*/ 2147483646 h 138"/>
                <a:gd name="T4" fmla="*/ 2147483646 w 178"/>
                <a:gd name="T5" fmla="*/ 2147483646 h 138"/>
                <a:gd name="T6" fmla="*/ 2147483646 w 178"/>
                <a:gd name="T7" fmla="*/ 2147483646 h 138"/>
                <a:gd name="T8" fmla="*/ 2147483646 w 178"/>
                <a:gd name="T9" fmla="*/ 2147483646 h 138"/>
                <a:gd name="T10" fmla="*/ 2147483646 w 178"/>
                <a:gd name="T11" fmla="*/ 2147483646 h 138"/>
                <a:gd name="T12" fmla="*/ 2147483646 w 178"/>
                <a:gd name="T13" fmla="*/ 2147483646 h 138"/>
                <a:gd name="T14" fmla="*/ 2147483646 w 178"/>
                <a:gd name="T15" fmla="*/ 2147483646 h 138"/>
                <a:gd name="T16" fmla="*/ 2147483646 w 178"/>
                <a:gd name="T17" fmla="*/ 2147483646 h 138"/>
                <a:gd name="T18" fmla="*/ 2147483646 w 178"/>
                <a:gd name="T19" fmla="*/ 2147483646 h 138"/>
                <a:gd name="T20" fmla="*/ 2147483646 w 178"/>
                <a:gd name="T21" fmla="*/ 2147483646 h 138"/>
                <a:gd name="T22" fmla="*/ 2147483646 w 178"/>
                <a:gd name="T23" fmla="*/ 2147483646 h 138"/>
                <a:gd name="T24" fmla="*/ 2147483646 w 178"/>
                <a:gd name="T25" fmla="*/ 2147483646 h 138"/>
                <a:gd name="T26" fmla="*/ 2147483646 w 178"/>
                <a:gd name="T27" fmla="*/ 2147483646 h 138"/>
                <a:gd name="T28" fmla="*/ 0 w 178"/>
                <a:gd name="T29" fmla="*/ 2147483646 h 138"/>
                <a:gd name="T30" fmla="*/ 2147483646 w 178"/>
                <a:gd name="T31" fmla="*/ 2147483646 h 138"/>
                <a:gd name="T32" fmla="*/ 2147483646 w 178"/>
                <a:gd name="T33" fmla="*/ 2147483646 h 138"/>
                <a:gd name="T34" fmla="*/ 2147483646 w 178"/>
                <a:gd name="T35" fmla="*/ 2147483646 h 138"/>
                <a:gd name="T36" fmla="*/ 2147483646 w 178"/>
                <a:gd name="T37" fmla="*/ 2147483646 h 138"/>
                <a:gd name="T38" fmla="*/ 2147483646 w 178"/>
                <a:gd name="T39" fmla="*/ 2147483646 h 138"/>
                <a:gd name="T40" fmla="*/ 2147483646 w 178"/>
                <a:gd name="T41" fmla="*/ 2147483646 h 138"/>
                <a:gd name="T42" fmla="*/ 2147483646 w 178"/>
                <a:gd name="T43" fmla="*/ 2147483646 h 138"/>
                <a:gd name="T44" fmla="*/ 2147483646 w 178"/>
                <a:gd name="T45" fmla="*/ 2147483646 h 138"/>
                <a:gd name="T46" fmla="*/ 2147483646 w 178"/>
                <a:gd name="T47" fmla="*/ 2147483646 h 138"/>
                <a:gd name="T48" fmla="*/ 2147483646 w 178"/>
                <a:gd name="T49" fmla="*/ 2147483646 h 138"/>
                <a:gd name="T50" fmla="*/ 2147483646 w 178"/>
                <a:gd name="T51" fmla="*/ 2147483646 h 138"/>
                <a:gd name="T52" fmla="*/ 2147483646 w 178"/>
                <a:gd name="T53" fmla="*/ 2147483646 h 138"/>
                <a:gd name="T54" fmla="*/ 2147483646 w 178"/>
                <a:gd name="T55" fmla="*/ 2147483646 h 138"/>
                <a:gd name="T56" fmla="*/ 2147483646 w 178"/>
                <a:gd name="T57" fmla="*/ 2147483646 h 13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8" h="138">
                  <a:moveTo>
                    <a:pt x="51" y="100"/>
                  </a:moveTo>
                  <a:cubicBezTo>
                    <a:pt x="63" y="112"/>
                    <a:pt x="63" y="112"/>
                    <a:pt x="63" y="112"/>
                  </a:cubicBezTo>
                  <a:cubicBezTo>
                    <a:pt x="70" y="106"/>
                    <a:pt x="79" y="101"/>
                    <a:pt x="89" y="101"/>
                  </a:cubicBezTo>
                  <a:cubicBezTo>
                    <a:pt x="99" y="101"/>
                    <a:pt x="108" y="106"/>
                    <a:pt x="115" y="112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17" y="90"/>
                    <a:pt x="104" y="84"/>
                    <a:pt x="89" y="84"/>
                  </a:cubicBezTo>
                  <a:cubicBezTo>
                    <a:pt x="74" y="84"/>
                    <a:pt x="61" y="90"/>
                    <a:pt x="51" y="100"/>
                  </a:cubicBezTo>
                  <a:close/>
                  <a:moveTo>
                    <a:pt x="89" y="120"/>
                  </a:moveTo>
                  <a:cubicBezTo>
                    <a:pt x="84" y="120"/>
                    <a:pt x="79" y="122"/>
                    <a:pt x="76" y="125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99" y="122"/>
                    <a:pt x="94" y="120"/>
                    <a:pt x="89" y="120"/>
                  </a:cubicBezTo>
                  <a:close/>
                  <a:moveTo>
                    <a:pt x="177" y="49"/>
                  </a:moveTo>
                  <a:cubicBezTo>
                    <a:pt x="128" y="0"/>
                    <a:pt x="50" y="0"/>
                    <a:pt x="1" y="49"/>
                  </a:cubicBezTo>
                  <a:cubicBezTo>
                    <a:pt x="1" y="49"/>
                    <a:pt x="1" y="49"/>
                    <a:pt x="0" y="49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32" y="42"/>
                    <a:pt x="59" y="29"/>
                    <a:pt x="89" y="29"/>
                  </a:cubicBezTo>
                  <a:cubicBezTo>
                    <a:pt x="119" y="29"/>
                    <a:pt x="146" y="42"/>
                    <a:pt x="165" y="62"/>
                  </a:cubicBezTo>
                  <a:cubicBezTo>
                    <a:pt x="178" y="49"/>
                    <a:pt x="178" y="49"/>
                    <a:pt x="178" y="49"/>
                  </a:cubicBezTo>
                  <a:cubicBezTo>
                    <a:pt x="177" y="49"/>
                    <a:pt x="177" y="49"/>
                    <a:pt x="177" y="49"/>
                  </a:cubicBezTo>
                  <a:close/>
                  <a:moveTo>
                    <a:pt x="89" y="48"/>
                  </a:moveTo>
                  <a:cubicBezTo>
                    <a:pt x="65" y="48"/>
                    <a:pt x="43" y="57"/>
                    <a:pt x="26" y="74"/>
                  </a:cubicBezTo>
                  <a:cubicBezTo>
                    <a:pt x="26" y="74"/>
                    <a:pt x="26" y="74"/>
                    <a:pt x="26" y="75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51" y="74"/>
                    <a:pt x="69" y="66"/>
                    <a:pt x="89" y="66"/>
                  </a:cubicBezTo>
                  <a:cubicBezTo>
                    <a:pt x="109" y="66"/>
                    <a:pt x="127" y="74"/>
                    <a:pt x="140" y="87"/>
                  </a:cubicBezTo>
                  <a:cubicBezTo>
                    <a:pt x="152" y="75"/>
                    <a:pt x="152" y="75"/>
                    <a:pt x="152" y="75"/>
                  </a:cubicBezTo>
                  <a:cubicBezTo>
                    <a:pt x="152" y="74"/>
                    <a:pt x="152" y="74"/>
                    <a:pt x="152" y="74"/>
                  </a:cubicBezTo>
                  <a:cubicBezTo>
                    <a:pt x="135" y="57"/>
                    <a:pt x="113" y="48"/>
                    <a:pt x="89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160713" y="2251869"/>
            <a:ext cx="726281" cy="834629"/>
            <a:chOff x="3262313" y="2455069"/>
            <a:chExt cx="726281" cy="834629"/>
          </a:xfrm>
        </p:grpSpPr>
        <p:sp>
          <p:nvSpPr>
            <p:cNvPr id="12" name="六边形 11"/>
            <p:cNvSpPr/>
            <p:nvPr/>
          </p:nvSpPr>
          <p:spPr>
            <a:xfrm rot="5400000">
              <a:off x="3208139" y="2509243"/>
              <a:ext cx="834629" cy="72628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399" name="Freeform 97"/>
            <p:cNvSpPr>
              <a:spLocks noEditPoints="1"/>
            </p:cNvSpPr>
            <p:nvPr/>
          </p:nvSpPr>
          <p:spPr bwMode="auto">
            <a:xfrm>
              <a:off x="3518297" y="2746772"/>
              <a:ext cx="247650" cy="247650"/>
            </a:xfrm>
            <a:custGeom>
              <a:avLst/>
              <a:gdLst>
                <a:gd name="T0" fmla="*/ 2147483646 w 88"/>
                <a:gd name="T1" fmla="*/ 0 h 88"/>
                <a:gd name="T2" fmla="*/ 0 w 88"/>
                <a:gd name="T3" fmla="*/ 2147483646 h 88"/>
                <a:gd name="T4" fmla="*/ 2147483646 w 88"/>
                <a:gd name="T5" fmla="*/ 2147483646 h 88"/>
                <a:gd name="T6" fmla="*/ 2147483646 w 88"/>
                <a:gd name="T7" fmla="*/ 2147483646 h 88"/>
                <a:gd name="T8" fmla="*/ 2147483646 w 88"/>
                <a:gd name="T9" fmla="*/ 0 h 88"/>
                <a:gd name="T10" fmla="*/ 2147483646 w 88"/>
                <a:gd name="T11" fmla="*/ 2147483646 h 88"/>
                <a:gd name="T12" fmla="*/ 2147483646 w 88"/>
                <a:gd name="T13" fmla="*/ 2147483646 h 88"/>
                <a:gd name="T14" fmla="*/ 2147483646 w 88"/>
                <a:gd name="T15" fmla="*/ 2147483646 h 88"/>
                <a:gd name="T16" fmla="*/ 2147483646 w 88"/>
                <a:gd name="T17" fmla="*/ 2147483646 h 88"/>
                <a:gd name="T18" fmla="*/ 2147483646 w 88"/>
                <a:gd name="T19" fmla="*/ 2147483646 h 88"/>
                <a:gd name="T20" fmla="*/ 2147483646 w 88"/>
                <a:gd name="T21" fmla="*/ 2147483646 h 88"/>
                <a:gd name="T22" fmla="*/ 2147483646 w 88"/>
                <a:gd name="T23" fmla="*/ 2147483646 h 88"/>
                <a:gd name="T24" fmla="*/ 2147483646 w 88"/>
                <a:gd name="T25" fmla="*/ 2147483646 h 88"/>
                <a:gd name="T26" fmla="*/ 2147483646 w 88"/>
                <a:gd name="T27" fmla="*/ 2147483646 h 88"/>
                <a:gd name="T28" fmla="*/ 2147483646 w 88"/>
                <a:gd name="T29" fmla="*/ 2147483646 h 88"/>
                <a:gd name="T30" fmla="*/ 2147483646 w 88"/>
                <a:gd name="T31" fmla="*/ 2147483646 h 88"/>
                <a:gd name="T32" fmla="*/ 2147483646 w 88"/>
                <a:gd name="T33" fmla="*/ 2147483646 h 88"/>
                <a:gd name="T34" fmla="*/ 2147483646 w 88"/>
                <a:gd name="T35" fmla="*/ 2147483646 h 88"/>
                <a:gd name="T36" fmla="*/ 2147483646 w 88"/>
                <a:gd name="T37" fmla="*/ 2147483646 h 88"/>
                <a:gd name="T38" fmla="*/ 2147483646 w 88"/>
                <a:gd name="T39" fmla="*/ 2147483646 h 88"/>
                <a:gd name="T40" fmla="*/ 2147483646 w 88"/>
                <a:gd name="T41" fmla="*/ 2147483646 h 88"/>
                <a:gd name="T42" fmla="*/ 2147483646 w 88"/>
                <a:gd name="T43" fmla="*/ 2147483646 h 8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9"/>
                    <a:pt x="20" y="88"/>
                    <a:pt x="44" y="88"/>
                  </a:cubicBezTo>
                  <a:cubicBezTo>
                    <a:pt x="69" y="88"/>
                    <a:pt x="88" y="69"/>
                    <a:pt x="88" y="44"/>
                  </a:cubicBezTo>
                  <a:cubicBezTo>
                    <a:pt x="88" y="20"/>
                    <a:pt x="69" y="0"/>
                    <a:pt x="44" y="0"/>
                  </a:cubicBezTo>
                  <a:close/>
                  <a:moveTo>
                    <a:pt x="61" y="52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5"/>
                    <a:pt x="49" y="69"/>
                    <a:pt x="44" y="69"/>
                  </a:cubicBezTo>
                  <a:cubicBezTo>
                    <a:pt x="40" y="69"/>
                    <a:pt x="36" y="65"/>
                    <a:pt x="36" y="61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3" y="52"/>
                    <a:pt x="20" y="49"/>
                    <a:pt x="20" y="44"/>
                  </a:cubicBezTo>
                  <a:cubicBezTo>
                    <a:pt x="20" y="40"/>
                    <a:pt x="23" y="36"/>
                    <a:pt x="28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3"/>
                    <a:pt x="40" y="20"/>
                    <a:pt x="44" y="20"/>
                  </a:cubicBezTo>
                  <a:cubicBezTo>
                    <a:pt x="49" y="20"/>
                    <a:pt x="52" y="23"/>
                    <a:pt x="52" y="28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5" y="36"/>
                    <a:pt x="69" y="40"/>
                    <a:pt x="69" y="44"/>
                  </a:cubicBezTo>
                  <a:cubicBezTo>
                    <a:pt x="69" y="49"/>
                    <a:pt x="65" y="52"/>
                    <a:pt x="6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38279" y="3084117"/>
            <a:ext cx="726281" cy="834628"/>
            <a:chOff x="4739879" y="3287317"/>
            <a:chExt cx="726281" cy="834628"/>
          </a:xfrm>
        </p:grpSpPr>
        <p:sp>
          <p:nvSpPr>
            <p:cNvPr id="9" name="六边形 8"/>
            <p:cNvSpPr/>
            <p:nvPr/>
          </p:nvSpPr>
          <p:spPr>
            <a:xfrm rot="5400000">
              <a:off x="4685706" y="3341490"/>
              <a:ext cx="834628" cy="72628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400" name="Freeform 98"/>
            <p:cNvSpPr>
              <a:spLocks noEditPoints="1"/>
            </p:cNvSpPr>
            <p:nvPr/>
          </p:nvSpPr>
          <p:spPr bwMode="auto">
            <a:xfrm>
              <a:off x="4962525" y="3584973"/>
              <a:ext cx="273844" cy="272653"/>
            </a:xfrm>
            <a:custGeom>
              <a:avLst/>
              <a:gdLst>
                <a:gd name="T0" fmla="*/ 2147483646 w 97"/>
                <a:gd name="T1" fmla="*/ 2147483646 h 97"/>
                <a:gd name="T2" fmla="*/ 2147483646 w 97"/>
                <a:gd name="T3" fmla="*/ 2147483646 h 97"/>
                <a:gd name="T4" fmla="*/ 2147483646 w 97"/>
                <a:gd name="T5" fmla="*/ 2147483646 h 97"/>
                <a:gd name="T6" fmla="*/ 2147483646 w 97"/>
                <a:gd name="T7" fmla="*/ 2147483646 h 97"/>
                <a:gd name="T8" fmla="*/ 2147483646 w 97"/>
                <a:gd name="T9" fmla="*/ 2147483646 h 97"/>
                <a:gd name="T10" fmla="*/ 2147483646 w 97"/>
                <a:gd name="T11" fmla="*/ 2147483646 h 97"/>
                <a:gd name="T12" fmla="*/ 2147483646 w 97"/>
                <a:gd name="T13" fmla="*/ 2147483646 h 97"/>
                <a:gd name="T14" fmla="*/ 2147483646 w 97"/>
                <a:gd name="T15" fmla="*/ 2147483646 h 97"/>
                <a:gd name="T16" fmla="*/ 2147483646 w 97"/>
                <a:gd name="T17" fmla="*/ 2147483646 h 97"/>
                <a:gd name="T18" fmla="*/ 2147483646 w 97"/>
                <a:gd name="T19" fmla="*/ 2147483646 h 97"/>
                <a:gd name="T20" fmla="*/ 2147483646 w 97"/>
                <a:gd name="T21" fmla="*/ 2147483646 h 97"/>
                <a:gd name="T22" fmla="*/ 2147483646 w 97"/>
                <a:gd name="T23" fmla="*/ 2147483646 h 97"/>
                <a:gd name="T24" fmla="*/ 2147483646 w 97"/>
                <a:gd name="T25" fmla="*/ 2147483646 h 97"/>
                <a:gd name="T26" fmla="*/ 2147483646 w 97"/>
                <a:gd name="T27" fmla="*/ 2147483646 h 97"/>
                <a:gd name="T28" fmla="*/ 2147483646 w 97"/>
                <a:gd name="T29" fmla="*/ 2147483646 h 97"/>
                <a:gd name="T30" fmla="*/ 2147483646 w 97"/>
                <a:gd name="T31" fmla="*/ 2147483646 h 97"/>
                <a:gd name="T32" fmla="*/ 2147483646 w 97"/>
                <a:gd name="T33" fmla="*/ 2147483646 h 97"/>
                <a:gd name="T34" fmla="*/ 2147483646 w 97"/>
                <a:gd name="T35" fmla="*/ 2147483646 h 97"/>
                <a:gd name="T36" fmla="*/ 2147483646 w 97"/>
                <a:gd name="T37" fmla="*/ 2147483646 h 97"/>
                <a:gd name="T38" fmla="*/ 2147483646 w 97"/>
                <a:gd name="T39" fmla="*/ 2147483646 h 97"/>
                <a:gd name="T40" fmla="*/ 2147483646 w 97"/>
                <a:gd name="T41" fmla="*/ 2147483646 h 97"/>
                <a:gd name="T42" fmla="*/ 2147483646 w 97"/>
                <a:gd name="T43" fmla="*/ 2147483646 h 9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97" h="97">
                  <a:moveTo>
                    <a:pt x="17" y="17"/>
                  </a:moveTo>
                  <a:cubicBezTo>
                    <a:pt x="0" y="34"/>
                    <a:pt x="0" y="62"/>
                    <a:pt x="17" y="79"/>
                  </a:cubicBezTo>
                  <a:cubicBezTo>
                    <a:pt x="35" y="97"/>
                    <a:pt x="62" y="97"/>
                    <a:pt x="80" y="79"/>
                  </a:cubicBezTo>
                  <a:cubicBezTo>
                    <a:pt x="97" y="62"/>
                    <a:pt x="97" y="34"/>
                    <a:pt x="80" y="17"/>
                  </a:cubicBezTo>
                  <a:cubicBezTo>
                    <a:pt x="62" y="0"/>
                    <a:pt x="35" y="0"/>
                    <a:pt x="17" y="17"/>
                  </a:cubicBezTo>
                  <a:close/>
                  <a:moveTo>
                    <a:pt x="66" y="42"/>
                  </a:moveTo>
                  <a:cubicBezTo>
                    <a:pt x="60" y="48"/>
                    <a:pt x="60" y="48"/>
                    <a:pt x="60" y="48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9" y="58"/>
                    <a:pt x="69" y="63"/>
                    <a:pt x="66" y="66"/>
                  </a:cubicBezTo>
                  <a:cubicBezTo>
                    <a:pt x="63" y="69"/>
                    <a:pt x="58" y="69"/>
                    <a:pt x="55" y="66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39" y="69"/>
                    <a:pt x="34" y="69"/>
                    <a:pt x="31" y="66"/>
                  </a:cubicBezTo>
                  <a:cubicBezTo>
                    <a:pt x="28" y="63"/>
                    <a:pt x="28" y="58"/>
                    <a:pt x="31" y="54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28" y="39"/>
                    <a:pt x="28" y="34"/>
                    <a:pt x="31" y="31"/>
                  </a:cubicBezTo>
                  <a:cubicBezTo>
                    <a:pt x="34" y="28"/>
                    <a:pt x="39" y="28"/>
                    <a:pt x="42" y="31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8" y="28"/>
                    <a:pt x="63" y="28"/>
                    <a:pt x="66" y="31"/>
                  </a:cubicBezTo>
                  <a:cubicBezTo>
                    <a:pt x="69" y="34"/>
                    <a:pt x="69" y="39"/>
                    <a:pt x="66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14341" y="3062686"/>
            <a:ext cx="744141" cy="834628"/>
            <a:chOff x="3715941" y="3265886"/>
            <a:chExt cx="744141" cy="834628"/>
          </a:xfrm>
        </p:grpSpPr>
        <p:sp>
          <p:nvSpPr>
            <p:cNvPr id="10" name="六边形 9"/>
            <p:cNvSpPr/>
            <p:nvPr/>
          </p:nvSpPr>
          <p:spPr>
            <a:xfrm rot="5400000">
              <a:off x="3661768" y="3320059"/>
              <a:ext cx="834628" cy="72628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六边形 14"/>
            <p:cNvSpPr/>
            <p:nvPr/>
          </p:nvSpPr>
          <p:spPr>
            <a:xfrm>
              <a:off x="3960019" y="3298032"/>
              <a:ext cx="500063" cy="5738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2700"/>
            </a:p>
          </p:txBody>
        </p:sp>
        <p:sp>
          <p:nvSpPr>
            <p:cNvPr id="16401" name="Freeform 100"/>
            <p:cNvSpPr>
              <a:spLocks noEditPoints="1"/>
            </p:cNvSpPr>
            <p:nvPr/>
          </p:nvSpPr>
          <p:spPr bwMode="auto">
            <a:xfrm>
              <a:off x="3929062" y="3556398"/>
              <a:ext cx="272654" cy="272653"/>
            </a:xfrm>
            <a:custGeom>
              <a:avLst/>
              <a:gdLst>
                <a:gd name="T0" fmla="*/ 2147483646 w 97"/>
                <a:gd name="T1" fmla="*/ 2147483646 h 97"/>
                <a:gd name="T2" fmla="*/ 2147483646 w 97"/>
                <a:gd name="T3" fmla="*/ 2147483646 h 97"/>
                <a:gd name="T4" fmla="*/ 2147483646 w 97"/>
                <a:gd name="T5" fmla="*/ 2147483646 h 97"/>
                <a:gd name="T6" fmla="*/ 2147483646 w 97"/>
                <a:gd name="T7" fmla="*/ 2147483646 h 97"/>
                <a:gd name="T8" fmla="*/ 2147483646 w 97"/>
                <a:gd name="T9" fmla="*/ 2147483646 h 97"/>
                <a:gd name="T10" fmla="*/ 2147483646 w 97"/>
                <a:gd name="T11" fmla="*/ 2147483646 h 97"/>
                <a:gd name="T12" fmla="*/ 2147483646 w 97"/>
                <a:gd name="T13" fmla="*/ 2147483646 h 97"/>
                <a:gd name="T14" fmla="*/ 2147483646 w 97"/>
                <a:gd name="T15" fmla="*/ 2147483646 h 97"/>
                <a:gd name="T16" fmla="*/ 2147483646 w 97"/>
                <a:gd name="T17" fmla="*/ 2147483646 h 97"/>
                <a:gd name="T18" fmla="*/ 2147483646 w 97"/>
                <a:gd name="T19" fmla="*/ 2147483646 h 97"/>
                <a:gd name="T20" fmla="*/ 2147483646 w 97"/>
                <a:gd name="T21" fmla="*/ 2147483646 h 97"/>
                <a:gd name="T22" fmla="*/ 2147483646 w 97"/>
                <a:gd name="T23" fmla="*/ 2147483646 h 97"/>
                <a:gd name="T24" fmla="*/ 2147483646 w 97"/>
                <a:gd name="T25" fmla="*/ 2147483646 h 97"/>
                <a:gd name="T26" fmla="*/ 2147483646 w 97"/>
                <a:gd name="T27" fmla="*/ 2147483646 h 97"/>
                <a:gd name="T28" fmla="*/ 2147483646 w 97"/>
                <a:gd name="T29" fmla="*/ 2147483646 h 97"/>
                <a:gd name="T30" fmla="*/ 2147483646 w 97"/>
                <a:gd name="T31" fmla="*/ 2147483646 h 97"/>
                <a:gd name="T32" fmla="*/ 2147483646 w 97"/>
                <a:gd name="T33" fmla="*/ 2147483646 h 97"/>
                <a:gd name="T34" fmla="*/ 2147483646 w 97"/>
                <a:gd name="T35" fmla="*/ 2147483646 h 9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7" h="97">
                  <a:moveTo>
                    <a:pt x="80" y="17"/>
                  </a:moveTo>
                  <a:cubicBezTo>
                    <a:pt x="62" y="0"/>
                    <a:pt x="34" y="0"/>
                    <a:pt x="17" y="17"/>
                  </a:cubicBezTo>
                  <a:cubicBezTo>
                    <a:pt x="0" y="34"/>
                    <a:pt x="0" y="62"/>
                    <a:pt x="17" y="79"/>
                  </a:cubicBezTo>
                  <a:cubicBezTo>
                    <a:pt x="34" y="97"/>
                    <a:pt x="62" y="97"/>
                    <a:pt x="80" y="79"/>
                  </a:cubicBezTo>
                  <a:cubicBezTo>
                    <a:pt x="97" y="62"/>
                    <a:pt x="97" y="34"/>
                    <a:pt x="80" y="17"/>
                  </a:cubicBezTo>
                  <a:close/>
                  <a:moveTo>
                    <a:pt x="79" y="43"/>
                  </a:move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48" y="74"/>
                    <a:pt x="46" y="75"/>
                    <a:pt x="44" y="75"/>
                  </a:cubicBezTo>
                  <a:cubicBezTo>
                    <a:pt x="42" y="75"/>
                    <a:pt x="40" y="74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18" y="52"/>
                    <a:pt x="18" y="47"/>
                    <a:pt x="21" y="44"/>
                  </a:cubicBezTo>
                  <a:cubicBezTo>
                    <a:pt x="24" y="41"/>
                    <a:pt x="29" y="41"/>
                    <a:pt x="32" y="44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71" y="29"/>
                    <a:pt x="76" y="29"/>
                    <a:pt x="79" y="32"/>
                  </a:cubicBezTo>
                  <a:cubicBezTo>
                    <a:pt x="82" y="35"/>
                    <a:pt x="82" y="40"/>
                    <a:pt x="79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38279" y="1417242"/>
            <a:ext cx="726281" cy="834628"/>
            <a:chOff x="4739879" y="1620442"/>
            <a:chExt cx="726281" cy="834628"/>
          </a:xfrm>
        </p:grpSpPr>
        <p:sp>
          <p:nvSpPr>
            <p:cNvPr id="6" name="六边形 5"/>
            <p:cNvSpPr/>
            <p:nvPr/>
          </p:nvSpPr>
          <p:spPr>
            <a:xfrm rot="5400000">
              <a:off x="4685706" y="1674615"/>
              <a:ext cx="834628" cy="72628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402" name="Freeform 148"/>
            <p:cNvSpPr>
              <a:spLocks noEditPoints="1"/>
            </p:cNvSpPr>
            <p:nvPr/>
          </p:nvSpPr>
          <p:spPr bwMode="auto">
            <a:xfrm>
              <a:off x="5020866" y="1887141"/>
              <a:ext cx="273844" cy="272653"/>
            </a:xfrm>
            <a:custGeom>
              <a:avLst/>
              <a:gdLst>
                <a:gd name="T0" fmla="*/ 2147483646 w 97"/>
                <a:gd name="T1" fmla="*/ 2147483646 h 97"/>
                <a:gd name="T2" fmla="*/ 2147483646 w 97"/>
                <a:gd name="T3" fmla="*/ 2147483646 h 97"/>
                <a:gd name="T4" fmla="*/ 2147483646 w 97"/>
                <a:gd name="T5" fmla="*/ 2147483646 h 97"/>
                <a:gd name="T6" fmla="*/ 2147483646 w 97"/>
                <a:gd name="T7" fmla="*/ 2147483646 h 97"/>
                <a:gd name="T8" fmla="*/ 2147483646 w 97"/>
                <a:gd name="T9" fmla="*/ 2147483646 h 97"/>
                <a:gd name="T10" fmla="*/ 2147483646 w 97"/>
                <a:gd name="T11" fmla="*/ 2147483646 h 97"/>
                <a:gd name="T12" fmla="*/ 2147483646 w 97"/>
                <a:gd name="T13" fmla="*/ 2147483646 h 97"/>
                <a:gd name="T14" fmla="*/ 2147483646 w 97"/>
                <a:gd name="T15" fmla="*/ 2147483646 h 97"/>
                <a:gd name="T16" fmla="*/ 2147483646 w 97"/>
                <a:gd name="T17" fmla="*/ 2147483646 h 97"/>
                <a:gd name="T18" fmla="*/ 2147483646 w 97"/>
                <a:gd name="T19" fmla="*/ 2147483646 h 97"/>
                <a:gd name="T20" fmla="*/ 2147483646 w 97"/>
                <a:gd name="T21" fmla="*/ 2147483646 h 97"/>
                <a:gd name="T22" fmla="*/ 2147483646 w 97"/>
                <a:gd name="T23" fmla="*/ 2147483646 h 97"/>
                <a:gd name="T24" fmla="*/ 2147483646 w 97"/>
                <a:gd name="T25" fmla="*/ 2147483646 h 97"/>
                <a:gd name="T26" fmla="*/ 2147483646 w 97"/>
                <a:gd name="T27" fmla="*/ 2147483646 h 97"/>
                <a:gd name="T28" fmla="*/ 2147483646 w 97"/>
                <a:gd name="T29" fmla="*/ 2147483646 h 97"/>
                <a:gd name="T30" fmla="*/ 2147483646 w 97"/>
                <a:gd name="T31" fmla="*/ 2147483646 h 97"/>
                <a:gd name="T32" fmla="*/ 2147483646 w 97"/>
                <a:gd name="T33" fmla="*/ 2147483646 h 97"/>
                <a:gd name="T34" fmla="*/ 2147483646 w 97"/>
                <a:gd name="T35" fmla="*/ 2147483646 h 97"/>
                <a:gd name="T36" fmla="*/ 2147483646 w 97"/>
                <a:gd name="T37" fmla="*/ 2147483646 h 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7" h="97">
                  <a:moveTo>
                    <a:pt x="79" y="17"/>
                  </a:moveTo>
                  <a:cubicBezTo>
                    <a:pt x="62" y="0"/>
                    <a:pt x="34" y="0"/>
                    <a:pt x="17" y="17"/>
                  </a:cubicBezTo>
                  <a:cubicBezTo>
                    <a:pt x="0" y="34"/>
                    <a:pt x="0" y="62"/>
                    <a:pt x="17" y="80"/>
                  </a:cubicBezTo>
                  <a:cubicBezTo>
                    <a:pt x="34" y="97"/>
                    <a:pt x="62" y="97"/>
                    <a:pt x="79" y="80"/>
                  </a:cubicBezTo>
                  <a:cubicBezTo>
                    <a:pt x="97" y="62"/>
                    <a:pt x="97" y="34"/>
                    <a:pt x="79" y="17"/>
                  </a:cubicBezTo>
                  <a:close/>
                  <a:moveTo>
                    <a:pt x="75" y="53"/>
                  </a:moveTo>
                  <a:cubicBezTo>
                    <a:pt x="59" y="66"/>
                    <a:pt x="59" y="66"/>
                    <a:pt x="59" y="66"/>
                  </a:cubicBezTo>
                  <a:cubicBezTo>
                    <a:pt x="56" y="68"/>
                    <a:pt x="54" y="67"/>
                    <a:pt x="54" y="63"/>
                  </a:cubicBezTo>
                  <a:cubicBezTo>
                    <a:pt x="54" y="63"/>
                    <a:pt x="54" y="59"/>
                    <a:pt x="53" y="58"/>
                  </a:cubicBezTo>
                  <a:cubicBezTo>
                    <a:pt x="52" y="57"/>
                    <a:pt x="48" y="57"/>
                    <a:pt x="48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2" y="57"/>
                    <a:pt x="18" y="53"/>
                    <a:pt x="18" y="48"/>
                  </a:cubicBezTo>
                  <a:cubicBezTo>
                    <a:pt x="18" y="43"/>
                    <a:pt x="22" y="39"/>
                    <a:pt x="27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52" y="40"/>
                    <a:pt x="53" y="39"/>
                  </a:cubicBezTo>
                  <a:cubicBezTo>
                    <a:pt x="54" y="38"/>
                    <a:pt x="54" y="34"/>
                    <a:pt x="54" y="34"/>
                  </a:cubicBezTo>
                  <a:cubicBezTo>
                    <a:pt x="54" y="30"/>
                    <a:pt x="56" y="29"/>
                    <a:pt x="59" y="31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9" y="46"/>
                    <a:pt x="79" y="50"/>
                    <a:pt x="75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72856" y="2256631"/>
            <a:ext cx="725091" cy="834629"/>
            <a:chOff x="5174456" y="2459831"/>
            <a:chExt cx="725091" cy="834629"/>
          </a:xfrm>
        </p:grpSpPr>
        <p:sp>
          <p:nvSpPr>
            <p:cNvPr id="8" name="六边形 7"/>
            <p:cNvSpPr/>
            <p:nvPr/>
          </p:nvSpPr>
          <p:spPr>
            <a:xfrm rot="5400000">
              <a:off x="5119687" y="2514600"/>
              <a:ext cx="834629" cy="72509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403" name="Freeform 149"/>
            <p:cNvSpPr>
              <a:spLocks noEditPoints="1"/>
            </p:cNvSpPr>
            <p:nvPr/>
          </p:nvSpPr>
          <p:spPr bwMode="auto">
            <a:xfrm>
              <a:off x="5376863" y="2734866"/>
              <a:ext cx="270272" cy="272653"/>
            </a:xfrm>
            <a:custGeom>
              <a:avLst/>
              <a:gdLst>
                <a:gd name="T0" fmla="*/ 2147483646 w 96"/>
                <a:gd name="T1" fmla="*/ 2147483646 h 97"/>
                <a:gd name="T2" fmla="*/ 2147483646 w 96"/>
                <a:gd name="T3" fmla="*/ 2147483646 h 97"/>
                <a:gd name="T4" fmla="*/ 2147483646 w 96"/>
                <a:gd name="T5" fmla="*/ 2147483646 h 97"/>
                <a:gd name="T6" fmla="*/ 2147483646 w 96"/>
                <a:gd name="T7" fmla="*/ 2147483646 h 97"/>
                <a:gd name="T8" fmla="*/ 2147483646 w 96"/>
                <a:gd name="T9" fmla="*/ 2147483646 h 97"/>
                <a:gd name="T10" fmla="*/ 2147483646 w 96"/>
                <a:gd name="T11" fmla="*/ 2147483646 h 97"/>
                <a:gd name="T12" fmla="*/ 2147483646 w 96"/>
                <a:gd name="T13" fmla="*/ 2147483646 h 97"/>
                <a:gd name="T14" fmla="*/ 2147483646 w 96"/>
                <a:gd name="T15" fmla="*/ 2147483646 h 97"/>
                <a:gd name="T16" fmla="*/ 2147483646 w 96"/>
                <a:gd name="T17" fmla="*/ 2147483646 h 97"/>
                <a:gd name="T18" fmla="*/ 2147483646 w 96"/>
                <a:gd name="T19" fmla="*/ 2147483646 h 97"/>
                <a:gd name="T20" fmla="*/ 2147483646 w 96"/>
                <a:gd name="T21" fmla="*/ 2147483646 h 97"/>
                <a:gd name="T22" fmla="*/ 2147483646 w 96"/>
                <a:gd name="T23" fmla="*/ 2147483646 h 97"/>
                <a:gd name="T24" fmla="*/ 2147483646 w 96"/>
                <a:gd name="T25" fmla="*/ 2147483646 h 97"/>
                <a:gd name="T26" fmla="*/ 2147483646 w 96"/>
                <a:gd name="T27" fmla="*/ 2147483646 h 97"/>
                <a:gd name="T28" fmla="*/ 2147483646 w 96"/>
                <a:gd name="T29" fmla="*/ 2147483646 h 97"/>
                <a:gd name="T30" fmla="*/ 2147483646 w 96"/>
                <a:gd name="T31" fmla="*/ 2147483646 h 97"/>
                <a:gd name="T32" fmla="*/ 2147483646 w 96"/>
                <a:gd name="T33" fmla="*/ 2147483646 h 97"/>
                <a:gd name="T34" fmla="*/ 2147483646 w 96"/>
                <a:gd name="T35" fmla="*/ 2147483646 h 97"/>
                <a:gd name="T36" fmla="*/ 2147483646 w 96"/>
                <a:gd name="T37" fmla="*/ 2147483646 h 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6" h="97">
                  <a:moveTo>
                    <a:pt x="79" y="17"/>
                  </a:moveTo>
                  <a:cubicBezTo>
                    <a:pt x="62" y="0"/>
                    <a:pt x="34" y="0"/>
                    <a:pt x="17" y="17"/>
                  </a:cubicBezTo>
                  <a:cubicBezTo>
                    <a:pt x="0" y="34"/>
                    <a:pt x="0" y="62"/>
                    <a:pt x="17" y="80"/>
                  </a:cubicBezTo>
                  <a:cubicBezTo>
                    <a:pt x="34" y="97"/>
                    <a:pt x="62" y="97"/>
                    <a:pt x="79" y="80"/>
                  </a:cubicBezTo>
                  <a:cubicBezTo>
                    <a:pt x="96" y="62"/>
                    <a:pt x="96" y="34"/>
                    <a:pt x="79" y="17"/>
                  </a:cubicBezTo>
                  <a:close/>
                  <a:moveTo>
                    <a:pt x="69" y="57"/>
                  </a:moveTo>
                  <a:cubicBezTo>
                    <a:pt x="47" y="57"/>
                    <a:pt x="47" y="57"/>
                    <a:pt x="47" y="57"/>
                  </a:cubicBezTo>
                  <a:cubicBezTo>
                    <a:pt x="47" y="57"/>
                    <a:pt x="44" y="57"/>
                    <a:pt x="43" y="58"/>
                  </a:cubicBezTo>
                  <a:cubicBezTo>
                    <a:pt x="42" y="59"/>
                    <a:pt x="42" y="63"/>
                    <a:pt x="42" y="63"/>
                  </a:cubicBezTo>
                  <a:cubicBezTo>
                    <a:pt x="42" y="67"/>
                    <a:pt x="40" y="68"/>
                    <a:pt x="37" y="66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0"/>
                    <a:pt x="18" y="46"/>
                    <a:pt x="21" y="44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40" y="29"/>
                    <a:pt x="42" y="30"/>
                    <a:pt x="42" y="34"/>
                  </a:cubicBezTo>
                  <a:cubicBezTo>
                    <a:pt x="42" y="34"/>
                    <a:pt x="42" y="37"/>
                    <a:pt x="43" y="39"/>
                  </a:cubicBezTo>
                  <a:cubicBezTo>
                    <a:pt x="44" y="40"/>
                    <a:pt x="48" y="39"/>
                    <a:pt x="48" y="39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74" y="39"/>
                    <a:pt x="78" y="43"/>
                    <a:pt x="78" y="48"/>
                  </a:cubicBezTo>
                  <a:cubicBezTo>
                    <a:pt x="78" y="53"/>
                    <a:pt x="74" y="57"/>
                    <a:pt x="6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36962" y="1417242"/>
            <a:ext cx="725091" cy="834628"/>
            <a:chOff x="3738562" y="1620442"/>
            <a:chExt cx="725091" cy="834628"/>
          </a:xfrm>
        </p:grpSpPr>
        <p:sp>
          <p:nvSpPr>
            <p:cNvPr id="7" name="六边形 6"/>
            <p:cNvSpPr/>
            <p:nvPr/>
          </p:nvSpPr>
          <p:spPr>
            <a:xfrm rot="5400000">
              <a:off x="3683794" y="1675210"/>
              <a:ext cx="834628" cy="72509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404" name="Freeform 99"/>
            <p:cNvSpPr>
              <a:spLocks noEditPoints="1"/>
            </p:cNvSpPr>
            <p:nvPr/>
          </p:nvSpPr>
          <p:spPr bwMode="auto">
            <a:xfrm>
              <a:off x="3975497" y="1883569"/>
              <a:ext cx="247650" cy="247650"/>
            </a:xfrm>
            <a:custGeom>
              <a:avLst/>
              <a:gdLst>
                <a:gd name="T0" fmla="*/ 2147483646 w 88"/>
                <a:gd name="T1" fmla="*/ 0 h 88"/>
                <a:gd name="T2" fmla="*/ 0 w 88"/>
                <a:gd name="T3" fmla="*/ 2147483646 h 88"/>
                <a:gd name="T4" fmla="*/ 2147483646 w 88"/>
                <a:gd name="T5" fmla="*/ 2147483646 h 88"/>
                <a:gd name="T6" fmla="*/ 2147483646 w 88"/>
                <a:gd name="T7" fmla="*/ 2147483646 h 88"/>
                <a:gd name="T8" fmla="*/ 2147483646 w 88"/>
                <a:gd name="T9" fmla="*/ 0 h 88"/>
                <a:gd name="T10" fmla="*/ 2147483646 w 88"/>
                <a:gd name="T11" fmla="*/ 2147483646 h 88"/>
                <a:gd name="T12" fmla="*/ 2147483646 w 88"/>
                <a:gd name="T13" fmla="*/ 2147483646 h 88"/>
                <a:gd name="T14" fmla="*/ 2147483646 w 88"/>
                <a:gd name="T15" fmla="*/ 2147483646 h 88"/>
                <a:gd name="T16" fmla="*/ 2147483646 w 88"/>
                <a:gd name="T17" fmla="*/ 2147483646 h 88"/>
                <a:gd name="T18" fmla="*/ 2147483646 w 88"/>
                <a:gd name="T19" fmla="*/ 2147483646 h 88"/>
                <a:gd name="T20" fmla="*/ 2147483646 w 88"/>
                <a:gd name="T21" fmla="*/ 2147483646 h 88"/>
                <a:gd name="T22" fmla="*/ 2147483646 w 88"/>
                <a:gd name="T23" fmla="*/ 2147483646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61" y="52"/>
                  </a:moveTo>
                  <a:cubicBezTo>
                    <a:pt x="27" y="52"/>
                    <a:pt x="27" y="52"/>
                    <a:pt x="27" y="52"/>
                  </a:cubicBezTo>
                  <a:cubicBezTo>
                    <a:pt x="23" y="52"/>
                    <a:pt x="19" y="48"/>
                    <a:pt x="19" y="44"/>
                  </a:cubicBezTo>
                  <a:cubicBezTo>
                    <a:pt x="19" y="39"/>
                    <a:pt x="23" y="36"/>
                    <a:pt x="27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5" y="36"/>
                    <a:pt x="68" y="39"/>
                    <a:pt x="68" y="44"/>
                  </a:cubicBezTo>
                  <a:cubicBezTo>
                    <a:pt x="68" y="48"/>
                    <a:pt x="65" y="52"/>
                    <a:pt x="6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21" name="矩形 20"/>
          <p:cNvSpPr/>
          <p:nvPr/>
        </p:nvSpPr>
        <p:spPr>
          <a:xfrm>
            <a:off x="919957" y="1498204"/>
            <a:ext cx="2694385" cy="530913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05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>
              <a:defRPr/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2" name="矩形 21"/>
          <p:cNvSpPr/>
          <p:nvPr/>
        </p:nvSpPr>
        <p:spPr>
          <a:xfrm>
            <a:off x="363935" y="2401888"/>
            <a:ext cx="2695575" cy="530913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05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>
              <a:defRPr/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3" name="矩形 22"/>
          <p:cNvSpPr/>
          <p:nvPr/>
        </p:nvSpPr>
        <p:spPr>
          <a:xfrm>
            <a:off x="797322" y="3224610"/>
            <a:ext cx="2694384" cy="530913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05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>
              <a:defRPr/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4" name="矩形 23"/>
          <p:cNvSpPr/>
          <p:nvPr/>
        </p:nvSpPr>
        <p:spPr>
          <a:xfrm>
            <a:off x="5872957" y="2407841"/>
            <a:ext cx="2694385" cy="530913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05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>
              <a:defRPr/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5" name="矩形 24"/>
          <p:cNvSpPr/>
          <p:nvPr/>
        </p:nvSpPr>
        <p:spPr>
          <a:xfrm>
            <a:off x="5435997" y="1568450"/>
            <a:ext cx="2694384" cy="530913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05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>
              <a:defRPr/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26" name="矩形 25"/>
          <p:cNvSpPr/>
          <p:nvPr/>
        </p:nvSpPr>
        <p:spPr>
          <a:xfrm>
            <a:off x="5446713" y="3246041"/>
            <a:ext cx="2694385" cy="530913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05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>
              <a:defRPr/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val="156712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18"/>
          <p:cNvCxnSpPr/>
          <p:nvPr/>
        </p:nvCxnSpPr>
        <p:spPr>
          <a:xfrm>
            <a:off x="2699792" y="3003798"/>
            <a:ext cx="0" cy="12961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499992" y="3003798"/>
            <a:ext cx="0" cy="12961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300192" y="3003798"/>
            <a:ext cx="0" cy="12961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880128" y="3039802"/>
            <a:ext cx="1819664" cy="1222885"/>
            <a:chOff x="880128" y="3075806"/>
            <a:chExt cx="1819664" cy="1222885"/>
          </a:xfrm>
        </p:grpSpPr>
        <p:sp>
          <p:nvSpPr>
            <p:cNvPr id="23" name="文本框 25"/>
            <p:cNvSpPr txBox="1"/>
            <p:nvPr/>
          </p:nvSpPr>
          <p:spPr>
            <a:xfrm>
              <a:off x="880128" y="3435846"/>
              <a:ext cx="1819664" cy="862845"/>
            </a:xfrm>
            <a:prstGeom prst="rect">
              <a:avLst/>
            </a:prstGeom>
            <a:noFill/>
          </p:spPr>
          <p:txBody>
            <a:bodyPr wrap="square" lIns="86404" tIns="43202" rIns="86404" bIns="43202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043602" y="3075806"/>
              <a:ext cx="14927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600" b="1" spc="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16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699792" y="3039802"/>
            <a:ext cx="1819664" cy="1222885"/>
            <a:chOff x="2699792" y="3075806"/>
            <a:chExt cx="1819664" cy="1222885"/>
          </a:xfrm>
        </p:grpSpPr>
        <p:sp>
          <p:nvSpPr>
            <p:cNvPr id="26" name="文本框 25"/>
            <p:cNvSpPr txBox="1"/>
            <p:nvPr/>
          </p:nvSpPr>
          <p:spPr>
            <a:xfrm>
              <a:off x="2699792" y="3435846"/>
              <a:ext cx="1819664" cy="862845"/>
            </a:xfrm>
            <a:prstGeom prst="rect">
              <a:avLst/>
            </a:prstGeom>
            <a:noFill/>
          </p:spPr>
          <p:txBody>
            <a:bodyPr wrap="square" lIns="86404" tIns="43202" rIns="86404" bIns="43202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863266" y="3075806"/>
              <a:ext cx="14927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600" b="1" spc="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16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99992" y="3039802"/>
            <a:ext cx="1819664" cy="1222885"/>
            <a:chOff x="4499992" y="3075806"/>
            <a:chExt cx="1819664" cy="1222885"/>
          </a:xfrm>
        </p:grpSpPr>
        <p:sp>
          <p:nvSpPr>
            <p:cNvPr id="29" name="文本框 25"/>
            <p:cNvSpPr txBox="1"/>
            <p:nvPr/>
          </p:nvSpPr>
          <p:spPr>
            <a:xfrm>
              <a:off x="4499992" y="3435846"/>
              <a:ext cx="1819664" cy="862845"/>
            </a:xfrm>
            <a:prstGeom prst="rect">
              <a:avLst/>
            </a:prstGeom>
            <a:noFill/>
          </p:spPr>
          <p:txBody>
            <a:bodyPr wrap="square" lIns="86404" tIns="43202" rIns="86404" bIns="43202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663466" y="3075806"/>
              <a:ext cx="14927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600" b="1" spc="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16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372200" y="3039802"/>
            <a:ext cx="1819664" cy="1222885"/>
            <a:chOff x="6372200" y="3075806"/>
            <a:chExt cx="1819664" cy="1222885"/>
          </a:xfrm>
        </p:grpSpPr>
        <p:sp>
          <p:nvSpPr>
            <p:cNvPr id="32" name="文本框 25"/>
            <p:cNvSpPr txBox="1"/>
            <p:nvPr/>
          </p:nvSpPr>
          <p:spPr>
            <a:xfrm>
              <a:off x="6372200" y="3435846"/>
              <a:ext cx="1819664" cy="862845"/>
            </a:xfrm>
            <a:prstGeom prst="rect">
              <a:avLst/>
            </a:prstGeom>
            <a:noFill/>
          </p:spPr>
          <p:txBody>
            <a:bodyPr wrap="square" lIns="86404" tIns="43202" rIns="86404" bIns="43202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535674" y="3075806"/>
              <a:ext cx="14927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600" b="1" spc="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16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572000" y="1347615"/>
            <a:ext cx="1584176" cy="1440160"/>
            <a:chOff x="4572000" y="1347615"/>
            <a:chExt cx="1584176" cy="1440160"/>
          </a:xfrm>
        </p:grpSpPr>
        <p:sp>
          <p:nvSpPr>
            <p:cNvPr id="35" name="流程图: 手动操作 34"/>
            <p:cNvSpPr/>
            <p:nvPr/>
          </p:nvSpPr>
          <p:spPr>
            <a:xfrm rot="16200000">
              <a:off x="4644008" y="1275607"/>
              <a:ext cx="1440160" cy="1584176"/>
            </a:xfrm>
            <a:prstGeom prst="flowChartManualOperation">
              <a:avLst/>
            </a:prstGeom>
            <a:solidFill>
              <a:srgbClr val="067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KSO_Shape"/>
            <p:cNvSpPr>
              <a:spLocks/>
            </p:cNvSpPr>
            <p:nvPr/>
          </p:nvSpPr>
          <p:spPr bwMode="auto">
            <a:xfrm>
              <a:off x="5124222" y="1864334"/>
              <a:ext cx="479731" cy="471736"/>
            </a:xfrm>
            <a:custGeom>
              <a:avLst/>
              <a:gdLst>
                <a:gd name="T0" fmla="*/ 1840657 w 4293"/>
                <a:gd name="T1" fmla="*/ 1035711 h 4218"/>
                <a:gd name="T2" fmla="*/ 1891688 w 4293"/>
                <a:gd name="T3" fmla="*/ 969592 h 4218"/>
                <a:gd name="T4" fmla="*/ 1900119 w 4293"/>
                <a:gd name="T5" fmla="*/ 893267 h 4218"/>
                <a:gd name="T6" fmla="*/ 1886363 w 4293"/>
                <a:gd name="T7" fmla="*/ 838242 h 4218"/>
                <a:gd name="T8" fmla="*/ 1857075 w 4293"/>
                <a:gd name="T9" fmla="*/ 794311 h 4218"/>
                <a:gd name="T10" fmla="*/ 1814032 w 4293"/>
                <a:gd name="T11" fmla="*/ 763249 h 4218"/>
                <a:gd name="T12" fmla="*/ 1759895 w 4293"/>
                <a:gd name="T13" fmla="*/ 746386 h 4218"/>
                <a:gd name="T14" fmla="*/ 1644965 w 4293"/>
                <a:gd name="T15" fmla="*/ 734849 h 4218"/>
                <a:gd name="T16" fmla="*/ 1326356 w 4293"/>
                <a:gd name="T17" fmla="*/ 703342 h 4218"/>
                <a:gd name="T18" fmla="*/ 1318368 w 4293"/>
                <a:gd name="T19" fmla="*/ 626574 h 4218"/>
                <a:gd name="T20" fmla="*/ 1345881 w 4293"/>
                <a:gd name="T21" fmla="*/ 542261 h 4218"/>
                <a:gd name="T22" fmla="*/ 1429305 w 4293"/>
                <a:gd name="T23" fmla="*/ 433987 h 4218"/>
                <a:gd name="T24" fmla="*/ 1468354 w 4293"/>
                <a:gd name="T25" fmla="*/ 354112 h 4218"/>
                <a:gd name="T26" fmla="*/ 1489654 w 4293"/>
                <a:gd name="T27" fmla="*/ 267581 h 4218"/>
                <a:gd name="T28" fmla="*/ 1491429 w 4293"/>
                <a:gd name="T29" fmla="*/ 171287 h 4218"/>
                <a:gd name="T30" fmla="*/ 1472348 w 4293"/>
                <a:gd name="T31" fmla="*/ 96294 h 4218"/>
                <a:gd name="T32" fmla="*/ 1422648 w 4293"/>
                <a:gd name="T33" fmla="*/ 19969 h 4218"/>
                <a:gd name="T34" fmla="*/ 1390255 w 4293"/>
                <a:gd name="T35" fmla="*/ 887 h 4218"/>
                <a:gd name="T36" fmla="*/ 1350318 w 4293"/>
                <a:gd name="T37" fmla="*/ 3106 h 4218"/>
                <a:gd name="T38" fmla="*/ 1312600 w 4293"/>
                <a:gd name="T39" fmla="*/ 30175 h 4218"/>
                <a:gd name="T40" fmla="*/ 1249588 w 4293"/>
                <a:gd name="T41" fmla="*/ 130019 h 4218"/>
                <a:gd name="T42" fmla="*/ 1131551 w 4293"/>
                <a:gd name="T43" fmla="*/ 309293 h 4218"/>
                <a:gd name="T44" fmla="*/ 1049902 w 4293"/>
                <a:gd name="T45" fmla="*/ 440643 h 4218"/>
                <a:gd name="T46" fmla="*/ 922991 w 4293"/>
                <a:gd name="T47" fmla="*/ 556018 h 4218"/>
                <a:gd name="T48" fmla="*/ 753036 w 4293"/>
                <a:gd name="T49" fmla="*/ 679824 h 4218"/>
                <a:gd name="T50" fmla="*/ 608375 w 4293"/>
                <a:gd name="T51" fmla="*/ 799192 h 4218"/>
                <a:gd name="T52" fmla="*/ 531607 w 4293"/>
                <a:gd name="T53" fmla="*/ 838242 h 4218"/>
                <a:gd name="T54" fmla="*/ 410908 w 4293"/>
                <a:gd name="T55" fmla="*/ 868861 h 4218"/>
                <a:gd name="T56" fmla="*/ 219654 w 4293"/>
                <a:gd name="T57" fmla="*/ 893267 h 4218"/>
                <a:gd name="T58" fmla="*/ 71443 w 4293"/>
                <a:gd name="T59" fmla="*/ 898592 h 4218"/>
                <a:gd name="T60" fmla="*/ 46150 w 4293"/>
                <a:gd name="T61" fmla="*/ 917230 h 4218"/>
                <a:gd name="T62" fmla="*/ 24850 w 4293"/>
                <a:gd name="T63" fmla="*/ 970479 h 4218"/>
                <a:gd name="T64" fmla="*/ 1775 w 4293"/>
                <a:gd name="T65" fmla="*/ 1184367 h 4218"/>
                <a:gd name="T66" fmla="*/ 6212 w 4293"/>
                <a:gd name="T67" fmla="*/ 1471916 h 4218"/>
                <a:gd name="T68" fmla="*/ 30618 w 4293"/>
                <a:gd name="T69" fmla="*/ 1621016 h 4218"/>
                <a:gd name="T70" fmla="*/ 53249 w 4293"/>
                <a:gd name="T71" fmla="*/ 1663616 h 4218"/>
                <a:gd name="T72" fmla="*/ 75881 w 4293"/>
                <a:gd name="T73" fmla="*/ 1673378 h 4218"/>
                <a:gd name="T74" fmla="*/ 354109 w 4293"/>
                <a:gd name="T75" fmla="*/ 1683584 h 4218"/>
                <a:gd name="T76" fmla="*/ 513857 w 4293"/>
                <a:gd name="T77" fmla="*/ 1709766 h 4218"/>
                <a:gd name="T78" fmla="*/ 715318 w 4293"/>
                <a:gd name="T79" fmla="*/ 1778547 h 4218"/>
                <a:gd name="T80" fmla="*/ 956272 w 4293"/>
                <a:gd name="T81" fmla="*/ 1831353 h 4218"/>
                <a:gd name="T82" fmla="*/ 1241157 w 4293"/>
                <a:gd name="T83" fmla="*/ 1866853 h 4218"/>
                <a:gd name="T84" fmla="*/ 1461254 w 4293"/>
                <a:gd name="T85" fmla="*/ 1866409 h 4218"/>
                <a:gd name="T86" fmla="*/ 1561985 w 4293"/>
                <a:gd name="T87" fmla="*/ 1845997 h 4218"/>
                <a:gd name="T88" fmla="*/ 1617453 w 4293"/>
                <a:gd name="T89" fmla="*/ 1815378 h 4218"/>
                <a:gd name="T90" fmla="*/ 1654727 w 4293"/>
                <a:gd name="T91" fmla="*/ 1759909 h 4218"/>
                <a:gd name="T92" fmla="*/ 1668927 w 4293"/>
                <a:gd name="T93" fmla="*/ 1700891 h 4218"/>
                <a:gd name="T94" fmla="*/ 1660052 w 4293"/>
                <a:gd name="T95" fmla="*/ 1650747 h 4218"/>
                <a:gd name="T96" fmla="*/ 1664046 w 4293"/>
                <a:gd name="T97" fmla="*/ 1623234 h 4218"/>
                <a:gd name="T98" fmla="*/ 1754126 w 4293"/>
                <a:gd name="T99" fmla="*/ 1587291 h 4218"/>
                <a:gd name="T100" fmla="*/ 1788295 w 4293"/>
                <a:gd name="T101" fmla="*/ 1548241 h 4218"/>
                <a:gd name="T102" fmla="*/ 1806488 w 4293"/>
                <a:gd name="T103" fmla="*/ 1500760 h 4218"/>
                <a:gd name="T104" fmla="*/ 1810926 w 4293"/>
                <a:gd name="T105" fmla="*/ 1440854 h 4218"/>
                <a:gd name="T106" fmla="*/ 1791401 w 4293"/>
                <a:gd name="T107" fmla="*/ 1379172 h 4218"/>
                <a:gd name="T108" fmla="*/ 1753239 w 4293"/>
                <a:gd name="T109" fmla="*/ 1348997 h 4218"/>
                <a:gd name="T110" fmla="*/ 1836663 w 4293"/>
                <a:gd name="T111" fmla="*/ 1327698 h 4218"/>
                <a:gd name="T112" fmla="*/ 1870832 w 4293"/>
                <a:gd name="T113" fmla="*/ 1297966 h 4218"/>
                <a:gd name="T114" fmla="*/ 1894350 w 4293"/>
                <a:gd name="T115" fmla="*/ 1253148 h 4218"/>
                <a:gd name="T116" fmla="*/ 1904556 w 4293"/>
                <a:gd name="T117" fmla="*/ 1202117 h 4218"/>
                <a:gd name="T118" fmla="*/ 1900119 w 4293"/>
                <a:gd name="T119" fmla="*/ 1147979 h 4218"/>
                <a:gd name="T120" fmla="*/ 1880150 w 4293"/>
                <a:gd name="T121" fmla="*/ 1104935 h 4218"/>
                <a:gd name="T122" fmla="*/ 1847313 w 4293"/>
                <a:gd name="T123" fmla="*/ 1074317 h 4218"/>
                <a:gd name="T124" fmla="*/ 1803826 w 4293"/>
                <a:gd name="T125" fmla="*/ 1058342 h 421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293" h="4218">
                  <a:moveTo>
                    <a:pt x="4018" y="2379"/>
                  </a:moveTo>
                  <a:lnTo>
                    <a:pt x="4018" y="2379"/>
                  </a:lnTo>
                  <a:lnTo>
                    <a:pt x="4047" y="2374"/>
                  </a:lnTo>
                  <a:lnTo>
                    <a:pt x="4074" y="2367"/>
                  </a:lnTo>
                  <a:lnTo>
                    <a:pt x="4100" y="2359"/>
                  </a:lnTo>
                  <a:lnTo>
                    <a:pt x="4125" y="2347"/>
                  </a:lnTo>
                  <a:lnTo>
                    <a:pt x="4148" y="2334"/>
                  </a:lnTo>
                  <a:lnTo>
                    <a:pt x="4171" y="2320"/>
                  </a:lnTo>
                  <a:lnTo>
                    <a:pt x="4191" y="2302"/>
                  </a:lnTo>
                  <a:lnTo>
                    <a:pt x="4209" y="2283"/>
                  </a:lnTo>
                  <a:lnTo>
                    <a:pt x="4225" y="2262"/>
                  </a:lnTo>
                  <a:lnTo>
                    <a:pt x="4241" y="2238"/>
                  </a:lnTo>
                  <a:lnTo>
                    <a:pt x="4253" y="2213"/>
                  </a:lnTo>
                  <a:lnTo>
                    <a:pt x="4263" y="2185"/>
                  </a:lnTo>
                  <a:lnTo>
                    <a:pt x="4273" y="2155"/>
                  </a:lnTo>
                  <a:lnTo>
                    <a:pt x="4279" y="2123"/>
                  </a:lnTo>
                  <a:lnTo>
                    <a:pt x="4282" y="2089"/>
                  </a:lnTo>
                  <a:lnTo>
                    <a:pt x="4283" y="2053"/>
                  </a:lnTo>
                  <a:lnTo>
                    <a:pt x="4283" y="2033"/>
                  </a:lnTo>
                  <a:lnTo>
                    <a:pt x="4282" y="2013"/>
                  </a:lnTo>
                  <a:lnTo>
                    <a:pt x="4280" y="1993"/>
                  </a:lnTo>
                  <a:lnTo>
                    <a:pt x="4276" y="1975"/>
                  </a:lnTo>
                  <a:lnTo>
                    <a:pt x="4273" y="1956"/>
                  </a:lnTo>
                  <a:lnTo>
                    <a:pt x="4269" y="1938"/>
                  </a:lnTo>
                  <a:lnTo>
                    <a:pt x="4263" y="1920"/>
                  </a:lnTo>
                  <a:lnTo>
                    <a:pt x="4257" y="1904"/>
                  </a:lnTo>
                  <a:lnTo>
                    <a:pt x="4251" y="1889"/>
                  </a:lnTo>
                  <a:lnTo>
                    <a:pt x="4243" y="1872"/>
                  </a:lnTo>
                  <a:lnTo>
                    <a:pt x="4236" y="1858"/>
                  </a:lnTo>
                  <a:lnTo>
                    <a:pt x="4227" y="1842"/>
                  </a:lnTo>
                  <a:lnTo>
                    <a:pt x="4217" y="1828"/>
                  </a:lnTo>
                  <a:lnTo>
                    <a:pt x="4208" y="1815"/>
                  </a:lnTo>
                  <a:lnTo>
                    <a:pt x="4197" y="1802"/>
                  </a:lnTo>
                  <a:lnTo>
                    <a:pt x="4185" y="1790"/>
                  </a:lnTo>
                  <a:lnTo>
                    <a:pt x="4173" y="1778"/>
                  </a:lnTo>
                  <a:lnTo>
                    <a:pt x="4160" y="1768"/>
                  </a:lnTo>
                  <a:lnTo>
                    <a:pt x="4147" y="1757"/>
                  </a:lnTo>
                  <a:lnTo>
                    <a:pt x="4133" y="1746"/>
                  </a:lnTo>
                  <a:lnTo>
                    <a:pt x="4119" y="1737"/>
                  </a:lnTo>
                  <a:lnTo>
                    <a:pt x="4105" y="1729"/>
                  </a:lnTo>
                  <a:lnTo>
                    <a:pt x="4088" y="1720"/>
                  </a:lnTo>
                  <a:lnTo>
                    <a:pt x="4073" y="1713"/>
                  </a:lnTo>
                  <a:lnTo>
                    <a:pt x="4056" y="1706"/>
                  </a:lnTo>
                  <a:lnTo>
                    <a:pt x="4039" y="1700"/>
                  </a:lnTo>
                  <a:lnTo>
                    <a:pt x="4022" y="1695"/>
                  </a:lnTo>
                  <a:lnTo>
                    <a:pt x="4004" y="1690"/>
                  </a:lnTo>
                  <a:lnTo>
                    <a:pt x="3985" y="1686"/>
                  </a:lnTo>
                  <a:lnTo>
                    <a:pt x="3966" y="1682"/>
                  </a:lnTo>
                  <a:lnTo>
                    <a:pt x="3947" y="1680"/>
                  </a:lnTo>
                  <a:lnTo>
                    <a:pt x="3927" y="1678"/>
                  </a:lnTo>
                  <a:lnTo>
                    <a:pt x="3923" y="1678"/>
                  </a:lnTo>
                  <a:lnTo>
                    <a:pt x="3874" y="1672"/>
                  </a:lnTo>
                  <a:lnTo>
                    <a:pt x="3820" y="1666"/>
                  </a:lnTo>
                  <a:lnTo>
                    <a:pt x="3707" y="1656"/>
                  </a:lnTo>
                  <a:lnTo>
                    <a:pt x="3583" y="1647"/>
                  </a:lnTo>
                  <a:lnTo>
                    <a:pt x="3458" y="1640"/>
                  </a:lnTo>
                  <a:lnTo>
                    <a:pt x="3212" y="1628"/>
                  </a:lnTo>
                  <a:lnTo>
                    <a:pt x="3098" y="1622"/>
                  </a:lnTo>
                  <a:lnTo>
                    <a:pt x="2997" y="1617"/>
                  </a:lnTo>
                  <a:lnTo>
                    <a:pt x="2989" y="1585"/>
                  </a:lnTo>
                  <a:lnTo>
                    <a:pt x="2982" y="1556"/>
                  </a:lnTo>
                  <a:lnTo>
                    <a:pt x="2976" y="1529"/>
                  </a:lnTo>
                  <a:lnTo>
                    <a:pt x="2972" y="1504"/>
                  </a:lnTo>
                  <a:lnTo>
                    <a:pt x="2970" y="1479"/>
                  </a:lnTo>
                  <a:lnTo>
                    <a:pt x="2969" y="1456"/>
                  </a:lnTo>
                  <a:lnTo>
                    <a:pt x="2969" y="1434"/>
                  </a:lnTo>
                  <a:lnTo>
                    <a:pt x="2971" y="1412"/>
                  </a:lnTo>
                  <a:lnTo>
                    <a:pt x="2974" y="1391"/>
                  </a:lnTo>
                  <a:lnTo>
                    <a:pt x="2978" y="1369"/>
                  </a:lnTo>
                  <a:lnTo>
                    <a:pt x="2984" y="1347"/>
                  </a:lnTo>
                  <a:lnTo>
                    <a:pt x="2991" y="1325"/>
                  </a:lnTo>
                  <a:lnTo>
                    <a:pt x="3000" y="1301"/>
                  </a:lnTo>
                  <a:lnTo>
                    <a:pt x="3010" y="1276"/>
                  </a:lnTo>
                  <a:lnTo>
                    <a:pt x="3033" y="1222"/>
                  </a:lnTo>
                  <a:lnTo>
                    <a:pt x="3077" y="1173"/>
                  </a:lnTo>
                  <a:lnTo>
                    <a:pt x="3117" y="1125"/>
                  </a:lnTo>
                  <a:lnTo>
                    <a:pt x="3155" y="1077"/>
                  </a:lnTo>
                  <a:lnTo>
                    <a:pt x="3189" y="1028"/>
                  </a:lnTo>
                  <a:lnTo>
                    <a:pt x="3206" y="1003"/>
                  </a:lnTo>
                  <a:lnTo>
                    <a:pt x="3221" y="978"/>
                  </a:lnTo>
                  <a:lnTo>
                    <a:pt x="3237" y="953"/>
                  </a:lnTo>
                  <a:lnTo>
                    <a:pt x="3251" y="928"/>
                  </a:lnTo>
                  <a:lnTo>
                    <a:pt x="3264" y="902"/>
                  </a:lnTo>
                  <a:lnTo>
                    <a:pt x="3277" y="877"/>
                  </a:lnTo>
                  <a:lnTo>
                    <a:pt x="3287" y="851"/>
                  </a:lnTo>
                  <a:lnTo>
                    <a:pt x="3299" y="825"/>
                  </a:lnTo>
                  <a:lnTo>
                    <a:pt x="3309" y="798"/>
                  </a:lnTo>
                  <a:lnTo>
                    <a:pt x="3318" y="772"/>
                  </a:lnTo>
                  <a:lnTo>
                    <a:pt x="3327" y="745"/>
                  </a:lnTo>
                  <a:lnTo>
                    <a:pt x="3335" y="716"/>
                  </a:lnTo>
                  <a:lnTo>
                    <a:pt x="3342" y="689"/>
                  </a:lnTo>
                  <a:lnTo>
                    <a:pt x="3348" y="661"/>
                  </a:lnTo>
                  <a:lnTo>
                    <a:pt x="3353" y="632"/>
                  </a:lnTo>
                  <a:lnTo>
                    <a:pt x="3357" y="603"/>
                  </a:lnTo>
                  <a:lnTo>
                    <a:pt x="3360" y="573"/>
                  </a:lnTo>
                  <a:lnTo>
                    <a:pt x="3363" y="543"/>
                  </a:lnTo>
                  <a:lnTo>
                    <a:pt x="3364" y="513"/>
                  </a:lnTo>
                  <a:lnTo>
                    <a:pt x="3364" y="482"/>
                  </a:lnTo>
                  <a:lnTo>
                    <a:pt x="3364" y="450"/>
                  </a:lnTo>
                  <a:lnTo>
                    <a:pt x="3363" y="418"/>
                  </a:lnTo>
                  <a:lnTo>
                    <a:pt x="3361" y="386"/>
                  </a:lnTo>
                  <a:lnTo>
                    <a:pt x="3358" y="353"/>
                  </a:lnTo>
                  <a:lnTo>
                    <a:pt x="3355" y="328"/>
                  </a:lnTo>
                  <a:lnTo>
                    <a:pt x="3349" y="301"/>
                  </a:lnTo>
                  <a:lnTo>
                    <a:pt x="3341" y="273"/>
                  </a:lnTo>
                  <a:lnTo>
                    <a:pt x="3330" y="245"/>
                  </a:lnTo>
                  <a:lnTo>
                    <a:pt x="3318" y="217"/>
                  </a:lnTo>
                  <a:lnTo>
                    <a:pt x="3305" y="188"/>
                  </a:lnTo>
                  <a:lnTo>
                    <a:pt x="3291" y="161"/>
                  </a:lnTo>
                  <a:lnTo>
                    <a:pt x="3276" y="134"/>
                  </a:lnTo>
                  <a:lnTo>
                    <a:pt x="3258" y="109"/>
                  </a:lnTo>
                  <a:lnTo>
                    <a:pt x="3241" y="85"/>
                  </a:lnTo>
                  <a:lnTo>
                    <a:pt x="3223" y="64"/>
                  </a:lnTo>
                  <a:lnTo>
                    <a:pt x="3206" y="45"/>
                  </a:lnTo>
                  <a:lnTo>
                    <a:pt x="3187" y="29"/>
                  </a:lnTo>
                  <a:lnTo>
                    <a:pt x="3169" y="16"/>
                  </a:lnTo>
                  <a:lnTo>
                    <a:pt x="3160" y="12"/>
                  </a:lnTo>
                  <a:lnTo>
                    <a:pt x="3151" y="7"/>
                  </a:lnTo>
                  <a:lnTo>
                    <a:pt x="3142" y="5"/>
                  </a:lnTo>
                  <a:lnTo>
                    <a:pt x="3133" y="2"/>
                  </a:lnTo>
                  <a:lnTo>
                    <a:pt x="3119" y="1"/>
                  </a:lnTo>
                  <a:lnTo>
                    <a:pt x="3105" y="0"/>
                  </a:lnTo>
                  <a:lnTo>
                    <a:pt x="3092" y="0"/>
                  </a:lnTo>
                  <a:lnTo>
                    <a:pt x="3079" y="1"/>
                  </a:lnTo>
                  <a:lnTo>
                    <a:pt x="3067" y="2"/>
                  </a:lnTo>
                  <a:lnTo>
                    <a:pt x="3055" y="5"/>
                  </a:lnTo>
                  <a:lnTo>
                    <a:pt x="3043" y="7"/>
                  </a:lnTo>
                  <a:lnTo>
                    <a:pt x="3033" y="12"/>
                  </a:lnTo>
                  <a:lnTo>
                    <a:pt x="3022" y="16"/>
                  </a:lnTo>
                  <a:lnTo>
                    <a:pt x="3013" y="21"/>
                  </a:lnTo>
                  <a:lnTo>
                    <a:pt x="3003" y="27"/>
                  </a:lnTo>
                  <a:lnTo>
                    <a:pt x="2994" y="34"/>
                  </a:lnTo>
                  <a:lnTo>
                    <a:pt x="2975" y="50"/>
                  </a:lnTo>
                  <a:lnTo>
                    <a:pt x="2958" y="68"/>
                  </a:lnTo>
                  <a:lnTo>
                    <a:pt x="2940" y="89"/>
                  </a:lnTo>
                  <a:lnTo>
                    <a:pt x="2924" y="112"/>
                  </a:lnTo>
                  <a:lnTo>
                    <a:pt x="2907" y="137"/>
                  </a:lnTo>
                  <a:lnTo>
                    <a:pt x="2891" y="166"/>
                  </a:lnTo>
                  <a:lnTo>
                    <a:pt x="2855" y="226"/>
                  </a:lnTo>
                  <a:lnTo>
                    <a:pt x="2816" y="293"/>
                  </a:lnTo>
                  <a:lnTo>
                    <a:pt x="2775" y="361"/>
                  </a:lnTo>
                  <a:lnTo>
                    <a:pt x="2737" y="419"/>
                  </a:lnTo>
                  <a:lnTo>
                    <a:pt x="2701" y="471"/>
                  </a:lnTo>
                  <a:lnTo>
                    <a:pt x="2666" y="521"/>
                  </a:lnTo>
                  <a:lnTo>
                    <a:pt x="2630" y="572"/>
                  </a:lnTo>
                  <a:lnTo>
                    <a:pt x="2592" y="630"/>
                  </a:lnTo>
                  <a:lnTo>
                    <a:pt x="2550" y="697"/>
                  </a:lnTo>
                  <a:lnTo>
                    <a:pt x="2502" y="778"/>
                  </a:lnTo>
                  <a:lnTo>
                    <a:pt x="2455" y="859"/>
                  </a:lnTo>
                  <a:lnTo>
                    <a:pt x="2434" y="895"/>
                  </a:lnTo>
                  <a:lnTo>
                    <a:pt x="2412" y="929"/>
                  </a:lnTo>
                  <a:lnTo>
                    <a:pt x="2390" y="961"/>
                  </a:lnTo>
                  <a:lnTo>
                    <a:pt x="2366" y="993"/>
                  </a:lnTo>
                  <a:lnTo>
                    <a:pt x="2340" y="1025"/>
                  </a:lnTo>
                  <a:lnTo>
                    <a:pt x="2309" y="1057"/>
                  </a:lnTo>
                  <a:lnTo>
                    <a:pt x="2276" y="1090"/>
                  </a:lnTo>
                  <a:lnTo>
                    <a:pt x="2237" y="1127"/>
                  </a:lnTo>
                  <a:lnTo>
                    <a:pt x="2192" y="1165"/>
                  </a:lnTo>
                  <a:lnTo>
                    <a:pt x="2140" y="1206"/>
                  </a:lnTo>
                  <a:lnTo>
                    <a:pt x="2080" y="1253"/>
                  </a:lnTo>
                  <a:lnTo>
                    <a:pt x="2012" y="1304"/>
                  </a:lnTo>
                  <a:lnTo>
                    <a:pt x="1934" y="1359"/>
                  </a:lnTo>
                  <a:lnTo>
                    <a:pt x="1845" y="1422"/>
                  </a:lnTo>
                  <a:lnTo>
                    <a:pt x="1805" y="1450"/>
                  </a:lnTo>
                  <a:lnTo>
                    <a:pt x="1766" y="1479"/>
                  </a:lnTo>
                  <a:lnTo>
                    <a:pt x="1697" y="1532"/>
                  </a:lnTo>
                  <a:lnTo>
                    <a:pt x="1637" y="1581"/>
                  </a:lnTo>
                  <a:lnTo>
                    <a:pt x="1583" y="1626"/>
                  </a:lnTo>
                  <a:lnTo>
                    <a:pt x="1493" y="1705"/>
                  </a:lnTo>
                  <a:lnTo>
                    <a:pt x="1452" y="1739"/>
                  </a:lnTo>
                  <a:lnTo>
                    <a:pt x="1413" y="1772"/>
                  </a:lnTo>
                  <a:lnTo>
                    <a:pt x="1393" y="1787"/>
                  </a:lnTo>
                  <a:lnTo>
                    <a:pt x="1371" y="1801"/>
                  </a:lnTo>
                  <a:lnTo>
                    <a:pt x="1350" y="1815"/>
                  </a:lnTo>
                  <a:lnTo>
                    <a:pt x="1328" y="1828"/>
                  </a:lnTo>
                  <a:lnTo>
                    <a:pt x="1305" y="1841"/>
                  </a:lnTo>
                  <a:lnTo>
                    <a:pt x="1280" y="1854"/>
                  </a:lnTo>
                  <a:lnTo>
                    <a:pt x="1255" y="1866"/>
                  </a:lnTo>
                  <a:lnTo>
                    <a:pt x="1228" y="1878"/>
                  </a:lnTo>
                  <a:lnTo>
                    <a:pt x="1198" y="1889"/>
                  </a:lnTo>
                  <a:lnTo>
                    <a:pt x="1168" y="1899"/>
                  </a:lnTo>
                  <a:lnTo>
                    <a:pt x="1133" y="1910"/>
                  </a:lnTo>
                  <a:lnTo>
                    <a:pt x="1098" y="1920"/>
                  </a:lnTo>
                  <a:lnTo>
                    <a:pt x="1060" y="1930"/>
                  </a:lnTo>
                  <a:lnTo>
                    <a:pt x="1018" y="1939"/>
                  </a:lnTo>
                  <a:lnTo>
                    <a:pt x="973" y="1949"/>
                  </a:lnTo>
                  <a:lnTo>
                    <a:pt x="926" y="1958"/>
                  </a:lnTo>
                  <a:lnTo>
                    <a:pt x="882" y="1967"/>
                  </a:lnTo>
                  <a:lnTo>
                    <a:pt x="822" y="1976"/>
                  </a:lnTo>
                  <a:lnTo>
                    <a:pt x="746" y="1988"/>
                  </a:lnTo>
                  <a:lnTo>
                    <a:pt x="656" y="1999"/>
                  </a:lnTo>
                  <a:lnTo>
                    <a:pt x="552" y="2008"/>
                  </a:lnTo>
                  <a:lnTo>
                    <a:pt x="495" y="2013"/>
                  </a:lnTo>
                  <a:lnTo>
                    <a:pt x="436" y="2016"/>
                  </a:lnTo>
                  <a:lnTo>
                    <a:pt x="373" y="2020"/>
                  </a:lnTo>
                  <a:lnTo>
                    <a:pt x="308" y="2022"/>
                  </a:lnTo>
                  <a:lnTo>
                    <a:pt x="240" y="2024"/>
                  </a:lnTo>
                  <a:lnTo>
                    <a:pt x="171" y="2025"/>
                  </a:lnTo>
                  <a:lnTo>
                    <a:pt x="161" y="2025"/>
                  </a:lnTo>
                  <a:lnTo>
                    <a:pt x="153" y="2027"/>
                  </a:lnTo>
                  <a:lnTo>
                    <a:pt x="144" y="2031"/>
                  </a:lnTo>
                  <a:lnTo>
                    <a:pt x="136" y="2034"/>
                  </a:lnTo>
                  <a:lnTo>
                    <a:pt x="128" y="2040"/>
                  </a:lnTo>
                  <a:lnTo>
                    <a:pt x="120" y="2048"/>
                  </a:lnTo>
                  <a:lnTo>
                    <a:pt x="111" y="2057"/>
                  </a:lnTo>
                  <a:lnTo>
                    <a:pt x="104" y="2067"/>
                  </a:lnTo>
                  <a:lnTo>
                    <a:pt x="96" y="2079"/>
                  </a:lnTo>
                  <a:lnTo>
                    <a:pt x="89" y="2092"/>
                  </a:lnTo>
                  <a:lnTo>
                    <a:pt x="82" y="2108"/>
                  </a:lnTo>
                  <a:lnTo>
                    <a:pt x="75" y="2125"/>
                  </a:lnTo>
                  <a:lnTo>
                    <a:pt x="69" y="2144"/>
                  </a:lnTo>
                  <a:lnTo>
                    <a:pt x="62" y="2164"/>
                  </a:lnTo>
                  <a:lnTo>
                    <a:pt x="56" y="2187"/>
                  </a:lnTo>
                  <a:lnTo>
                    <a:pt x="50" y="2211"/>
                  </a:lnTo>
                  <a:lnTo>
                    <a:pt x="39" y="2266"/>
                  </a:lnTo>
                  <a:lnTo>
                    <a:pt x="30" y="2329"/>
                  </a:lnTo>
                  <a:lnTo>
                    <a:pt x="21" y="2400"/>
                  </a:lnTo>
                  <a:lnTo>
                    <a:pt x="14" y="2481"/>
                  </a:lnTo>
                  <a:lnTo>
                    <a:pt x="8" y="2569"/>
                  </a:lnTo>
                  <a:lnTo>
                    <a:pt x="4" y="2669"/>
                  </a:lnTo>
                  <a:lnTo>
                    <a:pt x="1" y="2779"/>
                  </a:lnTo>
                  <a:lnTo>
                    <a:pt x="0" y="2899"/>
                  </a:lnTo>
                  <a:lnTo>
                    <a:pt x="1" y="3018"/>
                  </a:lnTo>
                  <a:lnTo>
                    <a:pt x="4" y="3127"/>
                  </a:lnTo>
                  <a:lnTo>
                    <a:pt x="8" y="3227"/>
                  </a:lnTo>
                  <a:lnTo>
                    <a:pt x="14" y="3317"/>
                  </a:lnTo>
                  <a:lnTo>
                    <a:pt x="21" y="3397"/>
                  </a:lnTo>
                  <a:lnTo>
                    <a:pt x="30" y="3468"/>
                  </a:lnTo>
                  <a:lnTo>
                    <a:pt x="39" y="3531"/>
                  </a:lnTo>
                  <a:lnTo>
                    <a:pt x="50" y="3585"/>
                  </a:lnTo>
                  <a:lnTo>
                    <a:pt x="56" y="3609"/>
                  </a:lnTo>
                  <a:lnTo>
                    <a:pt x="62" y="3632"/>
                  </a:lnTo>
                  <a:lnTo>
                    <a:pt x="69" y="3653"/>
                  </a:lnTo>
                  <a:lnTo>
                    <a:pt x="75" y="3672"/>
                  </a:lnTo>
                  <a:lnTo>
                    <a:pt x="82" y="3688"/>
                  </a:lnTo>
                  <a:lnTo>
                    <a:pt x="89" y="3704"/>
                  </a:lnTo>
                  <a:lnTo>
                    <a:pt x="96" y="3717"/>
                  </a:lnTo>
                  <a:lnTo>
                    <a:pt x="104" y="3729"/>
                  </a:lnTo>
                  <a:lnTo>
                    <a:pt x="111" y="3739"/>
                  </a:lnTo>
                  <a:lnTo>
                    <a:pt x="120" y="3749"/>
                  </a:lnTo>
                  <a:lnTo>
                    <a:pt x="128" y="3756"/>
                  </a:lnTo>
                  <a:lnTo>
                    <a:pt x="136" y="3762"/>
                  </a:lnTo>
                  <a:lnTo>
                    <a:pt x="144" y="3767"/>
                  </a:lnTo>
                  <a:lnTo>
                    <a:pt x="153" y="3769"/>
                  </a:lnTo>
                  <a:lnTo>
                    <a:pt x="161" y="3771"/>
                  </a:lnTo>
                  <a:lnTo>
                    <a:pt x="171" y="3771"/>
                  </a:lnTo>
                  <a:lnTo>
                    <a:pt x="323" y="3772"/>
                  </a:lnTo>
                  <a:lnTo>
                    <a:pt x="470" y="3776"/>
                  </a:lnTo>
                  <a:lnTo>
                    <a:pt x="540" y="3778"/>
                  </a:lnTo>
                  <a:lnTo>
                    <a:pt x="608" y="3781"/>
                  </a:lnTo>
                  <a:lnTo>
                    <a:pt x="673" y="3784"/>
                  </a:lnTo>
                  <a:lnTo>
                    <a:pt x="737" y="3789"/>
                  </a:lnTo>
                  <a:lnTo>
                    <a:pt x="798" y="3794"/>
                  </a:lnTo>
                  <a:lnTo>
                    <a:pt x="857" y="3800"/>
                  </a:lnTo>
                  <a:lnTo>
                    <a:pt x="913" y="3807"/>
                  </a:lnTo>
                  <a:lnTo>
                    <a:pt x="968" y="3814"/>
                  </a:lnTo>
                  <a:lnTo>
                    <a:pt x="1020" y="3822"/>
                  </a:lnTo>
                  <a:lnTo>
                    <a:pt x="1068" y="3832"/>
                  </a:lnTo>
                  <a:lnTo>
                    <a:pt x="1114" y="3841"/>
                  </a:lnTo>
                  <a:lnTo>
                    <a:pt x="1158" y="3853"/>
                  </a:lnTo>
                  <a:lnTo>
                    <a:pt x="1229" y="3883"/>
                  </a:lnTo>
                  <a:lnTo>
                    <a:pt x="1303" y="3911"/>
                  </a:lnTo>
                  <a:lnTo>
                    <a:pt x="1378" y="3937"/>
                  </a:lnTo>
                  <a:lnTo>
                    <a:pt x="1455" y="3962"/>
                  </a:lnTo>
                  <a:lnTo>
                    <a:pt x="1534" y="3986"/>
                  </a:lnTo>
                  <a:lnTo>
                    <a:pt x="1612" y="4008"/>
                  </a:lnTo>
                  <a:lnTo>
                    <a:pt x="1691" y="4028"/>
                  </a:lnTo>
                  <a:lnTo>
                    <a:pt x="1770" y="4048"/>
                  </a:lnTo>
                  <a:lnTo>
                    <a:pt x="1850" y="4066"/>
                  </a:lnTo>
                  <a:lnTo>
                    <a:pt x="1928" y="4083"/>
                  </a:lnTo>
                  <a:lnTo>
                    <a:pt x="2005" y="4098"/>
                  </a:lnTo>
                  <a:lnTo>
                    <a:pt x="2081" y="4112"/>
                  </a:lnTo>
                  <a:lnTo>
                    <a:pt x="2155" y="4127"/>
                  </a:lnTo>
                  <a:lnTo>
                    <a:pt x="2228" y="4138"/>
                  </a:lnTo>
                  <a:lnTo>
                    <a:pt x="2365" y="4160"/>
                  </a:lnTo>
                  <a:lnTo>
                    <a:pt x="2485" y="4175"/>
                  </a:lnTo>
                  <a:lnTo>
                    <a:pt x="2597" y="4189"/>
                  </a:lnTo>
                  <a:lnTo>
                    <a:pt x="2700" y="4200"/>
                  </a:lnTo>
                  <a:lnTo>
                    <a:pt x="2797" y="4207"/>
                  </a:lnTo>
                  <a:lnTo>
                    <a:pt x="2886" y="4213"/>
                  </a:lnTo>
                  <a:lnTo>
                    <a:pt x="2968" y="4217"/>
                  </a:lnTo>
                  <a:lnTo>
                    <a:pt x="3043" y="4218"/>
                  </a:lnTo>
                  <a:lnTo>
                    <a:pt x="3113" y="4218"/>
                  </a:lnTo>
                  <a:lnTo>
                    <a:pt x="3178" y="4215"/>
                  </a:lnTo>
                  <a:lnTo>
                    <a:pt x="3238" y="4211"/>
                  </a:lnTo>
                  <a:lnTo>
                    <a:pt x="3293" y="4206"/>
                  </a:lnTo>
                  <a:lnTo>
                    <a:pt x="3345" y="4199"/>
                  </a:lnTo>
                  <a:lnTo>
                    <a:pt x="3393" y="4192"/>
                  </a:lnTo>
                  <a:lnTo>
                    <a:pt x="3438" y="4182"/>
                  </a:lnTo>
                  <a:lnTo>
                    <a:pt x="3479" y="4173"/>
                  </a:lnTo>
                  <a:lnTo>
                    <a:pt x="3520" y="4163"/>
                  </a:lnTo>
                  <a:lnTo>
                    <a:pt x="3520" y="4160"/>
                  </a:lnTo>
                  <a:lnTo>
                    <a:pt x="3540" y="4153"/>
                  </a:lnTo>
                  <a:lnTo>
                    <a:pt x="3560" y="4145"/>
                  </a:lnTo>
                  <a:lnTo>
                    <a:pt x="3578" y="4137"/>
                  </a:lnTo>
                  <a:lnTo>
                    <a:pt x="3595" y="4127"/>
                  </a:lnTo>
                  <a:lnTo>
                    <a:pt x="3613" y="4116"/>
                  </a:lnTo>
                  <a:lnTo>
                    <a:pt x="3630" y="4104"/>
                  </a:lnTo>
                  <a:lnTo>
                    <a:pt x="3645" y="4091"/>
                  </a:lnTo>
                  <a:lnTo>
                    <a:pt x="3659" y="4077"/>
                  </a:lnTo>
                  <a:lnTo>
                    <a:pt x="3673" y="4061"/>
                  </a:lnTo>
                  <a:lnTo>
                    <a:pt x="3687" y="4045"/>
                  </a:lnTo>
                  <a:lnTo>
                    <a:pt x="3698" y="4026"/>
                  </a:lnTo>
                  <a:lnTo>
                    <a:pt x="3710" y="4007"/>
                  </a:lnTo>
                  <a:lnTo>
                    <a:pt x="3720" y="3987"/>
                  </a:lnTo>
                  <a:lnTo>
                    <a:pt x="3729" y="3966"/>
                  </a:lnTo>
                  <a:lnTo>
                    <a:pt x="3737" y="3942"/>
                  </a:lnTo>
                  <a:lnTo>
                    <a:pt x="3746" y="3918"/>
                  </a:lnTo>
                  <a:lnTo>
                    <a:pt x="3752" y="3894"/>
                  </a:lnTo>
                  <a:lnTo>
                    <a:pt x="3756" y="3873"/>
                  </a:lnTo>
                  <a:lnTo>
                    <a:pt x="3760" y="3852"/>
                  </a:lnTo>
                  <a:lnTo>
                    <a:pt x="3761" y="3833"/>
                  </a:lnTo>
                  <a:lnTo>
                    <a:pt x="3762" y="3814"/>
                  </a:lnTo>
                  <a:lnTo>
                    <a:pt x="3762" y="3795"/>
                  </a:lnTo>
                  <a:lnTo>
                    <a:pt x="3760" y="3778"/>
                  </a:lnTo>
                  <a:lnTo>
                    <a:pt x="3758" y="3763"/>
                  </a:lnTo>
                  <a:lnTo>
                    <a:pt x="3753" y="3748"/>
                  </a:lnTo>
                  <a:lnTo>
                    <a:pt x="3747" y="3733"/>
                  </a:lnTo>
                  <a:lnTo>
                    <a:pt x="3741" y="3720"/>
                  </a:lnTo>
                  <a:lnTo>
                    <a:pt x="3733" y="3707"/>
                  </a:lnTo>
                  <a:lnTo>
                    <a:pt x="3724" y="3696"/>
                  </a:lnTo>
                  <a:lnTo>
                    <a:pt x="3714" y="3685"/>
                  </a:lnTo>
                  <a:lnTo>
                    <a:pt x="3702" y="3675"/>
                  </a:lnTo>
                  <a:lnTo>
                    <a:pt x="3689" y="3666"/>
                  </a:lnTo>
                  <a:lnTo>
                    <a:pt x="3750" y="3658"/>
                  </a:lnTo>
                  <a:lnTo>
                    <a:pt x="3784" y="3652"/>
                  </a:lnTo>
                  <a:lnTo>
                    <a:pt x="3816" y="3643"/>
                  </a:lnTo>
                  <a:lnTo>
                    <a:pt x="3846" y="3633"/>
                  </a:lnTo>
                  <a:lnTo>
                    <a:pt x="3875" y="3622"/>
                  </a:lnTo>
                  <a:lnTo>
                    <a:pt x="3902" y="3609"/>
                  </a:lnTo>
                  <a:lnTo>
                    <a:pt x="3928" y="3594"/>
                  </a:lnTo>
                  <a:lnTo>
                    <a:pt x="3953" y="3577"/>
                  </a:lnTo>
                  <a:lnTo>
                    <a:pt x="3974" y="3558"/>
                  </a:lnTo>
                  <a:lnTo>
                    <a:pt x="3985" y="3549"/>
                  </a:lnTo>
                  <a:lnTo>
                    <a:pt x="3996" y="3538"/>
                  </a:lnTo>
                  <a:lnTo>
                    <a:pt x="4005" y="3526"/>
                  </a:lnTo>
                  <a:lnTo>
                    <a:pt x="4013" y="3514"/>
                  </a:lnTo>
                  <a:lnTo>
                    <a:pt x="4023" y="3503"/>
                  </a:lnTo>
                  <a:lnTo>
                    <a:pt x="4030" y="3489"/>
                  </a:lnTo>
                  <a:lnTo>
                    <a:pt x="4038" y="3475"/>
                  </a:lnTo>
                  <a:lnTo>
                    <a:pt x="4045" y="3462"/>
                  </a:lnTo>
                  <a:lnTo>
                    <a:pt x="4051" y="3447"/>
                  </a:lnTo>
                  <a:lnTo>
                    <a:pt x="4057" y="3431"/>
                  </a:lnTo>
                  <a:lnTo>
                    <a:pt x="4062" y="3416"/>
                  </a:lnTo>
                  <a:lnTo>
                    <a:pt x="4067" y="3399"/>
                  </a:lnTo>
                  <a:lnTo>
                    <a:pt x="4071" y="3382"/>
                  </a:lnTo>
                  <a:lnTo>
                    <a:pt x="4074" y="3364"/>
                  </a:lnTo>
                  <a:lnTo>
                    <a:pt x="4077" y="3345"/>
                  </a:lnTo>
                  <a:lnTo>
                    <a:pt x="4080" y="3326"/>
                  </a:lnTo>
                  <a:lnTo>
                    <a:pt x="4081" y="3299"/>
                  </a:lnTo>
                  <a:lnTo>
                    <a:pt x="4082" y="3272"/>
                  </a:lnTo>
                  <a:lnTo>
                    <a:pt x="4081" y="3247"/>
                  </a:lnTo>
                  <a:lnTo>
                    <a:pt x="4078" y="3223"/>
                  </a:lnTo>
                  <a:lnTo>
                    <a:pt x="4075" y="3201"/>
                  </a:lnTo>
                  <a:lnTo>
                    <a:pt x="4070" y="3180"/>
                  </a:lnTo>
                  <a:lnTo>
                    <a:pt x="4064" y="3160"/>
                  </a:lnTo>
                  <a:lnTo>
                    <a:pt x="4056" y="3141"/>
                  </a:lnTo>
                  <a:lnTo>
                    <a:pt x="4048" y="3125"/>
                  </a:lnTo>
                  <a:lnTo>
                    <a:pt x="4037" y="3108"/>
                  </a:lnTo>
                  <a:lnTo>
                    <a:pt x="4025" y="3094"/>
                  </a:lnTo>
                  <a:lnTo>
                    <a:pt x="4013" y="3080"/>
                  </a:lnTo>
                  <a:lnTo>
                    <a:pt x="3999" y="3068"/>
                  </a:lnTo>
                  <a:lnTo>
                    <a:pt x="3984" y="3057"/>
                  </a:lnTo>
                  <a:lnTo>
                    <a:pt x="3967" y="3048"/>
                  </a:lnTo>
                  <a:lnTo>
                    <a:pt x="3951" y="3040"/>
                  </a:lnTo>
                  <a:lnTo>
                    <a:pt x="3983" y="3038"/>
                  </a:lnTo>
                  <a:lnTo>
                    <a:pt x="4013" y="3035"/>
                  </a:lnTo>
                  <a:lnTo>
                    <a:pt x="4044" y="3029"/>
                  </a:lnTo>
                  <a:lnTo>
                    <a:pt x="4073" y="3022"/>
                  </a:lnTo>
                  <a:lnTo>
                    <a:pt x="4100" y="3011"/>
                  </a:lnTo>
                  <a:lnTo>
                    <a:pt x="4127" y="2999"/>
                  </a:lnTo>
                  <a:lnTo>
                    <a:pt x="4139" y="2992"/>
                  </a:lnTo>
                  <a:lnTo>
                    <a:pt x="4152" y="2985"/>
                  </a:lnTo>
                  <a:lnTo>
                    <a:pt x="4164" y="2977"/>
                  </a:lnTo>
                  <a:lnTo>
                    <a:pt x="4174" y="2967"/>
                  </a:lnTo>
                  <a:lnTo>
                    <a:pt x="4185" y="2958"/>
                  </a:lnTo>
                  <a:lnTo>
                    <a:pt x="4196" y="2947"/>
                  </a:lnTo>
                  <a:lnTo>
                    <a:pt x="4206" y="2936"/>
                  </a:lnTo>
                  <a:lnTo>
                    <a:pt x="4216" y="2925"/>
                  </a:lnTo>
                  <a:lnTo>
                    <a:pt x="4225" y="2913"/>
                  </a:lnTo>
                  <a:lnTo>
                    <a:pt x="4234" y="2900"/>
                  </a:lnTo>
                  <a:lnTo>
                    <a:pt x="4242" y="2886"/>
                  </a:lnTo>
                  <a:lnTo>
                    <a:pt x="4249" y="2871"/>
                  </a:lnTo>
                  <a:lnTo>
                    <a:pt x="4256" y="2856"/>
                  </a:lnTo>
                  <a:lnTo>
                    <a:pt x="4263" y="2841"/>
                  </a:lnTo>
                  <a:lnTo>
                    <a:pt x="4269" y="2824"/>
                  </a:lnTo>
                  <a:lnTo>
                    <a:pt x="4274" y="2806"/>
                  </a:lnTo>
                  <a:lnTo>
                    <a:pt x="4279" y="2787"/>
                  </a:lnTo>
                  <a:lnTo>
                    <a:pt x="4283" y="2768"/>
                  </a:lnTo>
                  <a:lnTo>
                    <a:pt x="4287" y="2748"/>
                  </a:lnTo>
                  <a:lnTo>
                    <a:pt x="4289" y="2728"/>
                  </a:lnTo>
                  <a:lnTo>
                    <a:pt x="4292" y="2709"/>
                  </a:lnTo>
                  <a:lnTo>
                    <a:pt x="4293" y="2690"/>
                  </a:lnTo>
                  <a:lnTo>
                    <a:pt x="4293" y="2671"/>
                  </a:lnTo>
                  <a:lnTo>
                    <a:pt x="4293" y="2653"/>
                  </a:lnTo>
                  <a:lnTo>
                    <a:pt x="4292" y="2637"/>
                  </a:lnTo>
                  <a:lnTo>
                    <a:pt x="4289" y="2619"/>
                  </a:lnTo>
                  <a:lnTo>
                    <a:pt x="4286" y="2603"/>
                  </a:lnTo>
                  <a:lnTo>
                    <a:pt x="4282" y="2587"/>
                  </a:lnTo>
                  <a:lnTo>
                    <a:pt x="4277" y="2572"/>
                  </a:lnTo>
                  <a:lnTo>
                    <a:pt x="4273" y="2556"/>
                  </a:lnTo>
                  <a:lnTo>
                    <a:pt x="4267" y="2542"/>
                  </a:lnTo>
                  <a:lnTo>
                    <a:pt x="4261" y="2528"/>
                  </a:lnTo>
                  <a:lnTo>
                    <a:pt x="4254" y="2515"/>
                  </a:lnTo>
                  <a:lnTo>
                    <a:pt x="4245" y="2502"/>
                  </a:lnTo>
                  <a:lnTo>
                    <a:pt x="4237" y="2490"/>
                  </a:lnTo>
                  <a:lnTo>
                    <a:pt x="4228" y="2478"/>
                  </a:lnTo>
                  <a:lnTo>
                    <a:pt x="4218" y="2468"/>
                  </a:lnTo>
                  <a:lnTo>
                    <a:pt x="4209" y="2457"/>
                  </a:lnTo>
                  <a:lnTo>
                    <a:pt x="4197" y="2447"/>
                  </a:lnTo>
                  <a:lnTo>
                    <a:pt x="4186" y="2438"/>
                  </a:lnTo>
                  <a:lnTo>
                    <a:pt x="4174" y="2430"/>
                  </a:lnTo>
                  <a:lnTo>
                    <a:pt x="4163" y="2421"/>
                  </a:lnTo>
                  <a:lnTo>
                    <a:pt x="4150" y="2414"/>
                  </a:lnTo>
                  <a:lnTo>
                    <a:pt x="4137" y="2407"/>
                  </a:lnTo>
                  <a:lnTo>
                    <a:pt x="4123" y="2401"/>
                  </a:lnTo>
                  <a:lnTo>
                    <a:pt x="4109" y="2397"/>
                  </a:lnTo>
                  <a:lnTo>
                    <a:pt x="4095" y="2392"/>
                  </a:lnTo>
                  <a:lnTo>
                    <a:pt x="4080" y="2388"/>
                  </a:lnTo>
                  <a:lnTo>
                    <a:pt x="4065" y="2385"/>
                  </a:lnTo>
                  <a:lnTo>
                    <a:pt x="4050" y="2382"/>
                  </a:lnTo>
                  <a:lnTo>
                    <a:pt x="4033" y="2380"/>
                  </a:lnTo>
                  <a:lnTo>
                    <a:pt x="4018" y="23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300192" y="1347615"/>
            <a:ext cx="1584176" cy="1440160"/>
            <a:chOff x="6300192" y="1347615"/>
            <a:chExt cx="1584176" cy="1440160"/>
          </a:xfrm>
        </p:grpSpPr>
        <p:sp>
          <p:nvSpPr>
            <p:cNvPr id="38" name="流程图: 手动操作 37"/>
            <p:cNvSpPr/>
            <p:nvPr/>
          </p:nvSpPr>
          <p:spPr>
            <a:xfrm rot="16200000">
              <a:off x="6372200" y="1275607"/>
              <a:ext cx="1440160" cy="1584176"/>
            </a:xfrm>
            <a:prstGeom prst="flowChartManualOperation">
              <a:avLst/>
            </a:prstGeom>
            <a:solidFill>
              <a:srgbClr val="08A8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KSO_Shape"/>
            <p:cNvSpPr>
              <a:spLocks/>
            </p:cNvSpPr>
            <p:nvPr/>
          </p:nvSpPr>
          <p:spPr bwMode="auto">
            <a:xfrm>
              <a:off x="6781990" y="1826331"/>
              <a:ext cx="546830" cy="547743"/>
            </a:xfrm>
            <a:custGeom>
              <a:avLst/>
              <a:gdLst/>
              <a:ahLst/>
              <a:cxnLst/>
              <a:rect l="0" t="0" r="r" b="b"/>
              <a:pathLst>
                <a:path w="1909763" h="1912938">
                  <a:moveTo>
                    <a:pt x="275590" y="1223963"/>
                  </a:moveTo>
                  <a:lnTo>
                    <a:pt x="276860" y="1225231"/>
                  </a:lnTo>
                  <a:lnTo>
                    <a:pt x="281623" y="1228085"/>
                  </a:lnTo>
                  <a:lnTo>
                    <a:pt x="285433" y="1229987"/>
                  </a:lnTo>
                  <a:lnTo>
                    <a:pt x="290513" y="1232207"/>
                  </a:lnTo>
                  <a:lnTo>
                    <a:pt x="296545" y="1235060"/>
                  </a:lnTo>
                  <a:lnTo>
                    <a:pt x="304165" y="1237280"/>
                  </a:lnTo>
                  <a:lnTo>
                    <a:pt x="312738" y="1239816"/>
                  </a:lnTo>
                  <a:lnTo>
                    <a:pt x="323215" y="1242036"/>
                  </a:lnTo>
                  <a:lnTo>
                    <a:pt x="335280" y="1244255"/>
                  </a:lnTo>
                  <a:lnTo>
                    <a:pt x="348933" y="1246157"/>
                  </a:lnTo>
                  <a:lnTo>
                    <a:pt x="364173" y="1248060"/>
                  </a:lnTo>
                  <a:lnTo>
                    <a:pt x="381318" y="1249328"/>
                  </a:lnTo>
                  <a:lnTo>
                    <a:pt x="400368" y="1249962"/>
                  </a:lnTo>
                  <a:lnTo>
                    <a:pt x="421958" y="1250279"/>
                  </a:lnTo>
                  <a:lnTo>
                    <a:pt x="425768" y="1261376"/>
                  </a:lnTo>
                  <a:lnTo>
                    <a:pt x="430213" y="1272474"/>
                  </a:lnTo>
                  <a:lnTo>
                    <a:pt x="434658" y="1282937"/>
                  </a:lnTo>
                  <a:lnTo>
                    <a:pt x="440055" y="1293083"/>
                  </a:lnTo>
                  <a:lnTo>
                    <a:pt x="445453" y="1303229"/>
                  </a:lnTo>
                  <a:lnTo>
                    <a:pt x="451485" y="1313375"/>
                  </a:lnTo>
                  <a:lnTo>
                    <a:pt x="457835" y="1322886"/>
                  </a:lnTo>
                  <a:lnTo>
                    <a:pt x="464185" y="1332081"/>
                  </a:lnTo>
                  <a:lnTo>
                    <a:pt x="471488" y="1341276"/>
                  </a:lnTo>
                  <a:lnTo>
                    <a:pt x="478473" y="1349837"/>
                  </a:lnTo>
                  <a:lnTo>
                    <a:pt x="485775" y="1358080"/>
                  </a:lnTo>
                  <a:lnTo>
                    <a:pt x="493395" y="1366324"/>
                  </a:lnTo>
                  <a:lnTo>
                    <a:pt x="500698" y="1374250"/>
                  </a:lnTo>
                  <a:lnTo>
                    <a:pt x="508635" y="1381860"/>
                  </a:lnTo>
                  <a:lnTo>
                    <a:pt x="516573" y="1388835"/>
                  </a:lnTo>
                  <a:lnTo>
                    <a:pt x="524510" y="1395493"/>
                  </a:lnTo>
                  <a:lnTo>
                    <a:pt x="532448" y="1402469"/>
                  </a:lnTo>
                  <a:lnTo>
                    <a:pt x="540385" y="1408810"/>
                  </a:lnTo>
                  <a:lnTo>
                    <a:pt x="555943" y="1420541"/>
                  </a:lnTo>
                  <a:lnTo>
                    <a:pt x="571500" y="1430687"/>
                  </a:lnTo>
                  <a:lnTo>
                    <a:pt x="586105" y="1439565"/>
                  </a:lnTo>
                  <a:lnTo>
                    <a:pt x="600075" y="1447492"/>
                  </a:lnTo>
                  <a:lnTo>
                    <a:pt x="612775" y="1453833"/>
                  </a:lnTo>
                  <a:lnTo>
                    <a:pt x="624523" y="1458589"/>
                  </a:lnTo>
                  <a:lnTo>
                    <a:pt x="634365" y="1462394"/>
                  </a:lnTo>
                  <a:lnTo>
                    <a:pt x="634365" y="1467784"/>
                  </a:lnTo>
                  <a:lnTo>
                    <a:pt x="634683" y="1473808"/>
                  </a:lnTo>
                  <a:lnTo>
                    <a:pt x="635318" y="1479832"/>
                  </a:lnTo>
                  <a:lnTo>
                    <a:pt x="636270" y="1486173"/>
                  </a:lnTo>
                  <a:lnTo>
                    <a:pt x="638810" y="1499173"/>
                  </a:lnTo>
                  <a:lnTo>
                    <a:pt x="641668" y="1512489"/>
                  </a:lnTo>
                  <a:lnTo>
                    <a:pt x="645795" y="1526440"/>
                  </a:lnTo>
                  <a:lnTo>
                    <a:pt x="650558" y="1540074"/>
                  </a:lnTo>
                  <a:lnTo>
                    <a:pt x="655321" y="1553707"/>
                  </a:lnTo>
                  <a:lnTo>
                    <a:pt x="660083" y="1566707"/>
                  </a:lnTo>
                  <a:lnTo>
                    <a:pt x="665481" y="1579389"/>
                  </a:lnTo>
                  <a:lnTo>
                    <a:pt x="670243" y="1590803"/>
                  </a:lnTo>
                  <a:lnTo>
                    <a:pt x="679133" y="1610144"/>
                  </a:lnTo>
                  <a:lnTo>
                    <a:pt x="685165" y="1623144"/>
                  </a:lnTo>
                  <a:lnTo>
                    <a:pt x="687388" y="1627900"/>
                  </a:lnTo>
                  <a:lnTo>
                    <a:pt x="0" y="1912938"/>
                  </a:lnTo>
                  <a:lnTo>
                    <a:pt x="275590" y="1223963"/>
                  </a:lnTo>
                  <a:close/>
                  <a:moveTo>
                    <a:pt x="923427" y="530225"/>
                  </a:moveTo>
                  <a:lnTo>
                    <a:pt x="931362" y="531813"/>
                  </a:lnTo>
                  <a:lnTo>
                    <a:pt x="941201" y="533401"/>
                  </a:lnTo>
                  <a:lnTo>
                    <a:pt x="951993" y="536259"/>
                  </a:lnTo>
                  <a:lnTo>
                    <a:pt x="965007" y="539435"/>
                  </a:lnTo>
                  <a:lnTo>
                    <a:pt x="978972" y="544199"/>
                  </a:lnTo>
                  <a:lnTo>
                    <a:pt x="994208" y="549281"/>
                  </a:lnTo>
                  <a:lnTo>
                    <a:pt x="1010713" y="555950"/>
                  </a:lnTo>
                  <a:lnTo>
                    <a:pt x="1028805" y="564526"/>
                  </a:lnTo>
                  <a:lnTo>
                    <a:pt x="1038327" y="568972"/>
                  </a:lnTo>
                  <a:lnTo>
                    <a:pt x="1047849" y="574053"/>
                  </a:lnTo>
                  <a:lnTo>
                    <a:pt x="1057689" y="579453"/>
                  </a:lnTo>
                  <a:lnTo>
                    <a:pt x="1067845" y="585487"/>
                  </a:lnTo>
                  <a:lnTo>
                    <a:pt x="1078320" y="591521"/>
                  </a:lnTo>
                  <a:lnTo>
                    <a:pt x="1088794" y="598191"/>
                  </a:lnTo>
                  <a:lnTo>
                    <a:pt x="1099903" y="605495"/>
                  </a:lnTo>
                  <a:lnTo>
                    <a:pt x="1111012" y="613118"/>
                  </a:lnTo>
                  <a:lnTo>
                    <a:pt x="1122439" y="621058"/>
                  </a:lnTo>
                  <a:lnTo>
                    <a:pt x="1133548" y="630268"/>
                  </a:lnTo>
                  <a:lnTo>
                    <a:pt x="1145609" y="639161"/>
                  </a:lnTo>
                  <a:lnTo>
                    <a:pt x="1157353" y="649006"/>
                  </a:lnTo>
                  <a:lnTo>
                    <a:pt x="1169415" y="659487"/>
                  </a:lnTo>
                  <a:lnTo>
                    <a:pt x="1181476" y="670285"/>
                  </a:lnTo>
                  <a:lnTo>
                    <a:pt x="1193855" y="681719"/>
                  </a:lnTo>
                  <a:lnTo>
                    <a:pt x="1206234" y="693787"/>
                  </a:lnTo>
                  <a:lnTo>
                    <a:pt x="1224326" y="712208"/>
                  </a:lnTo>
                  <a:lnTo>
                    <a:pt x="1241148" y="730311"/>
                  </a:lnTo>
                  <a:lnTo>
                    <a:pt x="1257336" y="748731"/>
                  </a:lnTo>
                  <a:lnTo>
                    <a:pt x="1272888" y="767152"/>
                  </a:lnTo>
                  <a:lnTo>
                    <a:pt x="1287172" y="785573"/>
                  </a:lnTo>
                  <a:lnTo>
                    <a:pt x="1300185" y="803993"/>
                  </a:lnTo>
                  <a:lnTo>
                    <a:pt x="1312246" y="822096"/>
                  </a:lnTo>
                  <a:lnTo>
                    <a:pt x="1323356" y="840199"/>
                  </a:lnTo>
                  <a:lnTo>
                    <a:pt x="1333513" y="857984"/>
                  </a:lnTo>
                  <a:lnTo>
                    <a:pt x="1343035" y="875770"/>
                  </a:lnTo>
                  <a:lnTo>
                    <a:pt x="1346843" y="884345"/>
                  </a:lnTo>
                  <a:lnTo>
                    <a:pt x="1350970" y="892920"/>
                  </a:lnTo>
                  <a:lnTo>
                    <a:pt x="1354461" y="901813"/>
                  </a:lnTo>
                  <a:lnTo>
                    <a:pt x="1357635" y="910388"/>
                  </a:lnTo>
                  <a:lnTo>
                    <a:pt x="1360809" y="918963"/>
                  </a:lnTo>
                  <a:lnTo>
                    <a:pt x="1363349" y="927220"/>
                  </a:lnTo>
                  <a:lnTo>
                    <a:pt x="1365570" y="935478"/>
                  </a:lnTo>
                  <a:lnTo>
                    <a:pt x="1367792" y="943735"/>
                  </a:lnTo>
                  <a:lnTo>
                    <a:pt x="1369697" y="951675"/>
                  </a:lnTo>
                  <a:lnTo>
                    <a:pt x="1370966" y="959933"/>
                  </a:lnTo>
                  <a:lnTo>
                    <a:pt x="1372236" y="967873"/>
                  </a:lnTo>
                  <a:lnTo>
                    <a:pt x="1373188" y="975495"/>
                  </a:lnTo>
                  <a:lnTo>
                    <a:pt x="774247" y="1579563"/>
                  </a:lnTo>
                  <a:lnTo>
                    <a:pt x="771708" y="1576387"/>
                  </a:lnTo>
                  <a:lnTo>
                    <a:pt x="768851" y="1572258"/>
                  </a:lnTo>
                  <a:lnTo>
                    <a:pt x="765042" y="1566542"/>
                  </a:lnTo>
                  <a:lnTo>
                    <a:pt x="760281" y="1559237"/>
                  </a:lnTo>
                  <a:lnTo>
                    <a:pt x="755520" y="1550344"/>
                  </a:lnTo>
                  <a:lnTo>
                    <a:pt x="749807" y="1540181"/>
                  </a:lnTo>
                  <a:lnTo>
                    <a:pt x="744728" y="1528113"/>
                  </a:lnTo>
                  <a:lnTo>
                    <a:pt x="739333" y="1515091"/>
                  </a:lnTo>
                  <a:lnTo>
                    <a:pt x="734254" y="1500164"/>
                  </a:lnTo>
                  <a:lnTo>
                    <a:pt x="731715" y="1492224"/>
                  </a:lnTo>
                  <a:lnTo>
                    <a:pt x="729493" y="1483967"/>
                  </a:lnTo>
                  <a:lnTo>
                    <a:pt x="727271" y="1475392"/>
                  </a:lnTo>
                  <a:lnTo>
                    <a:pt x="725367" y="1466181"/>
                  </a:lnTo>
                  <a:lnTo>
                    <a:pt x="724097" y="1457289"/>
                  </a:lnTo>
                  <a:lnTo>
                    <a:pt x="722510" y="1447443"/>
                  </a:lnTo>
                  <a:lnTo>
                    <a:pt x="721241" y="1437280"/>
                  </a:lnTo>
                  <a:lnTo>
                    <a:pt x="720288" y="1427117"/>
                  </a:lnTo>
                  <a:lnTo>
                    <a:pt x="719336" y="1416319"/>
                  </a:lnTo>
                  <a:lnTo>
                    <a:pt x="719336" y="1405203"/>
                  </a:lnTo>
                  <a:lnTo>
                    <a:pt x="719336" y="1394087"/>
                  </a:lnTo>
                  <a:lnTo>
                    <a:pt x="719971" y="1382018"/>
                  </a:lnTo>
                  <a:lnTo>
                    <a:pt x="705688" y="1375349"/>
                  </a:lnTo>
                  <a:lnTo>
                    <a:pt x="692039" y="1368362"/>
                  </a:lnTo>
                  <a:lnTo>
                    <a:pt x="679343" y="1361692"/>
                  </a:lnTo>
                  <a:lnTo>
                    <a:pt x="667282" y="1355023"/>
                  </a:lnTo>
                  <a:lnTo>
                    <a:pt x="655855" y="1348035"/>
                  </a:lnTo>
                  <a:lnTo>
                    <a:pt x="645381" y="1341366"/>
                  </a:lnTo>
                  <a:lnTo>
                    <a:pt x="635224" y="1334696"/>
                  </a:lnTo>
                  <a:lnTo>
                    <a:pt x="625385" y="1327709"/>
                  </a:lnTo>
                  <a:lnTo>
                    <a:pt x="616497" y="1321357"/>
                  </a:lnTo>
                  <a:lnTo>
                    <a:pt x="608245" y="1314688"/>
                  </a:lnTo>
                  <a:lnTo>
                    <a:pt x="599992" y="1308018"/>
                  </a:lnTo>
                  <a:lnTo>
                    <a:pt x="592692" y="1301349"/>
                  </a:lnTo>
                  <a:lnTo>
                    <a:pt x="585709" y="1294679"/>
                  </a:lnTo>
                  <a:lnTo>
                    <a:pt x="579361" y="1288327"/>
                  </a:lnTo>
                  <a:lnTo>
                    <a:pt x="573013" y="1281975"/>
                  </a:lnTo>
                  <a:lnTo>
                    <a:pt x="567300" y="1275306"/>
                  </a:lnTo>
                  <a:lnTo>
                    <a:pt x="561904" y="1268636"/>
                  </a:lnTo>
                  <a:lnTo>
                    <a:pt x="556825" y="1262285"/>
                  </a:lnTo>
                  <a:lnTo>
                    <a:pt x="552064" y="1255933"/>
                  </a:lnTo>
                  <a:lnTo>
                    <a:pt x="547621" y="1249898"/>
                  </a:lnTo>
                  <a:lnTo>
                    <a:pt x="539686" y="1237194"/>
                  </a:lnTo>
                  <a:lnTo>
                    <a:pt x="532703" y="1224808"/>
                  </a:lnTo>
                  <a:lnTo>
                    <a:pt x="526355" y="1212739"/>
                  </a:lnTo>
                  <a:lnTo>
                    <a:pt x="520641" y="1200988"/>
                  </a:lnTo>
                  <a:lnTo>
                    <a:pt x="509850" y="1177804"/>
                  </a:lnTo>
                  <a:lnTo>
                    <a:pt x="497471" y="1178122"/>
                  </a:lnTo>
                  <a:lnTo>
                    <a:pt x="485727" y="1178122"/>
                  </a:lnTo>
                  <a:lnTo>
                    <a:pt x="474300" y="1178122"/>
                  </a:lnTo>
                  <a:lnTo>
                    <a:pt x="463509" y="1177804"/>
                  </a:lnTo>
                  <a:lnTo>
                    <a:pt x="453352" y="1177169"/>
                  </a:lnTo>
                  <a:lnTo>
                    <a:pt x="443512" y="1175898"/>
                  </a:lnTo>
                  <a:lnTo>
                    <a:pt x="433673" y="1174628"/>
                  </a:lnTo>
                  <a:lnTo>
                    <a:pt x="424785" y="1173675"/>
                  </a:lnTo>
                  <a:lnTo>
                    <a:pt x="416215" y="1172087"/>
                  </a:lnTo>
                  <a:lnTo>
                    <a:pt x="408280" y="1170182"/>
                  </a:lnTo>
                  <a:lnTo>
                    <a:pt x="393045" y="1167006"/>
                  </a:lnTo>
                  <a:lnTo>
                    <a:pt x="379714" y="1162877"/>
                  </a:lnTo>
                  <a:lnTo>
                    <a:pt x="367653" y="1158431"/>
                  </a:lnTo>
                  <a:lnTo>
                    <a:pt x="357496" y="1153984"/>
                  </a:lnTo>
                  <a:lnTo>
                    <a:pt x="348926" y="1149855"/>
                  </a:lnTo>
                  <a:lnTo>
                    <a:pt x="341308" y="1146044"/>
                  </a:lnTo>
                  <a:lnTo>
                    <a:pt x="335595" y="1142551"/>
                  </a:lnTo>
                  <a:lnTo>
                    <a:pt x="331151" y="1139375"/>
                  </a:lnTo>
                  <a:lnTo>
                    <a:pt x="327660" y="1137152"/>
                  </a:lnTo>
                  <a:lnTo>
                    <a:pt x="325438" y="1134928"/>
                  </a:lnTo>
                  <a:lnTo>
                    <a:pt x="923427" y="530225"/>
                  </a:lnTo>
                  <a:close/>
                  <a:moveTo>
                    <a:pt x="1084432" y="388938"/>
                  </a:moveTo>
                  <a:lnTo>
                    <a:pt x="1089844" y="389573"/>
                  </a:lnTo>
                  <a:lnTo>
                    <a:pt x="1097165" y="389891"/>
                  </a:lnTo>
                  <a:lnTo>
                    <a:pt x="1106715" y="390843"/>
                  </a:lnTo>
                  <a:lnTo>
                    <a:pt x="1118175" y="392748"/>
                  </a:lnTo>
                  <a:lnTo>
                    <a:pt x="1132499" y="396241"/>
                  </a:lnTo>
                  <a:lnTo>
                    <a:pt x="1140458" y="398146"/>
                  </a:lnTo>
                  <a:lnTo>
                    <a:pt x="1148734" y="400686"/>
                  </a:lnTo>
                  <a:lnTo>
                    <a:pt x="1157329" y="403226"/>
                  </a:lnTo>
                  <a:lnTo>
                    <a:pt x="1166879" y="406718"/>
                  </a:lnTo>
                  <a:lnTo>
                    <a:pt x="1176747" y="410528"/>
                  </a:lnTo>
                  <a:lnTo>
                    <a:pt x="1187252" y="414656"/>
                  </a:lnTo>
                  <a:lnTo>
                    <a:pt x="1197756" y="419418"/>
                  </a:lnTo>
                  <a:lnTo>
                    <a:pt x="1208579" y="424816"/>
                  </a:lnTo>
                  <a:lnTo>
                    <a:pt x="1220358" y="430848"/>
                  </a:lnTo>
                  <a:lnTo>
                    <a:pt x="1232136" y="437198"/>
                  </a:lnTo>
                  <a:lnTo>
                    <a:pt x="1244550" y="444183"/>
                  </a:lnTo>
                  <a:lnTo>
                    <a:pt x="1256965" y="452121"/>
                  </a:lnTo>
                  <a:lnTo>
                    <a:pt x="1270017" y="460376"/>
                  </a:lnTo>
                  <a:lnTo>
                    <a:pt x="1283386" y="469901"/>
                  </a:lnTo>
                  <a:lnTo>
                    <a:pt x="1296438" y="480061"/>
                  </a:lnTo>
                  <a:lnTo>
                    <a:pt x="1310444" y="490856"/>
                  </a:lnTo>
                  <a:lnTo>
                    <a:pt x="1324450" y="502286"/>
                  </a:lnTo>
                  <a:lnTo>
                    <a:pt x="1338775" y="514986"/>
                  </a:lnTo>
                  <a:lnTo>
                    <a:pt x="1353100" y="528003"/>
                  </a:lnTo>
                  <a:lnTo>
                    <a:pt x="1367743" y="542291"/>
                  </a:lnTo>
                  <a:lnTo>
                    <a:pt x="1382386" y="557531"/>
                  </a:lnTo>
                  <a:lnTo>
                    <a:pt x="1396074" y="572136"/>
                  </a:lnTo>
                  <a:lnTo>
                    <a:pt x="1408489" y="586423"/>
                  </a:lnTo>
                  <a:lnTo>
                    <a:pt x="1420267" y="600393"/>
                  </a:lnTo>
                  <a:lnTo>
                    <a:pt x="1430772" y="613728"/>
                  </a:lnTo>
                  <a:lnTo>
                    <a:pt x="1440640" y="627381"/>
                  </a:lnTo>
                  <a:lnTo>
                    <a:pt x="1449235" y="640081"/>
                  </a:lnTo>
                  <a:lnTo>
                    <a:pt x="1457511" y="653098"/>
                  </a:lnTo>
                  <a:lnTo>
                    <a:pt x="1464833" y="665163"/>
                  </a:lnTo>
                  <a:lnTo>
                    <a:pt x="1471517" y="676911"/>
                  </a:lnTo>
                  <a:lnTo>
                    <a:pt x="1477566" y="688341"/>
                  </a:lnTo>
                  <a:lnTo>
                    <a:pt x="1482341" y="699136"/>
                  </a:lnTo>
                  <a:lnTo>
                    <a:pt x="1487434" y="709613"/>
                  </a:lnTo>
                  <a:lnTo>
                    <a:pt x="1490935" y="720408"/>
                  </a:lnTo>
                  <a:lnTo>
                    <a:pt x="1494755" y="729616"/>
                  </a:lnTo>
                  <a:lnTo>
                    <a:pt x="1497939" y="739141"/>
                  </a:lnTo>
                  <a:lnTo>
                    <a:pt x="1500167" y="747713"/>
                  </a:lnTo>
                  <a:lnTo>
                    <a:pt x="1502395" y="756286"/>
                  </a:lnTo>
                  <a:lnTo>
                    <a:pt x="1503987" y="763906"/>
                  </a:lnTo>
                  <a:lnTo>
                    <a:pt x="1505260" y="771526"/>
                  </a:lnTo>
                  <a:lnTo>
                    <a:pt x="1507170" y="784543"/>
                  </a:lnTo>
                  <a:lnTo>
                    <a:pt x="1508125" y="795338"/>
                  </a:lnTo>
                  <a:lnTo>
                    <a:pt x="1508125" y="804228"/>
                  </a:lnTo>
                  <a:lnTo>
                    <a:pt x="1507807" y="810261"/>
                  </a:lnTo>
                  <a:lnTo>
                    <a:pt x="1506852" y="815341"/>
                  </a:lnTo>
                  <a:lnTo>
                    <a:pt x="1444778" y="877888"/>
                  </a:lnTo>
                  <a:lnTo>
                    <a:pt x="1442550" y="864553"/>
                  </a:lnTo>
                  <a:lnTo>
                    <a:pt x="1439048" y="851218"/>
                  </a:lnTo>
                  <a:lnTo>
                    <a:pt x="1435228" y="836296"/>
                  </a:lnTo>
                  <a:lnTo>
                    <a:pt x="1430135" y="821691"/>
                  </a:lnTo>
                  <a:lnTo>
                    <a:pt x="1424087" y="806451"/>
                  </a:lnTo>
                  <a:lnTo>
                    <a:pt x="1416765" y="790576"/>
                  </a:lnTo>
                  <a:lnTo>
                    <a:pt x="1408807" y="774383"/>
                  </a:lnTo>
                  <a:lnTo>
                    <a:pt x="1399894" y="757873"/>
                  </a:lnTo>
                  <a:lnTo>
                    <a:pt x="1390026" y="741363"/>
                  </a:lnTo>
                  <a:lnTo>
                    <a:pt x="1378884" y="724536"/>
                  </a:lnTo>
                  <a:lnTo>
                    <a:pt x="1367106" y="707073"/>
                  </a:lnTo>
                  <a:lnTo>
                    <a:pt x="1353737" y="689928"/>
                  </a:lnTo>
                  <a:lnTo>
                    <a:pt x="1340048" y="672466"/>
                  </a:lnTo>
                  <a:lnTo>
                    <a:pt x="1325087" y="655003"/>
                  </a:lnTo>
                  <a:lnTo>
                    <a:pt x="1308852" y="637541"/>
                  </a:lnTo>
                  <a:lnTo>
                    <a:pt x="1291981" y="620396"/>
                  </a:lnTo>
                  <a:lnTo>
                    <a:pt x="1278611" y="607061"/>
                  </a:lnTo>
                  <a:lnTo>
                    <a:pt x="1264923" y="594361"/>
                  </a:lnTo>
                  <a:lnTo>
                    <a:pt x="1251235" y="582296"/>
                  </a:lnTo>
                  <a:lnTo>
                    <a:pt x="1238184" y="570866"/>
                  </a:lnTo>
                  <a:lnTo>
                    <a:pt x="1224814" y="560388"/>
                  </a:lnTo>
                  <a:lnTo>
                    <a:pt x="1212081" y="550228"/>
                  </a:lnTo>
                  <a:lnTo>
                    <a:pt x="1199348" y="541021"/>
                  </a:lnTo>
                  <a:lnTo>
                    <a:pt x="1187252" y="532448"/>
                  </a:lnTo>
                  <a:lnTo>
                    <a:pt x="1175155" y="524511"/>
                  </a:lnTo>
                  <a:lnTo>
                    <a:pt x="1163059" y="516573"/>
                  </a:lnTo>
                  <a:lnTo>
                    <a:pt x="1151917" y="509588"/>
                  </a:lnTo>
                  <a:lnTo>
                    <a:pt x="1140776" y="502921"/>
                  </a:lnTo>
                  <a:lnTo>
                    <a:pt x="1129953" y="496888"/>
                  </a:lnTo>
                  <a:lnTo>
                    <a:pt x="1119766" y="491808"/>
                  </a:lnTo>
                  <a:lnTo>
                    <a:pt x="1109580" y="486411"/>
                  </a:lnTo>
                  <a:lnTo>
                    <a:pt x="1100030" y="481966"/>
                  </a:lnTo>
                  <a:lnTo>
                    <a:pt x="1082522" y="474028"/>
                  </a:lnTo>
                  <a:lnTo>
                    <a:pt x="1066287" y="467678"/>
                  </a:lnTo>
                  <a:lnTo>
                    <a:pt x="1052599" y="462598"/>
                  </a:lnTo>
                  <a:lnTo>
                    <a:pt x="1040821" y="459106"/>
                  </a:lnTo>
                  <a:lnTo>
                    <a:pt x="1031590" y="456248"/>
                  </a:lnTo>
                  <a:lnTo>
                    <a:pt x="1024905" y="454343"/>
                  </a:lnTo>
                  <a:lnTo>
                    <a:pt x="1019175" y="453391"/>
                  </a:lnTo>
                  <a:lnTo>
                    <a:pt x="1084432" y="388938"/>
                  </a:lnTo>
                  <a:close/>
                  <a:moveTo>
                    <a:pt x="1213168" y="238125"/>
                  </a:moveTo>
                  <a:lnTo>
                    <a:pt x="1218883" y="238125"/>
                  </a:lnTo>
                  <a:lnTo>
                    <a:pt x="1226186" y="238759"/>
                  </a:lnTo>
                  <a:lnTo>
                    <a:pt x="1236028" y="239709"/>
                  </a:lnTo>
                  <a:lnTo>
                    <a:pt x="1248411" y="242245"/>
                  </a:lnTo>
                  <a:lnTo>
                    <a:pt x="1263016" y="245414"/>
                  </a:lnTo>
                  <a:lnTo>
                    <a:pt x="1270953" y="247315"/>
                  </a:lnTo>
                  <a:lnTo>
                    <a:pt x="1280161" y="249850"/>
                  </a:lnTo>
                  <a:lnTo>
                    <a:pt x="1289051" y="253020"/>
                  </a:lnTo>
                  <a:lnTo>
                    <a:pt x="1298893" y="256506"/>
                  </a:lnTo>
                  <a:lnTo>
                    <a:pt x="1309053" y="260625"/>
                  </a:lnTo>
                  <a:lnTo>
                    <a:pt x="1319848" y="264745"/>
                  </a:lnTo>
                  <a:lnTo>
                    <a:pt x="1330961" y="269816"/>
                  </a:lnTo>
                  <a:lnTo>
                    <a:pt x="1342391" y="275203"/>
                  </a:lnTo>
                  <a:lnTo>
                    <a:pt x="1354456" y="281541"/>
                  </a:lnTo>
                  <a:lnTo>
                    <a:pt x="1366838" y="288196"/>
                  </a:lnTo>
                  <a:lnTo>
                    <a:pt x="1379538" y="295802"/>
                  </a:lnTo>
                  <a:lnTo>
                    <a:pt x="1392873" y="303725"/>
                  </a:lnTo>
                  <a:lnTo>
                    <a:pt x="1405891" y="312598"/>
                  </a:lnTo>
                  <a:lnTo>
                    <a:pt x="1419861" y="322422"/>
                  </a:lnTo>
                  <a:lnTo>
                    <a:pt x="1433831" y="332880"/>
                  </a:lnTo>
                  <a:lnTo>
                    <a:pt x="1448436" y="344289"/>
                  </a:lnTo>
                  <a:lnTo>
                    <a:pt x="1463041" y="356332"/>
                  </a:lnTo>
                  <a:lnTo>
                    <a:pt x="1477963" y="369325"/>
                  </a:lnTo>
                  <a:lnTo>
                    <a:pt x="1492886" y="383269"/>
                  </a:lnTo>
                  <a:lnTo>
                    <a:pt x="1508126" y="398164"/>
                  </a:lnTo>
                  <a:lnTo>
                    <a:pt x="1523366" y="413692"/>
                  </a:lnTo>
                  <a:lnTo>
                    <a:pt x="1537653" y="428587"/>
                  </a:lnTo>
                  <a:lnTo>
                    <a:pt x="1550353" y="443481"/>
                  </a:lnTo>
                  <a:lnTo>
                    <a:pt x="1562418" y="458376"/>
                  </a:lnTo>
                  <a:lnTo>
                    <a:pt x="1573848" y="472637"/>
                  </a:lnTo>
                  <a:lnTo>
                    <a:pt x="1583691" y="486264"/>
                  </a:lnTo>
                  <a:lnTo>
                    <a:pt x="1593216" y="499891"/>
                  </a:lnTo>
                  <a:lnTo>
                    <a:pt x="1601471" y="512884"/>
                  </a:lnTo>
                  <a:lnTo>
                    <a:pt x="1609091" y="525878"/>
                  </a:lnTo>
                  <a:lnTo>
                    <a:pt x="1616076" y="538237"/>
                  </a:lnTo>
                  <a:lnTo>
                    <a:pt x="1622108" y="549963"/>
                  </a:lnTo>
                  <a:lnTo>
                    <a:pt x="1627823" y="561371"/>
                  </a:lnTo>
                  <a:lnTo>
                    <a:pt x="1632268" y="572780"/>
                  </a:lnTo>
                  <a:lnTo>
                    <a:pt x="1636713" y="583238"/>
                  </a:lnTo>
                  <a:lnTo>
                    <a:pt x="1640206" y="593379"/>
                  </a:lnTo>
                  <a:lnTo>
                    <a:pt x="1643699" y="603203"/>
                  </a:lnTo>
                  <a:lnTo>
                    <a:pt x="1646239" y="612077"/>
                  </a:lnTo>
                  <a:lnTo>
                    <a:pt x="1648143" y="620633"/>
                  </a:lnTo>
                  <a:lnTo>
                    <a:pt x="1650049" y="628873"/>
                  </a:lnTo>
                  <a:lnTo>
                    <a:pt x="1651636" y="636478"/>
                  </a:lnTo>
                  <a:lnTo>
                    <a:pt x="1652589" y="643767"/>
                  </a:lnTo>
                  <a:lnTo>
                    <a:pt x="1653541" y="650422"/>
                  </a:lnTo>
                  <a:lnTo>
                    <a:pt x="1654176" y="661514"/>
                  </a:lnTo>
                  <a:lnTo>
                    <a:pt x="1654176" y="670705"/>
                  </a:lnTo>
                  <a:lnTo>
                    <a:pt x="1653859" y="677043"/>
                  </a:lnTo>
                  <a:lnTo>
                    <a:pt x="1652906" y="682747"/>
                  </a:lnTo>
                  <a:lnTo>
                    <a:pt x="1588136" y="747713"/>
                  </a:lnTo>
                  <a:lnTo>
                    <a:pt x="1585596" y="733769"/>
                  </a:lnTo>
                  <a:lnTo>
                    <a:pt x="1582421" y="719508"/>
                  </a:lnTo>
                  <a:lnTo>
                    <a:pt x="1578293" y="704297"/>
                  </a:lnTo>
                  <a:lnTo>
                    <a:pt x="1572896" y="689085"/>
                  </a:lnTo>
                  <a:lnTo>
                    <a:pt x="1566546" y="672923"/>
                  </a:lnTo>
                  <a:lnTo>
                    <a:pt x="1559561" y="656761"/>
                  </a:lnTo>
                  <a:lnTo>
                    <a:pt x="1550671" y="639964"/>
                  </a:lnTo>
                  <a:lnTo>
                    <a:pt x="1541463" y="622534"/>
                  </a:lnTo>
                  <a:lnTo>
                    <a:pt x="1531303" y="605105"/>
                  </a:lnTo>
                  <a:lnTo>
                    <a:pt x="1519556" y="587358"/>
                  </a:lnTo>
                  <a:lnTo>
                    <a:pt x="1507173" y="569294"/>
                  </a:lnTo>
                  <a:lnTo>
                    <a:pt x="1493521" y="551230"/>
                  </a:lnTo>
                  <a:lnTo>
                    <a:pt x="1479233" y="533166"/>
                  </a:lnTo>
                  <a:lnTo>
                    <a:pt x="1463676" y="514786"/>
                  </a:lnTo>
                  <a:lnTo>
                    <a:pt x="1446848" y="497039"/>
                  </a:lnTo>
                  <a:lnTo>
                    <a:pt x="1429386" y="478975"/>
                  </a:lnTo>
                  <a:lnTo>
                    <a:pt x="1415098" y="465031"/>
                  </a:lnTo>
                  <a:lnTo>
                    <a:pt x="1400811" y="451721"/>
                  </a:lnTo>
                  <a:lnTo>
                    <a:pt x="1386841" y="439362"/>
                  </a:lnTo>
                  <a:lnTo>
                    <a:pt x="1372871" y="427636"/>
                  </a:lnTo>
                  <a:lnTo>
                    <a:pt x="1359536" y="416544"/>
                  </a:lnTo>
                  <a:lnTo>
                    <a:pt x="1345883" y="406086"/>
                  </a:lnTo>
                  <a:lnTo>
                    <a:pt x="1332548" y="396262"/>
                  </a:lnTo>
                  <a:lnTo>
                    <a:pt x="1319848" y="387389"/>
                  </a:lnTo>
                  <a:lnTo>
                    <a:pt x="1307148" y="378832"/>
                  </a:lnTo>
                  <a:lnTo>
                    <a:pt x="1295083" y="370909"/>
                  </a:lnTo>
                  <a:lnTo>
                    <a:pt x="1283018" y="363620"/>
                  </a:lnTo>
                  <a:lnTo>
                    <a:pt x="1271271" y="356648"/>
                  </a:lnTo>
                  <a:lnTo>
                    <a:pt x="1260158" y="350627"/>
                  </a:lnTo>
                  <a:lnTo>
                    <a:pt x="1249681" y="344606"/>
                  </a:lnTo>
                  <a:lnTo>
                    <a:pt x="1239203" y="339219"/>
                  </a:lnTo>
                  <a:lnTo>
                    <a:pt x="1229361" y="334782"/>
                  </a:lnTo>
                  <a:lnTo>
                    <a:pt x="1210628" y="326542"/>
                  </a:lnTo>
                  <a:lnTo>
                    <a:pt x="1193801" y="319887"/>
                  </a:lnTo>
                  <a:lnTo>
                    <a:pt x="1179513" y="314500"/>
                  </a:lnTo>
                  <a:lnTo>
                    <a:pt x="1167766" y="310697"/>
                  </a:lnTo>
                  <a:lnTo>
                    <a:pt x="1157923" y="307845"/>
                  </a:lnTo>
                  <a:lnTo>
                    <a:pt x="1150621" y="306260"/>
                  </a:lnTo>
                  <a:lnTo>
                    <a:pt x="1144588" y="304992"/>
                  </a:lnTo>
                  <a:lnTo>
                    <a:pt x="1213168" y="238125"/>
                  </a:lnTo>
                  <a:close/>
                  <a:moveTo>
                    <a:pt x="1555569" y="0"/>
                  </a:moveTo>
                  <a:lnTo>
                    <a:pt x="1566687" y="0"/>
                  </a:lnTo>
                  <a:lnTo>
                    <a:pt x="1578441" y="0"/>
                  </a:lnTo>
                  <a:lnTo>
                    <a:pt x="1589876" y="1272"/>
                  </a:lnTo>
                  <a:lnTo>
                    <a:pt x="1601948" y="2862"/>
                  </a:lnTo>
                  <a:lnTo>
                    <a:pt x="1614337" y="5088"/>
                  </a:lnTo>
                  <a:lnTo>
                    <a:pt x="1627043" y="7950"/>
                  </a:lnTo>
                  <a:lnTo>
                    <a:pt x="1640385" y="11766"/>
                  </a:lnTo>
                  <a:lnTo>
                    <a:pt x="1653409" y="16218"/>
                  </a:lnTo>
                  <a:lnTo>
                    <a:pt x="1667386" y="21624"/>
                  </a:lnTo>
                  <a:lnTo>
                    <a:pt x="1681363" y="27984"/>
                  </a:lnTo>
                  <a:lnTo>
                    <a:pt x="1695976" y="35298"/>
                  </a:lnTo>
                  <a:lnTo>
                    <a:pt x="1710588" y="42930"/>
                  </a:lnTo>
                  <a:lnTo>
                    <a:pt x="1725836" y="52152"/>
                  </a:lnTo>
                  <a:lnTo>
                    <a:pt x="1741084" y="62010"/>
                  </a:lnTo>
                  <a:lnTo>
                    <a:pt x="1756649" y="72822"/>
                  </a:lnTo>
                  <a:lnTo>
                    <a:pt x="1772850" y="84588"/>
                  </a:lnTo>
                  <a:lnTo>
                    <a:pt x="1789051" y="97626"/>
                  </a:lnTo>
                  <a:lnTo>
                    <a:pt x="1804617" y="111300"/>
                  </a:lnTo>
                  <a:lnTo>
                    <a:pt x="1819547" y="124656"/>
                  </a:lnTo>
                  <a:lnTo>
                    <a:pt x="1832571" y="138330"/>
                  </a:lnTo>
                  <a:lnTo>
                    <a:pt x="1844642" y="151686"/>
                  </a:lnTo>
                  <a:lnTo>
                    <a:pt x="1856078" y="165042"/>
                  </a:lnTo>
                  <a:lnTo>
                    <a:pt x="1865608" y="178398"/>
                  </a:lnTo>
                  <a:lnTo>
                    <a:pt x="1874502" y="191755"/>
                  </a:lnTo>
                  <a:lnTo>
                    <a:pt x="1881809" y="204475"/>
                  </a:lnTo>
                  <a:lnTo>
                    <a:pt x="1888797" y="217831"/>
                  </a:lnTo>
                  <a:lnTo>
                    <a:pt x="1894197" y="230869"/>
                  </a:lnTo>
                  <a:lnTo>
                    <a:pt x="1898962" y="243907"/>
                  </a:lnTo>
                  <a:lnTo>
                    <a:pt x="1902457" y="256309"/>
                  </a:lnTo>
                  <a:lnTo>
                    <a:pt x="1905633" y="268711"/>
                  </a:lnTo>
                  <a:lnTo>
                    <a:pt x="1907857" y="281113"/>
                  </a:lnTo>
                  <a:lnTo>
                    <a:pt x="1908810" y="293197"/>
                  </a:lnTo>
                  <a:lnTo>
                    <a:pt x="1909763" y="305281"/>
                  </a:lnTo>
                  <a:lnTo>
                    <a:pt x="1909763" y="316729"/>
                  </a:lnTo>
                  <a:lnTo>
                    <a:pt x="1908492" y="328177"/>
                  </a:lnTo>
                  <a:lnTo>
                    <a:pt x="1907539" y="339307"/>
                  </a:lnTo>
                  <a:lnTo>
                    <a:pt x="1905316" y="350437"/>
                  </a:lnTo>
                  <a:lnTo>
                    <a:pt x="1902457" y="360931"/>
                  </a:lnTo>
                  <a:lnTo>
                    <a:pt x="1899598" y="371425"/>
                  </a:lnTo>
                  <a:lnTo>
                    <a:pt x="1895786" y="381601"/>
                  </a:lnTo>
                  <a:lnTo>
                    <a:pt x="1891656" y="391459"/>
                  </a:lnTo>
                  <a:lnTo>
                    <a:pt x="1887527" y="400681"/>
                  </a:lnTo>
                  <a:lnTo>
                    <a:pt x="1882762" y="409903"/>
                  </a:lnTo>
                  <a:lnTo>
                    <a:pt x="1877361" y="418490"/>
                  </a:lnTo>
                  <a:lnTo>
                    <a:pt x="1871643" y="426758"/>
                  </a:lnTo>
                  <a:lnTo>
                    <a:pt x="1865925" y="434708"/>
                  </a:lnTo>
                  <a:lnTo>
                    <a:pt x="1860208" y="442340"/>
                  </a:lnTo>
                  <a:lnTo>
                    <a:pt x="1854172" y="449336"/>
                  </a:lnTo>
                  <a:lnTo>
                    <a:pt x="1847501" y="456014"/>
                  </a:lnTo>
                  <a:lnTo>
                    <a:pt x="1841783" y="463328"/>
                  </a:lnTo>
                  <a:lnTo>
                    <a:pt x="1830983" y="476048"/>
                  </a:lnTo>
                  <a:lnTo>
                    <a:pt x="1801122" y="514208"/>
                  </a:lnTo>
                  <a:lnTo>
                    <a:pt x="1764909" y="560636"/>
                  </a:lnTo>
                  <a:lnTo>
                    <a:pt x="1730283" y="604838"/>
                  </a:lnTo>
                  <a:lnTo>
                    <a:pt x="1729648" y="593708"/>
                  </a:lnTo>
                  <a:lnTo>
                    <a:pt x="1728377" y="581306"/>
                  </a:lnTo>
                  <a:lnTo>
                    <a:pt x="1726471" y="567632"/>
                  </a:lnTo>
                  <a:lnTo>
                    <a:pt x="1723930" y="553322"/>
                  </a:lnTo>
                  <a:lnTo>
                    <a:pt x="1720118" y="537740"/>
                  </a:lnTo>
                  <a:lnTo>
                    <a:pt x="1715353" y="521840"/>
                  </a:lnTo>
                  <a:lnTo>
                    <a:pt x="1712494" y="513254"/>
                  </a:lnTo>
                  <a:lnTo>
                    <a:pt x="1709318" y="504668"/>
                  </a:lnTo>
                  <a:lnTo>
                    <a:pt x="1705823" y="496082"/>
                  </a:lnTo>
                  <a:lnTo>
                    <a:pt x="1702011" y="487178"/>
                  </a:lnTo>
                  <a:lnTo>
                    <a:pt x="1697882" y="477638"/>
                  </a:lnTo>
                  <a:lnTo>
                    <a:pt x="1693117" y="468098"/>
                  </a:lnTo>
                  <a:lnTo>
                    <a:pt x="1688034" y="458876"/>
                  </a:lnTo>
                  <a:lnTo>
                    <a:pt x="1682952" y="449018"/>
                  </a:lnTo>
                  <a:lnTo>
                    <a:pt x="1677234" y="439160"/>
                  </a:lnTo>
                  <a:lnTo>
                    <a:pt x="1670881" y="428984"/>
                  </a:lnTo>
                  <a:lnTo>
                    <a:pt x="1664527" y="418808"/>
                  </a:lnTo>
                  <a:lnTo>
                    <a:pt x="1657221" y="408631"/>
                  </a:lnTo>
                  <a:lnTo>
                    <a:pt x="1649915" y="398137"/>
                  </a:lnTo>
                  <a:lnTo>
                    <a:pt x="1641973" y="387643"/>
                  </a:lnTo>
                  <a:lnTo>
                    <a:pt x="1633079" y="376831"/>
                  </a:lnTo>
                  <a:lnTo>
                    <a:pt x="1624184" y="365701"/>
                  </a:lnTo>
                  <a:lnTo>
                    <a:pt x="1614337" y="354889"/>
                  </a:lnTo>
                  <a:lnTo>
                    <a:pt x="1604489" y="343441"/>
                  </a:lnTo>
                  <a:lnTo>
                    <a:pt x="1593688" y="332311"/>
                  </a:lnTo>
                  <a:lnTo>
                    <a:pt x="1582570" y="320863"/>
                  </a:lnTo>
                  <a:lnTo>
                    <a:pt x="1571134" y="310051"/>
                  </a:lnTo>
                  <a:lnTo>
                    <a:pt x="1559381" y="299239"/>
                  </a:lnTo>
                  <a:lnTo>
                    <a:pt x="1548263" y="289381"/>
                  </a:lnTo>
                  <a:lnTo>
                    <a:pt x="1536827" y="279523"/>
                  </a:lnTo>
                  <a:lnTo>
                    <a:pt x="1525709" y="270619"/>
                  </a:lnTo>
                  <a:lnTo>
                    <a:pt x="1514590" y="262351"/>
                  </a:lnTo>
                  <a:lnTo>
                    <a:pt x="1503472" y="254083"/>
                  </a:lnTo>
                  <a:lnTo>
                    <a:pt x="1492672" y="246451"/>
                  </a:lnTo>
                  <a:lnTo>
                    <a:pt x="1481871" y="239137"/>
                  </a:lnTo>
                  <a:lnTo>
                    <a:pt x="1471388" y="232777"/>
                  </a:lnTo>
                  <a:lnTo>
                    <a:pt x="1460905" y="226417"/>
                  </a:lnTo>
                  <a:lnTo>
                    <a:pt x="1450740" y="220693"/>
                  </a:lnTo>
                  <a:lnTo>
                    <a:pt x="1440575" y="215287"/>
                  </a:lnTo>
                  <a:lnTo>
                    <a:pt x="1430410" y="210199"/>
                  </a:lnTo>
                  <a:lnTo>
                    <a:pt x="1420562" y="205747"/>
                  </a:lnTo>
                  <a:lnTo>
                    <a:pt x="1411350" y="201613"/>
                  </a:lnTo>
                  <a:lnTo>
                    <a:pt x="1401820" y="197479"/>
                  </a:lnTo>
                  <a:lnTo>
                    <a:pt x="1392925" y="193981"/>
                  </a:lnTo>
                  <a:lnTo>
                    <a:pt x="1375136" y="187620"/>
                  </a:lnTo>
                  <a:lnTo>
                    <a:pt x="1358300" y="182850"/>
                  </a:lnTo>
                  <a:lnTo>
                    <a:pt x="1342417" y="178716"/>
                  </a:lnTo>
                  <a:lnTo>
                    <a:pt x="1327805" y="175536"/>
                  </a:lnTo>
                  <a:lnTo>
                    <a:pt x="1314145" y="173310"/>
                  </a:lnTo>
                  <a:lnTo>
                    <a:pt x="1301756" y="171720"/>
                  </a:lnTo>
                  <a:lnTo>
                    <a:pt x="1290638" y="171084"/>
                  </a:lnTo>
                  <a:lnTo>
                    <a:pt x="1330346" y="138966"/>
                  </a:lnTo>
                  <a:lnTo>
                    <a:pt x="1370689" y="105894"/>
                  </a:lnTo>
                  <a:lnTo>
                    <a:pt x="1405950" y="76638"/>
                  </a:lnTo>
                  <a:lnTo>
                    <a:pt x="1419609" y="64554"/>
                  </a:lnTo>
                  <a:lnTo>
                    <a:pt x="1429774" y="55650"/>
                  </a:lnTo>
                  <a:lnTo>
                    <a:pt x="1435810" y="49926"/>
                  </a:lnTo>
                  <a:lnTo>
                    <a:pt x="1442163" y="44520"/>
                  </a:lnTo>
                  <a:lnTo>
                    <a:pt x="1448834" y="39432"/>
                  </a:lnTo>
                  <a:lnTo>
                    <a:pt x="1455505" y="34026"/>
                  </a:lnTo>
                  <a:lnTo>
                    <a:pt x="1463129" y="29256"/>
                  </a:lnTo>
                  <a:lnTo>
                    <a:pt x="1470753" y="24486"/>
                  </a:lnTo>
                  <a:lnTo>
                    <a:pt x="1479012" y="20352"/>
                  </a:lnTo>
                  <a:lnTo>
                    <a:pt x="1487271" y="16218"/>
                  </a:lnTo>
                  <a:lnTo>
                    <a:pt x="1495848" y="13038"/>
                  </a:lnTo>
                  <a:lnTo>
                    <a:pt x="1505378" y="9540"/>
                  </a:lnTo>
                  <a:lnTo>
                    <a:pt x="1514590" y="6996"/>
                  </a:lnTo>
                  <a:lnTo>
                    <a:pt x="1524438" y="4770"/>
                  </a:lnTo>
                  <a:lnTo>
                    <a:pt x="1534285" y="2544"/>
                  </a:lnTo>
                  <a:lnTo>
                    <a:pt x="1544768" y="1272"/>
                  </a:lnTo>
                  <a:lnTo>
                    <a:pt x="15555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843808" y="1347615"/>
            <a:ext cx="1584176" cy="1440160"/>
            <a:chOff x="2843808" y="1347615"/>
            <a:chExt cx="1584176" cy="1440160"/>
          </a:xfrm>
        </p:grpSpPr>
        <p:sp>
          <p:nvSpPr>
            <p:cNvPr id="41" name="流程图: 手动操作 40"/>
            <p:cNvSpPr/>
            <p:nvPr/>
          </p:nvSpPr>
          <p:spPr>
            <a:xfrm rot="16200000">
              <a:off x="2915816" y="1275607"/>
              <a:ext cx="1440160" cy="1584176"/>
            </a:xfrm>
            <a:prstGeom prst="flowChartManualOperation">
              <a:avLst/>
            </a:prstGeom>
            <a:solidFill>
              <a:srgbClr val="08A8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KSO_Shape"/>
            <p:cNvSpPr>
              <a:spLocks/>
            </p:cNvSpPr>
            <p:nvPr/>
          </p:nvSpPr>
          <p:spPr bwMode="auto">
            <a:xfrm>
              <a:off x="3368163" y="1827365"/>
              <a:ext cx="482922" cy="545675"/>
            </a:xfrm>
            <a:custGeom>
              <a:avLst/>
              <a:gdLst>
                <a:gd name="T0" fmla="*/ 842889 w 4313"/>
                <a:gd name="T1" fmla="*/ 0 h 4874"/>
                <a:gd name="T2" fmla="*/ 74281 w 4313"/>
                <a:gd name="T3" fmla="*/ 443614 h 4874"/>
                <a:gd name="T4" fmla="*/ 848362 w 4313"/>
                <a:gd name="T5" fmla="*/ 890355 h 4874"/>
                <a:gd name="T6" fmla="*/ 1616971 w 4313"/>
                <a:gd name="T7" fmla="*/ 446741 h 4874"/>
                <a:gd name="T8" fmla="*/ 842889 w 4313"/>
                <a:gd name="T9" fmla="*/ 0 h 4874"/>
                <a:gd name="T10" fmla="*/ 0 w 4313"/>
                <a:gd name="T11" fmla="*/ 1459823 h 4874"/>
                <a:gd name="T12" fmla="*/ 771345 w 4313"/>
                <a:gd name="T13" fmla="*/ 1905000 h 4874"/>
                <a:gd name="T14" fmla="*/ 771345 w 4313"/>
                <a:gd name="T15" fmla="*/ 1011909 h 4874"/>
                <a:gd name="T16" fmla="*/ 0 w 4313"/>
                <a:gd name="T17" fmla="*/ 566732 h 4874"/>
                <a:gd name="T18" fmla="*/ 0 w 4313"/>
                <a:gd name="T19" fmla="*/ 1459823 h 4874"/>
                <a:gd name="T20" fmla="*/ 915215 w 4313"/>
                <a:gd name="T21" fmla="*/ 1017772 h 4874"/>
                <a:gd name="T22" fmla="*/ 915215 w 4313"/>
                <a:gd name="T23" fmla="*/ 1905000 h 4874"/>
                <a:gd name="T24" fmla="*/ 1686169 w 4313"/>
                <a:gd name="T25" fmla="*/ 1459823 h 4874"/>
                <a:gd name="T26" fmla="*/ 1686169 w 4313"/>
                <a:gd name="T27" fmla="*/ 572594 h 4874"/>
                <a:gd name="T28" fmla="*/ 915215 w 4313"/>
                <a:gd name="T29" fmla="*/ 1017772 h 487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313" h="4874">
                  <a:moveTo>
                    <a:pt x="2156" y="0"/>
                  </a:moveTo>
                  <a:lnTo>
                    <a:pt x="190" y="1135"/>
                  </a:lnTo>
                  <a:lnTo>
                    <a:pt x="2170" y="2278"/>
                  </a:lnTo>
                  <a:lnTo>
                    <a:pt x="4136" y="1143"/>
                  </a:lnTo>
                  <a:lnTo>
                    <a:pt x="2156" y="0"/>
                  </a:lnTo>
                  <a:close/>
                  <a:moveTo>
                    <a:pt x="0" y="3735"/>
                  </a:moveTo>
                  <a:lnTo>
                    <a:pt x="1973" y="4874"/>
                  </a:lnTo>
                  <a:lnTo>
                    <a:pt x="1973" y="2589"/>
                  </a:lnTo>
                  <a:lnTo>
                    <a:pt x="0" y="1450"/>
                  </a:lnTo>
                  <a:lnTo>
                    <a:pt x="0" y="3735"/>
                  </a:lnTo>
                  <a:close/>
                  <a:moveTo>
                    <a:pt x="2341" y="2604"/>
                  </a:moveTo>
                  <a:lnTo>
                    <a:pt x="2341" y="4874"/>
                  </a:lnTo>
                  <a:lnTo>
                    <a:pt x="4313" y="3735"/>
                  </a:lnTo>
                  <a:lnTo>
                    <a:pt x="4313" y="1465"/>
                  </a:lnTo>
                  <a:lnTo>
                    <a:pt x="2341" y="26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115616" y="1347614"/>
            <a:ext cx="1584176" cy="1440160"/>
            <a:chOff x="1115616" y="1347614"/>
            <a:chExt cx="1584176" cy="1440160"/>
          </a:xfrm>
        </p:grpSpPr>
        <p:sp>
          <p:nvSpPr>
            <p:cNvPr id="44" name="流程图: 手动操作 43"/>
            <p:cNvSpPr/>
            <p:nvPr/>
          </p:nvSpPr>
          <p:spPr>
            <a:xfrm rot="16200000">
              <a:off x="1187624" y="1275606"/>
              <a:ext cx="1440160" cy="1584176"/>
            </a:xfrm>
            <a:prstGeom prst="flowChartManualOperation">
              <a:avLst/>
            </a:prstGeom>
            <a:solidFill>
              <a:srgbClr val="067C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KSO_Shape"/>
            <p:cNvSpPr>
              <a:spLocks/>
            </p:cNvSpPr>
            <p:nvPr/>
          </p:nvSpPr>
          <p:spPr bwMode="auto">
            <a:xfrm>
              <a:off x="1683482" y="1890181"/>
              <a:ext cx="448444" cy="420043"/>
            </a:xfrm>
            <a:custGeom>
              <a:avLst/>
              <a:gdLst/>
              <a:ahLst/>
              <a:cxnLst/>
              <a:rect l="0" t="0" r="r" b="b"/>
              <a:pathLst>
                <a:path w="1298575" h="1216025">
                  <a:moveTo>
                    <a:pt x="836160" y="826558"/>
                  </a:moveTo>
                  <a:lnTo>
                    <a:pt x="1038913" y="1088496"/>
                  </a:lnTo>
                  <a:lnTo>
                    <a:pt x="1028590" y="1095640"/>
                  </a:lnTo>
                  <a:lnTo>
                    <a:pt x="1018002" y="1103313"/>
                  </a:lnTo>
                  <a:lnTo>
                    <a:pt x="1007415" y="1109927"/>
                  </a:lnTo>
                  <a:lnTo>
                    <a:pt x="996827" y="1116806"/>
                  </a:lnTo>
                  <a:lnTo>
                    <a:pt x="985975" y="1123421"/>
                  </a:lnTo>
                  <a:lnTo>
                    <a:pt x="974858" y="1129771"/>
                  </a:lnTo>
                  <a:lnTo>
                    <a:pt x="963741" y="1136121"/>
                  </a:lnTo>
                  <a:lnTo>
                    <a:pt x="952624" y="1141942"/>
                  </a:lnTo>
                  <a:lnTo>
                    <a:pt x="941507" y="1147763"/>
                  </a:lnTo>
                  <a:lnTo>
                    <a:pt x="929596" y="1153319"/>
                  </a:lnTo>
                  <a:lnTo>
                    <a:pt x="918214" y="1158611"/>
                  </a:lnTo>
                  <a:lnTo>
                    <a:pt x="906303" y="1163902"/>
                  </a:lnTo>
                  <a:lnTo>
                    <a:pt x="894656" y="1168665"/>
                  </a:lnTo>
                  <a:lnTo>
                    <a:pt x="882480" y="1173692"/>
                  </a:lnTo>
                  <a:lnTo>
                    <a:pt x="870305" y="1177925"/>
                  </a:lnTo>
                  <a:lnTo>
                    <a:pt x="858129" y="1182159"/>
                  </a:lnTo>
                  <a:lnTo>
                    <a:pt x="845953" y="1186127"/>
                  </a:lnTo>
                  <a:lnTo>
                    <a:pt x="833513" y="1190096"/>
                  </a:lnTo>
                  <a:lnTo>
                    <a:pt x="820807" y="1193536"/>
                  </a:lnTo>
                  <a:lnTo>
                    <a:pt x="808367" y="1196446"/>
                  </a:lnTo>
                  <a:lnTo>
                    <a:pt x="795662" y="1199621"/>
                  </a:lnTo>
                  <a:lnTo>
                    <a:pt x="782427" y="1202531"/>
                  </a:lnTo>
                  <a:lnTo>
                    <a:pt x="769722" y="1204913"/>
                  </a:lnTo>
                  <a:lnTo>
                    <a:pt x="756487" y="1207294"/>
                  </a:lnTo>
                  <a:lnTo>
                    <a:pt x="743518" y="1209146"/>
                  </a:lnTo>
                  <a:lnTo>
                    <a:pt x="730548" y="1211263"/>
                  </a:lnTo>
                  <a:lnTo>
                    <a:pt x="717048" y="1212586"/>
                  </a:lnTo>
                  <a:lnTo>
                    <a:pt x="703814" y="1213909"/>
                  </a:lnTo>
                  <a:lnTo>
                    <a:pt x="690050" y="1214967"/>
                  </a:lnTo>
                  <a:lnTo>
                    <a:pt x="676815" y="1215496"/>
                  </a:lnTo>
                  <a:lnTo>
                    <a:pt x="663051" y="1215761"/>
                  </a:lnTo>
                  <a:lnTo>
                    <a:pt x="649552" y="1216025"/>
                  </a:lnTo>
                  <a:lnTo>
                    <a:pt x="636053" y="1215761"/>
                  </a:lnTo>
                  <a:lnTo>
                    <a:pt x="622818" y="1215496"/>
                  </a:lnTo>
                  <a:lnTo>
                    <a:pt x="609848" y="1214967"/>
                  </a:lnTo>
                  <a:lnTo>
                    <a:pt x="596349" y="1213909"/>
                  </a:lnTo>
                  <a:lnTo>
                    <a:pt x="583379" y="1212586"/>
                  </a:lnTo>
                  <a:lnTo>
                    <a:pt x="570674" y="1211527"/>
                  </a:lnTo>
                  <a:lnTo>
                    <a:pt x="557704" y="1209675"/>
                  </a:lnTo>
                  <a:lnTo>
                    <a:pt x="544999" y="1207823"/>
                  </a:lnTo>
                  <a:lnTo>
                    <a:pt x="532029" y="1205442"/>
                  </a:lnTo>
                  <a:lnTo>
                    <a:pt x="519324" y="1203061"/>
                  </a:lnTo>
                  <a:lnTo>
                    <a:pt x="507148" y="1200679"/>
                  </a:lnTo>
                  <a:lnTo>
                    <a:pt x="494708" y="1197769"/>
                  </a:lnTo>
                  <a:lnTo>
                    <a:pt x="482267" y="1194594"/>
                  </a:lnTo>
                  <a:lnTo>
                    <a:pt x="469827" y="1191154"/>
                  </a:lnTo>
                  <a:lnTo>
                    <a:pt x="457651" y="1187450"/>
                  </a:lnTo>
                  <a:lnTo>
                    <a:pt x="445475" y="1183746"/>
                  </a:lnTo>
                  <a:lnTo>
                    <a:pt x="433829" y="1179777"/>
                  </a:lnTo>
                  <a:lnTo>
                    <a:pt x="421918" y="1175809"/>
                  </a:lnTo>
                  <a:lnTo>
                    <a:pt x="410272" y="1171046"/>
                  </a:lnTo>
                  <a:lnTo>
                    <a:pt x="398625" y="1166548"/>
                  </a:lnTo>
                  <a:lnTo>
                    <a:pt x="386979" y="1161786"/>
                  </a:lnTo>
                  <a:lnTo>
                    <a:pt x="375862" y="1156494"/>
                  </a:lnTo>
                  <a:lnTo>
                    <a:pt x="364215" y="1151202"/>
                  </a:lnTo>
                  <a:lnTo>
                    <a:pt x="353098" y="1145646"/>
                  </a:lnTo>
                  <a:lnTo>
                    <a:pt x="342246" y="1140090"/>
                  </a:lnTo>
                  <a:lnTo>
                    <a:pt x="331394" y="1134269"/>
                  </a:lnTo>
                  <a:lnTo>
                    <a:pt x="320541" y="1127919"/>
                  </a:lnTo>
                  <a:lnTo>
                    <a:pt x="309954" y="1121834"/>
                  </a:lnTo>
                  <a:lnTo>
                    <a:pt x="299366" y="1115219"/>
                  </a:lnTo>
                  <a:lnTo>
                    <a:pt x="288778" y="1108869"/>
                  </a:lnTo>
                  <a:lnTo>
                    <a:pt x="278720" y="1101990"/>
                  </a:lnTo>
                  <a:lnTo>
                    <a:pt x="268662" y="1094846"/>
                  </a:lnTo>
                  <a:lnTo>
                    <a:pt x="468239" y="830527"/>
                  </a:lnTo>
                  <a:lnTo>
                    <a:pt x="478032" y="837142"/>
                  </a:lnTo>
                  <a:lnTo>
                    <a:pt x="488091" y="843227"/>
                  </a:lnTo>
                  <a:lnTo>
                    <a:pt x="498414" y="849313"/>
                  </a:lnTo>
                  <a:lnTo>
                    <a:pt x="508472" y="854340"/>
                  </a:lnTo>
                  <a:lnTo>
                    <a:pt x="519324" y="859367"/>
                  </a:lnTo>
                  <a:lnTo>
                    <a:pt x="530176" y="864129"/>
                  </a:lnTo>
                  <a:lnTo>
                    <a:pt x="541558" y="868363"/>
                  </a:lnTo>
                  <a:lnTo>
                    <a:pt x="552675" y="872331"/>
                  </a:lnTo>
                  <a:lnTo>
                    <a:pt x="564057" y="875771"/>
                  </a:lnTo>
                  <a:lnTo>
                    <a:pt x="575968" y="878681"/>
                  </a:lnTo>
                  <a:lnTo>
                    <a:pt x="587614" y="881327"/>
                  </a:lnTo>
                  <a:lnTo>
                    <a:pt x="599790" y="883709"/>
                  </a:lnTo>
                  <a:lnTo>
                    <a:pt x="611966" y="885296"/>
                  </a:lnTo>
                  <a:lnTo>
                    <a:pt x="624406" y="886354"/>
                  </a:lnTo>
                  <a:lnTo>
                    <a:pt x="636847" y="887148"/>
                  </a:lnTo>
                  <a:lnTo>
                    <a:pt x="649552" y="887413"/>
                  </a:lnTo>
                  <a:lnTo>
                    <a:pt x="662522" y="887148"/>
                  </a:lnTo>
                  <a:lnTo>
                    <a:pt x="675492" y="886354"/>
                  </a:lnTo>
                  <a:lnTo>
                    <a:pt x="688197" y="884767"/>
                  </a:lnTo>
                  <a:lnTo>
                    <a:pt x="700902" y="883179"/>
                  </a:lnTo>
                  <a:lnTo>
                    <a:pt x="713343" y="880798"/>
                  </a:lnTo>
                  <a:lnTo>
                    <a:pt x="725519" y="878152"/>
                  </a:lnTo>
                  <a:lnTo>
                    <a:pt x="737430" y="874977"/>
                  </a:lnTo>
                  <a:lnTo>
                    <a:pt x="749605" y="871273"/>
                  </a:lnTo>
                  <a:lnTo>
                    <a:pt x="761252" y="866775"/>
                  </a:lnTo>
                  <a:lnTo>
                    <a:pt x="772634" y="862542"/>
                  </a:lnTo>
                  <a:lnTo>
                    <a:pt x="783751" y="857515"/>
                  </a:lnTo>
                  <a:lnTo>
                    <a:pt x="794868" y="851959"/>
                  </a:lnTo>
                  <a:lnTo>
                    <a:pt x="805455" y="846138"/>
                  </a:lnTo>
                  <a:lnTo>
                    <a:pt x="816043" y="839788"/>
                  </a:lnTo>
                  <a:lnTo>
                    <a:pt x="826366" y="833438"/>
                  </a:lnTo>
                  <a:lnTo>
                    <a:pt x="836160" y="826558"/>
                  </a:lnTo>
                  <a:close/>
                  <a:moveTo>
                    <a:pt x="649552" y="454025"/>
                  </a:moveTo>
                  <a:lnTo>
                    <a:pt x="656167" y="454290"/>
                  </a:lnTo>
                  <a:lnTo>
                    <a:pt x="662781" y="454555"/>
                  </a:lnTo>
                  <a:lnTo>
                    <a:pt x="669396" y="455349"/>
                  </a:lnTo>
                  <a:lnTo>
                    <a:pt x="675746" y="456674"/>
                  </a:lnTo>
                  <a:lnTo>
                    <a:pt x="682360" y="457998"/>
                  </a:lnTo>
                  <a:lnTo>
                    <a:pt x="688446" y="459852"/>
                  </a:lnTo>
                  <a:lnTo>
                    <a:pt x="694796" y="461706"/>
                  </a:lnTo>
                  <a:lnTo>
                    <a:pt x="700617" y="464090"/>
                  </a:lnTo>
                  <a:lnTo>
                    <a:pt x="706438" y="466738"/>
                  </a:lnTo>
                  <a:lnTo>
                    <a:pt x="711994" y="469387"/>
                  </a:lnTo>
                  <a:lnTo>
                    <a:pt x="717550" y="472565"/>
                  </a:lnTo>
                  <a:lnTo>
                    <a:pt x="722842" y="476008"/>
                  </a:lnTo>
                  <a:lnTo>
                    <a:pt x="728133" y="479716"/>
                  </a:lnTo>
                  <a:lnTo>
                    <a:pt x="733160" y="483424"/>
                  </a:lnTo>
                  <a:lnTo>
                    <a:pt x="737923" y="487397"/>
                  </a:lnTo>
                  <a:lnTo>
                    <a:pt x="742421" y="491900"/>
                  </a:lnTo>
                  <a:lnTo>
                    <a:pt x="746919" y="496137"/>
                  </a:lnTo>
                  <a:lnTo>
                    <a:pt x="750888" y="500905"/>
                  </a:lnTo>
                  <a:lnTo>
                    <a:pt x="754856" y="505672"/>
                  </a:lnTo>
                  <a:lnTo>
                    <a:pt x="758296" y="510704"/>
                  </a:lnTo>
                  <a:lnTo>
                    <a:pt x="761735" y="516001"/>
                  </a:lnTo>
                  <a:lnTo>
                    <a:pt x="765175" y="521299"/>
                  </a:lnTo>
                  <a:lnTo>
                    <a:pt x="767821" y="526860"/>
                  </a:lnTo>
                  <a:lnTo>
                    <a:pt x="770731" y="532687"/>
                  </a:lnTo>
                  <a:lnTo>
                    <a:pt x="772848" y="538249"/>
                  </a:lnTo>
                  <a:lnTo>
                    <a:pt x="774965" y="544606"/>
                  </a:lnTo>
                  <a:lnTo>
                    <a:pt x="776817" y="550433"/>
                  </a:lnTo>
                  <a:lnTo>
                    <a:pt x="778140" y="556789"/>
                  </a:lnTo>
                  <a:lnTo>
                    <a:pt x="779462" y="563146"/>
                  </a:lnTo>
                  <a:lnTo>
                    <a:pt x="780256" y="569767"/>
                  </a:lnTo>
                  <a:lnTo>
                    <a:pt x="780521" y="576124"/>
                  </a:lnTo>
                  <a:lnTo>
                    <a:pt x="781050" y="582745"/>
                  </a:lnTo>
                  <a:lnTo>
                    <a:pt x="780521" y="589366"/>
                  </a:lnTo>
                  <a:lnTo>
                    <a:pt x="780256" y="595723"/>
                  </a:lnTo>
                  <a:lnTo>
                    <a:pt x="779462" y="602344"/>
                  </a:lnTo>
                  <a:lnTo>
                    <a:pt x="778140" y="608436"/>
                  </a:lnTo>
                  <a:lnTo>
                    <a:pt x="776817" y="614793"/>
                  </a:lnTo>
                  <a:lnTo>
                    <a:pt x="774965" y="620884"/>
                  </a:lnTo>
                  <a:lnTo>
                    <a:pt x="772848" y="626976"/>
                  </a:lnTo>
                  <a:lnTo>
                    <a:pt x="770731" y="632803"/>
                  </a:lnTo>
                  <a:lnTo>
                    <a:pt x="767821" y="638630"/>
                  </a:lnTo>
                  <a:lnTo>
                    <a:pt x="765175" y="643927"/>
                  </a:lnTo>
                  <a:lnTo>
                    <a:pt x="761735" y="649489"/>
                  </a:lnTo>
                  <a:lnTo>
                    <a:pt x="758296" y="654786"/>
                  </a:lnTo>
                  <a:lnTo>
                    <a:pt x="754856" y="659818"/>
                  </a:lnTo>
                  <a:lnTo>
                    <a:pt x="750888" y="664850"/>
                  </a:lnTo>
                  <a:lnTo>
                    <a:pt x="746919" y="669353"/>
                  </a:lnTo>
                  <a:lnTo>
                    <a:pt x="742421" y="673855"/>
                  </a:lnTo>
                  <a:lnTo>
                    <a:pt x="737923" y="678093"/>
                  </a:lnTo>
                  <a:lnTo>
                    <a:pt x="733160" y="682066"/>
                  </a:lnTo>
                  <a:lnTo>
                    <a:pt x="728133" y="685774"/>
                  </a:lnTo>
                  <a:lnTo>
                    <a:pt x="722842" y="689482"/>
                  </a:lnTo>
                  <a:lnTo>
                    <a:pt x="717550" y="692660"/>
                  </a:lnTo>
                  <a:lnTo>
                    <a:pt x="711994" y="695838"/>
                  </a:lnTo>
                  <a:lnTo>
                    <a:pt x="706438" y="698487"/>
                  </a:lnTo>
                  <a:lnTo>
                    <a:pt x="700617" y="701400"/>
                  </a:lnTo>
                  <a:lnTo>
                    <a:pt x="694796" y="703519"/>
                  </a:lnTo>
                  <a:lnTo>
                    <a:pt x="688446" y="705638"/>
                  </a:lnTo>
                  <a:lnTo>
                    <a:pt x="682360" y="707227"/>
                  </a:lnTo>
                  <a:lnTo>
                    <a:pt x="675746" y="708816"/>
                  </a:lnTo>
                  <a:lnTo>
                    <a:pt x="669396" y="710141"/>
                  </a:lnTo>
                  <a:lnTo>
                    <a:pt x="662781" y="710670"/>
                  </a:lnTo>
                  <a:lnTo>
                    <a:pt x="656167" y="711200"/>
                  </a:lnTo>
                  <a:lnTo>
                    <a:pt x="649552" y="711200"/>
                  </a:lnTo>
                  <a:lnTo>
                    <a:pt x="642673" y="711200"/>
                  </a:lnTo>
                  <a:lnTo>
                    <a:pt x="635794" y="710670"/>
                  </a:lnTo>
                  <a:lnTo>
                    <a:pt x="629179" y="710141"/>
                  </a:lnTo>
                  <a:lnTo>
                    <a:pt x="622829" y="708816"/>
                  </a:lnTo>
                  <a:lnTo>
                    <a:pt x="616479" y="707227"/>
                  </a:lnTo>
                  <a:lnTo>
                    <a:pt x="610394" y="705638"/>
                  </a:lnTo>
                  <a:lnTo>
                    <a:pt x="604044" y="703519"/>
                  </a:lnTo>
                  <a:lnTo>
                    <a:pt x="598223" y="701400"/>
                  </a:lnTo>
                  <a:lnTo>
                    <a:pt x="592402" y="698487"/>
                  </a:lnTo>
                  <a:lnTo>
                    <a:pt x="586581" y="695838"/>
                  </a:lnTo>
                  <a:lnTo>
                    <a:pt x="581290" y="692660"/>
                  </a:lnTo>
                  <a:lnTo>
                    <a:pt x="575733" y="689482"/>
                  </a:lnTo>
                  <a:lnTo>
                    <a:pt x="570706" y="685774"/>
                  </a:lnTo>
                  <a:lnTo>
                    <a:pt x="565679" y="682066"/>
                  </a:lnTo>
                  <a:lnTo>
                    <a:pt x="560652" y="678093"/>
                  </a:lnTo>
                  <a:lnTo>
                    <a:pt x="556419" y="673855"/>
                  </a:lnTo>
                  <a:lnTo>
                    <a:pt x="551921" y="669353"/>
                  </a:lnTo>
                  <a:lnTo>
                    <a:pt x="547688" y="664850"/>
                  </a:lnTo>
                  <a:lnTo>
                    <a:pt x="543983" y="659818"/>
                  </a:lnTo>
                  <a:lnTo>
                    <a:pt x="540279" y="654786"/>
                  </a:lnTo>
                  <a:lnTo>
                    <a:pt x="536840" y="649489"/>
                  </a:lnTo>
                  <a:lnTo>
                    <a:pt x="533665" y="643927"/>
                  </a:lnTo>
                  <a:lnTo>
                    <a:pt x="530754" y="638630"/>
                  </a:lnTo>
                  <a:lnTo>
                    <a:pt x="528108" y="632803"/>
                  </a:lnTo>
                  <a:lnTo>
                    <a:pt x="525727" y="626976"/>
                  </a:lnTo>
                  <a:lnTo>
                    <a:pt x="523875" y="620884"/>
                  </a:lnTo>
                  <a:lnTo>
                    <a:pt x="522023" y="614793"/>
                  </a:lnTo>
                  <a:lnTo>
                    <a:pt x="520435" y="608436"/>
                  </a:lnTo>
                  <a:lnTo>
                    <a:pt x="519112" y="602344"/>
                  </a:lnTo>
                  <a:lnTo>
                    <a:pt x="518583" y="595723"/>
                  </a:lnTo>
                  <a:lnTo>
                    <a:pt x="518054" y="589366"/>
                  </a:lnTo>
                  <a:lnTo>
                    <a:pt x="517525" y="582745"/>
                  </a:lnTo>
                  <a:lnTo>
                    <a:pt x="518054" y="576124"/>
                  </a:lnTo>
                  <a:lnTo>
                    <a:pt x="518583" y="569767"/>
                  </a:lnTo>
                  <a:lnTo>
                    <a:pt x="519112" y="563146"/>
                  </a:lnTo>
                  <a:lnTo>
                    <a:pt x="520435" y="556789"/>
                  </a:lnTo>
                  <a:lnTo>
                    <a:pt x="522023" y="550433"/>
                  </a:lnTo>
                  <a:lnTo>
                    <a:pt x="523875" y="544606"/>
                  </a:lnTo>
                  <a:lnTo>
                    <a:pt x="525727" y="538249"/>
                  </a:lnTo>
                  <a:lnTo>
                    <a:pt x="528108" y="532687"/>
                  </a:lnTo>
                  <a:lnTo>
                    <a:pt x="530754" y="526860"/>
                  </a:lnTo>
                  <a:lnTo>
                    <a:pt x="533665" y="521299"/>
                  </a:lnTo>
                  <a:lnTo>
                    <a:pt x="536840" y="516001"/>
                  </a:lnTo>
                  <a:lnTo>
                    <a:pt x="540279" y="510704"/>
                  </a:lnTo>
                  <a:lnTo>
                    <a:pt x="543983" y="505672"/>
                  </a:lnTo>
                  <a:lnTo>
                    <a:pt x="547688" y="500905"/>
                  </a:lnTo>
                  <a:lnTo>
                    <a:pt x="551921" y="496137"/>
                  </a:lnTo>
                  <a:lnTo>
                    <a:pt x="556419" y="491900"/>
                  </a:lnTo>
                  <a:lnTo>
                    <a:pt x="560652" y="487397"/>
                  </a:lnTo>
                  <a:lnTo>
                    <a:pt x="565679" y="483424"/>
                  </a:lnTo>
                  <a:lnTo>
                    <a:pt x="570706" y="479716"/>
                  </a:lnTo>
                  <a:lnTo>
                    <a:pt x="575733" y="476008"/>
                  </a:lnTo>
                  <a:lnTo>
                    <a:pt x="581290" y="472565"/>
                  </a:lnTo>
                  <a:lnTo>
                    <a:pt x="586581" y="469387"/>
                  </a:lnTo>
                  <a:lnTo>
                    <a:pt x="592402" y="466738"/>
                  </a:lnTo>
                  <a:lnTo>
                    <a:pt x="598223" y="464090"/>
                  </a:lnTo>
                  <a:lnTo>
                    <a:pt x="604044" y="461706"/>
                  </a:lnTo>
                  <a:lnTo>
                    <a:pt x="610394" y="459852"/>
                  </a:lnTo>
                  <a:lnTo>
                    <a:pt x="616479" y="457998"/>
                  </a:lnTo>
                  <a:lnTo>
                    <a:pt x="622829" y="456674"/>
                  </a:lnTo>
                  <a:lnTo>
                    <a:pt x="629179" y="455349"/>
                  </a:lnTo>
                  <a:lnTo>
                    <a:pt x="635794" y="454555"/>
                  </a:lnTo>
                  <a:lnTo>
                    <a:pt x="642673" y="454290"/>
                  </a:lnTo>
                  <a:lnTo>
                    <a:pt x="649552" y="454025"/>
                  </a:lnTo>
                  <a:close/>
                  <a:moveTo>
                    <a:pt x="390155" y="529"/>
                  </a:moveTo>
                  <a:lnTo>
                    <a:pt x="524353" y="301890"/>
                  </a:lnTo>
                  <a:lnTo>
                    <a:pt x="514030" y="306388"/>
                  </a:lnTo>
                  <a:lnTo>
                    <a:pt x="503972" y="311415"/>
                  </a:lnTo>
                  <a:lnTo>
                    <a:pt x="494178" y="316706"/>
                  </a:lnTo>
                  <a:lnTo>
                    <a:pt x="484650" y="322263"/>
                  </a:lnTo>
                  <a:lnTo>
                    <a:pt x="475121" y="328083"/>
                  </a:lnTo>
                  <a:lnTo>
                    <a:pt x="466121" y="334698"/>
                  </a:lnTo>
                  <a:lnTo>
                    <a:pt x="457122" y="341048"/>
                  </a:lnTo>
                  <a:lnTo>
                    <a:pt x="448387" y="347927"/>
                  </a:lnTo>
                  <a:lnTo>
                    <a:pt x="439917" y="355071"/>
                  </a:lnTo>
                  <a:lnTo>
                    <a:pt x="431976" y="362479"/>
                  </a:lnTo>
                  <a:lnTo>
                    <a:pt x="423771" y="370417"/>
                  </a:lnTo>
                  <a:lnTo>
                    <a:pt x="416359" y="378090"/>
                  </a:lnTo>
                  <a:lnTo>
                    <a:pt x="408948" y="386556"/>
                  </a:lnTo>
                  <a:lnTo>
                    <a:pt x="402066" y="394758"/>
                  </a:lnTo>
                  <a:lnTo>
                    <a:pt x="395449" y="403490"/>
                  </a:lnTo>
                  <a:lnTo>
                    <a:pt x="389096" y="412486"/>
                  </a:lnTo>
                  <a:lnTo>
                    <a:pt x="383008" y="421746"/>
                  </a:lnTo>
                  <a:lnTo>
                    <a:pt x="377450" y="431006"/>
                  </a:lnTo>
                  <a:lnTo>
                    <a:pt x="372156" y="440796"/>
                  </a:lnTo>
                  <a:lnTo>
                    <a:pt x="366862" y="450586"/>
                  </a:lnTo>
                  <a:lnTo>
                    <a:pt x="362098" y="460640"/>
                  </a:lnTo>
                  <a:lnTo>
                    <a:pt x="357863" y="470694"/>
                  </a:lnTo>
                  <a:lnTo>
                    <a:pt x="354157" y="481277"/>
                  </a:lnTo>
                  <a:lnTo>
                    <a:pt x="350451" y="491861"/>
                  </a:lnTo>
                  <a:lnTo>
                    <a:pt x="347275" y="502708"/>
                  </a:lnTo>
                  <a:lnTo>
                    <a:pt x="344363" y="513556"/>
                  </a:lnTo>
                  <a:lnTo>
                    <a:pt x="341981" y="524404"/>
                  </a:lnTo>
                  <a:lnTo>
                    <a:pt x="340128" y="535517"/>
                  </a:lnTo>
                  <a:lnTo>
                    <a:pt x="338540" y="547158"/>
                  </a:lnTo>
                  <a:lnTo>
                    <a:pt x="337482" y="558536"/>
                  </a:lnTo>
                  <a:lnTo>
                    <a:pt x="336687" y="570177"/>
                  </a:lnTo>
                  <a:lnTo>
                    <a:pt x="336687" y="581819"/>
                  </a:lnTo>
                  <a:lnTo>
                    <a:pt x="336952" y="592931"/>
                  </a:lnTo>
                  <a:lnTo>
                    <a:pt x="337482" y="603779"/>
                  </a:lnTo>
                  <a:lnTo>
                    <a:pt x="338805" y="614627"/>
                  </a:lnTo>
                  <a:lnTo>
                    <a:pt x="340128" y="625211"/>
                  </a:lnTo>
                  <a:lnTo>
                    <a:pt x="6353" y="665692"/>
                  </a:lnTo>
                  <a:lnTo>
                    <a:pt x="3706" y="644790"/>
                  </a:lnTo>
                  <a:lnTo>
                    <a:pt x="1853" y="624152"/>
                  </a:lnTo>
                  <a:lnTo>
                    <a:pt x="1059" y="613569"/>
                  </a:lnTo>
                  <a:lnTo>
                    <a:pt x="530" y="602986"/>
                  </a:lnTo>
                  <a:lnTo>
                    <a:pt x="265" y="592402"/>
                  </a:lnTo>
                  <a:lnTo>
                    <a:pt x="0" y="581819"/>
                  </a:lnTo>
                  <a:lnTo>
                    <a:pt x="265" y="569648"/>
                  </a:lnTo>
                  <a:lnTo>
                    <a:pt x="530" y="557742"/>
                  </a:lnTo>
                  <a:lnTo>
                    <a:pt x="1324" y="545571"/>
                  </a:lnTo>
                  <a:lnTo>
                    <a:pt x="1853" y="533400"/>
                  </a:lnTo>
                  <a:lnTo>
                    <a:pt x="2912" y="521758"/>
                  </a:lnTo>
                  <a:lnTo>
                    <a:pt x="4235" y="509588"/>
                  </a:lnTo>
                  <a:lnTo>
                    <a:pt x="5559" y="497681"/>
                  </a:lnTo>
                  <a:lnTo>
                    <a:pt x="7412" y="486304"/>
                  </a:lnTo>
                  <a:lnTo>
                    <a:pt x="9264" y="474398"/>
                  </a:lnTo>
                  <a:lnTo>
                    <a:pt x="11382" y="463021"/>
                  </a:lnTo>
                  <a:lnTo>
                    <a:pt x="13764" y="451379"/>
                  </a:lnTo>
                  <a:lnTo>
                    <a:pt x="16411" y="440002"/>
                  </a:lnTo>
                  <a:lnTo>
                    <a:pt x="19323" y="428625"/>
                  </a:lnTo>
                  <a:lnTo>
                    <a:pt x="21970" y="417513"/>
                  </a:lnTo>
                  <a:lnTo>
                    <a:pt x="25411" y="405871"/>
                  </a:lnTo>
                  <a:lnTo>
                    <a:pt x="28587" y="395023"/>
                  </a:lnTo>
                  <a:lnTo>
                    <a:pt x="32293" y="383911"/>
                  </a:lnTo>
                  <a:lnTo>
                    <a:pt x="35998" y="373063"/>
                  </a:lnTo>
                  <a:lnTo>
                    <a:pt x="39969" y="362215"/>
                  </a:lnTo>
                  <a:lnTo>
                    <a:pt x="44468" y="351367"/>
                  </a:lnTo>
                  <a:lnTo>
                    <a:pt x="48703" y="340783"/>
                  </a:lnTo>
                  <a:lnTo>
                    <a:pt x="53203" y="330200"/>
                  </a:lnTo>
                  <a:lnTo>
                    <a:pt x="57968" y="319881"/>
                  </a:lnTo>
                  <a:lnTo>
                    <a:pt x="62997" y="309563"/>
                  </a:lnTo>
                  <a:lnTo>
                    <a:pt x="68026" y="298979"/>
                  </a:lnTo>
                  <a:lnTo>
                    <a:pt x="73320" y="289190"/>
                  </a:lnTo>
                  <a:lnTo>
                    <a:pt x="78878" y="278871"/>
                  </a:lnTo>
                  <a:lnTo>
                    <a:pt x="84437" y="268817"/>
                  </a:lnTo>
                  <a:lnTo>
                    <a:pt x="90260" y="259292"/>
                  </a:lnTo>
                  <a:lnTo>
                    <a:pt x="96613" y="249238"/>
                  </a:lnTo>
                  <a:lnTo>
                    <a:pt x="102700" y="239713"/>
                  </a:lnTo>
                  <a:lnTo>
                    <a:pt x="109053" y="230452"/>
                  </a:lnTo>
                  <a:lnTo>
                    <a:pt x="115406" y="220927"/>
                  </a:lnTo>
                  <a:lnTo>
                    <a:pt x="122288" y="211931"/>
                  </a:lnTo>
                  <a:lnTo>
                    <a:pt x="129170" y="202406"/>
                  </a:lnTo>
                  <a:lnTo>
                    <a:pt x="136316" y="193411"/>
                  </a:lnTo>
                  <a:lnTo>
                    <a:pt x="143463" y="184944"/>
                  </a:lnTo>
                  <a:lnTo>
                    <a:pt x="150610" y="175948"/>
                  </a:lnTo>
                  <a:lnTo>
                    <a:pt x="158021" y="167481"/>
                  </a:lnTo>
                  <a:lnTo>
                    <a:pt x="165697" y="158750"/>
                  </a:lnTo>
                  <a:lnTo>
                    <a:pt x="173373" y="150548"/>
                  </a:lnTo>
                  <a:lnTo>
                    <a:pt x="181578" y="142346"/>
                  </a:lnTo>
                  <a:lnTo>
                    <a:pt x="189519" y="134408"/>
                  </a:lnTo>
                  <a:lnTo>
                    <a:pt x="197989" y="126206"/>
                  </a:lnTo>
                  <a:lnTo>
                    <a:pt x="206459" y="118533"/>
                  </a:lnTo>
                  <a:lnTo>
                    <a:pt x="214665" y="111125"/>
                  </a:lnTo>
                  <a:lnTo>
                    <a:pt x="223400" y="103717"/>
                  </a:lnTo>
                  <a:lnTo>
                    <a:pt x="232134" y="96044"/>
                  </a:lnTo>
                  <a:lnTo>
                    <a:pt x="241134" y="88900"/>
                  </a:lnTo>
                  <a:lnTo>
                    <a:pt x="250133" y="81756"/>
                  </a:lnTo>
                  <a:lnTo>
                    <a:pt x="259398" y="75142"/>
                  </a:lnTo>
                  <a:lnTo>
                    <a:pt x="268662" y="68263"/>
                  </a:lnTo>
                  <a:lnTo>
                    <a:pt x="278455" y="61648"/>
                  </a:lnTo>
                  <a:lnTo>
                    <a:pt x="287720" y="55298"/>
                  </a:lnTo>
                  <a:lnTo>
                    <a:pt x="297513" y="48948"/>
                  </a:lnTo>
                  <a:lnTo>
                    <a:pt x="307307" y="43127"/>
                  </a:lnTo>
                  <a:lnTo>
                    <a:pt x="317100" y="37306"/>
                  </a:lnTo>
                  <a:lnTo>
                    <a:pt x="327423" y="31221"/>
                  </a:lnTo>
                  <a:lnTo>
                    <a:pt x="337217" y="25665"/>
                  </a:lnTo>
                  <a:lnTo>
                    <a:pt x="347804" y="20373"/>
                  </a:lnTo>
                  <a:lnTo>
                    <a:pt x="358127" y="15081"/>
                  </a:lnTo>
                  <a:lnTo>
                    <a:pt x="368715" y="10319"/>
                  </a:lnTo>
                  <a:lnTo>
                    <a:pt x="379303" y="5292"/>
                  </a:lnTo>
                  <a:lnTo>
                    <a:pt x="390155" y="529"/>
                  </a:lnTo>
                  <a:close/>
                  <a:moveTo>
                    <a:pt x="907361" y="0"/>
                  </a:moveTo>
                  <a:lnTo>
                    <a:pt x="917949" y="4763"/>
                  </a:lnTo>
                  <a:lnTo>
                    <a:pt x="928801" y="9261"/>
                  </a:lnTo>
                  <a:lnTo>
                    <a:pt x="939124" y="14288"/>
                  </a:lnTo>
                  <a:lnTo>
                    <a:pt x="949447" y="19579"/>
                  </a:lnTo>
                  <a:lnTo>
                    <a:pt x="959770" y="25136"/>
                  </a:lnTo>
                  <a:lnTo>
                    <a:pt x="969829" y="30427"/>
                  </a:lnTo>
                  <a:lnTo>
                    <a:pt x="980152" y="36248"/>
                  </a:lnTo>
                  <a:lnTo>
                    <a:pt x="990210" y="42069"/>
                  </a:lnTo>
                  <a:lnTo>
                    <a:pt x="1000003" y="48154"/>
                  </a:lnTo>
                  <a:lnTo>
                    <a:pt x="1009797" y="54504"/>
                  </a:lnTo>
                  <a:lnTo>
                    <a:pt x="1019326" y="60854"/>
                  </a:lnTo>
                  <a:lnTo>
                    <a:pt x="1028855" y="67204"/>
                  </a:lnTo>
                  <a:lnTo>
                    <a:pt x="1038119" y="74083"/>
                  </a:lnTo>
                  <a:lnTo>
                    <a:pt x="1047648" y="80963"/>
                  </a:lnTo>
                  <a:lnTo>
                    <a:pt x="1056647" y="88106"/>
                  </a:lnTo>
                  <a:lnTo>
                    <a:pt x="1065647" y="95250"/>
                  </a:lnTo>
                  <a:lnTo>
                    <a:pt x="1074117" y="102658"/>
                  </a:lnTo>
                  <a:lnTo>
                    <a:pt x="1082852" y="110067"/>
                  </a:lnTo>
                  <a:lnTo>
                    <a:pt x="1091586" y="117740"/>
                  </a:lnTo>
                  <a:lnTo>
                    <a:pt x="1100057" y="125677"/>
                  </a:lnTo>
                  <a:lnTo>
                    <a:pt x="1108262" y="133350"/>
                  </a:lnTo>
                  <a:lnTo>
                    <a:pt x="1116468" y="141552"/>
                  </a:lnTo>
                  <a:lnTo>
                    <a:pt x="1124408" y="149754"/>
                  </a:lnTo>
                  <a:lnTo>
                    <a:pt x="1132349" y="158221"/>
                  </a:lnTo>
                  <a:lnTo>
                    <a:pt x="1140025" y="166423"/>
                  </a:lnTo>
                  <a:lnTo>
                    <a:pt x="1147436" y="175154"/>
                  </a:lnTo>
                  <a:lnTo>
                    <a:pt x="1154848" y="183886"/>
                  </a:lnTo>
                  <a:lnTo>
                    <a:pt x="1161994" y="192881"/>
                  </a:lnTo>
                  <a:lnTo>
                    <a:pt x="1169141" y="201877"/>
                  </a:lnTo>
                  <a:lnTo>
                    <a:pt x="1176023" y="210873"/>
                  </a:lnTo>
                  <a:lnTo>
                    <a:pt x="1182905" y="220133"/>
                  </a:lnTo>
                  <a:lnTo>
                    <a:pt x="1189258" y="229394"/>
                  </a:lnTo>
                  <a:lnTo>
                    <a:pt x="1195610" y="239183"/>
                  </a:lnTo>
                  <a:lnTo>
                    <a:pt x="1201963" y="248708"/>
                  </a:lnTo>
                  <a:lnTo>
                    <a:pt x="1208051" y="258233"/>
                  </a:lnTo>
                  <a:lnTo>
                    <a:pt x="1213874" y="268288"/>
                  </a:lnTo>
                  <a:lnTo>
                    <a:pt x="1219432" y="278077"/>
                  </a:lnTo>
                  <a:lnTo>
                    <a:pt x="1224991" y="288396"/>
                  </a:lnTo>
                  <a:lnTo>
                    <a:pt x="1230285" y="298450"/>
                  </a:lnTo>
                  <a:lnTo>
                    <a:pt x="1235578" y="309033"/>
                  </a:lnTo>
                  <a:lnTo>
                    <a:pt x="1240608" y="319088"/>
                  </a:lnTo>
                  <a:lnTo>
                    <a:pt x="1245107" y="329671"/>
                  </a:lnTo>
                  <a:lnTo>
                    <a:pt x="1249872" y="340254"/>
                  </a:lnTo>
                  <a:lnTo>
                    <a:pt x="1254107" y="350838"/>
                  </a:lnTo>
                  <a:lnTo>
                    <a:pt x="1258607" y="361686"/>
                  </a:lnTo>
                  <a:lnTo>
                    <a:pt x="1262577" y="372533"/>
                  </a:lnTo>
                  <a:lnTo>
                    <a:pt x="1266283" y="383646"/>
                  </a:lnTo>
                  <a:lnTo>
                    <a:pt x="1269988" y="394494"/>
                  </a:lnTo>
                  <a:lnTo>
                    <a:pt x="1273429" y="405606"/>
                  </a:lnTo>
                  <a:lnTo>
                    <a:pt x="1276606" y="416719"/>
                  </a:lnTo>
                  <a:lnTo>
                    <a:pt x="1279517" y="428361"/>
                  </a:lnTo>
                  <a:lnTo>
                    <a:pt x="1282429" y="439473"/>
                  </a:lnTo>
                  <a:lnTo>
                    <a:pt x="1284811" y="450850"/>
                  </a:lnTo>
                  <a:lnTo>
                    <a:pt x="1287193" y="462756"/>
                  </a:lnTo>
                  <a:lnTo>
                    <a:pt x="1289311" y="474133"/>
                  </a:lnTo>
                  <a:lnTo>
                    <a:pt x="1291428" y="486040"/>
                  </a:lnTo>
                  <a:lnTo>
                    <a:pt x="1293016" y="497681"/>
                  </a:lnTo>
                  <a:lnTo>
                    <a:pt x="1294605" y="509588"/>
                  </a:lnTo>
                  <a:lnTo>
                    <a:pt x="1295663" y="521229"/>
                  </a:lnTo>
                  <a:lnTo>
                    <a:pt x="1296722" y="533400"/>
                  </a:lnTo>
                  <a:lnTo>
                    <a:pt x="1297516" y="545306"/>
                  </a:lnTo>
                  <a:lnTo>
                    <a:pt x="1298310" y="557213"/>
                  </a:lnTo>
                  <a:lnTo>
                    <a:pt x="1298575" y="569648"/>
                  </a:lnTo>
                  <a:lnTo>
                    <a:pt x="1298575" y="581819"/>
                  </a:lnTo>
                  <a:lnTo>
                    <a:pt x="1298310" y="601398"/>
                  </a:lnTo>
                  <a:lnTo>
                    <a:pt x="1297252" y="620713"/>
                  </a:lnTo>
                  <a:lnTo>
                    <a:pt x="1295399" y="639498"/>
                  </a:lnTo>
                  <a:lnTo>
                    <a:pt x="1293281" y="658548"/>
                  </a:lnTo>
                  <a:lnTo>
                    <a:pt x="958976" y="621506"/>
                  </a:lnTo>
                  <a:lnTo>
                    <a:pt x="960300" y="611981"/>
                  </a:lnTo>
                  <a:lnTo>
                    <a:pt x="961358" y="601927"/>
                  </a:lnTo>
                  <a:lnTo>
                    <a:pt x="961888" y="592138"/>
                  </a:lnTo>
                  <a:lnTo>
                    <a:pt x="962152" y="581819"/>
                  </a:lnTo>
                  <a:lnTo>
                    <a:pt x="961888" y="570177"/>
                  </a:lnTo>
                  <a:lnTo>
                    <a:pt x="961358" y="558536"/>
                  </a:lnTo>
                  <a:lnTo>
                    <a:pt x="960035" y="547158"/>
                  </a:lnTo>
                  <a:lnTo>
                    <a:pt x="958712" y="536046"/>
                  </a:lnTo>
                  <a:lnTo>
                    <a:pt x="956594" y="524669"/>
                  </a:lnTo>
                  <a:lnTo>
                    <a:pt x="954476" y="513821"/>
                  </a:lnTo>
                  <a:lnTo>
                    <a:pt x="951565" y="502973"/>
                  </a:lnTo>
                  <a:lnTo>
                    <a:pt x="948653" y="492125"/>
                  </a:lnTo>
                  <a:lnTo>
                    <a:pt x="944948" y="481542"/>
                  </a:lnTo>
                  <a:lnTo>
                    <a:pt x="940977" y="471488"/>
                  </a:lnTo>
                  <a:lnTo>
                    <a:pt x="936742" y="461169"/>
                  </a:lnTo>
                  <a:lnTo>
                    <a:pt x="931978" y="451379"/>
                  </a:lnTo>
                  <a:lnTo>
                    <a:pt x="927213" y="441325"/>
                  </a:lnTo>
                  <a:lnTo>
                    <a:pt x="921919" y="431800"/>
                  </a:lnTo>
                  <a:lnTo>
                    <a:pt x="916361" y="422540"/>
                  </a:lnTo>
                  <a:lnTo>
                    <a:pt x="910008" y="413015"/>
                  </a:lnTo>
                  <a:lnTo>
                    <a:pt x="903920" y="404019"/>
                  </a:lnTo>
                  <a:lnTo>
                    <a:pt x="897038" y="395552"/>
                  </a:lnTo>
                  <a:lnTo>
                    <a:pt x="890156" y="387086"/>
                  </a:lnTo>
                  <a:lnTo>
                    <a:pt x="883010" y="378883"/>
                  </a:lnTo>
                  <a:lnTo>
                    <a:pt x="875334" y="370946"/>
                  </a:lnTo>
                  <a:lnTo>
                    <a:pt x="867658" y="363273"/>
                  </a:lnTo>
                  <a:lnTo>
                    <a:pt x="859452" y="355865"/>
                  </a:lnTo>
                  <a:lnTo>
                    <a:pt x="851247" y="348721"/>
                  </a:lnTo>
                  <a:lnTo>
                    <a:pt x="842512" y="341842"/>
                  </a:lnTo>
                  <a:lnTo>
                    <a:pt x="833777" y="335227"/>
                  </a:lnTo>
                  <a:lnTo>
                    <a:pt x="824778" y="329142"/>
                  </a:lnTo>
                  <a:lnTo>
                    <a:pt x="815249" y="323056"/>
                  </a:lnTo>
                  <a:lnTo>
                    <a:pt x="805720" y="317500"/>
                  </a:lnTo>
                  <a:lnTo>
                    <a:pt x="795926" y="312208"/>
                  </a:lnTo>
                  <a:lnTo>
                    <a:pt x="785868" y="307446"/>
                  </a:lnTo>
                  <a:lnTo>
                    <a:pt x="775810" y="302683"/>
                  </a:lnTo>
                  <a:lnTo>
                    <a:pt x="90736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648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689201" y="1566014"/>
            <a:ext cx="1214999" cy="1620000"/>
            <a:chOff x="5816601" y="-11436350"/>
            <a:chExt cx="404813" cy="53975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" name="Freeform 178"/>
            <p:cNvSpPr>
              <a:spLocks/>
            </p:cNvSpPr>
            <p:nvPr/>
          </p:nvSpPr>
          <p:spPr bwMode="auto">
            <a:xfrm>
              <a:off x="5816601" y="-11345862"/>
              <a:ext cx="404813" cy="449263"/>
            </a:xfrm>
            <a:custGeom>
              <a:avLst/>
              <a:gdLst>
                <a:gd name="T0" fmla="*/ 43 w 255"/>
                <a:gd name="T1" fmla="*/ 92 h 283"/>
                <a:gd name="T2" fmla="*/ 99 w 255"/>
                <a:gd name="T3" fmla="*/ 35 h 283"/>
                <a:gd name="T4" fmla="*/ 128 w 255"/>
                <a:gd name="T5" fmla="*/ 35 h 283"/>
                <a:gd name="T6" fmla="*/ 85 w 255"/>
                <a:gd name="T7" fmla="*/ 113 h 283"/>
                <a:gd name="T8" fmla="*/ 85 w 255"/>
                <a:gd name="T9" fmla="*/ 198 h 283"/>
                <a:gd name="T10" fmla="*/ 0 w 255"/>
                <a:gd name="T11" fmla="*/ 198 h 283"/>
                <a:gd name="T12" fmla="*/ 0 w 255"/>
                <a:gd name="T13" fmla="*/ 227 h 283"/>
                <a:gd name="T14" fmla="*/ 113 w 255"/>
                <a:gd name="T15" fmla="*/ 227 h 283"/>
                <a:gd name="T16" fmla="*/ 113 w 255"/>
                <a:gd name="T17" fmla="*/ 141 h 283"/>
                <a:gd name="T18" fmla="*/ 170 w 255"/>
                <a:gd name="T19" fmla="*/ 191 h 283"/>
                <a:gd name="T20" fmla="*/ 170 w 255"/>
                <a:gd name="T21" fmla="*/ 283 h 283"/>
                <a:gd name="T22" fmla="*/ 199 w 255"/>
                <a:gd name="T23" fmla="*/ 283 h 283"/>
                <a:gd name="T24" fmla="*/ 199 w 255"/>
                <a:gd name="T25" fmla="*/ 170 h 283"/>
                <a:gd name="T26" fmla="*/ 142 w 255"/>
                <a:gd name="T27" fmla="*/ 120 h 283"/>
                <a:gd name="T28" fmla="*/ 156 w 255"/>
                <a:gd name="T29" fmla="*/ 85 h 283"/>
                <a:gd name="T30" fmla="*/ 170 w 255"/>
                <a:gd name="T31" fmla="*/ 99 h 283"/>
                <a:gd name="T32" fmla="*/ 255 w 255"/>
                <a:gd name="T33" fmla="*/ 99 h 283"/>
                <a:gd name="T34" fmla="*/ 255 w 255"/>
                <a:gd name="T35" fmla="*/ 71 h 283"/>
                <a:gd name="T36" fmla="*/ 184 w 255"/>
                <a:gd name="T37" fmla="*/ 71 h 283"/>
                <a:gd name="T38" fmla="*/ 184 w 255"/>
                <a:gd name="T39" fmla="*/ 0 h 283"/>
                <a:gd name="T40" fmla="*/ 85 w 255"/>
                <a:gd name="T41" fmla="*/ 0 h 283"/>
                <a:gd name="T42" fmla="*/ 28 w 255"/>
                <a:gd name="T43" fmla="*/ 78 h 283"/>
                <a:gd name="T44" fmla="*/ 43 w 255"/>
                <a:gd name="T45" fmla="*/ 9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5" h="283">
                  <a:moveTo>
                    <a:pt x="43" y="92"/>
                  </a:moveTo>
                  <a:lnTo>
                    <a:pt x="99" y="35"/>
                  </a:lnTo>
                  <a:lnTo>
                    <a:pt x="128" y="35"/>
                  </a:lnTo>
                  <a:lnTo>
                    <a:pt x="85" y="113"/>
                  </a:lnTo>
                  <a:lnTo>
                    <a:pt x="85" y="198"/>
                  </a:lnTo>
                  <a:lnTo>
                    <a:pt x="0" y="198"/>
                  </a:lnTo>
                  <a:lnTo>
                    <a:pt x="0" y="227"/>
                  </a:lnTo>
                  <a:lnTo>
                    <a:pt x="113" y="227"/>
                  </a:lnTo>
                  <a:lnTo>
                    <a:pt x="113" y="141"/>
                  </a:lnTo>
                  <a:lnTo>
                    <a:pt x="170" y="191"/>
                  </a:lnTo>
                  <a:lnTo>
                    <a:pt x="170" y="283"/>
                  </a:lnTo>
                  <a:lnTo>
                    <a:pt x="199" y="283"/>
                  </a:lnTo>
                  <a:lnTo>
                    <a:pt x="199" y="170"/>
                  </a:lnTo>
                  <a:lnTo>
                    <a:pt x="142" y="120"/>
                  </a:lnTo>
                  <a:lnTo>
                    <a:pt x="156" y="85"/>
                  </a:lnTo>
                  <a:lnTo>
                    <a:pt x="170" y="99"/>
                  </a:lnTo>
                  <a:lnTo>
                    <a:pt x="255" y="99"/>
                  </a:lnTo>
                  <a:lnTo>
                    <a:pt x="255" y="71"/>
                  </a:lnTo>
                  <a:lnTo>
                    <a:pt x="184" y="71"/>
                  </a:lnTo>
                  <a:lnTo>
                    <a:pt x="184" y="0"/>
                  </a:lnTo>
                  <a:lnTo>
                    <a:pt x="85" y="0"/>
                  </a:lnTo>
                  <a:lnTo>
                    <a:pt x="28" y="78"/>
                  </a:lnTo>
                  <a:lnTo>
                    <a:pt x="43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  <p:sp>
          <p:nvSpPr>
            <p:cNvPr id="8" name="Oval 179"/>
            <p:cNvSpPr>
              <a:spLocks noChangeArrowheads="1"/>
            </p:cNvSpPr>
            <p:nvPr/>
          </p:nvSpPr>
          <p:spPr bwMode="auto">
            <a:xfrm>
              <a:off x="6086475" y="-11436350"/>
              <a:ext cx="90488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013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6010" y="3457575"/>
            <a:ext cx="2390775" cy="1325857"/>
            <a:chOff x="456010" y="3457575"/>
            <a:chExt cx="2390775" cy="1325857"/>
          </a:xfrm>
        </p:grpSpPr>
        <p:sp>
          <p:nvSpPr>
            <p:cNvPr id="9" name="矩形 8"/>
            <p:cNvSpPr/>
            <p:nvPr/>
          </p:nvSpPr>
          <p:spPr>
            <a:xfrm>
              <a:off x="456010" y="3457575"/>
              <a:ext cx="2357438" cy="313135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/>
                <a:t>Step 01</a:t>
              </a:r>
              <a:endParaRPr lang="zh-CN" altLang="en-US" sz="2000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456010" y="3825479"/>
              <a:ext cx="2390775" cy="957953"/>
            </a:xfrm>
            <a:prstGeom prst="rect">
              <a:avLst/>
            </a:prstGeom>
          </p:spPr>
          <p:txBody>
            <a:bodyPr lIns="91438" tIns="45719" rIns="91438" bIns="4571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050" b="1" dirty="0">
                  <a:solidFill>
                    <a:schemeClr val="bg2">
                      <a:lumMod val="25000"/>
                    </a:schemeClr>
                  </a:solidFill>
                </a:rPr>
                <a:t>在此添加关键字</a:t>
              </a:r>
            </a:p>
            <a:p>
              <a:pPr algn="r">
                <a:lnSpc>
                  <a:spcPct val="150000"/>
                </a:lnSpc>
                <a:defRPr/>
              </a:pPr>
              <a:r>
                <a:rPr lang="en-US" altLang="zh-CN" sz="900" dirty="0">
                  <a:solidFill>
                    <a:schemeClr val="bg2">
                      <a:lumMod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65797" y="2775348"/>
            <a:ext cx="2357438" cy="1269897"/>
            <a:chOff x="2565797" y="2775348"/>
            <a:chExt cx="2357438" cy="1269897"/>
          </a:xfrm>
        </p:grpSpPr>
        <p:sp>
          <p:nvSpPr>
            <p:cNvPr id="10" name="矩形 9"/>
            <p:cNvSpPr/>
            <p:nvPr/>
          </p:nvSpPr>
          <p:spPr>
            <a:xfrm>
              <a:off x="2565797" y="2775348"/>
              <a:ext cx="2357438" cy="311944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/>
                <a:t>Step 02</a:t>
              </a:r>
              <a:endParaRPr lang="zh-CN" altLang="en-US" sz="2000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2971800" y="3087292"/>
              <a:ext cx="1951435" cy="957953"/>
            </a:xfrm>
            <a:prstGeom prst="rect">
              <a:avLst/>
            </a:prstGeom>
          </p:spPr>
          <p:txBody>
            <a:bodyPr lIns="91438" tIns="45719" rIns="91438" bIns="4571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050" b="1" dirty="0">
                  <a:solidFill>
                    <a:schemeClr val="bg2">
                      <a:lumMod val="25000"/>
                    </a:schemeClr>
                  </a:solidFill>
                </a:rPr>
                <a:t>在此添加关键字</a:t>
              </a:r>
            </a:p>
            <a:p>
              <a:pPr algn="r">
                <a:lnSpc>
                  <a:spcPct val="150000"/>
                </a:lnSpc>
                <a:defRPr/>
              </a:pPr>
              <a:r>
                <a:rPr lang="en-US" altLang="zh-CN" sz="900" dirty="0">
                  <a:solidFill>
                    <a:schemeClr val="bg2">
                      <a:lumMod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76775" y="2091929"/>
            <a:ext cx="2357438" cy="1271087"/>
            <a:chOff x="4676775" y="2091929"/>
            <a:chExt cx="2357438" cy="1271087"/>
          </a:xfrm>
        </p:grpSpPr>
        <p:sp>
          <p:nvSpPr>
            <p:cNvPr id="11" name="矩形 10"/>
            <p:cNvSpPr/>
            <p:nvPr/>
          </p:nvSpPr>
          <p:spPr>
            <a:xfrm>
              <a:off x="4676775" y="2091929"/>
              <a:ext cx="2357438" cy="313134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/>
                <a:t>Step 03</a:t>
              </a:r>
              <a:endParaRPr lang="zh-CN" altLang="en-US" sz="2000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5081588" y="2405063"/>
              <a:ext cx="1952625" cy="957953"/>
            </a:xfrm>
            <a:prstGeom prst="rect">
              <a:avLst/>
            </a:prstGeom>
          </p:spPr>
          <p:txBody>
            <a:bodyPr lIns="91438" tIns="45719" rIns="91438" bIns="4571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050" b="1" dirty="0">
                  <a:solidFill>
                    <a:schemeClr val="bg2">
                      <a:lumMod val="25000"/>
                    </a:schemeClr>
                  </a:solidFill>
                </a:rPr>
                <a:t>在此添加关键字</a:t>
              </a:r>
            </a:p>
            <a:p>
              <a:pPr algn="r">
                <a:lnSpc>
                  <a:spcPct val="150000"/>
                </a:lnSpc>
                <a:defRPr/>
              </a:pPr>
              <a:r>
                <a:rPr lang="en-US" altLang="zh-CN" sz="900" dirty="0">
                  <a:solidFill>
                    <a:schemeClr val="bg2">
                      <a:lumMod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86562" y="1409700"/>
            <a:ext cx="2357438" cy="1271088"/>
            <a:chOff x="6786562" y="1409700"/>
            <a:chExt cx="2357438" cy="1271088"/>
          </a:xfrm>
        </p:grpSpPr>
        <p:sp>
          <p:nvSpPr>
            <p:cNvPr id="12" name="矩形 11"/>
            <p:cNvSpPr/>
            <p:nvPr/>
          </p:nvSpPr>
          <p:spPr>
            <a:xfrm>
              <a:off x="6786562" y="1409700"/>
              <a:ext cx="2357438" cy="313135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/>
                <a:t>Step 04</a:t>
              </a:r>
              <a:endParaRPr lang="zh-CN" altLang="en-US" sz="20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7192567" y="1722835"/>
              <a:ext cx="1793081" cy="957953"/>
            </a:xfrm>
            <a:prstGeom prst="rect">
              <a:avLst/>
            </a:prstGeom>
          </p:spPr>
          <p:txBody>
            <a:bodyPr lIns="91438" tIns="45719" rIns="91438" bIns="4571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050" b="1" dirty="0">
                  <a:solidFill>
                    <a:schemeClr val="bg2">
                      <a:lumMod val="25000"/>
                    </a:schemeClr>
                  </a:solidFill>
                </a:rPr>
                <a:t>在此添加关键字</a:t>
              </a:r>
            </a:p>
            <a:p>
              <a:pPr algn="r">
                <a:lnSpc>
                  <a:spcPct val="150000"/>
                </a:lnSpc>
                <a:defRPr/>
              </a:pPr>
              <a:r>
                <a:rPr lang="en-US" altLang="zh-CN" sz="900" dirty="0">
                  <a:solidFill>
                    <a:schemeClr val="bg2">
                      <a:lumMod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270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2331" y="-2"/>
            <a:ext cx="9143622" cy="5143502"/>
            <a:chOff x="-2331" y="-2"/>
            <a:chExt cx="9143622" cy="514350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"/>
              <a:ext cx="9141291" cy="514350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-2"/>
              <a:ext cx="9143244" cy="163359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3668390"/>
              <a:ext cx="9143244" cy="1475110"/>
            </a:xfrm>
            <a:prstGeom prst="rect">
              <a:avLst/>
            </a:prstGeom>
          </p:spPr>
        </p:pic>
      </p:grpSp>
      <p:sp>
        <p:nvSpPr>
          <p:cNvPr id="34" name="标题 5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838852" y="1982903"/>
            <a:ext cx="2927714" cy="588846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lvl="0">
              <a:defRPr/>
            </a:pPr>
            <a:r>
              <a:rPr lang="zh-CN" altLang="en-US" sz="3000" dirty="0" smtClean="0">
                <a:solidFill>
                  <a:srgbClr val="83B40D">
                    <a:lumMod val="50000"/>
                  </a:srgbClr>
                </a:solidFill>
              </a:rPr>
              <a:t>单击添加文字标题</a:t>
            </a:r>
            <a:endParaRPr lang="zh-CN" altLang="en-US" sz="3000" dirty="0">
              <a:solidFill>
                <a:srgbClr val="83B40D">
                  <a:lumMod val="50000"/>
                </a:srgbClr>
              </a:solidFill>
            </a:endParaRPr>
          </a:p>
        </p:txBody>
      </p:sp>
      <p:sp>
        <p:nvSpPr>
          <p:cNvPr id="35" name="文本占位符 6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027537" y="2591991"/>
            <a:ext cx="2927714" cy="27918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ct val="90000"/>
              <a:buFontTx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幼圆" panose="02010509060101010101" pitchFamily="49" charset="-122"/>
              <a:buNone/>
              <a:tabLst>
                <a:tab pos="357188" algn="l"/>
              </a:tabLst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da-DK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文本占位符 4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700068" y="1986469"/>
            <a:ext cx="1044900" cy="347179"/>
          </a:xfrm>
          <a:prstGeom prst="rect">
            <a:avLst/>
          </a:prstGeom>
        </p:spPr>
        <p:txBody>
          <a:bodyPr vert="horz" lIns="0" tIns="459000" rIns="0" bIns="0" rtlCol="0" anchor="b" anchorCtr="0">
            <a:noAutofit/>
          </a:bodyPr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ct val="90000"/>
              <a:buFontTx/>
              <a:buNone/>
              <a:defRPr sz="4800" kern="1200" baseline="0">
                <a:blipFill dpi="0" rotWithShape="1">
                  <a:blip r:embed="rId13"/>
                  <a:srcRect/>
                  <a:tile tx="0" ty="0" sx="100000" sy="100000" flip="none" algn="tl"/>
                </a:blip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357188" indent="-357188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幼圆" panose="02010509060101010101" pitchFamily="49" charset="-122"/>
              <a:buChar char=" "/>
              <a:tabLst>
                <a:tab pos="357188" algn="l"/>
              </a:tabLst>
              <a:defRPr sz="1600" kern="1200" baseline="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zh-CN" sz="2400" b="1" dirty="0" smtClean="0">
                <a:gradFill flip="none" rotWithShape="1">
                  <a:gsLst>
                    <a:gs pos="100000">
                      <a:srgbClr val="BFD72F"/>
                    </a:gs>
                    <a:gs pos="47000">
                      <a:srgbClr val="57B20F"/>
                    </a:gs>
                    <a:gs pos="0">
                      <a:srgbClr val="BFD72F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</a:rPr>
              <a:t>PART3</a:t>
            </a:r>
            <a:endParaRPr lang="zh-CN" altLang="en-US" sz="2400" b="1" dirty="0">
              <a:gradFill flip="none" rotWithShape="1">
                <a:gsLst>
                  <a:gs pos="100000">
                    <a:srgbClr val="BFD72F"/>
                  </a:gs>
                  <a:gs pos="47000">
                    <a:srgbClr val="57B20F"/>
                  </a:gs>
                  <a:gs pos="0">
                    <a:srgbClr val="BFD72F"/>
                  </a:gs>
                </a:gsLst>
                <a:lin ang="8100000" scaled="1"/>
                <a:tileRect/>
              </a:gradFill>
              <a:latin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>
            <p:custDataLst>
              <p:tags r:id="rId4"/>
            </p:custDataLst>
          </p:nvPr>
        </p:nvCxnSpPr>
        <p:spPr>
          <a:xfrm>
            <a:off x="3751904" y="2578030"/>
            <a:ext cx="3014662" cy="0"/>
          </a:xfrm>
          <a:prstGeom prst="line">
            <a:avLst/>
          </a:prstGeom>
          <a:noFill/>
          <a:ln w="12700" cap="flat" cmpd="sng" algn="ctr">
            <a:solidFill>
              <a:srgbClr val="83B40D"/>
            </a:solidFill>
            <a:prstDash val="solid"/>
            <a:miter lim="800000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2700068" y="2334533"/>
            <a:ext cx="1044900" cy="488700"/>
            <a:chOff x="2700068" y="2078831"/>
            <a:chExt cx="1044900" cy="488700"/>
          </a:xfrm>
        </p:grpSpPr>
        <p:sp>
          <p:nvSpPr>
            <p:cNvPr id="33" name="矩形 32"/>
            <p:cNvSpPr/>
            <p:nvPr>
              <p:custDataLst>
                <p:tags r:id="rId5"/>
              </p:custDataLst>
            </p:nvPr>
          </p:nvSpPr>
          <p:spPr>
            <a:xfrm>
              <a:off x="2700068" y="2078832"/>
              <a:ext cx="1044900" cy="487814"/>
            </a:xfrm>
            <a:prstGeom prst="rect">
              <a:avLst/>
            </a:prstGeom>
            <a:solidFill>
              <a:srgbClr val="BF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8" name="任意多边形 37"/>
            <p:cNvSpPr/>
            <p:nvPr>
              <p:custDataLst>
                <p:tags r:id="rId6"/>
              </p:custDataLst>
            </p:nvPr>
          </p:nvSpPr>
          <p:spPr>
            <a:xfrm>
              <a:off x="2700069" y="2078831"/>
              <a:ext cx="456617" cy="488700"/>
            </a:xfrm>
            <a:custGeom>
              <a:avLst/>
              <a:gdLst>
                <a:gd name="connsiteX0" fmla="*/ 0 w 608823"/>
                <a:gd name="connsiteY0" fmla="*/ 0 h 676821"/>
                <a:gd name="connsiteX1" fmla="*/ 264471 w 608823"/>
                <a:gd name="connsiteY1" fmla="*/ 0 h 676821"/>
                <a:gd name="connsiteX2" fmla="*/ 296998 w 608823"/>
                <a:gd name="connsiteY2" fmla="*/ 106475 h 676821"/>
                <a:gd name="connsiteX3" fmla="*/ 473315 w 608823"/>
                <a:gd name="connsiteY3" fmla="*/ 485856 h 676821"/>
                <a:gd name="connsiteX4" fmla="*/ 608823 w 608823"/>
                <a:gd name="connsiteY4" fmla="*/ 676821 h 676821"/>
                <a:gd name="connsiteX5" fmla="*/ 0 w 608823"/>
                <a:gd name="connsiteY5" fmla="*/ 676821 h 67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823" h="676821">
                  <a:moveTo>
                    <a:pt x="0" y="0"/>
                  </a:moveTo>
                  <a:lnTo>
                    <a:pt x="264471" y="0"/>
                  </a:lnTo>
                  <a:lnTo>
                    <a:pt x="296998" y="106475"/>
                  </a:lnTo>
                  <a:cubicBezTo>
                    <a:pt x="344213" y="243742"/>
                    <a:pt x="403980" y="371056"/>
                    <a:pt x="473315" y="485856"/>
                  </a:cubicBezTo>
                  <a:lnTo>
                    <a:pt x="608823" y="676821"/>
                  </a:lnTo>
                  <a:lnTo>
                    <a:pt x="0" y="676821"/>
                  </a:lnTo>
                  <a:close/>
                </a:path>
              </a:pathLst>
            </a:custGeom>
            <a:solidFill>
              <a:srgbClr val="1F9912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7"/>
              </p:custDataLst>
            </p:nvPr>
          </p:nvSpPr>
          <p:spPr>
            <a:xfrm>
              <a:off x="2700068" y="2078831"/>
              <a:ext cx="1044900" cy="488700"/>
            </a:xfrm>
            <a:custGeom>
              <a:avLst/>
              <a:gdLst>
                <a:gd name="connsiteX0" fmla="*/ 0 w 1390740"/>
                <a:gd name="connsiteY0" fmla="*/ 0 h 658704"/>
                <a:gd name="connsiteX1" fmla="*/ 1390740 w 1390740"/>
                <a:gd name="connsiteY1" fmla="*/ 0 h 658704"/>
                <a:gd name="connsiteX2" fmla="*/ 1390740 w 1390740"/>
                <a:gd name="connsiteY2" fmla="*/ 191279 h 658704"/>
                <a:gd name="connsiteX3" fmla="*/ 1122294 w 1390740"/>
                <a:gd name="connsiteY3" fmla="*/ 224254 h 658704"/>
                <a:gd name="connsiteX4" fmla="*/ 124374 w 1390740"/>
                <a:gd name="connsiteY4" fmla="*/ 559281 h 658704"/>
                <a:gd name="connsiteX5" fmla="*/ 0 w 1390740"/>
                <a:gd name="connsiteY5" fmla="*/ 658704 h 65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0740" h="658704">
                  <a:moveTo>
                    <a:pt x="0" y="0"/>
                  </a:moveTo>
                  <a:lnTo>
                    <a:pt x="1390740" y="0"/>
                  </a:lnTo>
                  <a:lnTo>
                    <a:pt x="1390740" y="191279"/>
                  </a:lnTo>
                  <a:lnTo>
                    <a:pt x="1122294" y="224254"/>
                  </a:lnTo>
                  <a:cubicBezTo>
                    <a:pt x="702185" y="291933"/>
                    <a:pt x="347052" y="414016"/>
                    <a:pt x="124374" y="559281"/>
                  </a:cubicBezTo>
                  <a:lnTo>
                    <a:pt x="0" y="658704"/>
                  </a:lnTo>
                  <a:close/>
                </a:path>
              </a:pathLst>
            </a:custGeom>
            <a:solidFill>
              <a:srgbClr val="57B20F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48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19126" y="1116806"/>
            <a:ext cx="7639050" cy="1121569"/>
            <a:chOff x="619126" y="1116806"/>
            <a:chExt cx="7639050" cy="1121569"/>
          </a:xfrm>
        </p:grpSpPr>
        <p:sp>
          <p:nvSpPr>
            <p:cNvPr id="7" name="圆角矩形 6"/>
            <p:cNvSpPr/>
            <p:nvPr/>
          </p:nvSpPr>
          <p:spPr>
            <a:xfrm>
              <a:off x="1176337" y="1148953"/>
              <a:ext cx="7081838" cy="1089422"/>
            </a:xfrm>
            <a:prstGeom prst="roundRect">
              <a:avLst>
                <a:gd name="adj" fmla="val 3142"/>
              </a:avLst>
            </a:prstGeom>
            <a:noFill/>
            <a:ln>
              <a:solidFill>
                <a:srgbClr val="0E81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19126" y="1151335"/>
              <a:ext cx="470297" cy="470297"/>
            </a:xfrm>
            <a:prstGeom prst="roundRect">
              <a:avLst>
                <a:gd name="adj" fmla="val 10591"/>
              </a:avLst>
            </a:prstGeom>
            <a:noFill/>
            <a:ln>
              <a:solidFill>
                <a:srgbClr val="0E81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6" name="矩形 15"/>
            <p:cNvSpPr/>
            <p:nvPr/>
          </p:nvSpPr>
          <p:spPr>
            <a:xfrm>
              <a:off x="3099198" y="1422438"/>
              <a:ext cx="5158978" cy="542454"/>
            </a:xfrm>
            <a:prstGeom prst="rect">
              <a:avLst/>
            </a:prstGeom>
          </p:spPr>
          <p:txBody>
            <a:bodyPr lIns="91438" tIns="45719" rIns="91438" bIns="45719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050" b="1" dirty="0">
                  <a:solidFill>
                    <a:schemeClr val="bg2">
                      <a:lumMod val="25000"/>
                    </a:schemeClr>
                  </a:solidFill>
                </a:rPr>
                <a:t>在此添加关键字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900" dirty="0">
                  <a:solidFill>
                    <a:schemeClr val="bg2">
                      <a:lumMod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  <p:pic>
          <p:nvPicPr>
            <p:cNvPr id="21513" name="图片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1265635"/>
              <a:ext cx="1685925" cy="85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4" name="文本框 17"/>
            <p:cNvSpPr txBox="1">
              <a:spLocks noChangeArrowheads="1"/>
            </p:cNvSpPr>
            <p:nvPr/>
          </p:nvSpPr>
          <p:spPr bwMode="auto">
            <a:xfrm>
              <a:off x="655936" y="1116806"/>
              <a:ext cx="39786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000" b="1" i="1">
                  <a:solidFill>
                    <a:srgbClr val="95C53E"/>
                  </a:solidFill>
                </a:rPr>
                <a:t>1</a:t>
              </a:r>
              <a:endParaRPr lang="zh-CN" altLang="en-US" sz="3000" b="1" i="1">
                <a:solidFill>
                  <a:srgbClr val="95C53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9126" y="2408635"/>
            <a:ext cx="7639050" cy="1122759"/>
            <a:chOff x="619126" y="2408635"/>
            <a:chExt cx="7639050" cy="1122759"/>
          </a:xfrm>
        </p:grpSpPr>
        <p:sp>
          <p:nvSpPr>
            <p:cNvPr id="19" name="圆角矩形 18"/>
            <p:cNvSpPr/>
            <p:nvPr/>
          </p:nvSpPr>
          <p:spPr>
            <a:xfrm>
              <a:off x="1176337" y="2440781"/>
              <a:ext cx="7081838" cy="1090613"/>
            </a:xfrm>
            <a:prstGeom prst="roundRect">
              <a:avLst>
                <a:gd name="adj" fmla="val 3142"/>
              </a:avLst>
            </a:prstGeom>
            <a:noFill/>
            <a:ln>
              <a:solidFill>
                <a:srgbClr val="0E81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619126" y="2443163"/>
              <a:ext cx="470297" cy="470297"/>
            </a:xfrm>
            <a:prstGeom prst="roundRect">
              <a:avLst>
                <a:gd name="adj" fmla="val 10591"/>
              </a:avLst>
            </a:prstGeom>
            <a:noFill/>
            <a:ln>
              <a:solidFill>
                <a:srgbClr val="0E81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21" name="矩形 20"/>
            <p:cNvSpPr/>
            <p:nvPr/>
          </p:nvSpPr>
          <p:spPr>
            <a:xfrm>
              <a:off x="3099198" y="2714861"/>
              <a:ext cx="5158978" cy="542454"/>
            </a:xfrm>
            <a:prstGeom prst="rect">
              <a:avLst/>
            </a:prstGeom>
          </p:spPr>
          <p:txBody>
            <a:bodyPr lIns="91438" tIns="45719" rIns="91438" bIns="45719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050" b="1" dirty="0">
                  <a:solidFill>
                    <a:schemeClr val="bg2">
                      <a:lumMod val="25000"/>
                    </a:schemeClr>
                  </a:solidFill>
                </a:rPr>
                <a:t>在此添加关键字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900" dirty="0">
                  <a:solidFill>
                    <a:schemeClr val="bg2">
                      <a:lumMod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  <p:pic>
          <p:nvPicPr>
            <p:cNvPr id="21518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2557463"/>
              <a:ext cx="1685925" cy="85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9" name="文本框 22"/>
            <p:cNvSpPr txBox="1">
              <a:spLocks noChangeArrowheads="1"/>
            </p:cNvSpPr>
            <p:nvPr/>
          </p:nvSpPr>
          <p:spPr bwMode="auto">
            <a:xfrm>
              <a:off x="655936" y="2408635"/>
              <a:ext cx="39786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000" b="1" i="1">
                  <a:solidFill>
                    <a:srgbClr val="95C53E"/>
                  </a:solidFill>
                </a:rPr>
                <a:t>2</a:t>
              </a:r>
              <a:endParaRPr lang="zh-CN" altLang="en-US" sz="3000" b="1" i="1">
                <a:solidFill>
                  <a:srgbClr val="95C53E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9126" y="3731419"/>
            <a:ext cx="7639050" cy="1122760"/>
            <a:chOff x="619126" y="3731419"/>
            <a:chExt cx="7639050" cy="1122760"/>
          </a:xfrm>
        </p:grpSpPr>
        <p:sp>
          <p:nvSpPr>
            <p:cNvPr id="24" name="圆角矩形 23"/>
            <p:cNvSpPr/>
            <p:nvPr/>
          </p:nvSpPr>
          <p:spPr>
            <a:xfrm>
              <a:off x="1176337" y="3764757"/>
              <a:ext cx="7081838" cy="1089422"/>
            </a:xfrm>
            <a:prstGeom prst="roundRect">
              <a:avLst>
                <a:gd name="adj" fmla="val 3142"/>
              </a:avLst>
            </a:prstGeom>
            <a:noFill/>
            <a:ln>
              <a:solidFill>
                <a:srgbClr val="0E81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619126" y="3767138"/>
              <a:ext cx="470297" cy="470297"/>
            </a:xfrm>
            <a:prstGeom prst="roundRect">
              <a:avLst>
                <a:gd name="adj" fmla="val 10591"/>
              </a:avLst>
            </a:prstGeom>
            <a:noFill/>
            <a:ln>
              <a:solidFill>
                <a:srgbClr val="0E81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26" name="矩形 25"/>
            <p:cNvSpPr/>
            <p:nvPr/>
          </p:nvSpPr>
          <p:spPr>
            <a:xfrm>
              <a:off x="3099198" y="4038241"/>
              <a:ext cx="5158978" cy="542454"/>
            </a:xfrm>
            <a:prstGeom prst="rect">
              <a:avLst/>
            </a:prstGeom>
          </p:spPr>
          <p:txBody>
            <a:bodyPr lIns="91438" tIns="45719" rIns="91438" bIns="45719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050" b="1" dirty="0">
                  <a:solidFill>
                    <a:schemeClr val="bg2">
                      <a:lumMod val="25000"/>
                    </a:schemeClr>
                  </a:solidFill>
                </a:rPr>
                <a:t>在此添加关键字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900" dirty="0">
                  <a:solidFill>
                    <a:schemeClr val="bg2">
                      <a:lumMod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  <p:pic>
          <p:nvPicPr>
            <p:cNvPr id="21523" name="图片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3881438"/>
              <a:ext cx="1685925" cy="85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4" name="文本框 27"/>
            <p:cNvSpPr txBox="1">
              <a:spLocks noChangeArrowheads="1"/>
            </p:cNvSpPr>
            <p:nvPr/>
          </p:nvSpPr>
          <p:spPr bwMode="auto">
            <a:xfrm>
              <a:off x="655936" y="3731419"/>
              <a:ext cx="39786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000" b="1" i="1">
                  <a:solidFill>
                    <a:srgbClr val="95C53E"/>
                  </a:solidFill>
                </a:rPr>
                <a:t>3</a:t>
              </a:r>
              <a:endParaRPr lang="zh-CN" altLang="en-US" sz="3000" b="1" i="1">
                <a:solidFill>
                  <a:srgbClr val="95C53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293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15616" y="1604963"/>
            <a:ext cx="3150394" cy="783431"/>
            <a:chOff x="1115616" y="1604963"/>
            <a:chExt cx="3150394" cy="783431"/>
          </a:xfrm>
        </p:grpSpPr>
        <p:sp>
          <p:nvSpPr>
            <p:cNvPr id="11" name="矩形 10"/>
            <p:cNvSpPr/>
            <p:nvPr/>
          </p:nvSpPr>
          <p:spPr>
            <a:xfrm>
              <a:off x="1915717" y="1604963"/>
              <a:ext cx="1421606" cy="203597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1013" dirty="0"/>
                <a:t>在此添加关键字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115616" y="1604963"/>
              <a:ext cx="784622" cy="783431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287770" y="1723115"/>
              <a:ext cx="456010" cy="507206"/>
              <a:chOff x="6735763" y="10544176"/>
              <a:chExt cx="608013" cy="676275"/>
            </a:xfrm>
            <a:solidFill>
              <a:schemeClr val="bg1"/>
            </a:solidFill>
          </p:grpSpPr>
          <p:sp>
            <p:nvSpPr>
              <p:cNvPr id="17" name="Freeform 1008"/>
              <p:cNvSpPr>
                <a:spLocks/>
              </p:cNvSpPr>
              <p:nvPr/>
            </p:nvSpPr>
            <p:spPr bwMode="auto">
              <a:xfrm>
                <a:off x="6735763" y="10544176"/>
                <a:ext cx="608013" cy="153988"/>
              </a:xfrm>
              <a:custGeom>
                <a:avLst/>
                <a:gdLst>
                  <a:gd name="T0" fmla="*/ 0 w 383"/>
                  <a:gd name="T1" fmla="*/ 97 h 97"/>
                  <a:gd name="T2" fmla="*/ 383 w 383"/>
                  <a:gd name="T3" fmla="*/ 97 h 97"/>
                  <a:gd name="T4" fmla="*/ 192 w 383"/>
                  <a:gd name="T5" fmla="*/ 0 h 97"/>
                  <a:gd name="T6" fmla="*/ 0 w 383"/>
                  <a:gd name="T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3" h="97">
                    <a:moveTo>
                      <a:pt x="0" y="97"/>
                    </a:moveTo>
                    <a:lnTo>
                      <a:pt x="383" y="97"/>
                    </a:lnTo>
                    <a:lnTo>
                      <a:pt x="192" y="0"/>
                    </a:lnTo>
                    <a:lnTo>
                      <a:pt x="0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18" name="Rectangle 1010"/>
              <p:cNvSpPr>
                <a:spLocks noChangeArrowheads="1"/>
              </p:cNvSpPr>
              <p:nvPr/>
            </p:nvSpPr>
            <p:spPr bwMode="auto">
              <a:xfrm>
                <a:off x="6777039" y="10750551"/>
                <a:ext cx="98425" cy="28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19" name="Rectangle 1011"/>
              <p:cNvSpPr>
                <a:spLocks noChangeArrowheads="1"/>
              </p:cNvSpPr>
              <p:nvPr/>
            </p:nvSpPr>
            <p:spPr bwMode="auto">
              <a:xfrm>
                <a:off x="6983414" y="10750551"/>
                <a:ext cx="98425" cy="28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20" name="Rectangle 1012"/>
              <p:cNvSpPr>
                <a:spLocks noChangeArrowheads="1"/>
              </p:cNvSpPr>
              <p:nvPr/>
            </p:nvSpPr>
            <p:spPr bwMode="auto">
              <a:xfrm>
                <a:off x="7189789" y="10750551"/>
                <a:ext cx="98425" cy="28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21" name="Freeform 1013"/>
              <p:cNvSpPr>
                <a:spLocks/>
              </p:cNvSpPr>
              <p:nvPr/>
            </p:nvSpPr>
            <p:spPr bwMode="auto">
              <a:xfrm>
                <a:off x="6740526" y="11080751"/>
                <a:ext cx="187325" cy="87313"/>
              </a:xfrm>
              <a:custGeom>
                <a:avLst/>
                <a:gdLst>
                  <a:gd name="T0" fmla="*/ 50 w 50"/>
                  <a:gd name="T1" fmla="*/ 6 h 23"/>
                  <a:gd name="T2" fmla="*/ 44 w 50"/>
                  <a:gd name="T3" fmla="*/ 0 h 23"/>
                  <a:gd name="T4" fmla="*/ 6 w 50"/>
                  <a:gd name="T5" fmla="*/ 0 h 23"/>
                  <a:gd name="T6" fmla="*/ 0 w 50"/>
                  <a:gd name="T7" fmla="*/ 6 h 23"/>
                  <a:gd name="T8" fmla="*/ 0 w 50"/>
                  <a:gd name="T9" fmla="*/ 17 h 23"/>
                  <a:gd name="T10" fmla="*/ 6 w 50"/>
                  <a:gd name="T11" fmla="*/ 23 h 23"/>
                  <a:gd name="T12" fmla="*/ 44 w 50"/>
                  <a:gd name="T13" fmla="*/ 23 h 23"/>
                  <a:gd name="T14" fmla="*/ 50 w 50"/>
                  <a:gd name="T15" fmla="*/ 17 h 23"/>
                  <a:gd name="T16" fmla="*/ 50 w 50"/>
                  <a:gd name="T17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23">
                    <a:moveTo>
                      <a:pt x="50" y="6"/>
                    </a:move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0"/>
                      <a:pt x="3" y="23"/>
                      <a:pt x="6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7" y="23"/>
                      <a:pt x="50" y="20"/>
                      <a:pt x="50" y="17"/>
                    </a:cubicBezTo>
                    <a:lnTo>
                      <a:pt x="5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22" name="Freeform 1014"/>
              <p:cNvSpPr>
                <a:spLocks/>
              </p:cNvSpPr>
              <p:nvPr/>
            </p:nvSpPr>
            <p:spPr bwMode="auto">
              <a:xfrm>
                <a:off x="7148514" y="11080751"/>
                <a:ext cx="187325" cy="87313"/>
              </a:xfrm>
              <a:custGeom>
                <a:avLst/>
                <a:gdLst>
                  <a:gd name="T0" fmla="*/ 50 w 50"/>
                  <a:gd name="T1" fmla="*/ 6 h 23"/>
                  <a:gd name="T2" fmla="*/ 44 w 50"/>
                  <a:gd name="T3" fmla="*/ 0 h 23"/>
                  <a:gd name="T4" fmla="*/ 6 w 50"/>
                  <a:gd name="T5" fmla="*/ 0 h 23"/>
                  <a:gd name="T6" fmla="*/ 0 w 50"/>
                  <a:gd name="T7" fmla="*/ 6 h 23"/>
                  <a:gd name="T8" fmla="*/ 0 w 50"/>
                  <a:gd name="T9" fmla="*/ 17 h 23"/>
                  <a:gd name="T10" fmla="*/ 6 w 50"/>
                  <a:gd name="T11" fmla="*/ 23 h 23"/>
                  <a:gd name="T12" fmla="*/ 44 w 50"/>
                  <a:gd name="T13" fmla="*/ 23 h 23"/>
                  <a:gd name="T14" fmla="*/ 50 w 50"/>
                  <a:gd name="T15" fmla="*/ 17 h 23"/>
                  <a:gd name="T16" fmla="*/ 50 w 50"/>
                  <a:gd name="T17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23">
                    <a:moveTo>
                      <a:pt x="50" y="6"/>
                    </a:move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0"/>
                      <a:pt x="2" y="23"/>
                      <a:pt x="6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7" y="23"/>
                      <a:pt x="50" y="20"/>
                      <a:pt x="50" y="17"/>
                    </a:cubicBezTo>
                    <a:lnTo>
                      <a:pt x="5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23" name="Freeform 1015"/>
              <p:cNvSpPr>
                <a:spLocks/>
              </p:cNvSpPr>
              <p:nvPr/>
            </p:nvSpPr>
            <p:spPr bwMode="auto">
              <a:xfrm>
                <a:off x="6950075" y="11080751"/>
                <a:ext cx="173038" cy="19050"/>
              </a:xfrm>
              <a:custGeom>
                <a:avLst/>
                <a:gdLst>
                  <a:gd name="T0" fmla="*/ 46 w 46"/>
                  <a:gd name="T1" fmla="*/ 3 h 5"/>
                  <a:gd name="T2" fmla="*/ 42 w 46"/>
                  <a:gd name="T3" fmla="*/ 0 h 5"/>
                  <a:gd name="T4" fmla="*/ 3 w 46"/>
                  <a:gd name="T5" fmla="*/ 0 h 5"/>
                  <a:gd name="T6" fmla="*/ 0 w 46"/>
                  <a:gd name="T7" fmla="*/ 3 h 5"/>
                  <a:gd name="T8" fmla="*/ 0 w 46"/>
                  <a:gd name="T9" fmla="*/ 3 h 5"/>
                  <a:gd name="T10" fmla="*/ 3 w 46"/>
                  <a:gd name="T11" fmla="*/ 5 h 5"/>
                  <a:gd name="T12" fmla="*/ 42 w 46"/>
                  <a:gd name="T13" fmla="*/ 5 h 5"/>
                  <a:gd name="T14" fmla="*/ 46 w 46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5">
                    <a:moveTo>
                      <a:pt x="46" y="3"/>
                    </a:moveTo>
                    <a:cubicBezTo>
                      <a:pt x="46" y="1"/>
                      <a:pt x="45" y="0"/>
                      <a:pt x="4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5" y="5"/>
                      <a:pt x="46" y="4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24" name="Freeform 1016"/>
              <p:cNvSpPr>
                <a:spLocks/>
              </p:cNvSpPr>
              <p:nvPr/>
            </p:nvSpPr>
            <p:spPr bwMode="auto">
              <a:xfrm>
                <a:off x="6950075" y="11141076"/>
                <a:ext cx="173038" cy="19050"/>
              </a:xfrm>
              <a:custGeom>
                <a:avLst/>
                <a:gdLst>
                  <a:gd name="T0" fmla="*/ 46 w 46"/>
                  <a:gd name="T1" fmla="*/ 3 h 5"/>
                  <a:gd name="T2" fmla="*/ 42 w 46"/>
                  <a:gd name="T3" fmla="*/ 0 h 5"/>
                  <a:gd name="T4" fmla="*/ 3 w 46"/>
                  <a:gd name="T5" fmla="*/ 0 h 5"/>
                  <a:gd name="T6" fmla="*/ 0 w 46"/>
                  <a:gd name="T7" fmla="*/ 3 h 5"/>
                  <a:gd name="T8" fmla="*/ 0 w 46"/>
                  <a:gd name="T9" fmla="*/ 3 h 5"/>
                  <a:gd name="T10" fmla="*/ 3 w 46"/>
                  <a:gd name="T11" fmla="*/ 5 h 5"/>
                  <a:gd name="T12" fmla="*/ 42 w 46"/>
                  <a:gd name="T13" fmla="*/ 5 h 5"/>
                  <a:gd name="T14" fmla="*/ 46 w 46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5">
                    <a:moveTo>
                      <a:pt x="46" y="3"/>
                    </a:moveTo>
                    <a:cubicBezTo>
                      <a:pt x="46" y="1"/>
                      <a:pt x="45" y="0"/>
                      <a:pt x="4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5" y="5"/>
                      <a:pt x="46" y="4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25" name="Freeform 1017"/>
              <p:cNvSpPr>
                <a:spLocks/>
              </p:cNvSpPr>
              <p:nvPr/>
            </p:nvSpPr>
            <p:spPr bwMode="auto">
              <a:xfrm>
                <a:off x="6950075" y="11201401"/>
                <a:ext cx="173038" cy="19050"/>
              </a:xfrm>
              <a:custGeom>
                <a:avLst/>
                <a:gdLst>
                  <a:gd name="T0" fmla="*/ 46 w 46"/>
                  <a:gd name="T1" fmla="*/ 3 h 5"/>
                  <a:gd name="T2" fmla="*/ 42 w 46"/>
                  <a:gd name="T3" fmla="*/ 0 h 5"/>
                  <a:gd name="T4" fmla="*/ 3 w 46"/>
                  <a:gd name="T5" fmla="*/ 0 h 5"/>
                  <a:gd name="T6" fmla="*/ 0 w 46"/>
                  <a:gd name="T7" fmla="*/ 3 h 5"/>
                  <a:gd name="T8" fmla="*/ 0 w 46"/>
                  <a:gd name="T9" fmla="*/ 3 h 5"/>
                  <a:gd name="T10" fmla="*/ 3 w 46"/>
                  <a:gd name="T11" fmla="*/ 5 h 5"/>
                  <a:gd name="T12" fmla="*/ 42 w 46"/>
                  <a:gd name="T13" fmla="*/ 5 h 5"/>
                  <a:gd name="T14" fmla="*/ 46 w 46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5">
                    <a:moveTo>
                      <a:pt x="46" y="3"/>
                    </a:moveTo>
                    <a:cubicBezTo>
                      <a:pt x="46" y="1"/>
                      <a:pt x="45" y="0"/>
                      <a:pt x="4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5" y="5"/>
                      <a:pt x="46" y="4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1890713" y="1838325"/>
              <a:ext cx="2375297" cy="507829"/>
            </a:xfrm>
            <a:prstGeom prst="rect">
              <a:avLst/>
            </a:prstGeom>
          </p:spPr>
          <p:txBody>
            <a:bodyPr lIns="91438" tIns="45719" rIns="91438" bIns="4571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61310" y="1604963"/>
            <a:ext cx="3152775" cy="783431"/>
            <a:chOff x="4761310" y="1604963"/>
            <a:chExt cx="3152775" cy="783431"/>
          </a:xfrm>
        </p:grpSpPr>
        <p:sp>
          <p:nvSpPr>
            <p:cNvPr id="14" name="矩形 13"/>
            <p:cNvSpPr/>
            <p:nvPr/>
          </p:nvSpPr>
          <p:spPr>
            <a:xfrm>
              <a:off x="4761310" y="1604963"/>
              <a:ext cx="783431" cy="783431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924361" y="1808245"/>
              <a:ext cx="484584" cy="336947"/>
              <a:chOff x="7767638" y="10672763"/>
              <a:chExt cx="646112" cy="449263"/>
            </a:xfrm>
            <a:solidFill>
              <a:schemeClr val="bg1"/>
            </a:solidFill>
          </p:grpSpPr>
          <p:sp>
            <p:nvSpPr>
              <p:cNvPr id="27" name="Freeform 1018"/>
              <p:cNvSpPr>
                <a:spLocks/>
              </p:cNvSpPr>
              <p:nvPr/>
            </p:nvSpPr>
            <p:spPr bwMode="auto">
              <a:xfrm>
                <a:off x="7959725" y="10672763"/>
                <a:ext cx="261938" cy="123825"/>
              </a:xfrm>
              <a:custGeom>
                <a:avLst/>
                <a:gdLst>
                  <a:gd name="T0" fmla="*/ 70 w 70"/>
                  <a:gd name="T1" fmla="*/ 26 h 33"/>
                  <a:gd name="T2" fmla="*/ 63 w 70"/>
                  <a:gd name="T3" fmla="*/ 33 h 33"/>
                  <a:gd name="T4" fmla="*/ 7 w 70"/>
                  <a:gd name="T5" fmla="*/ 33 h 33"/>
                  <a:gd name="T6" fmla="*/ 0 w 70"/>
                  <a:gd name="T7" fmla="*/ 26 h 33"/>
                  <a:gd name="T8" fmla="*/ 0 w 70"/>
                  <a:gd name="T9" fmla="*/ 8 h 33"/>
                  <a:gd name="T10" fmla="*/ 7 w 70"/>
                  <a:gd name="T11" fmla="*/ 0 h 33"/>
                  <a:gd name="T12" fmla="*/ 63 w 70"/>
                  <a:gd name="T13" fmla="*/ 0 h 33"/>
                  <a:gd name="T14" fmla="*/ 70 w 70"/>
                  <a:gd name="T15" fmla="*/ 8 h 33"/>
                  <a:gd name="T16" fmla="*/ 70 w 70"/>
                  <a:gd name="T17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33">
                    <a:moveTo>
                      <a:pt x="70" y="26"/>
                    </a:moveTo>
                    <a:cubicBezTo>
                      <a:pt x="70" y="30"/>
                      <a:pt x="67" y="33"/>
                      <a:pt x="63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3" y="33"/>
                      <a:pt x="0" y="30"/>
                      <a:pt x="0" y="2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7" y="0"/>
                      <a:pt x="70" y="4"/>
                      <a:pt x="70" y="8"/>
                    </a:cubicBezTo>
                    <a:lnTo>
                      <a:pt x="70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28" name="Freeform 1019"/>
              <p:cNvSpPr>
                <a:spLocks/>
              </p:cNvSpPr>
              <p:nvPr/>
            </p:nvSpPr>
            <p:spPr bwMode="auto">
              <a:xfrm>
                <a:off x="7767638" y="10995026"/>
                <a:ext cx="184150" cy="127000"/>
              </a:xfrm>
              <a:custGeom>
                <a:avLst/>
                <a:gdLst>
                  <a:gd name="T0" fmla="*/ 49 w 49"/>
                  <a:gd name="T1" fmla="*/ 7 h 34"/>
                  <a:gd name="T2" fmla="*/ 42 w 49"/>
                  <a:gd name="T3" fmla="*/ 0 h 34"/>
                  <a:gd name="T4" fmla="*/ 8 w 49"/>
                  <a:gd name="T5" fmla="*/ 0 h 34"/>
                  <a:gd name="T6" fmla="*/ 0 w 49"/>
                  <a:gd name="T7" fmla="*/ 7 h 34"/>
                  <a:gd name="T8" fmla="*/ 0 w 49"/>
                  <a:gd name="T9" fmla="*/ 26 h 34"/>
                  <a:gd name="T10" fmla="*/ 8 w 49"/>
                  <a:gd name="T11" fmla="*/ 34 h 34"/>
                  <a:gd name="T12" fmla="*/ 42 w 49"/>
                  <a:gd name="T13" fmla="*/ 34 h 34"/>
                  <a:gd name="T14" fmla="*/ 49 w 49"/>
                  <a:gd name="T15" fmla="*/ 26 h 34"/>
                  <a:gd name="T16" fmla="*/ 49 w 49"/>
                  <a:gd name="T1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34">
                    <a:moveTo>
                      <a:pt x="49" y="7"/>
                    </a:moveTo>
                    <a:cubicBezTo>
                      <a:pt x="49" y="3"/>
                      <a:pt x="46" y="0"/>
                      <a:pt x="4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4" y="34"/>
                      <a:pt x="8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6" y="34"/>
                      <a:pt x="49" y="30"/>
                      <a:pt x="49" y="26"/>
                    </a:cubicBezTo>
                    <a:lnTo>
                      <a:pt x="4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29" name="Freeform 1020"/>
              <p:cNvSpPr>
                <a:spLocks/>
              </p:cNvSpPr>
              <p:nvPr/>
            </p:nvSpPr>
            <p:spPr bwMode="auto">
              <a:xfrm>
                <a:off x="8001000" y="10995026"/>
                <a:ext cx="179388" cy="127000"/>
              </a:xfrm>
              <a:custGeom>
                <a:avLst/>
                <a:gdLst>
                  <a:gd name="T0" fmla="*/ 48 w 48"/>
                  <a:gd name="T1" fmla="*/ 7 h 34"/>
                  <a:gd name="T2" fmla="*/ 41 w 48"/>
                  <a:gd name="T3" fmla="*/ 0 h 34"/>
                  <a:gd name="T4" fmla="*/ 7 w 48"/>
                  <a:gd name="T5" fmla="*/ 0 h 34"/>
                  <a:gd name="T6" fmla="*/ 0 w 48"/>
                  <a:gd name="T7" fmla="*/ 7 h 34"/>
                  <a:gd name="T8" fmla="*/ 0 w 48"/>
                  <a:gd name="T9" fmla="*/ 26 h 34"/>
                  <a:gd name="T10" fmla="*/ 7 w 48"/>
                  <a:gd name="T11" fmla="*/ 34 h 34"/>
                  <a:gd name="T12" fmla="*/ 41 w 48"/>
                  <a:gd name="T13" fmla="*/ 34 h 34"/>
                  <a:gd name="T14" fmla="*/ 48 w 48"/>
                  <a:gd name="T15" fmla="*/ 26 h 34"/>
                  <a:gd name="T16" fmla="*/ 48 w 48"/>
                  <a:gd name="T1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34">
                    <a:moveTo>
                      <a:pt x="48" y="7"/>
                    </a:moveTo>
                    <a:cubicBezTo>
                      <a:pt x="48" y="3"/>
                      <a:pt x="45" y="0"/>
                      <a:pt x="4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3" y="34"/>
                      <a:pt x="7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5" y="34"/>
                      <a:pt x="48" y="30"/>
                      <a:pt x="48" y="26"/>
                    </a:cubicBezTo>
                    <a:lnTo>
                      <a:pt x="4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30" name="Freeform 1021"/>
              <p:cNvSpPr>
                <a:spLocks/>
              </p:cNvSpPr>
              <p:nvPr/>
            </p:nvSpPr>
            <p:spPr bwMode="auto">
              <a:xfrm>
                <a:off x="8229600" y="10995026"/>
                <a:ext cx="184150" cy="127000"/>
              </a:xfrm>
              <a:custGeom>
                <a:avLst/>
                <a:gdLst>
                  <a:gd name="T0" fmla="*/ 49 w 49"/>
                  <a:gd name="T1" fmla="*/ 7 h 34"/>
                  <a:gd name="T2" fmla="*/ 41 w 49"/>
                  <a:gd name="T3" fmla="*/ 0 h 34"/>
                  <a:gd name="T4" fmla="*/ 7 w 49"/>
                  <a:gd name="T5" fmla="*/ 0 h 34"/>
                  <a:gd name="T6" fmla="*/ 0 w 49"/>
                  <a:gd name="T7" fmla="*/ 7 h 34"/>
                  <a:gd name="T8" fmla="*/ 0 w 49"/>
                  <a:gd name="T9" fmla="*/ 26 h 34"/>
                  <a:gd name="T10" fmla="*/ 7 w 49"/>
                  <a:gd name="T11" fmla="*/ 34 h 34"/>
                  <a:gd name="T12" fmla="*/ 41 w 49"/>
                  <a:gd name="T13" fmla="*/ 34 h 34"/>
                  <a:gd name="T14" fmla="*/ 49 w 49"/>
                  <a:gd name="T15" fmla="*/ 26 h 34"/>
                  <a:gd name="T16" fmla="*/ 49 w 49"/>
                  <a:gd name="T1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34">
                    <a:moveTo>
                      <a:pt x="49" y="7"/>
                    </a:moveTo>
                    <a:cubicBezTo>
                      <a:pt x="49" y="3"/>
                      <a:pt x="45" y="0"/>
                      <a:pt x="4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3" y="34"/>
                      <a:pt x="7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5" y="34"/>
                      <a:pt x="49" y="30"/>
                      <a:pt x="49" y="26"/>
                    </a:cubicBezTo>
                    <a:lnTo>
                      <a:pt x="4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  <p:sp>
            <p:nvSpPr>
              <p:cNvPr id="31" name="Freeform 1022"/>
              <p:cNvSpPr>
                <a:spLocks/>
              </p:cNvSpPr>
              <p:nvPr/>
            </p:nvSpPr>
            <p:spPr bwMode="auto">
              <a:xfrm>
                <a:off x="7835901" y="10821988"/>
                <a:ext cx="498475" cy="150813"/>
              </a:xfrm>
              <a:custGeom>
                <a:avLst/>
                <a:gdLst>
                  <a:gd name="T0" fmla="*/ 123 w 133"/>
                  <a:gd name="T1" fmla="*/ 17 h 40"/>
                  <a:gd name="T2" fmla="*/ 72 w 133"/>
                  <a:gd name="T3" fmla="*/ 17 h 40"/>
                  <a:gd name="T4" fmla="*/ 72 w 133"/>
                  <a:gd name="T5" fmla="*/ 0 h 40"/>
                  <a:gd name="T6" fmla="*/ 65 w 133"/>
                  <a:gd name="T7" fmla="*/ 0 h 40"/>
                  <a:gd name="T8" fmla="*/ 65 w 133"/>
                  <a:gd name="T9" fmla="*/ 17 h 40"/>
                  <a:gd name="T10" fmla="*/ 10 w 133"/>
                  <a:gd name="T11" fmla="*/ 17 h 40"/>
                  <a:gd name="T12" fmla="*/ 0 w 133"/>
                  <a:gd name="T13" fmla="*/ 26 h 40"/>
                  <a:gd name="T14" fmla="*/ 0 w 133"/>
                  <a:gd name="T15" fmla="*/ 40 h 40"/>
                  <a:gd name="T16" fmla="*/ 5 w 133"/>
                  <a:gd name="T17" fmla="*/ 40 h 40"/>
                  <a:gd name="T18" fmla="*/ 5 w 133"/>
                  <a:gd name="T19" fmla="*/ 26 h 40"/>
                  <a:gd name="T20" fmla="*/ 10 w 133"/>
                  <a:gd name="T21" fmla="*/ 22 h 40"/>
                  <a:gd name="T22" fmla="*/ 65 w 133"/>
                  <a:gd name="T23" fmla="*/ 22 h 40"/>
                  <a:gd name="T24" fmla="*/ 65 w 133"/>
                  <a:gd name="T25" fmla="*/ 40 h 40"/>
                  <a:gd name="T26" fmla="*/ 72 w 133"/>
                  <a:gd name="T27" fmla="*/ 40 h 40"/>
                  <a:gd name="T28" fmla="*/ 72 w 133"/>
                  <a:gd name="T29" fmla="*/ 22 h 40"/>
                  <a:gd name="T30" fmla="*/ 123 w 133"/>
                  <a:gd name="T31" fmla="*/ 22 h 40"/>
                  <a:gd name="T32" fmla="*/ 128 w 133"/>
                  <a:gd name="T33" fmla="*/ 26 h 40"/>
                  <a:gd name="T34" fmla="*/ 128 w 133"/>
                  <a:gd name="T35" fmla="*/ 40 h 40"/>
                  <a:gd name="T36" fmla="*/ 133 w 133"/>
                  <a:gd name="T37" fmla="*/ 40 h 40"/>
                  <a:gd name="T38" fmla="*/ 133 w 133"/>
                  <a:gd name="T39" fmla="*/ 26 h 40"/>
                  <a:gd name="T40" fmla="*/ 123 w 133"/>
                  <a:gd name="T41" fmla="*/ 1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3" h="40">
                    <a:moveTo>
                      <a:pt x="123" y="17"/>
                    </a:move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4" y="17"/>
                      <a:pt x="0" y="21"/>
                      <a:pt x="0" y="2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4"/>
                      <a:pt x="7" y="22"/>
                      <a:pt x="10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123" y="22"/>
                      <a:pt x="123" y="22"/>
                      <a:pt x="123" y="22"/>
                    </a:cubicBezTo>
                    <a:cubicBezTo>
                      <a:pt x="125" y="22"/>
                      <a:pt x="128" y="24"/>
                      <a:pt x="128" y="26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26"/>
                      <a:pt x="133" y="26"/>
                      <a:pt x="133" y="26"/>
                    </a:cubicBezTo>
                    <a:cubicBezTo>
                      <a:pt x="133" y="21"/>
                      <a:pt x="128" y="17"/>
                      <a:pt x="12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 dirty="0"/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5563791" y="1604963"/>
              <a:ext cx="1422797" cy="203597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1013" dirty="0"/>
                <a:t>在此添加关键字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5539979" y="1838325"/>
              <a:ext cx="2374106" cy="507829"/>
            </a:xfrm>
            <a:prstGeom prst="rect">
              <a:avLst/>
            </a:prstGeom>
          </p:spPr>
          <p:txBody>
            <a:bodyPr lIns="91438" tIns="45719" rIns="91438" bIns="4571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66073" y="3052763"/>
            <a:ext cx="3153965" cy="787003"/>
            <a:chOff x="4766073" y="3052763"/>
            <a:chExt cx="3153965" cy="787003"/>
          </a:xfrm>
        </p:grpSpPr>
        <p:sp>
          <p:nvSpPr>
            <p:cNvPr id="12" name="矩形 11"/>
            <p:cNvSpPr/>
            <p:nvPr/>
          </p:nvSpPr>
          <p:spPr>
            <a:xfrm>
              <a:off x="4766073" y="3056335"/>
              <a:ext cx="783431" cy="783431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5133" name="Freeform 1512"/>
            <p:cNvSpPr>
              <a:spLocks noEditPoints="1"/>
            </p:cNvSpPr>
            <p:nvPr/>
          </p:nvSpPr>
          <p:spPr bwMode="auto">
            <a:xfrm>
              <a:off x="4900613" y="3188494"/>
              <a:ext cx="506016" cy="540544"/>
            </a:xfrm>
            <a:custGeom>
              <a:avLst/>
              <a:gdLst>
                <a:gd name="T0" fmla="*/ 2147483646 w 180"/>
                <a:gd name="T1" fmla="*/ 2147483646 h 192"/>
                <a:gd name="T2" fmla="*/ 2147483646 w 180"/>
                <a:gd name="T3" fmla="*/ 2147483646 h 192"/>
                <a:gd name="T4" fmla="*/ 2147483646 w 180"/>
                <a:gd name="T5" fmla="*/ 2147483646 h 192"/>
                <a:gd name="T6" fmla="*/ 2147483646 w 180"/>
                <a:gd name="T7" fmla="*/ 2147483646 h 192"/>
                <a:gd name="T8" fmla="*/ 2147483646 w 180"/>
                <a:gd name="T9" fmla="*/ 2147483646 h 192"/>
                <a:gd name="T10" fmla="*/ 2147483646 w 180"/>
                <a:gd name="T11" fmla="*/ 0 h 192"/>
                <a:gd name="T12" fmla="*/ 2147483646 w 180"/>
                <a:gd name="T13" fmla="*/ 2147483646 h 192"/>
                <a:gd name="T14" fmla="*/ 2147483646 w 180"/>
                <a:gd name="T15" fmla="*/ 2147483646 h 192"/>
                <a:gd name="T16" fmla="*/ 2147483646 w 180"/>
                <a:gd name="T17" fmla="*/ 2147483646 h 192"/>
                <a:gd name="T18" fmla="*/ 2147483646 w 180"/>
                <a:gd name="T19" fmla="*/ 2147483646 h 192"/>
                <a:gd name="T20" fmla="*/ 2147483646 w 180"/>
                <a:gd name="T21" fmla="*/ 2147483646 h 192"/>
                <a:gd name="T22" fmla="*/ 2147483646 w 180"/>
                <a:gd name="T23" fmla="*/ 2147483646 h 192"/>
                <a:gd name="T24" fmla="*/ 0 w 180"/>
                <a:gd name="T25" fmla="*/ 2147483646 h 192"/>
                <a:gd name="T26" fmla="*/ 0 w 180"/>
                <a:gd name="T27" fmla="*/ 2147483646 h 192"/>
                <a:gd name="T28" fmla="*/ 0 w 180"/>
                <a:gd name="T29" fmla="*/ 2147483646 h 192"/>
                <a:gd name="T30" fmla="*/ 0 w 180"/>
                <a:gd name="T31" fmla="*/ 2147483646 h 192"/>
                <a:gd name="T32" fmla="*/ 2147483646 w 180"/>
                <a:gd name="T33" fmla="*/ 2147483646 h 192"/>
                <a:gd name="T34" fmla="*/ 2147483646 w 180"/>
                <a:gd name="T35" fmla="*/ 2147483646 h 192"/>
                <a:gd name="T36" fmla="*/ 2147483646 w 180"/>
                <a:gd name="T37" fmla="*/ 2147483646 h 192"/>
                <a:gd name="T38" fmla="*/ 2147483646 w 180"/>
                <a:gd name="T39" fmla="*/ 2147483646 h 192"/>
                <a:gd name="T40" fmla="*/ 2147483646 w 180"/>
                <a:gd name="T41" fmla="*/ 2147483646 h 192"/>
                <a:gd name="T42" fmla="*/ 2147483646 w 180"/>
                <a:gd name="T43" fmla="*/ 2147483646 h 192"/>
                <a:gd name="T44" fmla="*/ 2147483646 w 180"/>
                <a:gd name="T45" fmla="*/ 2147483646 h 192"/>
                <a:gd name="T46" fmla="*/ 2147483646 w 180"/>
                <a:gd name="T47" fmla="*/ 2147483646 h 192"/>
                <a:gd name="T48" fmla="*/ 2147483646 w 180"/>
                <a:gd name="T49" fmla="*/ 2147483646 h 192"/>
                <a:gd name="T50" fmla="*/ 2147483646 w 180"/>
                <a:gd name="T51" fmla="*/ 2147483646 h 192"/>
                <a:gd name="T52" fmla="*/ 2147483646 w 180"/>
                <a:gd name="T53" fmla="*/ 2147483646 h 192"/>
                <a:gd name="T54" fmla="*/ 2147483646 w 180"/>
                <a:gd name="T55" fmla="*/ 2147483646 h 192"/>
                <a:gd name="T56" fmla="*/ 2147483646 w 180"/>
                <a:gd name="T57" fmla="*/ 2147483646 h 192"/>
                <a:gd name="T58" fmla="*/ 2147483646 w 180"/>
                <a:gd name="T59" fmla="*/ 2147483646 h 192"/>
                <a:gd name="T60" fmla="*/ 2147483646 w 180"/>
                <a:gd name="T61" fmla="*/ 2147483646 h 192"/>
                <a:gd name="T62" fmla="*/ 2147483646 w 180"/>
                <a:gd name="T63" fmla="*/ 2147483646 h 192"/>
                <a:gd name="T64" fmla="*/ 2147483646 w 180"/>
                <a:gd name="T65" fmla="*/ 2147483646 h 192"/>
                <a:gd name="T66" fmla="*/ 2147483646 w 180"/>
                <a:gd name="T67" fmla="*/ 2147483646 h 192"/>
                <a:gd name="T68" fmla="*/ 2147483646 w 180"/>
                <a:gd name="T69" fmla="*/ 2147483646 h 192"/>
                <a:gd name="T70" fmla="*/ 2147483646 w 180"/>
                <a:gd name="T71" fmla="*/ 2147483646 h 192"/>
                <a:gd name="T72" fmla="*/ 2147483646 w 180"/>
                <a:gd name="T73" fmla="*/ 2147483646 h 192"/>
                <a:gd name="T74" fmla="*/ 2147483646 w 180"/>
                <a:gd name="T75" fmla="*/ 2147483646 h 192"/>
                <a:gd name="T76" fmla="*/ 2147483646 w 180"/>
                <a:gd name="T77" fmla="*/ 2147483646 h 192"/>
                <a:gd name="T78" fmla="*/ 2147483646 w 180"/>
                <a:gd name="T79" fmla="*/ 2147483646 h 192"/>
                <a:gd name="T80" fmla="*/ 2147483646 w 180"/>
                <a:gd name="T81" fmla="*/ 2147483646 h 192"/>
                <a:gd name="T82" fmla="*/ 2147483646 w 180"/>
                <a:gd name="T83" fmla="*/ 2147483646 h 192"/>
                <a:gd name="T84" fmla="*/ 2147483646 w 180"/>
                <a:gd name="T85" fmla="*/ 2147483646 h 192"/>
                <a:gd name="T86" fmla="*/ 2147483646 w 180"/>
                <a:gd name="T87" fmla="*/ 2147483646 h 192"/>
                <a:gd name="T88" fmla="*/ 2147483646 w 180"/>
                <a:gd name="T89" fmla="*/ 2147483646 h 192"/>
                <a:gd name="T90" fmla="*/ 2147483646 w 180"/>
                <a:gd name="T91" fmla="*/ 2147483646 h 192"/>
                <a:gd name="T92" fmla="*/ 2147483646 w 180"/>
                <a:gd name="T93" fmla="*/ 2147483646 h 192"/>
                <a:gd name="T94" fmla="*/ 2147483646 w 180"/>
                <a:gd name="T95" fmla="*/ 2147483646 h 192"/>
                <a:gd name="T96" fmla="*/ 2147483646 w 180"/>
                <a:gd name="T97" fmla="*/ 2147483646 h 192"/>
                <a:gd name="T98" fmla="*/ 2147483646 w 180"/>
                <a:gd name="T99" fmla="*/ 2147483646 h 192"/>
                <a:gd name="T100" fmla="*/ 2147483646 w 180"/>
                <a:gd name="T101" fmla="*/ 2147483646 h 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80" h="192">
                  <a:moveTo>
                    <a:pt x="180" y="67"/>
                  </a:moveTo>
                  <a:cubicBezTo>
                    <a:pt x="180" y="66"/>
                    <a:pt x="180" y="65"/>
                    <a:pt x="179" y="64"/>
                  </a:cubicBezTo>
                  <a:cubicBezTo>
                    <a:pt x="179" y="64"/>
                    <a:pt x="179" y="63"/>
                    <a:pt x="178" y="63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91" y="1"/>
                    <a:pt x="90" y="1"/>
                    <a:pt x="89" y="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7" y="1"/>
                    <a:pt x="37" y="2"/>
                  </a:cubicBezTo>
                  <a:cubicBezTo>
                    <a:pt x="36" y="3"/>
                    <a:pt x="37" y="5"/>
                    <a:pt x="38" y="6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0" y="65"/>
                    <a:pt x="0" y="66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" y="130"/>
                    <a:pt x="1" y="130"/>
                    <a:pt x="1" y="130"/>
                  </a:cubicBezTo>
                  <a:cubicBezTo>
                    <a:pt x="88" y="192"/>
                    <a:pt x="88" y="192"/>
                    <a:pt x="88" y="192"/>
                  </a:cubicBezTo>
                  <a:cubicBezTo>
                    <a:pt x="88" y="192"/>
                    <a:pt x="88" y="192"/>
                    <a:pt x="88" y="192"/>
                  </a:cubicBezTo>
                  <a:cubicBezTo>
                    <a:pt x="88" y="192"/>
                    <a:pt x="88" y="192"/>
                    <a:pt x="88" y="192"/>
                  </a:cubicBezTo>
                  <a:cubicBezTo>
                    <a:pt x="89" y="192"/>
                    <a:pt x="90" y="192"/>
                    <a:pt x="90" y="192"/>
                  </a:cubicBezTo>
                  <a:cubicBezTo>
                    <a:pt x="91" y="192"/>
                    <a:pt x="92" y="192"/>
                    <a:pt x="92" y="192"/>
                  </a:cubicBezTo>
                  <a:cubicBezTo>
                    <a:pt x="179" y="130"/>
                    <a:pt x="179" y="130"/>
                    <a:pt x="179" y="130"/>
                  </a:cubicBezTo>
                  <a:cubicBezTo>
                    <a:pt x="180" y="130"/>
                    <a:pt x="180" y="129"/>
                    <a:pt x="180" y="127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0" y="67"/>
                    <a:pt x="180" y="67"/>
                    <a:pt x="180" y="67"/>
                  </a:cubicBezTo>
                  <a:close/>
                  <a:moveTo>
                    <a:pt x="51" y="7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28" y="61"/>
                    <a:pt x="128" y="61"/>
                    <a:pt x="128" y="61"/>
                  </a:cubicBezTo>
                  <a:lnTo>
                    <a:pt x="51" y="7"/>
                  </a:lnTo>
                  <a:close/>
                  <a:moveTo>
                    <a:pt x="86" y="182"/>
                  </a:moveTo>
                  <a:cubicBezTo>
                    <a:pt x="7" y="126"/>
                    <a:pt x="7" y="126"/>
                    <a:pt x="7" y="126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6" y="131"/>
                    <a:pt x="86" y="131"/>
                    <a:pt x="86" y="131"/>
                  </a:cubicBezTo>
                  <a:lnTo>
                    <a:pt x="86" y="182"/>
                  </a:lnTo>
                  <a:close/>
                  <a:moveTo>
                    <a:pt x="90" y="124"/>
                  </a:moveTo>
                  <a:cubicBezTo>
                    <a:pt x="9" y="67"/>
                    <a:pt x="9" y="67"/>
                    <a:pt x="9" y="67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129" y="96"/>
                    <a:pt x="129" y="96"/>
                    <a:pt x="129" y="96"/>
                  </a:cubicBezTo>
                  <a:lnTo>
                    <a:pt x="90" y="124"/>
                  </a:lnTo>
                  <a:close/>
                  <a:moveTo>
                    <a:pt x="173" y="126"/>
                  </a:moveTo>
                  <a:cubicBezTo>
                    <a:pt x="94" y="182"/>
                    <a:pt x="94" y="182"/>
                    <a:pt x="94" y="182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73" y="74"/>
                    <a:pt x="173" y="74"/>
                    <a:pt x="173" y="74"/>
                  </a:cubicBezTo>
                  <a:lnTo>
                    <a:pt x="173" y="126"/>
                  </a:lnTo>
                  <a:close/>
                  <a:moveTo>
                    <a:pt x="75" y="135"/>
                  </a:moveTo>
                  <a:cubicBezTo>
                    <a:pt x="14" y="92"/>
                    <a:pt x="14" y="92"/>
                    <a:pt x="14" y="92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75" y="162"/>
                    <a:pt x="75" y="162"/>
                    <a:pt x="75" y="162"/>
                  </a:cubicBezTo>
                  <a:lnTo>
                    <a:pt x="75" y="1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7" name="矩形 36"/>
            <p:cNvSpPr/>
            <p:nvPr/>
          </p:nvSpPr>
          <p:spPr>
            <a:xfrm>
              <a:off x="5569744" y="3052763"/>
              <a:ext cx="1421606" cy="203597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1013" dirty="0"/>
                <a:t>在此添加关键字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544741" y="3286125"/>
              <a:ext cx="2375297" cy="507829"/>
            </a:xfrm>
            <a:prstGeom prst="rect">
              <a:avLst/>
            </a:prstGeom>
          </p:spPr>
          <p:txBody>
            <a:bodyPr lIns="91438" tIns="45719" rIns="91438" bIns="4571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91803" y="3077766"/>
            <a:ext cx="3159920" cy="784622"/>
            <a:chOff x="1091803" y="3077766"/>
            <a:chExt cx="3159920" cy="784622"/>
          </a:xfrm>
        </p:grpSpPr>
        <p:sp>
          <p:nvSpPr>
            <p:cNvPr id="13" name="矩形 12"/>
            <p:cNvSpPr/>
            <p:nvPr/>
          </p:nvSpPr>
          <p:spPr>
            <a:xfrm>
              <a:off x="1091803" y="3078957"/>
              <a:ext cx="784622" cy="783431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5132" name="Freeform 898"/>
            <p:cNvSpPr>
              <a:spLocks noEditPoints="1"/>
            </p:cNvSpPr>
            <p:nvPr/>
          </p:nvSpPr>
          <p:spPr bwMode="auto">
            <a:xfrm>
              <a:off x="1220391" y="3256360"/>
              <a:ext cx="590550" cy="406003"/>
            </a:xfrm>
            <a:custGeom>
              <a:avLst/>
              <a:gdLst>
                <a:gd name="T0" fmla="*/ 2147483646 w 210"/>
                <a:gd name="T1" fmla="*/ 2147483646 h 144"/>
                <a:gd name="T2" fmla="*/ 2147483646 w 210"/>
                <a:gd name="T3" fmla="*/ 2147483646 h 144"/>
                <a:gd name="T4" fmla="*/ 2147483646 w 210"/>
                <a:gd name="T5" fmla="*/ 2147483646 h 144"/>
                <a:gd name="T6" fmla="*/ 2147483646 w 210"/>
                <a:gd name="T7" fmla="*/ 2147483646 h 144"/>
                <a:gd name="T8" fmla="*/ 2147483646 w 210"/>
                <a:gd name="T9" fmla="*/ 2147483646 h 144"/>
                <a:gd name="T10" fmla="*/ 2147483646 w 210"/>
                <a:gd name="T11" fmla="*/ 2147483646 h 144"/>
                <a:gd name="T12" fmla="*/ 2147483646 w 210"/>
                <a:gd name="T13" fmla="*/ 2147483646 h 144"/>
                <a:gd name="T14" fmla="*/ 2147483646 w 210"/>
                <a:gd name="T15" fmla="*/ 2147483646 h 144"/>
                <a:gd name="T16" fmla="*/ 2147483646 w 210"/>
                <a:gd name="T17" fmla="*/ 2147483646 h 144"/>
                <a:gd name="T18" fmla="*/ 2147483646 w 210"/>
                <a:gd name="T19" fmla="*/ 2147483646 h 144"/>
                <a:gd name="T20" fmla="*/ 2147483646 w 210"/>
                <a:gd name="T21" fmla="*/ 2147483646 h 144"/>
                <a:gd name="T22" fmla="*/ 2147483646 w 210"/>
                <a:gd name="T23" fmla="*/ 2147483646 h 144"/>
                <a:gd name="T24" fmla="*/ 2147483646 w 210"/>
                <a:gd name="T25" fmla="*/ 2147483646 h 144"/>
                <a:gd name="T26" fmla="*/ 2147483646 w 210"/>
                <a:gd name="T27" fmla="*/ 2147483646 h 144"/>
                <a:gd name="T28" fmla="*/ 2147483646 w 210"/>
                <a:gd name="T29" fmla="*/ 2147483646 h 144"/>
                <a:gd name="T30" fmla="*/ 2147483646 w 210"/>
                <a:gd name="T31" fmla="*/ 2147483646 h 144"/>
                <a:gd name="T32" fmla="*/ 2147483646 w 210"/>
                <a:gd name="T33" fmla="*/ 2147483646 h 144"/>
                <a:gd name="T34" fmla="*/ 2147483646 w 210"/>
                <a:gd name="T35" fmla="*/ 2147483646 h 144"/>
                <a:gd name="T36" fmla="*/ 2147483646 w 210"/>
                <a:gd name="T37" fmla="*/ 2147483646 h 144"/>
                <a:gd name="T38" fmla="*/ 2147483646 w 210"/>
                <a:gd name="T39" fmla="*/ 2147483646 h 144"/>
                <a:gd name="T40" fmla="*/ 2147483646 w 210"/>
                <a:gd name="T41" fmla="*/ 2147483646 h 144"/>
                <a:gd name="T42" fmla="*/ 2147483646 w 210"/>
                <a:gd name="T43" fmla="*/ 2147483646 h 144"/>
                <a:gd name="T44" fmla="*/ 2147483646 w 210"/>
                <a:gd name="T45" fmla="*/ 2147483646 h 144"/>
                <a:gd name="T46" fmla="*/ 2147483646 w 210"/>
                <a:gd name="T47" fmla="*/ 2147483646 h 144"/>
                <a:gd name="T48" fmla="*/ 2147483646 w 210"/>
                <a:gd name="T49" fmla="*/ 2147483646 h 144"/>
                <a:gd name="T50" fmla="*/ 2147483646 w 210"/>
                <a:gd name="T51" fmla="*/ 2147483646 h 144"/>
                <a:gd name="T52" fmla="*/ 2147483646 w 210"/>
                <a:gd name="T53" fmla="*/ 2147483646 h 144"/>
                <a:gd name="T54" fmla="*/ 2147483646 w 210"/>
                <a:gd name="T55" fmla="*/ 2147483646 h 144"/>
                <a:gd name="T56" fmla="*/ 2147483646 w 210"/>
                <a:gd name="T57" fmla="*/ 2147483646 h 144"/>
                <a:gd name="T58" fmla="*/ 2147483646 w 210"/>
                <a:gd name="T59" fmla="*/ 2147483646 h 144"/>
                <a:gd name="T60" fmla="*/ 2147483646 w 210"/>
                <a:gd name="T61" fmla="*/ 2147483646 h 144"/>
                <a:gd name="T62" fmla="*/ 2147483646 w 210"/>
                <a:gd name="T63" fmla="*/ 2147483646 h 144"/>
                <a:gd name="T64" fmla="*/ 2147483646 w 210"/>
                <a:gd name="T65" fmla="*/ 2147483646 h 144"/>
                <a:gd name="T66" fmla="*/ 2147483646 w 210"/>
                <a:gd name="T67" fmla="*/ 2147483646 h 144"/>
                <a:gd name="T68" fmla="*/ 2147483646 w 210"/>
                <a:gd name="T69" fmla="*/ 2147483646 h 144"/>
                <a:gd name="T70" fmla="*/ 2147483646 w 210"/>
                <a:gd name="T71" fmla="*/ 2147483646 h 144"/>
                <a:gd name="T72" fmla="*/ 2147483646 w 210"/>
                <a:gd name="T73" fmla="*/ 2147483646 h 144"/>
                <a:gd name="T74" fmla="*/ 2147483646 w 210"/>
                <a:gd name="T75" fmla="*/ 2147483646 h 144"/>
                <a:gd name="T76" fmla="*/ 2147483646 w 210"/>
                <a:gd name="T77" fmla="*/ 2147483646 h 144"/>
                <a:gd name="T78" fmla="*/ 2147483646 w 210"/>
                <a:gd name="T79" fmla="*/ 2147483646 h 144"/>
                <a:gd name="T80" fmla="*/ 2147483646 w 210"/>
                <a:gd name="T81" fmla="*/ 2147483646 h 144"/>
                <a:gd name="T82" fmla="*/ 2147483646 w 210"/>
                <a:gd name="T83" fmla="*/ 2147483646 h 144"/>
                <a:gd name="T84" fmla="*/ 2147483646 w 210"/>
                <a:gd name="T85" fmla="*/ 2147483646 h 144"/>
                <a:gd name="T86" fmla="*/ 2147483646 w 210"/>
                <a:gd name="T87" fmla="*/ 2147483646 h 144"/>
                <a:gd name="T88" fmla="*/ 2147483646 w 210"/>
                <a:gd name="T89" fmla="*/ 2147483646 h 144"/>
                <a:gd name="T90" fmla="*/ 2147483646 w 210"/>
                <a:gd name="T91" fmla="*/ 2147483646 h 144"/>
                <a:gd name="T92" fmla="*/ 2147483646 w 210"/>
                <a:gd name="T93" fmla="*/ 2147483646 h 144"/>
                <a:gd name="T94" fmla="*/ 2147483646 w 210"/>
                <a:gd name="T95" fmla="*/ 2147483646 h 144"/>
                <a:gd name="T96" fmla="*/ 2147483646 w 210"/>
                <a:gd name="T97" fmla="*/ 2147483646 h 144"/>
                <a:gd name="T98" fmla="*/ 2147483646 w 210"/>
                <a:gd name="T99" fmla="*/ 2147483646 h 144"/>
                <a:gd name="T100" fmla="*/ 2147483646 w 210"/>
                <a:gd name="T101" fmla="*/ 2147483646 h 144"/>
                <a:gd name="T102" fmla="*/ 2147483646 w 210"/>
                <a:gd name="T103" fmla="*/ 2147483646 h 1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10" h="144">
                  <a:moveTo>
                    <a:pt x="130" y="111"/>
                  </a:moveTo>
                  <a:cubicBezTo>
                    <a:pt x="122" y="108"/>
                    <a:pt x="114" y="104"/>
                    <a:pt x="107" y="101"/>
                  </a:cubicBezTo>
                  <a:cubicBezTo>
                    <a:pt x="105" y="100"/>
                    <a:pt x="102" y="100"/>
                    <a:pt x="100" y="99"/>
                  </a:cubicBezTo>
                  <a:cubicBezTo>
                    <a:pt x="98" y="98"/>
                    <a:pt x="95" y="92"/>
                    <a:pt x="94" y="89"/>
                  </a:cubicBezTo>
                  <a:cubicBezTo>
                    <a:pt x="93" y="89"/>
                    <a:pt x="91" y="89"/>
                    <a:pt x="90" y="88"/>
                  </a:cubicBezTo>
                  <a:cubicBezTo>
                    <a:pt x="90" y="84"/>
                    <a:pt x="93" y="84"/>
                    <a:pt x="94" y="80"/>
                  </a:cubicBezTo>
                  <a:cubicBezTo>
                    <a:pt x="95" y="77"/>
                    <a:pt x="94" y="73"/>
                    <a:pt x="96" y="71"/>
                  </a:cubicBezTo>
                  <a:cubicBezTo>
                    <a:pt x="97" y="69"/>
                    <a:pt x="99" y="69"/>
                    <a:pt x="100" y="67"/>
                  </a:cubicBezTo>
                  <a:cubicBezTo>
                    <a:pt x="101" y="66"/>
                    <a:pt x="102" y="63"/>
                    <a:pt x="102" y="61"/>
                  </a:cubicBezTo>
                  <a:cubicBezTo>
                    <a:pt x="103" y="58"/>
                    <a:pt x="103" y="53"/>
                    <a:pt x="102" y="50"/>
                  </a:cubicBezTo>
                  <a:cubicBezTo>
                    <a:pt x="101" y="48"/>
                    <a:pt x="100" y="48"/>
                    <a:pt x="100" y="46"/>
                  </a:cubicBezTo>
                  <a:cubicBezTo>
                    <a:pt x="100" y="43"/>
                    <a:pt x="101" y="34"/>
                    <a:pt x="101" y="32"/>
                  </a:cubicBezTo>
                  <a:cubicBezTo>
                    <a:pt x="101" y="26"/>
                    <a:pt x="101" y="22"/>
                    <a:pt x="100" y="17"/>
                  </a:cubicBezTo>
                  <a:cubicBezTo>
                    <a:pt x="100" y="17"/>
                    <a:pt x="98" y="12"/>
                    <a:pt x="96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77" y="0"/>
                    <a:pt x="64" y="5"/>
                    <a:pt x="57" y="8"/>
                  </a:cubicBezTo>
                  <a:cubicBezTo>
                    <a:pt x="48" y="11"/>
                    <a:pt x="41" y="25"/>
                    <a:pt x="46" y="45"/>
                  </a:cubicBezTo>
                  <a:cubicBezTo>
                    <a:pt x="46" y="49"/>
                    <a:pt x="44" y="50"/>
                    <a:pt x="44" y="52"/>
                  </a:cubicBezTo>
                  <a:cubicBezTo>
                    <a:pt x="44" y="56"/>
                    <a:pt x="44" y="66"/>
                    <a:pt x="48" y="69"/>
                  </a:cubicBezTo>
                  <a:cubicBezTo>
                    <a:pt x="49" y="69"/>
                    <a:pt x="51" y="70"/>
                    <a:pt x="51" y="69"/>
                  </a:cubicBezTo>
                  <a:cubicBezTo>
                    <a:pt x="52" y="73"/>
                    <a:pt x="52" y="77"/>
                    <a:pt x="53" y="81"/>
                  </a:cubicBezTo>
                  <a:cubicBezTo>
                    <a:pt x="54" y="84"/>
                    <a:pt x="56" y="84"/>
                    <a:pt x="57" y="88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2" y="92"/>
                    <a:pt x="50" y="98"/>
                    <a:pt x="47" y="99"/>
                  </a:cubicBezTo>
                  <a:cubicBezTo>
                    <a:pt x="45" y="100"/>
                    <a:pt x="43" y="100"/>
                    <a:pt x="41" y="101"/>
                  </a:cubicBezTo>
                  <a:cubicBezTo>
                    <a:pt x="34" y="104"/>
                    <a:pt x="25" y="108"/>
                    <a:pt x="18" y="111"/>
                  </a:cubicBezTo>
                  <a:cubicBezTo>
                    <a:pt x="11" y="114"/>
                    <a:pt x="3" y="115"/>
                    <a:pt x="1" y="122"/>
                  </a:cubicBezTo>
                  <a:cubicBezTo>
                    <a:pt x="1" y="127"/>
                    <a:pt x="0" y="138"/>
                    <a:pt x="0" y="144"/>
                  </a:cubicBezTo>
                  <a:cubicBezTo>
                    <a:pt x="147" y="144"/>
                    <a:pt x="147" y="144"/>
                    <a:pt x="147" y="144"/>
                  </a:cubicBezTo>
                  <a:cubicBezTo>
                    <a:pt x="147" y="138"/>
                    <a:pt x="147" y="127"/>
                    <a:pt x="147" y="122"/>
                  </a:cubicBezTo>
                  <a:cubicBezTo>
                    <a:pt x="145" y="115"/>
                    <a:pt x="137" y="114"/>
                    <a:pt x="130" y="111"/>
                  </a:cubicBezTo>
                  <a:close/>
                  <a:moveTo>
                    <a:pt x="171" y="110"/>
                  </a:moveTo>
                  <a:cubicBezTo>
                    <a:pt x="166" y="108"/>
                    <a:pt x="160" y="105"/>
                    <a:pt x="155" y="103"/>
                  </a:cubicBezTo>
                  <a:cubicBezTo>
                    <a:pt x="153" y="103"/>
                    <a:pt x="152" y="102"/>
                    <a:pt x="150" y="102"/>
                  </a:cubicBezTo>
                  <a:cubicBezTo>
                    <a:pt x="149" y="101"/>
                    <a:pt x="147" y="97"/>
                    <a:pt x="146" y="95"/>
                  </a:cubicBezTo>
                  <a:cubicBezTo>
                    <a:pt x="145" y="94"/>
                    <a:pt x="144" y="94"/>
                    <a:pt x="143" y="94"/>
                  </a:cubicBezTo>
                  <a:cubicBezTo>
                    <a:pt x="143" y="91"/>
                    <a:pt x="145" y="91"/>
                    <a:pt x="146" y="88"/>
                  </a:cubicBezTo>
                  <a:cubicBezTo>
                    <a:pt x="147" y="86"/>
                    <a:pt x="146" y="84"/>
                    <a:pt x="147" y="82"/>
                  </a:cubicBezTo>
                  <a:cubicBezTo>
                    <a:pt x="148" y="80"/>
                    <a:pt x="150" y="80"/>
                    <a:pt x="150" y="79"/>
                  </a:cubicBezTo>
                  <a:cubicBezTo>
                    <a:pt x="151" y="78"/>
                    <a:pt x="152" y="76"/>
                    <a:pt x="152" y="75"/>
                  </a:cubicBezTo>
                  <a:cubicBezTo>
                    <a:pt x="152" y="72"/>
                    <a:pt x="153" y="69"/>
                    <a:pt x="152" y="67"/>
                  </a:cubicBezTo>
                  <a:cubicBezTo>
                    <a:pt x="151" y="65"/>
                    <a:pt x="150" y="65"/>
                    <a:pt x="150" y="64"/>
                  </a:cubicBezTo>
                  <a:cubicBezTo>
                    <a:pt x="150" y="62"/>
                    <a:pt x="151" y="55"/>
                    <a:pt x="151" y="54"/>
                  </a:cubicBezTo>
                  <a:cubicBezTo>
                    <a:pt x="151" y="50"/>
                    <a:pt x="151" y="47"/>
                    <a:pt x="150" y="43"/>
                  </a:cubicBezTo>
                  <a:cubicBezTo>
                    <a:pt x="150" y="43"/>
                    <a:pt x="149" y="40"/>
                    <a:pt x="147" y="39"/>
                  </a:cubicBezTo>
                  <a:cubicBezTo>
                    <a:pt x="144" y="38"/>
                    <a:pt x="144" y="38"/>
                    <a:pt x="144" y="38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33" y="31"/>
                    <a:pt x="124" y="35"/>
                    <a:pt x="120" y="37"/>
                  </a:cubicBezTo>
                  <a:cubicBezTo>
                    <a:pt x="113" y="39"/>
                    <a:pt x="108" y="49"/>
                    <a:pt x="111" y="63"/>
                  </a:cubicBezTo>
                  <a:cubicBezTo>
                    <a:pt x="112" y="66"/>
                    <a:pt x="110" y="67"/>
                    <a:pt x="110" y="68"/>
                  </a:cubicBezTo>
                  <a:cubicBezTo>
                    <a:pt x="110" y="71"/>
                    <a:pt x="111" y="78"/>
                    <a:pt x="113" y="80"/>
                  </a:cubicBezTo>
                  <a:cubicBezTo>
                    <a:pt x="114" y="80"/>
                    <a:pt x="116" y="81"/>
                    <a:pt x="116" y="81"/>
                  </a:cubicBezTo>
                  <a:cubicBezTo>
                    <a:pt x="116" y="84"/>
                    <a:pt x="116" y="86"/>
                    <a:pt x="116" y="89"/>
                  </a:cubicBezTo>
                  <a:cubicBezTo>
                    <a:pt x="117" y="91"/>
                    <a:pt x="119" y="91"/>
                    <a:pt x="119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6" y="96"/>
                    <a:pt x="115" y="99"/>
                    <a:pt x="114" y="100"/>
                  </a:cubicBezTo>
                  <a:cubicBezTo>
                    <a:pt x="117" y="101"/>
                    <a:pt x="119" y="103"/>
                    <a:pt x="122" y="104"/>
                  </a:cubicBezTo>
                  <a:cubicBezTo>
                    <a:pt x="125" y="105"/>
                    <a:pt x="128" y="106"/>
                    <a:pt x="131" y="108"/>
                  </a:cubicBezTo>
                  <a:cubicBezTo>
                    <a:pt x="133" y="108"/>
                    <a:pt x="134" y="109"/>
                    <a:pt x="136" y="109"/>
                  </a:cubicBezTo>
                  <a:cubicBezTo>
                    <a:pt x="141" y="111"/>
                    <a:pt x="148" y="114"/>
                    <a:pt x="150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1" y="124"/>
                    <a:pt x="151" y="127"/>
                    <a:pt x="151" y="130"/>
                  </a:cubicBezTo>
                  <a:cubicBezTo>
                    <a:pt x="151" y="131"/>
                    <a:pt x="151" y="133"/>
                    <a:pt x="151" y="134"/>
                  </a:cubicBezTo>
                  <a:cubicBezTo>
                    <a:pt x="184" y="134"/>
                    <a:pt x="184" y="134"/>
                    <a:pt x="184" y="134"/>
                  </a:cubicBezTo>
                  <a:cubicBezTo>
                    <a:pt x="184" y="130"/>
                    <a:pt x="184" y="121"/>
                    <a:pt x="184" y="118"/>
                  </a:cubicBezTo>
                  <a:cubicBezTo>
                    <a:pt x="182" y="113"/>
                    <a:pt x="176" y="112"/>
                    <a:pt x="171" y="110"/>
                  </a:cubicBezTo>
                  <a:close/>
                  <a:moveTo>
                    <a:pt x="210" y="113"/>
                  </a:moveTo>
                  <a:cubicBezTo>
                    <a:pt x="208" y="110"/>
                    <a:pt x="204" y="109"/>
                    <a:pt x="201" y="108"/>
                  </a:cubicBezTo>
                  <a:cubicBezTo>
                    <a:pt x="197" y="106"/>
                    <a:pt x="193" y="105"/>
                    <a:pt x="190" y="103"/>
                  </a:cubicBezTo>
                  <a:cubicBezTo>
                    <a:pt x="188" y="103"/>
                    <a:pt x="187" y="103"/>
                    <a:pt x="186" y="102"/>
                  </a:cubicBezTo>
                  <a:cubicBezTo>
                    <a:pt x="185" y="101"/>
                    <a:pt x="184" y="99"/>
                    <a:pt x="183" y="97"/>
                  </a:cubicBezTo>
                  <a:cubicBezTo>
                    <a:pt x="183" y="97"/>
                    <a:pt x="182" y="97"/>
                    <a:pt x="181" y="97"/>
                  </a:cubicBezTo>
                  <a:cubicBezTo>
                    <a:pt x="181" y="95"/>
                    <a:pt x="183" y="95"/>
                    <a:pt x="183" y="93"/>
                  </a:cubicBezTo>
                  <a:cubicBezTo>
                    <a:pt x="184" y="91"/>
                    <a:pt x="183" y="89"/>
                    <a:pt x="184" y="88"/>
                  </a:cubicBezTo>
                  <a:cubicBezTo>
                    <a:pt x="185" y="87"/>
                    <a:pt x="186" y="87"/>
                    <a:pt x="186" y="86"/>
                  </a:cubicBezTo>
                  <a:cubicBezTo>
                    <a:pt x="187" y="86"/>
                    <a:pt x="187" y="84"/>
                    <a:pt x="187" y="83"/>
                  </a:cubicBezTo>
                  <a:cubicBezTo>
                    <a:pt x="188" y="82"/>
                    <a:pt x="188" y="79"/>
                    <a:pt x="187" y="78"/>
                  </a:cubicBezTo>
                  <a:cubicBezTo>
                    <a:pt x="187" y="77"/>
                    <a:pt x="186" y="77"/>
                    <a:pt x="186" y="76"/>
                  </a:cubicBezTo>
                  <a:cubicBezTo>
                    <a:pt x="186" y="74"/>
                    <a:pt x="187" y="70"/>
                    <a:pt x="187" y="69"/>
                  </a:cubicBezTo>
                  <a:cubicBezTo>
                    <a:pt x="187" y="66"/>
                    <a:pt x="187" y="64"/>
                    <a:pt x="186" y="61"/>
                  </a:cubicBezTo>
                  <a:cubicBezTo>
                    <a:pt x="186" y="61"/>
                    <a:pt x="185" y="59"/>
                    <a:pt x="184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0" y="57"/>
                    <a:pt x="180" y="57"/>
                    <a:pt x="180" y="57"/>
                  </a:cubicBezTo>
                  <a:cubicBezTo>
                    <a:pt x="175" y="53"/>
                    <a:pt x="168" y="55"/>
                    <a:pt x="165" y="57"/>
                  </a:cubicBezTo>
                  <a:cubicBezTo>
                    <a:pt x="160" y="58"/>
                    <a:pt x="157" y="65"/>
                    <a:pt x="159" y="75"/>
                  </a:cubicBezTo>
                  <a:cubicBezTo>
                    <a:pt x="160" y="77"/>
                    <a:pt x="158" y="78"/>
                    <a:pt x="158" y="79"/>
                  </a:cubicBezTo>
                  <a:cubicBezTo>
                    <a:pt x="158" y="81"/>
                    <a:pt x="159" y="86"/>
                    <a:pt x="160" y="87"/>
                  </a:cubicBezTo>
                  <a:cubicBezTo>
                    <a:pt x="161" y="87"/>
                    <a:pt x="162" y="87"/>
                    <a:pt x="162" y="87"/>
                  </a:cubicBezTo>
                  <a:cubicBezTo>
                    <a:pt x="162" y="89"/>
                    <a:pt x="162" y="91"/>
                    <a:pt x="163" y="93"/>
                  </a:cubicBezTo>
                  <a:cubicBezTo>
                    <a:pt x="163" y="95"/>
                    <a:pt x="164" y="95"/>
                    <a:pt x="165" y="97"/>
                  </a:cubicBezTo>
                  <a:cubicBezTo>
                    <a:pt x="163" y="97"/>
                    <a:pt x="163" y="97"/>
                    <a:pt x="163" y="97"/>
                  </a:cubicBezTo>
                  <a:cubicBezTo>
                    <a:pt x="163" y="98"/>
                    <a:pt x="162" y="101"/>
                    <a:pt x="161" y="102"/>
                  </a:cubicBezTo>
                  <a:cubicBezTo>
                    <a:pt x="162" y="103"/>
                    <a:pt x="164" y="103"/>
                    <a:pt x="166" y="104"/>
                  </a:cubicBezTo>
                  <a:cubicBezTo>
                    <a:pt x="168" y="105"/>
                    <a:pt x="171" y="106"/>
                    <a:pt x="173" y="107"/>
                  </a:cubicBezTo>
                  <a:cubicBezTo>
                    <a:pt x="174" y="107"/>
                    <a:pt x="175" y="108"/>
                    <a:pt x="176" y="108"/>
                  </a:cubicBezTo>
                  <a:cubicBezTo>
                    <a:pt x="180" y="110"/>
                    <a:pt x="185" y="111"/>
                    <a:pt x="187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7" y="118"/>
                    <a:pt x="187" y="118"/>
                    <a:pt x="187" y="118"/>
                  </a:cubicBezTo>
                  <a:cubicBezTo>
                    <a:pt x="187" y="119"/>
                    <a:pt x="187" y="121"/>
                    <a:pt x="187" y="124"/>
                  </a:cubicBezTo>
                  <a:cubicBezTo>
                    <a:pt x="187" y="124"/>
                    <a:pt x="187" y="124"/>
                    <a:pt x="187" y="125"/>
                  </a:cubicBezTo>
                  <a:cubicBezTo>
                    <a:pt x="210" y="125"/>
                    <a:pt x="210" y="125"/>
                    <a:pt x="210" y="125"/>
                  </a:cubicBezTo>
                  <a:cubicBezTo>
                    <a:pt x="210" y="121"/>
                    <a:pt x="210" y="116"/>
                    <a:pt x="210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9" name="矩形 38"/>
            <p:cNvSpPr/>
            <p:nvPr/>
          </p:nvSpPr>
          <p:spPr>
            <a:xfrm>
              <a:off x="1901428" y="3077766"/>
              <a:ext cx="1422797" cy="204788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1013" dirty="0"/>
                <a:t>在此添加关键字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877617" y="3312319"/>
              <a:ext cx="2374106" cy="507829"/>
            </a:xfrm>
            <a:prstGeom prst="rect">
              <a:avLst/>
            </a:prstGeom>
          </p:spPr>
          <p:txBody>
            <a:bodyPr lIns="91438" tIns="45719" rIns="91438" bIns="4571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consectetuer adipiscing elit. Maecenas porttitor congue massa.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000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 rot="16200000">
            <a:off x="3251597" y="1545828"/>
            <a:ext cx="1057275" cy="883444"/>
          </a:xfrm>
          <a:custGeom>
            <a:avLst/>
            <a:gdLst>
              <a:gd name="connsiteX0" fmla="*/ 1771650 w 1771650"/>
              <a:gd name="connsiteY0" fmla="*/ 0 h 1666875"/>
              <a:gd name="connsiteX1" fmla="*/ 1771650 w 1771650"/>
              <a:gd name="connsiteY1" fmla="*/ 1666875 h 1666875"/>
              <a:gd name="connsiteX2" fmla="*/ 0 w 1771650"/>
              <a:gd name="connsiteY2" fmla="*/ 1666875 h 1666875"/>
              <a:gd name="connsiteX3" fmla="*/ 553936 w 1771650"/>
              <a:gd name="connsiteY3" fmla="*/ 833438 h 1666875"/>
              <a:gd name="connsiteX4" fmla="*/ 0 w 1771650"/>
              <a:gd name="connsiteY4" fmla="*/ 0 h 1666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/>
          <a:lstStyle/>
          <a:p>
            <a:pPr algn="ctr">
              <a:defRPr/>
            </a:pPr>
            <a:r>
              <a:rPr lang="en-US" altLang="zh-CN" sz="4050" dirty="0">
                <a:solidFill>
                  <a:schemeClr val="bg1"/>
                </a:solidFill>
              </a:rPr>
              <a:t>01</a:t>
            </a:r>
            <a:endParaRPr lang="zh-CN" altLang="en-US" sz="4050" dirty="0">
              <a:solidFill>
                <a:schemeClr val="bg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rot="16200000">
            <a:off x="4611887" y="1545233"/>
            <a:ext cx="1057275" cy="884635"/>
          </a:xfrm>
          <a:custGeom>
            <a:avLst/>
            <a:gdLst>
              <a:gd name="connsiteX0" fmla="*/ 1771650 w 1771650"/>
              <a:gd name="connsiteY0" fmla="*/ 0 h 1666875"/>
              <a:gd name="connsiteX1" fmla="*/ 1771650 w 1771650"/>
              <a:gd name="connsiteY1" fmla="*/ 1666875 h 1666875"/>
              <a:gd name="connsiteX2" fmla="*/ 0 w 1771650"/>
              <a:gd name="connsiteY2" fmla="*/ 1666875 h 1666875"/>
              <a:gd name="connsiteX3" fmla="*/ 553936 w 1771650"/>
              <a:gd name="connsiteY3" fmla="*/ 833438 h 1666875"/>
              <a:gd name="connsiteX4" fmla="*/ 0 w 1771650"/>
              <a:gd name="connsiteY4" fmla="*/ 0 h 1666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/>
          <a:lstStyle/>
          <a:p>
            <a:pPr algn="ctr">
              <a:defRPr/>
            </a:pPr>
            <a:r>
              <a:rPr lang="en-US" altLang="zh-CN" sz="4050" dirty="0">
                <a:solidFill>
                  <a:schemeClr val="bg1"/>
                </a:solidFill>
              </a:rPr>
              <a:t>02</a:t>
            </a:r>
            <a:endParaRPr lang="zh-CN" altLang="en-US" sz="4050" dirty="0">
              <a:solidFill>
                <a:schemeClr val="bg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 rot="16200000">
            <a:off x="3237310" y="2831703"/>
            <a:ext cx="1057275" cy="883444"/>
          </a:xfrm>
          <a:custGeom>
            <a:avLst/>
            <a:gdLst>
              <a:gd name="connsiteX0" fmla="*/ 1771650 w 1771650"/>
              <a:gd name="connsiteY0" fmla="*/ 0 h 1666875"/>
              <a:gd name="connsiteX1" fmla="*/ 1771650 w 1771650"/>
              <a:gd name="connsiteY1" fmla="*/ 1666875 h 1666875"/>
              <a:gd name="connsiteX2" fmla="*/ 0 w 1771650"/>
              <a:gd name="connsiteY2" fmla="*/ 1666875 h 1666875"/>
              <a:gd name="connsiteX3" fmla="*/ 553936 w 1771650"/>
              <a:gd name="connsiteY3" fmla="*/ 833438 h 1666875"/>
              <a:gd name="connsiteX4" fmla="*/ 0 w 1771650"/>
              <a:gd name="connsiteY4" fmla="*/ 0 h 1666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close/>
              </a:path>
            </a:pathLst>
          </a:custGeom>
          <a:solidFill>
            <a:srgbClr val="0E8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/>
          <a:lstStyle/>
          <a:p>
            <a:pPr algn="ctr">
              <a:defRPr/>
            </a:pPr>
            <a:r>
              <a:rPr lang="en-US" altLang="zh-CN" sz="4050" dirty="0">
                <a:solidFill>
                  <a:schemeClr val="bg1"/>
                </a:solidFill>
              </a:rPr>
              <a:t>03</a:t>
            </a:r>
            <a:endParaRPr lang="zh-CN" altLang="en-US" sz="4050" dirty="0">
              <a:solidFill>
                <a:schemeClr val="bg1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 rot="16200000">
            <a:off x="4597599" y="2831108"/>
            <a:ext cx="1057275" cy="884635"/>
          </a:xfrm>
          <a:custGeom>
            <a:avLst/>
            <a:gdLst>
              <a:gd name="connsiteX0" fmla="*/ 1771650 w 1771650"/>
              <a:gd name="connsiteY0" fmla="*/ 0 h 1666875"/>
              <a:gd name="connsiteX1" fmla="*/ 1771650 w 1771650"/>
              <a:gd name="connsiteY1" fmla="*/ 1666875 h 1666875"/>
              <a:gd name="connsiteX2" fmla="*/ 0 w 1771650"/>
              <a:gd name="connsiteY2" fmla="*/ 1666875 h 1666875"/>
              <a:gd name="connsiteX3" fmla="*/ 553936 w 1771650"/>
              <a:gd name="connsiteY3" fmla="*/ 833438 h 1666875"/>
              <a:gd name="connsiteX4" fmla="*/ 0 w 1771650"/>
              <a:gd name="connsiteY4" fmla="*/ 0 h 1666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666875">
                <a:moveTo>
                  <a:pt x="1771650" y="0"/>
                </a:moveTo>
                <a:lnTo>
                  <a:pt x="1771650" y="1666875"/>
                </a:lnTo>
                <a:lnTo>
                  <a:pt x="0" y="1666875"/>
                </a:lnTo>
                <a:lnTo>
                  <a:pt x="553936" y="833438"/>
                </a:lnTo>
                <a:lnTo>
                  <a:pt x="0" y="0"/>
                </a:lnTo>
                <a:close/>
              </a:path>
            </a:pathLst>
          </a:custGeom>
          <a:solidFill>
            <a:srgbClr val="95C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/>
          <a:lstStyle/>
          <a:p>
            <a:pPr algn="ctr">
              <a:defRPr/>
            </a:pPr>
            <a:r>
              <a:rPr lang="en-US" altLang="zh-CN" sz="4050" dirty="0">
                <a:solidFill>
                  <a:schemeClr val="bg1"/>
                </a:solidFill>
              </a:rPr>
              <a:t>04</a:t>
            </a:r>
            <a:endParaRPr lang="zh-CN" altLang="en-US" sz="405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28097" y="1458912"/>
            <a:ext cx="2489597" cy="761745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>
              <a:defRPr/>
            </a:pP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1" name="矩形 10"/>
          <p:cNvSpPr/>
          <p:nvPr/>
        </p:nvSpPr>
        <p:spPr>
          <a:xfrm>
            <a:off x="5728097" y="2742406"/>
            <a:ext cx="2489597" cy="761745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>
              <a:defRPr/>
            </a:pP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2" name="矩形 11"/>
          <p:cNvSpPr/>
          <p:nvPr/>
        </p:nvSpPr>
        <p:spPr>
          <a:xfrm>
            <a:off x="709613" y="1458912"/>
            <a:ext cx="2489597" cy="761745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>
              <a:defRPr/>
            </a:pP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sp>
        <p:nvSpPr>
          <p:cNvPr id="13" name="矩形 12"/>
          <p:cNvSpPr/>
          <p:nvPr/>
        </p:nvSpPr>
        <p:spPr>
          <a:xfrm>
            <a:off x="709613" y="2742406"/>
            <a:ext cx="2489597" cy="761745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r">
              <a:defRPr/>
            </a:pP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val="45465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29"/>
          <p:cNvCxnSpPr/>
          <p:nvPr/>
        </p:nvCxnSpPr>
        <p:spPr>
          <a:xfrm>
            <a:off x="0" y="4275428"/>
            <a:ext cx="9144000" cy="0"/>
          </a:xfrm>
          <a:prstGeom prst="line">
            <a:avLst/>
          </a:prstGeom>
          <a:ln>
            <a:solidFill>
              <a:srgbClr val="08A81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1896788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67C0C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327022" y="1203598"/>
            <a:ext cx="1333322" cy="2791051"/>
            <a:chOff x="1115616" y="1077584"/>
            <a:chExt cx="1224136" cy="2562492"/>
          </a:xfrm>
        </p:grpSpPr>
        <p:sp>
          <p:nvSpPr>
            <p:cNvPr id="33" name="任意多边形 32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067C0C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rgbClr val="08A8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第一阶段</a:t>
              </a:r>
            </a:p>
          </p:txBody>
        </p:sp>
        <p:sp>
          <p:nvSpPr>
            <p:cNvPr id="36" name="文本框 16"/>
            <p:cNvSpPr txBox="1"/>
            <p:nvPr/>
          </p:nvSpPr>
          <p:spPr>
            <a:xfrm>
              <a:off x="1368152" y="1253361"/>
              <a:ext cx="683569" cy="48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17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</a:p>
          </p:txBody>
        </p:sp>
      </p:grpSp>
      <p:sp>
        <p:nvSpPr>
          <p:cNvPr id="38" name="椭圆 37"/>
          <p:cNvSpPr/>
          <p:nvPr/>
        </p:nvSpPr>
        <p:spPr>
          <a:xfrm>
            <a:off x="3655339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8A810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085575" y="1203598"/>
            <a:ext cx="1333322" cy="2791051"/>
            <a:chOff x="1115616" y="1077584"/>
            <a:chExt cx="1224136" cy="2562492"/>
          </a:xfrm>
        </p:grpSpPr>
        <p:sp>
          <p:nvSpPr>
            <p:cNvPr id="40" name="任意多边形 39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08A810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rgbClr val="08A8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第二阶段</a:t>
              </a:r>
              <a:endParaRPr lang="zh-CN" altLang="en-US" sz="1400" b="1" dirty="0">
                <a:solidFill>
                  <a:srgbClr val="08A81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24"/>
            <p:cNvSpPr txBox="1"/>
            <p:nvPr/>
          </p:nvSpPr>
          <p:spPr>
            <a:xfrm>
              <a:off x="1368152" y="1253361"/>
              <a:ext cx="683569" cy="48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25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</a:p>
          </p:txBody>
        </p:sp>
      </p:grpSp>
      <p:sp>
        <p:nvSpPr>
          <p:cNvPr id="45" name="椭圆 44"/>
          <p:cNvSpPr/>
          <p:nvPr/>
        </p:nvSpPr>
        <p:spPr>
          <a:xfrm>
            <a:off x="5413893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67C0C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844129" y="1203598"/>
            <a:ext cx="1333322" cy="2791051"/>
            <a:chOff x="1115616" y="1077584"/>
            <a:chExt cx="1224136" cy="2562492"/>
          </a:xfrm>
        </p:grpSpPr>
        <p:sp>
          <p:nvSpPr>
            <p:cNvPr id="47" name="任意多边形 46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067C0C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rgbClr val="08A8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第三阶段</a:t>
              </a:r>
              <a:endParaRPr lang="zh-CN" altLang="en-US" sz="1400" b="1" dirty="0">
                <a:solidFill>
                  <a:srgbClr val="08A81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31"/>
            <p:cNvSpPr txBox="1"/>
            <p:nvPr/>
          </p:nvSpPr>
          <p:spPr>
            <a:xfrm>
              <a:off x="1368152" y="1253361"/>
              <a:ext cx="683569" cy="48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32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</a:p>
          </p:txBody>
        </p:sp>
      </p:grpSp>
      <p:sp>
        <p:nvSpPr>
          <p:cNvPr id="52" name="椭圆 51"/>
          <p:cNvSpPr/>
          <p:nvPr/>
        </p:nvSpPr>
        <p:spPr>
          <a:xfrm>
            <a:off x="7172448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8A810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602682" y="1203598"/>
            <a:ext cx="1333322" cy="2791051"/>
            <a:chOff x="1115616" y="1077584"/>
            <a:chExt cx="1224136" cy="2562492"/>
          </a:xfrm>
        </p:grpSpPr>
        <p:sp>
          <p:nvSpPr>
            <p:cNvPr id="54" name="任意多边形 53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08A810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rgbClr val="08A8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第四阶段</a:t>
              </a:r>
              <a:endParaRPr lang="zh-CN" altLang="en-US" sz="1400" b="1" dirty="0">
                <a:solidFill>
                  <a:srgbClr val="08A81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38"/>
            <p:cNvSpPr txBox="1"/>
            <p:nvPr/>
          </p:nvSpPr>
          <p:spPr>
            <a:xfrm>
              <a:off x="1368152" y="1253361"/>
              <a:ext cx="683569" cy="48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39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433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8" grpId="0" animBg="1"/>
      <p:bldP spid="45" grpId="0" animBg="1"/>
      <p:bldP spid="5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887934" y="1069181"/>
            <a:ext cx="1366838" cy="669412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05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ctr">
              <a:defRPr/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Lorem ipsum dolor sit amet, consectetuer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  <p:sp>
        <p:nvSpPr>
          <p:cNvPr id="12" name="矩形 11"/>
          <p:cNvSpPr/>
          <p:nvPr/>
        </p:nvSpPr>
        <p:spPr>
          <a:xfrm>
            <a:off x="3484561" y="1069181"/>
            <a:ext cx="1366838" cy="669412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05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ctr">
              <a:defRPr/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Lorem ipsum dolor sit amet, consectetuer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  <p:sp>
        <p:nvSpPr>
          <p:cNvPr id="13" name="矩形 12"/>
          <p:cNvSpPr/>
          <p:nvPr/>
        </p:nvSpPr>
        <p:spPr>
          <a:xfrm>
            <a:off x="4220368" y="3727847"/>
            <a:ext cx="1366838" cy="669412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05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ctr">
              <a:defRPr/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Lorem ipsum dolor sit amet, consectetuer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  <p:sp>
        <p:nvSpPr>
          <p:cNvPr id="14" name="矩形 13"/>
          <p:cNvSpPr/>
          <p:nvPr/>
        </p:nvSpPr>
        <p:spPr>
          <a:xfrm>
            <a:off x="2759471" y="3727847"/>
            <a:ext cx="1366838" cy="669412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05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 algn="ctr">
              <a:defRPr/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Lorem ipsum dolor sit amet, consectetuer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178447" y="1868092"/>
            <a:ext cx="887015" cy="935831"/>
            <a:chOff x="2178447" y="1868092"/>
            <a:chExt cx="887015" cy="935831"/>
          </a:xfrm>
        </p:grpSpPr>
        <p:sp>
          <p:nvSpPr>
            <p:cNvPr id="6" name="任意多边形 5"/>
            <p:cNvSpPr/>
            <p:nvPr/>
          </p:nvSpPr>
          <p:spPr>
            <a:xfrm rot="2773790">
              <a:off x="2154039" y="1892500"/>
              <a:ext cx="935831" cy="887015"/>
            </a:xfrm>
            <a:custGeom>
              <a:avLst/>
              <a:gdLst>
                <a:gd name="connsiteX0" fmla="*/ 173223 w 1247761"/>
                <a:gd name="connsiteY0" fmla="*/ 173223 h 1182838"/>
                <a:gd name="connsiteX1" fmla="*/ 591419 w 1247761"/>
                <a:gd name="connsiteY1" fmla="*/ 0 h 1182838"/>
                <a:gd name="connsiteX2" fmla="*/ 1247761 w 1247761"/>
                <a:gd name="connsiteY2" fmla="*/ 0 h 1182838"/>
                <a:gd name="connsiteX3" fmla="*/ 1247760 w 1247761"/>
                <a:gd name="connsiteY3" fmla="*/ 1182838 h 1182838"/>
                <a:gd name="connsiteX4" fmla="*/ 591419 w 1247761"/>
                <a:gd name="connsiteY4" fmla="*/ 1182837 h 1182838"/>
                <a:gd name="connsiteX5" fmla="*/ 0 w 1247761"/>
                <a:gd name="connsiteY5" fmla="*/ 591418 h 1182838"/>
                <a:gd name="connsiteX6" fmla="*/ 0 w 1247761"/>
                <a:gd name="connsiteY6" fmla="*/ 591419 h 1182838"/>
                <a:gd name="connsiteX7" fmla="*/ 173223 w 1247761"/>
                <a:gd name="connsiteY7" fmla="*/ 173223 h 118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7761" h="1182838">
                  <a:moveTo>
                    <a:pt x="173223" y="173223"/>
                  </a:moveTo>
                  <a:cubicBezTo>
                    <a:pt x="280248" y="66197"/>
                    <a:pt x="428103" y="0"/>
                    <a:pt x="591419" y="0"/>
                  </a:cubicBezTo>
                  <a:lnTo>
                    <a:pt x="1247761" y="0"/>
                  </a:lnTo>
                  <a:lnTo>
                    <a:pt x="1247760" y="1182838"/>
                  </a:lnTo>
                  <a:lnTo>
                    <a:pt x="591419" y="1182837"/>
                  </a:lnTo>
                  <a:cubicBezTo>
                    <a:pt x="264787" y="1182837"/>
                    <a:pt x="0" y="918050"/>
                    <a:pt x="0" y="591418"/>
                  </a:cubicBezTo>
                  <a:lnTo>
                    <a:pt x="0" y="591419"/>
                  </a:lnTo>
                  <a:cubicBezTo>
                    <a:pt x="0" y="428103"/>
                    <a:pt x="66197" y="280248"/>
                    <a:pt x="173223" y="173223"/>
                  </a:cubicBezTo>
                  <a:close/>
                </a:path>
              </a:pathLst>
            </a:cu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grpSp>
          <p:nvGrpSpPr>
            <p:cNvPr id="17" name="组合 16"/>
            <p:cNvGrpSpPr>
              <a:grpSpLocks noChangeAspect="1"/>
            </p:cNvGrpSpPr>
            <p:nvPr/>
          </p:nvGrpSpPr>
          <p:grpSpPr>
            <a:xfrm>
              <a:off x="2371160" y="2144558"/>
              <a:ext cx="444736" cy="405000"/>
              <a:chOff x="1549401" y="1663700"/>
              <a:chExt cx="461963" cy="420688"/>
            </a:xfrm>
            <a:solidFill>
              <a:schemeClr val="bg1"/>
            </a:solidFill>
          </p:grpSpPr>
          <p:sp>
            <p:nvSpPr>
              <p:cNvPr id="18" name="Freeform 299"/>
              <p:cNvSpPr>
                <a:spLocks/>
              </p:cNvSpPr>
              <p:nvPr/>
            </p:nvSpPr>
            <p:spPr bwMode="auto">
              <a:xfrm>
                <a:off x="1903414" y="1873250"/>
                <a:ext cx="25400" cy="30163"/>
              </a:xfrm>
              <a:custGeom>
                <a:avLst/>
                <a:gdLst>
                  <a:gd name="T0" fmla="*/ 3 w 7"/>
                  <a:gd name="T1" fmla="*/ 0 h 8"/>
                  <a:gd name="T2" fmla="*/ 0 w 7"/>
                  <a:gd name="T3" fmla="*/ 3 h 8"/>
                  <a:gd name="T4" fmla="*/ 0 w 7"/>
                  <a:gd name="T5" fmla="*/ 8 h 8"/>
                  <a:gd name="T6" fmla="*/ 2 w 7"/>
                  <a:gd name="T7" fmla="*/ 8 h 8"/>
                  <a:gd name="T8" fmla="*/ 7 w 7"/>
                  <a:gd name="T9" fmla="*/ 3 h 8"/>
                  <a:gd name="T10" fmla="*/ 3 w 7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8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1"/>
                      <a:pt x="5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19" name="Freeform 300"/>
              <p:cNvSpPr>
                <a:spLocks noEditPoints="1"/>
              </p:cNvSpPr>
              <p:nvPr/>
            </p:nvSpPr>
            <p:spPr bwMode="auto">
              <a:xfrm>
                <a:off x="1549401" y="1663700"/>
                <a:ext cx="420688" cy="420688"/>
              </a:xfrm>
              <a:custGeom>
                <a:avLst/>
                <a:gdLst>
                  <a:gd name="T0" fmla="*/ 74 w 112"/>
                  <a:gd name="T1" fmla="*/ 64 h 112"/>
                  <a:gd name="T2" fmla="*/ 74 w 112"/>
                  <a:gd name="T3" fmla="*/ 59 h 112"/>
                  <a:gd name="T4" fmla="*/ 97 w 112"/>
                  <a:gd name="T5" fmla="*/ 36 h 112"/>
                  <a:gd name="T6" fmla="*/ 112 w 112"/>
                  <a:gd name="T7" fmla="*/ 41 h 112"/>
                  <a:gd name="T8" fmla="*/ 110 w 112"/>
                  <a:gd name="T9" fmla="*/ 38 h 112"/>
                  <a:gd name="T10" fmla="*/ 75 w 112"/>
                  <a:gd name="T11" fmla="*/ 3 h 112"/>
                  <a:gd name="T12" fmla="*/ 63 w 112"/>
                  <a:gd name="T13" fmla="*/ 3 h 112"/>
                  <a:gd name="T14" fmla="*/ 4 w 112"/>
                  <a:gd name="T15" fmla="*/ 62 h 112"/>
                  <a:gd name="T16" fmla="*/ 4 w 112"/>
                  <a:gd name="T17" fmla="*/ 74 h 112"/>
                  <a:gd name="T18" fmla="*/ 39 w 112"/>
                  <a:gd name="T19" fmla="*/ 109 h 112"/>
                  <a:gd name="T20" fmla="*/ 51 w 112"/>
                  <a:gd name="T21" fmla="*/ 109 h 112"/>
                  <a:gd name="T22" fmla="*/ 66 w 112"/>
                  <a:gd name="T23" fmla="*/ 93 h 112"/>
                  <a:gd name="T24" fmla="*/ 66 w 112"/>
                  <a:gd name="T25" fmla="*/ 89 h 112"/>
                  <a:gd name="T26" fmla="*/ 68 w 112"/>
                  <a:gd name="T27" fmla="*/ 82 h 112"/>
                  <a:gd name="T28" fmla="*/ 66 w 112"/>
                  <a:gd name="T29" fmla="*/ 75 h 112"/>
                  <a:gd name="T30" fmla="*/ 74 w 112"/>
                  <a:gd name="T31" fmla="*/ 64 h 112"/>
                  <a:gd name="T32" fmla="*/ 26 w 112"/>
                  <a:gd name="T33" fmla="*/ 90 h 112"/>
                  <a:gd name="T34" fmla="*/ 25 w 112"/>
                  <a:gd name="T35" fmla="*/ 88 h 112"/>
                  <a:gd name="T36" fmla="*/ 54 w 112"/>
                  <a:gd name="T37" fmla="*/ 59 h 112"/>
                  <a:gd name="T38" fmla="*/ 56 w 112"/>
                  <a:gd name="T39" fmla="*/ 59 h 112"/>
                  <a:gd name="T40" fmla="*/ 56 w 112"/>
                  <a:gd name="T41" fmla="*/ 61 h 112"/>
                  <a:gd name="T42" fmla="*/ 27 w 112"/>
                  <a:gd name="T43" fmla="*/ 90 h 112"/>
                  <a:gd name="T44" fmla="*/ 26 w 112"/>
                  <a:gd name="T45" fmla="*/ 90 h 112"/>
                  <a:gd name="T46" fmla="*/ 55 w 112"/>
                  <a:gd name="T47" fmla="*/ 84 h 112"/>
                  <a:gd name="T48" fmla="*/ 38 w 112"/>
                  <a:gd name="T49" fmla="*/ 101 h 112"/>
                  <a:gd name="T50" fmla="*/ 36 w 112"/>
                  <a:gd name="T51" fmla="*/ 100 h 112"/>
                  <a:gd name="T52" fmla="*/ 36 w 112"/>
                  <a:gd name="T53" fmla="*/ 99 h 112"/>
                  <a:gd name="T54" fmla="*/ 53 w 112"/>
                  <a:gd name="T55" fmla="*/ 81 h 112"/>
                  <a:gd name="T56" fmla="*/ 55 w 112"/>
                  <a:gd name="T57" fmla="*/ 82 h 112"/>
                  <a:gd name="T58" fmla="*/ 55 w 112"/>
                  <a:gd name="T59" fmla="*/ 84 h 112"/>
                  <a:gd name="T60" fmla="*/ 59 w 112"/>
                  <a:gd name="T61" fmla="*/ 69 h 112"/>
                  <a:gd name="T62" fmla="*/ 33 w 112"/>
                  <a:gd name="T63" fmla="*/ 95 h 112"/>
                  <a:gd name="T64" fmla="*/ 31 w 112"/>
                  <a:gd name="T65" fmla="*/ 95 h 112"/>
                  <a:gd name="T66" fmla="*/ 31 w 112"/>
                  <a:gd name="T67" fmla="*/ 93 h 112"/>
                  <a:gd name="T68" fmla="*/ 57 w 112"/>
                  <a:gd name="T69" fmla="*/ 67 h 112"/>
                  <a:gd name="T70" fmla="*/ 59 w 112"/>
                  <a:gd name="T71" fmla="*/ 67 h 112"/>
                  <a:gd name="T72" fmla="*/ 59 w 112"/>
                  <a:gd name="T73" fmla="*/ 69 h 112"/>
                  <a:gd name="T74" fmla="*/ 20 w 112"/>
                  <a:gd name="T75" fmla="*/ 80 h 112"/>
                  <a:gd name="T76" fmla="*/ 16 w 112"/>
                  <a:gd name="T77" fmla="*/ 80 h 112"/>
                  <a:gd name="T78" fmla="*/ 9 w 112"/>
                  <a:gd name="T79" fmla="*/ 73 h 112"/>
                  <a:gd name="T80" fmla="*/ 9 w 112"/>
                  <a:gd name="T81" fmla="*/ 69 h 112"/>
                  <a:gd name="T82" fmla="*/ 70 w 112"/>
                  <a:gd name="T83" fmla="*/ 8 h 112"/>
                  <a:gd name="T84" fmla="*/ 74 w 112"/>
                  <a:gd name="T85" fmla="*/ 8 h 112"/>
                  <a:gd name="T86" fmla="*/ 80 w 112"/>
                  <a:gd name="T87" fmla="*/ 15 h 112"/>
                  <a:gd name="T88" fmla="*/ 80 w 112"/>
                  <a:gd name="T89" fmla="*/ 19 h 112"/>
                  <a:gd name="T90" fmla="*/ 20 w 112"/>
                  <a:gd name="T91" fmla="*/ 8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2" h="112">
                    <a:moveTo>
                      <a:pt x="74" y="64"/>
                    </a:moveTo>
                    <a:cubicBezTo>
                      <a:pt x="74" y="59"/>
                      <a:pt x="74" y="59"/>
                      <a:pt x="74" y="59"/>
                    </a:cubicBezTo>
                    <a:cubicBezTo>
                      <a:pt x="74" y="47"/>
                      <a:pt x="84" y="36"/>
                      <a:pt x="97" y="36"/>
                    </a:cubicBezTo>
                    <a:cubicBezTo>
                      <a:pt x="103" y="36"/>
                      <a:pt x="108" y="38"/>
                      <a:pt x="112" y="41"/>
                    </a:cubicBezTo>
                    <a:cubicBezTo>
                      <a:pt x="111" y="40"/>
                      <a:pt x="111" y="39"/>
                      <a:pt x="110" y="38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1" y="0"/>
                      <a:pt x="66" y="0"/>
                      <a:pt x="63" y="3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0" y="65"/>
                      <a:pt x="0" y="71"/>
                      <a:pt x="4" y="74"/>
                    </a:cubicBezTo>
                    <a:cubicBezTo>
                      <a:pt x="39" y="109"/>
                      <a:pt x="39" y="109"/>
                      <a:pt x="39" y="109"/>
                    </a:cubicBezTo>
                    <a:cubicBezTo>
                      <a:pt x="42" y="112"/>
                      <a:pt x="47" y="112"/>
                      <a:pt x="51" y="109"/>
                    </a:cubicBezTo>
                    <a:cubicBezTo>
                      <a:pt x="66" y="93"/>
                      <a:pt x="66" y="93"/>
                      <a:pt x="66" y="93"/>
                    </a:cubicBezTo>
                    <a:cubicBezTo>
                      <a:pt x="66" y="92"/>
                      <a:pt x="66" y="90"/>
                      <a:pt x="66" y="89"/>
                    </a:cubicBezTo>
                    <a:cubicBezTo>
                      <a:pt x="66" y="86"/>
                      <a:pt x="66" y="84"/>
                      <a:pt x="68" y="82"/>
                    </a:cubicBezTo>
                    <a:cubicBezTo>
                      <a:pt x="66" y="80"/>
                      <a:pt x="66" y="78"/>
                      <a:pt x="66" y="75"/>
                    </a:cubicBezTo>
                    <a:cubicBezTo>
                      <a:pt x="66" y="70"/>
                      <a:pt x="69" y="65"/>
                      <a:pt x="74" y="64"/>
                    </a:cubicBezTo>
                    <a:close/>
                    <a:moveTo>
                      <a:pt x="26" y="90"/>
                    </a:moveTo>
                    <a:cubicBezTo>
                      <a:pt x="25" y="89"/>
                      <a:pt x="25" y="88"/>
                      <a:pt x="25" y="88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5" y="59"/>
                      <a:pt x="55" y="59"/>
                      <a:pt x="56" y="59"/>
                    </a:cubicBezTo>
                    <a:cubicBezTo>
                      <a:pt x="56" y="60"/>
                      <a:pt x="57" y="61"/>
                      <a:pt x="56" y="61"/>
                    </a:cubicBezTo>
                    <a:cubicBezTo>
                      <a:pt x="27" y="90"/>
                      <a:pt x="27" y="90"/>
                      <a:pt x="27" y="90"/>
                    </a:cubicBezTo>
                    <a:cubicBezTo>
                      <a:pt x="27" y="90"/>
                      <a:pt x="26" y="90"/>
                      <a:pt x="26" y="90"/>
                    </a:cubicBezTo>
                    <a:close/>
                    <a:moveTo>
                      <a:pt x="55" y="84"/>
                    </a:moveTo>
                    <a:cubicBezTo>
                      <a:pt x="38" y="101"/>
                      <a:pt x="38" y="101"/>
                      <a:pt x="38" y="101"/>
                    </a:cubicBezTo>
                    <a:cubicBezTo>
                      <a:pt x="38" y="101"/>
                      <a:pt x="37" y="101"/>
                      <a:pt x="36" y="100"/>
                    </a:cubicBezTo>
                    <a:cubicBezTo>
                      <a:pt x="36" y="100"/>
                      <a:pt x="36" y="99"/>
                      <a:pt x="36" y="99"/>
                    </a:cubicBezTo>
                    <a:cubicBezTo>
                      <a:pt x="53" y="81"/>
                      <a:pt x="53" y="81"/>
                      <a:pt x="53" y="81"/>
                    </a:cubicBezTo>
                    <a:cubicBezTo>
                      <a:pt x="54" y="81"/>
                      <a:pt x="55" y="81"/>
                      <a:pt x="55" y="82"/>
                    </a:cubicBezTo>
                    <a:cubicBezTo>
                      <a:pt x="56" y="82"/>
                      <a:pt x="56" y="83"/>
                      <a:pt x="55" y="84"/>
                    </a:cubicBezTo>
                    <a:close/>
                    <a:moveTo>
                      <a:pt x="59" y="69"/>
                    </a:moveTo>
                    <a:cubicBezTo>
                      <a:pt x="33" y="95"/>
                      <a:pt x="33" y="95"/>
                      <a:pt x="33" y="95"/>
                    </a:cubicBezTo>
                    <a:cubicBezTo>
                      <a:pt x="32" y="96"/>
                      <a:pt x="32" y="96"/>
                      <a:pt x="31" y="95"/>
                    </a:cubicBezTo>
                    <a:cubicBezTo>
                      <a:pt x="30" y="94"/>
                      <a:pt x="30" y="94"/>
                      <a:pt x="31" y="9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8" y="66"/>
                      <a:pt x="58" y="66"/>
                      <a:pt x="59" y="67"/>
                    </a:cubicBezTo>
                    <a:cubicBezTo>
                      <a:pt x="60" y="68"/>
                      <a:pt x="60" y="68"/>
                      <a:pt x="59" y="69"/>
                    </a:cubicBezTo>
                    <a:close/>
                    <a:moveTo>
                      <a:pt x="20" y="80"/>
                    </a:moveTo>
                    <a:cubicBezTo>
                      <a:pt x="18" y="81"/>
                      <a:pt x="17" y="81"/>
                      <a:pt x="16" y="80"/>
                    </a:cubicBezTo>
                    <a:cubicBezTo>
                      <a:pt x="9" y="73"/>
                      <a:pt x="9" y="73"/>
                      <a:pt x="9" y="73"/>
                    </a:cubicBezTo>
                    <a:cubicBezTo>
                      <a:pt x="8" y="72"/>
                      <a:pt x="8" y="70"/>
                      <a:pt x="9" y="69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1" y="7"/>
                      <a:pt x="73" y="7"/>
                      <a:pt x="74" y="8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82" y="16"/>
                      <a:pt x="82" y="18"/>
                      <a:pt x="80" y="19"/>
                    </a:cubicBezTo>
                    <a:lnTo>
                      <a:pt x="20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20" name="Freeform 301"/>
              <p:cNvSpPr>
                <a:spLocks/>
              </p:cNvSpPr>
              <p:nvPr/>
            </p:nvSpPr>
            <p:spPr bwMode="auto">
              <a:xfrm>
                <a:off x="1846264" y="1817688"/>
                <a:ext cx="139700" cy="96838"/>
              </a:xfrm>
              <a:custGeom>
                <a:avLst/>
                <a:gdLst>
                  <a:gd name="T0" fmla="*/ 18 w 37"/>
                  <a:gd name="T1" fmla="*/ 0 h 26"/>
                  <a:gd name="T2" fmla="*/ 0 w 37"/>
                  <a:gd name="T3" fmla="*/ 18 h 26"/>
                  <a:gd name="T4" fmla="*/ 0 w 37"/>
                  <a:gd name="T5" fmla="*/ 26 h 26"/>
                  <a:gd name="T6" fmla="*/ 10 w 37"/>
                  <a:gd name="T7" fmla="*/ 26 h 26"/>
                  <a:gd name="T8" fmla="*/ 10 w 37"/>
                  <a:gd name="T9" fmla="*/ 18 h 26"/>
                  <a:gd name="T10" fmla="*/ 18 w 37"/>
                  <a:gd name="T11" fmla="*/ 10 h 26"/>
                  <a:gd name="T12" fmla="*/ 27 w 37"/>
                  <a:gd name="T13" fmla="*/ 18 h 26"/>
                  <a:gd name="T14" fmla="*/ 27 w 37"/>
                  <a:gd name="T15" fmla="*/ 26 h 26"/>
                  <a:gd name="T16" fmla="*/ 37 w 37"/>
                  <a:gd name="T17" fmla="*/ 26 h 26"/>
                  <a:gd name="T18" fmla="*/ 37 w 37"/>
                  <a:gd name="T19" fmla="*/ 18 h 26"/>
                  <a:gd name="T20" fmla="*/ 18 w 37"/>
                  <a:gd name="T2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26">
                    <a:moveTo>
                      <a:pt x="18" y="0"/>
                    </a:moveTo>
                    <a:cubicBezTo>
                      <a:pt x="8" y="0"/>
                      <a:pt x="0" y="8"/>
                      <a:pt x="0" y="1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4"/>
                      <a:pt x="14" y="10"/>
                      <a:pt x="18" y="10"/>
                    </a:cubicBezTo>
                    <a:cubicBezTo>
                      <a:pt x="23" y="10"/>
                      <a:pt x="27" y="14"/>
                      <a:pt x="27" y="18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7" y="8"/>
                      <a:pt x="28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21" name="Freeform 302"/>
              <p:cNvSpPr>
                <a:spLocks/>
              </p:cNvSpPr>
              <p:nvPr/>
            </p:nvSpPr>
            <p:spPr bwMode="auto">
              <a:xfrm>
                <a:off x="1812926" y="1922463"/>
                <a:ext cx="198438" cy="44450"/>
              </a:xfrm>
              <a:custGeom>
                <a:avLst/>
                <a:gdLst>
                  <a:gd name="T0" fmla="*/ 0 w 53"/>
                  <a:gd name="T1" fmla="*/ 6 h 12"/>
                  <a:gd name="T2" fmla="*/ 7 w 53"/>
                  <a:gd name="T3" fmla="*/ 12 h 12"/>
                  <a:gd name="T4" fmla="*/ 12 w 53"/>
                  <a:gd name="T5" fmla="*/ 12 h 12"/>
                  <a:gd name="T6" fmla="*/ 19 w 53"/>
                  <a:gd name="T7" fmla="*/ 12 h 12"/>
                  <a:gd name="T8" fmla="*/ 27 w 53"/>
                  <a:gd name="T9" fmla="*/ 7 h 12"/>
                  <a:gd name="T10" fmla="*/ 34 w 53"/>
                  <a:gd name="T11" fmla="*/ 12 h 12"/>
                  <a:gd name="T12" fmla="*/ 41 w 53"/>
                  <a:gd name="T13" fmla="*/ 12 h 12"/>
                  <a:gd name="T14" fmla="*/ 43 w 53"/>
                  <a:gd name="T15" fmla="*/ 12 h 12"/>
                  <a:gd name="T16" fmla="*/ 46 w 53"/>
                  <a:gd name="T17" fmla="*/ 12 h 12"/>
                  <a:gd name="T18" fmla="*/ 53 w 53"/>
                  <a:gd name="T19" fmla="*/ 6 h 12"/>
                  <a:gd name="T20" fmla="*/ 46 w 53"/>
                  <a:gd name="T21" fmla="*/ 0 h 12"/>
                  <a:gd name="T22" fmla="*/ 7 w 53"/>
                  <a:gd name="T23" fmla="*/ 0 h 12"/>
                  <a:gd name="T24" fmla="*/ 0 w 53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" h="12">
                    <a:moveTo>
                      <a:pt x="0" y="6"/>
                    </a:moveTo>
                    <a:cubicBezTo>
                      <a:pt x="0" y="9"/>
                      <a:pt x="3" y="12"/>
                      <a:pt x="7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20" y="9"/>
                      <a:pt x="23" y="7"/>
                      <a:pt x="27" y="7"/>
                    </a:cubicBezTo>
                    <a:cubicBezTo>
                      <a:pt x="30" y="7"/>
                      <a:pt x="33" y="9"/>
                      <a:pt x="34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50" y="12"/>
                      <a:pt x="53" y="9"/>
                      <a:pt x="53" y="6"/>
                    </a:cubicBezTo>
                    <a:cubicBezTo>
                      <a:pt x="53" y="2"/>
                      <a:pt x="50" y="0"/>
                      <a:pt x="4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2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22" name="Freeform 303"/>
              <p:cNvSpPr>
                <a:spLocks/>
              </p:cNvSpPr>
              <p:nvPr/>
            </p:nvSpPr>
            <p:spPr bwMode="auto">
              <a:xfrm>
                <a:off x="1928814" y="1971675"/>
                <a:ext cx="82550" cy="49213"/>
              </a:xfrm>
              <a:custGeom>
                <a:avLst/>
                <a:gdLst>
                  <a:gd name="T0" fmla="*/ 15 w 22"/>
                  <a:gd name="T1" fmla="*/ 0 h 13"/>
                  <a:gd name="T2" fmla="*/ 14 w 22"/>
                  <a:gd name="T3" fmla="*/ 0 h 13"/>
                  <a:gd name="T4" fmla="*/ 11 w 22"/>
                  <a:gd name="T5" fmla="*/ 0 h 13"/>
                  <a:gd name="T6" fmla="*/ 3 w 22"/>
                  <a:gd name="T7" fmla="*/ 0 h 13"/>
                  <a:gd name="T8" fmla="*/ 3 w 22"/>
                  <a:gd name="T9" fmla="*/ 1 h 13"/>
                  <a:gd name="T10" fmla="*/ 0 w 22"/>
                  <a:gd name="T11" fmla="*/ 7 h 13"/>
                  <a:gd name="T12" fmla="*/ 0 w 22"/>
                  <a:gd name="T13" fmla="*/ 13 h 13"/>
                  <a:gd name="T14" fmla="*/ 11 w 22"/>
                  <a:gd name="T15" fmla="*/ 13 h 13"/>
                  <a:gd name="T16" fmla="*/ 14 w 22"/>
                  <a:gd name="T17" fmla="*/ 13 h 13"/>
                  <a:gd name="T18" fmla="*/ 15 w 22"/>
                  <a:gd name="T19" fmla="*/ 13 h 13"/>
                  <a:gd name="T20" fmla="*/ 22 w 22"/>
                  <a:gd name="T21" fmla="*/ 7 h 13"/>
                  <a:gd name="T22" fmla="*/ 15 w 22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13">
                    <a:moveTo>
                      <a:pt x="15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4"/>
                      <a:pt x="2" y="6"/>
                      <a:pt x="0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9" y="13"/>
                      <a:pt x="22" y="10"/>
                      <a:pt x="22" y="7"/>
                    </a:cubicBezTo>
                    <a:cubicBezTo>
                      <a:pt x="22" y="3"/>
                      <a:pt x="19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23" name="Freeform 304"/>
              <p:cNvSpPr>
                <a:spLocks/>
              </p:cNvSpPr>
              <p:nvPr/>
            </p:nvSpPr>
            <p:spPr bwMode="auto">
              <a:xfrm>
                <a:off x="1812926" y="1971675"/>
                <a:ext cx="82550" cy="49213"/>
              </a:xfrm>
              <a:custGeom>
                <a:avLst/>
                <a:gdLst>
                  <a:gd name="T0" fmla="*/ 11 w 22"/>
                  <a:gd name="T1" fmla="*/ 0 h 13"/>
                  <a:gd name="T2" fmla="*/ 9 w 22"/>
                  <a:gd name="T3" fmla="*/ 0 h 13"/>
                  <a:gd name="T4" fmla="*/ 7 w 22"/>
                  <a:gd name="T5" fmla="*/ 0 h 13"/>
                  <a:gd name="T6" fmla="*/ 0 w 22"/>
                  <a:gd name="T7" fmla="*/ 7 h 13"/>
                  <a:gd name="T8" fmla="*/ 7 w 22"/>
                  <a:gd name="T9" fmla="*/ 13 h 13"/>
                  <a:gd name="T10" fmla="*/ 9 w 22"/>
                  <a:gd name="T11" fmla="*/ 13 h 13"/>
                  <a:gd name="T12" fmla="*/ 11 w 22"/>
                  <a:gd name="T13" fmla="*/ 13 h 13"/>
                  <a:gd name="T14" fmla="*/ 22 w 22"/>
                  <a:gd name="T15" fmla="*/ 13 h 13"/>
                  <a:gd name="T16" fmla="*/ 22 w 22"/>
                  <a:gd name="T17" fmla="*/ 7 h 13"/>
                  <a:gd name="T18" fmla="*/ 19 w 22"/>
                  <a:gd name="T19" fmla="*/ 1 h 13"/>
                  <a:gd name="T20" fmla="*/ 19 w 22"/>
                  <a:gd name="T21" fmla="*/ 0 h 13"/>
                  <a:gd name="T22" fmla="*/ 11 w 22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13">
                    <a:moveTo>
                      <a:pt x="11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0" y="6"/>
                      <a:pt x="19" y="4"/>
                      <a:pt x="19" y="1"/>
                    </a:cubicBezTo>
                    <a:cubicBezTo>
                      <a:pt x="19" y="1"/>
                      <a:pt x="19" y="1"/>
                      <a:pt x="19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24" name="Freeform 305"/>
              <p:cNvSpPr>
                <a:spLocks/>
              </p:cNvSpPr>
              <p:nvPr/>
            </p:nvSpPr>
            <p:spPr bwMode="auto">
              <a:xfrm>
                <a:off x="1812926" y="2024063"/>
                <a:ext cx="198438" cy="49213"/>
              </a:xfrm>
              <a:custGeom>
                <a:avLst/>
                <a:gdLst>
                  <a:gd name="T0" fmla="*/ 46 w 53"/>
                  <a:gd name="T1" fmla="*/ 0 h 13"/>
                  <a:gd name="T2" fmla="*/ 44 w 53"/>
                  <a:gd name="T3" fmla="*/ 0 h 13"/>
                  <a:gd name="T4" fmla="*/ 41 w 53"/>
                  <a:gd name="T5" fmla="*/ 0 h 13"/>
                  <a:gd name="T6" fmla="*/ 31 w 53"/>
                  <a:gd name="T7" fmla="*/ 0 h 13"/>
                  <a:gd name="T8" fmla="*/ 31 w 53"/>
                  <a:gd name="T9" fmla="*/ 2 h 13"/>
                  <a:gd name="T10" fmla="*/ 27 w 53"/>
                  <a:gd name="T11" fmla="*/ 7 h 13"/>
                  <a:gd name="T12" fmla="*/ 22 w 53"/>
                  <a:gd name="T13" fmla="*/ 2 h 13"/>
                  <a:gd name="T14" fmla="*/ 22 w 53"/>
                  <a:gd name="T15" fmla="*/ 0 h 13"/>
                  <a:gd name="T16" fmla="*/ 12 w 53"/>
                  <a:gd name="T17" fmla="*/ 0 h 13"/>
                  <a:gd name="T18" fmla="*/ 8 w 53"/>
                  <a:gd name="T19" fmla="*/ 0 h 13"/>
                  <a:gd name="T20" fmla="*/ 7 w 53"/>
                  <a:gd name="T21" fmla="*/ 0 h 13"/>
                  <a:gd name="T22" fmla="*/ 0 w 53"/>
                  <a:gd name="T23" fmla="*/ 7 h 13"/>
                  <a:gd name="T24" fmla="*/ 7 w 53"/>
                  <a:gd name="T25" fmla="*/ 13 h 13"/>
                  <a:gd name="T26" fmla="*/ 46 w 53"/>
                  <a:gd name="T27" fmla="*/ 13 h 13"/>
                  <a:gd name="T28" fmla="*/ 53 w 53"/>
                  <a:gd name="T29" fmla="*/ 7 h 13"/>
                  <a:gd name="T30" fmla="*/ 46 w 53"/>
                  <a:gd name="T3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" h="13">
                    <a:moveTo>
                      <a:pt x="4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5"/>
                      <a:pt x="29" y="7"/>
                      <a:pt x="27" y="7"/>
                    </a:cubicBezTo>
                    <a:cubicBezTo>
                      <a:pt x="24" y="7"/>
                      <a:pt x="22" y="5"/>
                      <a:pt x="22" y="2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50" y="13"/>
                      <a:pt x="53" y="10"/>
                      <a:pt x="53" y="7"/>
                    </a:cubicBezTo>
                    <a:cubicBezTo>
                      <a:pt x="53" y="3"/>
                      <a:pt x="50" y="0"/>
                      <a:pt x="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2924968" y="2620566"/>
            <a:ext cx="887016" cy="994172"/>
            <a:chOff x="2924968" y="2620566"/>
            <a:chExt cx="887016" cy="994172"/>
          </a:xfrm>
        </p:grpSpPr>
        <p:sp>
          <p:nvSpPr>
            <p:cNvPr id="7" name="圆角矩形 25"/>
            <p:cNvSpPr/>
            <p:nvPr/>
          </p:nvSpPr>
          <p:spPr>
            <a:xfrm rot="2773790">
              <a:off x="2871390" y="2674144"/>
              <a:ext cx="994172" cy="887016"/>
            </a:xfrm>
            <a:custGeom>
              <a:avLst/>
              <a:gdLst>
                <a:gd name="connsiteX0" fmla="*/ 0 w 1323221"/>
                <a:gd name="connsiteY0" fmla="*/ 0 h 1182837"/>
                <a:gd name="connsiteX1" fmla="*/ 0 w 1323221"/>
                <a:gd name="connsiteY1" fmla="*/ 0 h 1182837"/>
                <a:gd name="connsiteX2" fmla="*/ 1323221 w 1323221"/>
                <a:gd name="connsiteY2" fmla="*/ 0 h 1182837"/>
                <a:gd name="connsiteX3" fmla="*/ 1323221 w 1323221"/>
                <a:gd name="connsiteY3" fmla="*/ 0 h 1182837"/>
                <a:gd name="connsiteX4" fmla="*/ 1323221 w 1323221"/>
                <a:gd name="connsiteY4" fmla="*/ 1182837 h 1182837"/>
                <a:gd name="connsiteX5" fmla="*/ 1323221 w 1323221"/>
                <a:gd name="connsiteY5" fmla="*/ 1182837 h 1182837"/>
                <a:gd name="connsiteX6" fmla="*/ 0 w 1323221"/>
                <a:gd name="connsiteY6" fmla="*/ 1182837 h 1182837"/>
                <a:gd name="connsiteX7" fmla="*/ 0 w 1323221"/>
                <a:gd name="connsiteY7" fmla="*/ 1182837 h 1182837"/>
                <a:gd name="connsiteX8" fmla="*/ 0 w 1323221"/>
                <a:gd name="connsiteY8" fmla="*/ 0 h 1182837"/>
                <a:gd name="connsiteX0" fmla="*/ 0 w 1323221"/>
                <a:gd name="connsiteY0" fmla="*/ 0 h 1182837"/>
                <a:gd name="connsiteX1" fmla="*/ 0 w 1323221"/>
                <a:gd name="connsiteY1" fmla="*/ 0 h 1182837"/>
                <a:gd name="connsiteX2" fmla="*/ 1323221 w 1323221"/>
                <a:gd name="connsiteY2" fmla="*/ 0 h 1182837"/>
                <a:gd name="connsiteX3" fmla="*/ 1323221 w 1323221"/>
                <a:gd name="connsiteY3" fmla="*/ 0 h 1182837"/>
                <a:gd name="connsiteX4" fmla="*/ 1323221 w 1323221"/>
                <a:gd name="connsiteY4" fmla="*/ 1182837 h 1182837"/>
                <a:gd name="connsiteX5" fmla="*/ 1323221 w 1323221"/>
                <a:gd name="connsiteY5" fmla="*/ 1182837 h 1182837"/>
                <a:gd name="connsiteX6" fmla="*/ 927378 w 1323221"/>
                <a:gd name="connsiteY6" fmla="*/ 1179233 h 1182837"/>
                <a:gd name="connsiteX7" fmla="*/ 0 w 1323221"/>
                <a:gd name="connsiteY7" fmla="*/ 1182837 h 1182837"/>
                <a:gd name="connsiteX8" fmla="*/ 0 w 1323221"/>
                <a:gd name="connsiteY8" fmla="*/ 1182837 h 1182837"/>
                <a:gd name="connsiteX9" fmla="*/ 0 w 1323221"/>
                <a:gd name="connsiteY9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1323221 w 1325381"/>
                <a:gd name="connsiteY5" fmla="*/ 1182837 h 1182837"/>
                <a:gd name="connsiteX6" fmla="*/ 1323221 w 1325381"/>
                <a:gd name="connsiteY6" fmla="*/ 1182837 h 1182837"/>
                <a:gd name="connsiteX7" fmla="*/ 927378 w 1325381"/>
                <a:gd name="connsiteY7" fmla="*/ 1179233 h 1182837"/>
                <a:gd name="connsiteX8" fmla="*/ 0 w 1325381"/>
                <a:gd name="connsiteY8" fmla="*/ 1182837 h 1182837"/>
                <a:gd name="connsiteX9" fmla="*/ 0 w 1325381"/>
                <a:gd name="connsiteY9" fmla="*/ 1182837 h 1182837"/>
                <a:gd name="connsiteX10" fmla="*/ 0 w 1325381"/>
                <a:gd name="connsiteY10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1323221 w 1325381"/>
                <a:gd name="connsiteY5" fmla="*/ 1182837 h 1182837"/>
                <a:gd name="connsiteX6" fmla="*/ 927378 w 1325381"/>
                <a:gd name="connsiteY6" fmla="*/ 1179233 h 1182837"/>
                <a:gd name="connsiteX7" fmla="*/ 0 w 1325381"/>
                <a:gd name="connsiteY7" fmla="*/ 1182837 h 1182837"/>
                <a:gd name="connsiteX8" fmla="*/ 0 w 1325381"/>
                <a:gd name="connsiteY8" fmla="*/ 1182837 h 1182837"/>
                <a:gd name="connsiteX9" fmla="*/ 0 w 1325381"/>
                <a:gd name="connsiteY9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825228 w 1325381"/>
                <a:gd name="connsiteY6" fmla="*/ 1180303 h 1182837"/>
                <a:gd name="connsiteX7" fmla="*/ 0 w 1325381"/>
                <a:gd name="connsiteY7" fmla="*/ 1182837 h 1182837"/>
                <a:gd name="connsiteX8" fmla="*/ 0 w 1325381"/>
                <a:gd name="connsiteY8" fmla="*/ 1182837 h 1182837"/>
                <a:gd name="connsiteX9" fmla="*/ 0 w 1325381"/>
                <a:gd name="connsiteY9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825228 w 1325381"/>
                <a:gd name="connsiteY5" fmla="*/ 118030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825228 w 1325381"/>
                <a:gd name="connsiteY5" fmla="*/ 118030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825228 w 1325381"/>
                <a:gd name="connsiteY5" fmla="*/ 118030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825228 w 1325381"/>
                <a:gd name="connsiteY5" fmla="*/ 118030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5381" h="1182837">
                  <a:moveTo>
                    <a:pt x="0" y="0"/>
                  </a:moveTo>
                  <a:lnTo>
                    <a:pt x="0" y="0"/>
                  </a:lnTo>
                  <a:lnTo>
                    <a:pt x="1323221" y="0"/>
                  </a:lnTo>
                  <a:lnTo>
                    <a:pt x="1323221" y="0"/>
                  </a:lnTo>
                  <a:lnTo>
                    <a:pt x="1325381" y="681152"/>
                  </a:lnTo>
                  <a:cubicBezTo>
                    <a:pt x="1316596" y="883012"/>
                    <a:pt x="1092461" y="1163062"/>
                    <a:pt x="825228" y="1180303"/>
                  </a:cubicBezTo>
                  <a:lnTo>
                    <a:pt x="0" y="1182837"/>
                  </a:lnTo>
                  <a:lnTo>
                    <a:pt x="0" y="11828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>
              <a:off x="3178691" y="2847222"/>
              <a:ext cx="425948" cy="405000"/>
              <a:chOff x="3441701" y="1069975"/>
              <a:chExt cx="387351" cy="368301"/>
            </a:xfrm>
            <a:solidFill>
              <a:schemeClr val="bg1"/>
            </a:solidFill>
          </p:grpSpPr>
          <p:sp>
            <p:nvSpPr>
              <p:cNvPr id="26" name="Freeform 287"/>
              <p:cNvSpPr>
                <a:spLocks/>
              </p:cNvSpPr>
              <p:nvPr/>
            </p:nvSpPr>
            <p:spPr bwMode="auto">
              <a:xfrm>
                <a:off x="3441701" y="1171575"/>
                <a:ext cx="131763" cy="228600"/>
              </a:xfrm>
              <a:custGeom>
                <a:avLst/>
                <a:gdLst>
                  <a:gd name="T0" fmla="*/ 30 w 35"/>
                  <a:gd name="T1" fmla="*/ 17 h 61"/>
                  <a:gd name="T2" fmla="*/ 35 w 35"/>
                  <a:gd name="T3" fmla="*/ 0 h 61"/>
                  <a:gd name="T4" fmla="*/ 34 w 35"/>
                  <a:gd name="T5" fmla="*/ 0 h 61"/>
                  <a:gd name="T6" fmla="*/ 17 w 35"/>
                  <a:gd name="T7" fmla="*/ 0 h 61"/>
                  <a:gd name="T8" fmla="*/ 11 w 35"/>
                  <a:gd name="T9" fmla="*/ 4 h 61"/>
                  <a:gd name="T10" fmla="*/ 6 w 35"/>
                  <a:gd name="T11" fmla="*/ 8 h 61"/>
                  <a:gd name="T12" fmla="*/ 6 w 35"/>
                  <a:gd name="T13" fmla="*/ 8 h 61"/>
                  <a:gd name="T14" fmla="*/ 1 w 35"/>
                  <a:gd name="T15" fmla="*/ 14 h 61"/>
                  <a:gd name="T16" fmla="*/ 4 w 35"/>
                  <a:gd name="T17" fmla="*/ 61 h 61"/>
                  <a:gd name="T18" fmla="*/ 19 w 35"/>
                  <a:gd name="T19" fmla="*/ 24 h 61"/>
                  <a:gd name="T20" fmla="*/ 30 w 35"/>
                  <a:gd name="T21" fmla="*/ 1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" h="61">
                    <a:moveTo>
                      <a:pt x="30" y="17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4" y="0"/>
                      <a:pt x="11" y="2"/>
                      <a:pt x="11" y="4"/>
                    </a:cubicBezTo>
                    <a:cubicBezTo>
                      <a:pt x="12" y="6"/>
                      <a:pt x="9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3" y="8"/>
                      <a:pt x="0" y="11"/>
                      <a:pt x="1" y="14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21" y="20"/>
                      <a:pt x="25" y="17"/>
                      <a:pt x="3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27" name="Freeform 288"/>
              <p:cNvSpPr>
                <a:spLocks/>
              </p:cNvSpPr>
              <p:nvPr/>
            </p:nvSpPr>
            <p:spPr bwMode="auto">
              <a:xfrm>
                <a:off x="3460751" y="1246188"/>
                <a:ext cx="368300" cy="192088"/>
              </a:xfrm>
              <a:custGeom>
                <a:avLst/>
                <a:gdLst>
                  <a:gd name="T0" fmla="*/ 94 w 98"/>
                  <a:gd name="T1" fmla="*/ 0 h 51"/>
                  <a:gd name="T2" fmla="*/ 25 w 98"/>
                  <a:gd name="T3" fmla="*/ 0 h 51"/>
                  <a:gd name="T4" fmla="*/ 18 w 98"/>
                  <a:gd name="T5" fmla="*/ 6 h 51"/>
                  <a:gd name="T6" fmla="*/ 2 w 98"/>
                  <a:gd name="T7" fmla="*/ 46 h 51"/>
                  <a:gd name="T8" fmla="*/ 5 w 98"/>
                  <a:gd name="T9" fmla="*/ 51 h 51"/>
                  <a:gd name="T10" fmla="*/ 73 w 98"/>
                  <a:gd name="T11" fmla="*/ 51 h 51"/>
                  <a:gd name="T12" fmla="*/ 81 w 98"/>
                  <a:gd name="T13" fmla="*/ 46 h 51"/>
                  <a:gd name="T14" fmla="*/ 97 w 98"/>
                  <a:gd name="T15" fmla="*/ 5 h 51"/>
                  <a:gd name="T16" fmla="*/ 94 w 98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51">
                    <a:moveTo>
                      <a:pt x="94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2" y="0"/>
                      <a:pt x="19" y="3"/>
                      <a:pt x="18" y="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9"/>
                      <a:pt x="2" y="51"/>
                      <a:pt x="5" y="51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76" y="51"/>
                      <a:pt x="80" y="49"/>
                      <a:pt x="81" y="46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8" y="3"/>
                      <a:pt x="97" y="0"/>
                      <a:pt x="9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28" name="Freeform 289"/>
              <p:cNvSpPr>
                <a:spLocks/>
              </p:cNvSpPr>
              <p:nvPr/>
            </p:nvSpPr>
            <p:spPr bwMode="auto">
              <a:xfrm>
                <a:off x="3570289" y="1069975"/>
                <a:ext cx="258763" cy="161925"/>
              </a:xfrm>
              <a:custGeom>
                <a:avLst/>
                <a:gdLst>
                  <a:gd name="T0" fmla="*/ 6 w 69"/>
                  <a:gd name="T1" fmla="*/ 43 h 43"/>
                  <a:gd name="T2" fmla="*/ 15 w 69"/>
                  <a:gd name="T3" fmla="*/ 11 h 43"/>
                  <a:gd name="T4" fmla="*/ 22 w 69"/>
                  <a:gd name="T5" fmla="*/ 6 h 43"/>
                  <a:gd name="T6" fmla="*/ 45 w 69"/>
                  <a:gd name="T7" fmla="*/ 6 h 43"/>
                  <a:gd name="T8" fmla="*/ 48 w 69"/>
                  <a:gd name="T9" fmla="*/ 10 h 43"/>
                  <a:gd name="T10" fmla="*/ 45 w 69"/>
                  <a:gd name="T11" fmla="*/ 20 h 43"/>
                  <a:gd name="T12" fmla="*/ 49 w 69"/>
                  <a:gd name="T13" fmla="*/ 26 h 43"/>
                  <a:gd name="T14" fmla="*/ 59 w 69"/>
                  <a:gd name="T15" fmla="*/ 26 h 43"/>
                  <a:gd name="T16" fmla="*/ 62 w 69"/>
                  <a:gd name="T17" fmla="*/ 30 h 43"/>
                  <a:gd name="T18" fmla="*/ 58 w 69"/>
                  <a:gd name="T19" fmla="*/ 43 h 43"/>
                  <a:gd name="T20" fmla="*/ 64 w 69"/>
                  <a:gd name="T21" fmla="*/ 43 h 43"/>
                  <a:gd name="T22" fmla="*/ 68 w 69"/>
                  <a:gd name="T23" fmla="*/ 30 h 43"/>
                  <a:gd name="T24" fmla="*/ 66 w 69"/>
                  <a:gd name="T25" fmla="*/ 19 h 43"/>
                  <a:gd name="T26" fmla="*/ 54 w 69"/>
                  <a:gd name="T27" fmla="*/ 3 h 43"/>
                  <a:gd name="T28" fmla="*/ 48 w 69"/>
                  <a:gd name="T29" fmla="*/ 0 h 43"/>
                  <a:gd name="T30" fmla="*/ 19 w 69"/>
                  <a:gd name="T31" fmla="*/ 0 h 43"/>
                  <a:gd name="T32" fmla="*/ 11 w 69"/>
                  <a:gd name="T33" fmla="*/ 6 h 43"/>
                  <a:gd name="T34" fmla="*/ 0 w 69"/>
                  <a:gd name="T35" fmla="*/ 43 h 43"/>
                  <a:gd name="T36" fmla="*/ 6 w 69"/>
                  <a:gd name="T3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9" h="43">
                    <a:moveTo>
                      <a:pt x="6" y="43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6" y="8"/>
                      <a:pt x="19" y="6"/>
                      <a:pt x="22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6"/>
                      <a:pt x="48" y="7"/>
                      <a:pt x="48" y="1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4" y="23"/>
                      <a:pt x="46" y="26"/>
                      <a:pt x="49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1" y="26"/>
                      <a:pt x="63" y="28"/>
                      <a:pt x="62" y="30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9" y="27"/>
                      <a:pt x="68" y="22"/>
                      <a:pt x="66" y="19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3" y="1"/>
                      <a:pt x="50" y="0"/>
                      <a:pt x="4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0"/>
                      <a:pt x="12" y="3"/>
                      <a:pt x="11" y="6"/>
                    </a:cubicBezTo>
                    <a:cubicBezTo>
                      <a:pt x="0" y="43"/>
                      <a:pt x="0" y="43"/>
                      <a:pt x="0" y="43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29" name="Freeform 290"/>
              <p:cNvSpPr>
                <a:spLocks/>
              </p:cNvSpPr>
              <p:nvPr/>
            </p:nvSpPr>
            <p:spPr bwMode="auto">
              <a:xfrm>
                <a:off x="3641726" y="1144588"/>
                <a:ext cx="82550" cy="22225"/>
              </a:xfrm>
              <a:custGeom>
                <a:avLst/>
                <a:gdLst>
                  <a:gd name="T0" fmla="*/ 19 w 22"/>
                  <a:gd name="T1" fmla="*/ 6 h 6"/>
                  <a:gd name="T2" fmla="*/ 21 w 22"/>
                  <a:gd name="T3" fmla="*/ 3 h 6"/>
                  <a:gd name="T4" fmla="*/ 21 w 22"/>
                  <a:gd name="T5" fmla="*/ 0 h 6"/>
                  <a:gd name="T6" fmla="*/ 2 w 22"/>
                  <a:gd name="T7" fmla="*/ 0 h 6"/>
                  <a:gd name="T8" fmla="*/ 0 w 22"/>
                  <a:gd name="T9" fmla="*/ 3 h 6"/>
                  <a:gd name="T10" fmla="*/ 1 w 22"/>
                  <a:gd name="T11" fmla="*/ 6 h 6"/>
                  <a:gd name="T12" fmla="*/ 19 w 22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6">
                    <a:moveTo>
                      <a:pt x="19" y="6"/>
                    </a:moveTo>
                    <a:cubicBezTo>
                      <a:pt x="20" y="6"/>
                      <a:pt x="21" y="5"/>
                      <a:pt x="21" y="3"/>
                    </a:cubicBezTo>
                    <a:cubicBezTo>
                      <a:pt x="22" y="1"/>
                      <a:pt x="22" y="0"/>
                      <a:pt x="2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1"/>
                      <a:pt x="0" y="3"/>
                    </a:cubicBezTo>
                    <a:cubicBezTo>
                      <a:pt x="0" y="5"/>
                      <a:pt x="0" y="6"/>
                      <a:pt x="1" y="6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30" name="Freeform 291"/>
              <p:cNvSpPr>
                <a:spLocks/>
              </p:cNvSpPr>
              <p:nvPr/>
            </p:nvSpPr>
            <p:spPr bwMode="auto">
              <a:xfrm>
                <a:off x="3622676" y="1201738"/>
                <a:ext cx="146050" cy="22225"/>
              </a:xfrm>
              <a:custGeom>
                <a:avLst/>
                <a:gdLst>
                  <a:gd name="T0" fmla="*/ 1 w 39"/>
                  <a:gd name="T1" fmla="*/ 3 h 6"/>
                  <a:gd name="T2" fmla="*/ 2 w 39"/>
                  <a:gd name="T3" fmla="*/ 6 h 6"/>
                  <a:gd name="T4" fmla="*/ 35 w 39"/>
                  <a:gd name="T5" fmla="*/ 6 h 6"/>
                  <a:gd name="T6" fmla="*/ 38 w 39"/>
                  <a:gd name="T7" fmla="*/ 3 h 6"/>
                  <a:gd name="T8" fmla="*/ 37 w 39"/>
                  <a:gd name="T9" fmla="*/ 0 h 6"/>
                  <a:gd name="T10" fmla="*/ 4 w 39"/>
                  <a:gd name="T11" fmla="*/ 0 h 6"/>
                  <a:gd name="T12" fmla="*/ 1 w 39"/>
                  <a:gd name="T1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6">
                    <a:moveTo>
                      <a:pt x="1" y="3"/>
                    </a:moveTo>
                    <a:cubicBezTo>
                      <a:pt x="0" y="5"/>
                      <a:pt x="1" y="6"/>
                      <a:pt x="2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6" y="6"/>
                      <a:pt x="38" y="5"/>
                      <a:pt x="38" y="3"/>
                    </a:cubicBezTo>
                    <a:cubicBezTo>
                      <a:pt x="39" y="2"/>
                      <a:pt x="38" y="0"/>
                      <a:pt x="3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3642916" y="1890713"/>
            <a:ext cx="964406" cy="952500"/>
            <a:chOff x="3642916" y="1890713"/>
            <a:chExt cx="964406" cy="952500"/>
          </a:xfrm>
        </p:grpSpPr>
        <p:sp>
          <p:nvSpPr>
            <p:cNvPr id="8" name="圆角矩形 25"/>
            <p:cNvSpPr/>
            <p:nvPr/>
          </p:nvSpPr>
          <p:spPr>
            <a:xfrm rot="18826210" flipV="1">
              <a:off x="3648869" y="1884760"/>
              <a:ext cx="952500" cy="964406"/>
            </a:xfrm>
            <a:custGeom>
              <a:avLst/>
              <a:gdLst>
                <a:gd name="connsiteX0" fmla="*/ 0 w 1323221"/>
                <a:gd name="connsiteY0" fmla="*/ 0 h 1182837"/>
                <a:gd name="connsiteX1" fmla="*/ 0 w 1323221"/>
                <a:gd name="connsiteY1" fmla="*/ 0 h 1182837"/>
                <a:gd name="connsiteX2" fmla="*/ 1323221 w 1323221"/>
                <a:gd name="connsiteY2" fmla="*/ 0 h 1182837"/>
                <a:gd name="connsiteX3" fmla="*/ 1323221 w 1323221"/>
                <a:gd name="connsiteY3" fmla="*/ 0 h 1182837"/>
                <a:gd name="connsiteX4" fmla="*/ 1323221 w 1323221"/>
                <a:gd name="connsiteY4" fmla="*/ 1182837 h 1182837"/>
                <a:gd name="connsiteX5" fmla="*/ 1323221 w 1323221"/>
                <a:gd name="connsiteY5" fmla="*/ 1182837 h 1182837"/>
                <a:gd name="connsiteX6" fmla="*/ 0 w 1323221"/>
                <a:gd name="connsiteY6" fmla="*/ 1182837 h 1182837"/>
                <a:gd name="connsiteX7" fmla="*/ 0 w 1323221"/>
                <a:gd name="connsiteY7" fmla="*/ 1182837 h 1182837"/>
                <a:gd name="connsiteX8" fmla="*/ 0 w 1323221"/>
                <a:gd name="connsiteY8" fmla="*/ 0 h 1182837"/>
                <a:gd name="connsiteX0" fmla="*/ 0 w 1323221"/>
                <a:gd name="connsiteY0" fmla="*/ 0 h 1182837"/>
                <a:gd name="connsiteX1" fmla="*/ 0 w 1323221"/>
                <a:gd name="connsiteY1" fmla="*/ 0 h 1182837"/>
                <a:gd name="connsiteX2" fmla="*/ 1323221 w 1323221"/>
                <a:gd name="connsiteY2" fmla="*/ 0 h 1182837"/>
                <a:gd name="connsiteX3" fmla="*/ 1323221 w 1323221"/>
                <a:gd name="connsiteY3" fmla="*/ 0 h 1182837"/>
                <a:gd name="connsiteX4" fmla="*/ 1323221 w 1323221"/>
                <a:gd name="connsiteY4" fmla="*/ 1182837 h 1182837"/>
                <a:gd name="connsiteX5" fmla="*/ 1323221 w 1323221"/>
                <a:gd name="connsiteY5" fmla="*/ 1182837 h 1182837"/>
                <a:gd name="connsiteX6" fmla="*/ 927378 w 1323221"/>
                <a:gd name="connsiteY6" fmla="*/ 1179233 h 1182837"/>
                <a:gd name="connsiteX7" fmla="*/ 0 w 1323221"/>
                <a:gd name="connsiteY7" fmla="*/ 1182837 h 1182837"/>
                <a:gd name="connsiteX8" fmla="*/ 0 w 1323221"/>
                <a:gd name="connsiteY8" fmla="*/ 1182837 h 1182837"/>
                <a:gd name="connsiteX9" fmla="*/ 0 w 1323221"/>
                <a:gd name="connsiteY9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1323221 w 1325381"/>
                <a:gd name="connsiteY5" fmla="*/ 1182837 h 1182837"/>
                <a:gd name="connsiteX6" fmla="*/ 1323221 w 1325381"/>
                <a:gd name="connsiteY6" fmla="*/ 1182837 h 1182837"/>
                <a:gd name="connsiteX7" fmla="*/ 927378 w 1325381"/>
                <a:gd name="connsiteY7" fmla="*/ 1179233 h 1182837"/>
                <a:gd name="connsiteX8" fmla="*/ 0 w 1325381"/>
                <a:gd name="connsiteY8" fmla="*/ 1182837 h 1182837"/>
                <a:gd name="connsiteX9" fmla="*/ 0 w 1325381"/>
                <a:gd name="connsiteY9" fmla="*/ 1182837 h 1182837"/>
                <a:gd name="connsiteX10" fmla="*/ 0 w 1325381"/>
                <a:gd name="connsiteY10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1323221 w 1325381"/>
                <a:gd name="connsiteY5" fmla="*/ 1182837 h 1182837"/>
                <a:gd name="connsiteX6" fmla="*/ 927378 w 1325381"/>
                <a:gd name="connsiteY6" fmla="*/ 1179233 h 1182837"/>
                <a:gd name="connsiteX7" fmla="*/ 0 w 1325381"/>
                <a:gd name="connsiteY7" fmla="*/ 1182837 h 1182837"/>
                <a:gd name="connsiteX8" fmla="*/ 0 w 1325381"/>
                <a:gd name="connsiteY8" fmla="*/ 1182837 h 1182837"/>
                <a:gd name="connsiteX9" fmla="*/ 0 w 1325381"/>
                <a:gd name="connsiteY9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747962 w 1325381"/>
                <a:gd name="connsiteY6" fmla="*/ 1181917 h 1182837"/>
                <a:gd name="connsiteX7" fmla="*/ 0 w 1325381"/>
                <a:gd name="connsiteY7" fmla="*/ 1182837 h 1182837"/>
                <a:gd name="connsiteX8" fmla="*/ 0 w 1325381"/>
                <a:gd name="connsiteY8" fmla="*/ 1182837 h 1182837"/>
                <a:gd name="connsiteX9" fmla="*/ 0 w 1325381"/>
                <a:gd name="connsiteY9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747962 w 1325381"/>
                <a:gd name="connsiteY5" fmla="*/ 1181917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747962 w 1325381"/>
                <a:gd name="connsiteY5" fmla="*/ 1181917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747962 w 1325381"/>
                <a:gd name="connsiteY5" fmla="*/ 1181917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5381" h="1182837">
                  <a:moveTo>
                    <a:pt x="0" y="0"/>
                  </a:moveTo>
                  <a:lnTo>
                    <a:pt x="0" y="0"/>
                  </a:lnTo>
                  <a:lnTo>
                    <a:pt x="1323221" y="0"/>
                  </a:lnTo>
                  <a:lnTo>
                    <a:pt x="1323221" y="0"/>
                  </a:lnTo>
                  <a:lnTo>
                    <a:pt x="1325381" y="681152"/>
                  </a:lnTo>
                  <a:cubicBezTo>
                    <a:pt x="1307444" y="901474"/>
                    <a:pt x="1082705" y="1151972"/>
                    <a:pt x="747962" y="1181917"/>
                  </a:cubicBezTo>
                  <a:lnTo>
                    <a:pt x="0" y="1182837"/>
                  </a:lnTo>
                  <a:lnTo>
                    <a:pt x="0" y="11828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3912136" y="2212568"/>
              <a:ext cx="463095" cy="405000"/>
              <a:chOff x="10188576" y="6029325"/>
              <a:chExt cx="442913" cy="387350"/>
            </a:xfrm>
            <a:solidFill>
              <a:schemeClr val="bg1"/>
            </a:solidFill>
          </p:grpSpPr>
          <p:sp>
            <p:nvSpPr>
              <p:cNvPr id="32" name="Freeform 433"/>
              <p:cNvSpPr>
                <a:spLocks/>
              </p:cNvSpPr>
              <p:nvPr/>
            </p:nvSpPr>
            <p:spPr bwMode="auto">
              <a:xfrm>
                <a:off x="10307638" y="6149975"/>
                <a:ext cx="200025" cy="201613"/>
              </a:xfrm>
              <a:custGeom>
                <a:avLst/>
                <a:gdLst>
                  <a:gd name="T0" fmla="*/ 10 w 53"/>
                  <a:gd name="T1" fmla="*/ 10 h 54"/>
                  <a:gd name="T2" fmla="*/ 10 w 53"/>
                  <a:gd name="T3" fmla="*/ 44 h 54"/>
                  <a:gd name="T4" fmla="*/ 44 w 53"/>
                  <a:gd name="T5" fmla="*/ 44 h 54"/>
                  <a:gd name="T6" fmla="*/ 44 w 53"/>
                  <a:gd name="T7" fmla="*/ 10 h 54"/>
                  <a:gd name="T8" fmla="*/ 10 w 53"/>
                  <a:gd name="T9" fmla="*/ 1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4">
                    <a:moveTo>
                      <a:pt x="10" y="10"/>
                    </a:moveTo>
                    <a:cubicBezTo>
                      <a:pt x="0" y="19"/>
                      <a:pt x="0" y="35"/>
                      <a:pt x="10" y="44"/>
                    </a:cubicBezTo>
                    <a:cubicBezTo>
                      <a:pt x="19" y="54"/>
                      <a:pt x="34" y="54"/>
                      <a:pt x="44" y="44"/>
                    </a:cubicBezTo>
                    <a:cubicBezTo>
                      <a:pt x="53" y="35"/>
                      <a:pt x="53" y="19"/>
                      <a:pt x="44" y="10"/>
                    </a:cubicBezTo>
                    <a:cubicBezTo>
                      <a:pt x="34" y="0"/>
                      <a:pt x="19" y="0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33" name="Freeform 434"/>
              <p:cNvSpPr>
                <a:spLocks noEditPoints="1"/>
              </p:cNvSpPr>
              <p:nvPr/>
            </p:nvSpPr>
            <p:spPr bwMode="auto">
              <a:xfrm>
                <a:off x="10188576" y="6029325"/>
                <a:ext cx="442913" cy="387350"/>
              </a:xfrm>
              <a:custGeom>
                <a:avLst/>
                <a:gdLst>
                  <a:gd name="T0" fmla="*/ 104 w 118"/>
                  <a:gd name="T1" fmla="*/ 16 h 103"/>
                  <a:gd name="T2" fmla="*/ 88 w 118"/>
                  <a:gd name="T3" fmla="*/ 14 h 103"/>
                  <a:gd name="T4" fmla="*/ 83 w 118"/>
                  <a:gd name="T5" fmla="*/ 8 h 103"/>
                  <a:gd name="T6" fmla="*/ 70 w 118"/>
                  <a:gd name="T7" fmla="*/ 0 h 103"/>
                  <a:gd name="T8" fmla="*/ 59 w 118"/>
                  <a:gd name="T9" fmla="*/ 0 h 103"/>
                  <a:gd name="T10" fmla="*/ 48 w 118"/>
                  <a:gd name="T11" fmla="*/ 0 h 103"/>
                  <a:gd name="T12" fmla="*/ 35 w 118"/>
                  <a:gd name="T13" fmla="*/ 8 h 103"/>
                  <a:gd name="T14" fmla="*/ 29 w 118"/>
                  <a:gd name="T15" fmla="*/ 14 h 103"/>
                  <a:gd name="T16" fmla="*/ 14 w 118"/>
                  <a:gd name="T17" fmla="*/ 16 h 103"/>
                  <a:gd name="T18" fmla="*/ 0 w 118"/>
                  <a:gd name="T19" fmla="*/ 31 h 103"/>
                  <a:gd name="T20" fmla="*/ 0 w 118"/>
                  <a:gd name="T21" fmla="*/ 89 h 103"/>
                  <a:gd name="T22" fmla="*/ 14 w 118"/>
                  <a:gd name="T23" fmla="*/ 103 h 103"/>
                  <a:gd name="T24" fmla="*/ 59 w 118"/>
                  <a:gd name="T25" fmla="*/ 103 h 103"/>
                  <a:gd name="T26" fmla="*/ 104 w 118"/>
                  <a:gd name="T27" fmla="*/ 103 h 103"/>
                  <a:gd name="T28" fmla="*/ 118 w 118"/>
                  <a:gd name="T29" fmla="*/ 89 h 103"/>
                  <a:gd name="T30" fmla="*/ 118 w 118"/>
                  <a:gd name="T31" fmla="*/ 31 h 103"/>
                  <a:gd name="T32" fmla="*/ 104 w 118"/>
                  <a:gd name="T33" fmla="*/ 16 h 103"/>
                  <a:gd name="T34" fmla="*/ 58 w 118"/>
                  <a:gd name="T35" fmla="*/ 4 h 103"/>
                  <a:gd name="T36" fmla="*/ 65 w 118"/>
                  <a:gd name="T37" fmla="*/ 11 h 103"/>
                  <a:gd name="T38" fmla="*/ 58 w 118"/>
                  <a:gd name="T39" fmla="*/ 17 h 103"/>
                  <a:gd name="T40" fmla="*/ 52 w 118"/>
                  <a:gd name="T41" fmla="*/ 11 h 103"/>
                  <a:gd name="T42" fmla="*/ 58 w 118"/>
                  <a:gd name="T43" fmla="*/ 4 h 103"/>
                  <a:gd name="T44" fmla="*/ 85 w 118"/>
                  <a:gd name="T45" fmla="*/ 85 h 103"/>
                  <a:gd name="T46" fmla="*/ 33 w 118"/>
                  <a:gd name="T47" fmla="*/ 85 h 103"/>
                  <a:gd name="T48" fmla="*/ 33 w 118"/>
                  <a:gd name="T49" fmla="*/ 33 h 103"/>
                  <a:gd name="T50" fmla="*/ 85 w 118"/>
                  <a:gd name="T51" fmla="*/ 33 h 103"/>
                  <a:gd name="T52" fmla="*/ 85 w 118"/>
                  <a:gd name="T53" fmla="*/ 8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8" h="103">
                    <a:moveTo>
                      <a:pt x="104" y="16"/>
                    </a:moveTo>
                    <a:cubicBezTo>
                      <a:pt x="104" y="16"/>
                      <a:pt x="94" y="17"/>
                      <a:pt x="88" y="14"/>
                    </a:cubicBezTo>
                    <a:cubicBezTo>
                      <a:pt x="84" y="13"/>
                      <a:pt x="83" y="9"/>
                      <a:pt x="83" y="8"/>
                    </a:cubicBezTo>
                    <a:cubicBezTo>
                      <a:pt x="80" y="3"/>
                      <a:pt x="76" y="0"/>
                      <a:pt x="7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2" y="0"/>
                      <a:pt x="37" y="3"/>
                      <a:pt x="35" y="8"/>
                    </a:cubicBezTo>
                    <a:cubicBezTo>
                      <a:pt x="35" y="9"/>
                      <a:pt x="34" y="13"/>
                      <a:pt x="29" y="14"/>
                    </a:cubicBezTo>
                    <a:cubicBezTo>
                      <a:pt x="24" y="17"/>
                      <a:pt x="14" y="16"/>
                      <a:pt x="14" y="16"/>
                    </a:cubicBezTo>
                    <a:cubicBezTo>
                      <a:pt x="6" y="17"/>
                      <a:pt x="0" y="24"/>
                      <a:pt x="0" y="31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97"/>
                      <a:pt x="6" y="103"/>
                      <a:pt x="14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104" y="103"/>
                      <a:pt x="104" y="103"/>
                      <a:pt x="104" y="103"/>
                    </a:cubicBezTo>
                    <a:cubicBezTo>
                      <a:pt x="111" y="103"/>
                      <a:pt x="118" y="97"/>
                      <a:pt x="118" y="89"/>
                    </a:cubicBezTo>
                    <a:cubicBezTo>
                      <a:pt x="118" y="31"/>
                      <a:pt x="118" y="31"/>
                      <a:pt x="118" y="31"/>
                    </a:cubicBezTo>
                    <a:cubicBezTo>
                      <a:pt x="118" y="24"/>
                      <a:pt x="111" y="17"/>
                      <a:pt x="104" y="16"/>
                    </a:cubicBezTo>
                    <a:close/>
                    <a:moveTo>
                      <a:pt x="58" y="4"/>
                    </a:moveTo>
                    <a:cubicBezTo>
                      <a:pt x="62" y="4"/>
                      <a:pt x="65" y="7"/>
                      <a:pt x="65" y="11"/>
                    </a:cubicBezTo>
                    <a:cubicBezTo>
                      <a:pt x="65" y="14"/>
                      <a:pt x="62" y="17"/>
                      <a:pt x="58" y="17"/>
                    </a:cubicBezTo>
                    <a:cubicBezTo>
                      <a:pt x="55" y="17"/>
                      <a:pt x="52" y="14"/>
                      <a:pt x="52" y="11"/>
                    </a:cubicBezTo>
                    <a:cubicBezTo>
                      <a:pt x="52" y="7"/>
                      <a:pt x="55" y="4"/>
                      <a:pt x="58" y="4"/>
                    </a:cubicBezTo>
                    <a:close/>
                    <a:moveTo>
                      <a:pt x="85" y="85"/>
                    </a:moveTo>
                    <a:cubicBezTo>
                      <a:pt x="71" y="100"/>
                      <a:pt x="47" y="100"/>
                      <a:pt x="33" y="85"/>
                    </a:cubicBezTo>
                    <a:cubicBezTo>
                      <a:pt x="18" y="71"/>
                      <a:pt x="18" y="47"/>
                      <a:pt x="33" y="33"/>
                    </a:cubicBezTo>
                    <a:cubicBezTo>
                      <a:pt x="47" y="18"/>
                      <a:pt x="71" y="18"/>
                      <a:pt x="85" y="33"/>
                    </a:cubicBezTo>
                    <a:cubicBezTo>
                      <a:pt x="100" y="47"/>
                      <a:pt x="100" y="71"/>
                      <a:pt x="85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415630" y="2641997"/>
            <a:ext cx="963216" cy="952500"/>
            <a:chOff x="4415630" y="2641997"/>
            <a:chExt cx="963216" cy="952500"/>
          </a:xfrm>
        </p:grpSpPr>
        <p:sp>
          <p:nvSpPr>
            <p:cNvPr id="9" name="圆角矩形 25"/>
            <p:cNvSpPr/>
            <p:nvPr/>
          </p:nvSpPr>
          <p:spPr>
            <a:xfrm rot="18826210" flipH="1">
              <a:off x="4420988" y="2636639"/>
              <a:ext cx="952500" cy="963216"/>
            </a:xfrm>
            <a:custGeom>
              <a:avLst/>
              <a:gdLst>
                <a:gd name="connsiteX0" fmla="*/ 0 w 1323221"/>
                <a:gd name="connsiteY0" fmla="*/ 0 h 1182837"/>
                <a:gd name="connsiteX1" fmla="*/ 0 w 1323221"/>
                <a:gd name="connsiteY1" fmla="*/ 0 h 1182837"/>
                <a:gd name="connsiteX2" fmla="*/ 1323221 w 1323221"/>
                <a:gd name="connsiteY2" fmla="*/ 0 h 1182837"/>
                <a:gd name="connsiteX3" fmla="*/ 1323221 w 1323221"/>
                <a:gd name="connsiteY3" fmla="*/ 0 h 1182837"/>
                <a:gd name="connsiteX4" fmla="*/ 1323221 w 1323221"/>
                <a:gd name="connsiteY4" fmla="*/ 1182837 h 1182837"/>
                <a:gd name="connsiteX5" fmla="*/ 1323221 w 1323221"/>
                <a:gd name="connsiteY5" fmla="*/ 1182837 h 1182837"/>
                <a:gd name="connsiteX6" fmla="*/ 0 w 1323221"/>
                <a:gd name="connsiteY6" fmla="*/ 1182837 h 1182837"/>
                <a:gd name="connsiteX7" fmla="*/ 0 w 1323221"/>
                <a:gd name="connsiteY7" fmla="*/ 1182837 h 1182837"/>
                <a:gd name="connsiteX8" fmla="*/ 0 w 1323221"/>
                <a:gd name="connsiteY8" fmla="*/ 0 h 1182837"/>
                <a:gd name="connsiteX0" fmla="*/ 0 w 1323221"/>
                <a:gd name="connsiteY0" fmla="*/ 0 h 1182837"/>
                <a:gd name="connsiteX1" fmla="*/ 0 w 1323221"/>
                <a:gd name="connsiteY1" fmla="*/ 0 h 1182837"/>
                <a:gd name="connsiteX2" fmla="*/ 1323221 w 1323221"/>
                <a:gd name="connsiteY2" fmla="*/ 0 h 1182837"/>
                <a:gd name="connsiteX3" fmla="*/ 1323221 w 1323221"/>
                <a:gd name="connsiteY3" fmla="*/ 0 h 1182837"/>
                <a:gd name="connsiteX4" fmla="*/ 1323221 w 1323221"/>
                <a:gd name="connsiteY4" fmla="*/ 1182837 h 1182837"/>
                <a:gd name="connsiteX5" fmla="*/ 1323221 w 1323221"/>
                <a:gd name="connsiteY5" fmla="*/ 1182837 h 1182837"/>
                <a:gd name="connsiteX6" fmla="*/ 927378 w 1323221"/>
                <a:gd name="connsiteY6" fmla="*/ 1179233 h 1182837"/>
                <a:gd name="connsiteX7" fmla="*/ 0 w 1323221"/>
                <a:gd name="connsiteY7" fmla="*/ 1182837 h 1182837"/>
                <a:gd name="connsiteX8" fmla="*/ 0 w 1323221"/>
                <a:gd name="connsiteY8" fmla="*/ 1182837 h 1182837"/>
                <a:gd name="connsiteX9" fmla="*/ 0 w 1323221"/>
                <a:gd name="connsiteY9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1323221 w 1325381"/>
                <a:gd name="connsiteY5" fmla="*/ 1182837 h 1182837"/>
                <a:gd name="connsiteX6" fmla="*/ 1323221 w 1325381"/>
                <a:gd name="connsiteY6" fmla="*/ 1182837 h 1182837"/>
                <a:gd name="connsiteX7" fmla="*/ 927378 w 1325381"/>
                <a:gd name="connsiteY7" fmla="*/ 1179233 h 1182837"/>
                <a:gd name="connsiteX8" fmla="*/ 0 w 1325381"/>
                <a:gd name="connsiteY8" fmla="*/ 1182837 h 1182837"/>
                <a:gd name="connsiteX9" fmla="*/ 0 w 1325381"/>
                <a:gd name="connsiteY9" fmla="*/ 1182837 h 1182837"/>
                <a:gd name="connsiteX10" fmla="*/ 0 w 1325381"/>
                <a:gd name="connsiteY10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1323221 w 1325381"/>
                <a:gd name="connsiteY5" fmla="*/ 1182837 h 1182837"/>
                <a:gd name="connsiteX6" fmla="*/ 927378 w 1325381"/>
                <a:gd name="connsiteY6" fmla="*/ 1179233 h 1182837"/>
                <a:gd name="connsiteX7" fmla="*/ 0 w 1325381"/>
                <a:gd name="connsiteY7" fmla="*/ 1182837 h 1182837"/>
                <a:gd name="connsiteX8" fmla="*/ 0 w 1325381"/>
                <a:gd name="connsiteY8" fmla="*/ 1182837 h 1182837"/>
                <a:gd name="connsiteX9" fmla="*/ 0 w 1325381"/>
                <a:gd name="connsiteY9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927378 w 1325381"/>
                <a:gd name="connsiteY5" fmla="*/ 1179233 h 1182837"/>
                <a:gd name="connsiteX6" fmla="*/ 747962 w 1325381"/>
                <a:gd name="connsiteY6" fmla="*/ 1181917 h 1182837"/>
                <a:gd name="connsiteX7" fmla="*/ 0 w 1325381"/>
                <a:gd name="connsiteY7" fmla="*/ 1182837 h 1182837"/>
                <a:gd name="connsiteX8" fmla="*/ 0 w 1325381"/>
                <a:gd name="connsiteY8" fmla="*/ 1182837 h 1182837"/>
                <a:gd name="connsiteX9" fmla="*/ 0 w 1325381"/>
                <a:gd name="connsiteY9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747962 w 1325381"/>
                <a:gd name="connsiteY5" fmla="*/ 1181917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747962 w 1325381"/>
                <a:gd name="connsiteY5" fmla="*/ 1181917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  <a:gd name="connsiteX0" fmla="*/ 0 w 1325381"/>
                <a:gd name="connsiteY0" fmla="*/ 0 h 1182837"/>
                <a:gd name="connsiteX1" fmla="*/ 0 w 1325381"/>
                <a:gd name="connsiteY1" fmla="*/ 0 h 1182837"/>
                <a:gd name="connsiteX2" fmla="*/ 1323221 w 1325381"/>
                <a:gd name="connsiteY2" fmla="*/ 0 h 1182837"/>
                <a:gd name="connsiteX3" fmla="*/ 1323221 w 1325381"/>
                <a:gd name="connsiteY3" fmla="*/ 0 h 1182837"/>
                <a:gd name="connsiteX4" fmla="*/ 1325381 w 1325381"/>
                <a:gd name="connsiteY4" fmla="*/ 681152 h 1182837"/>
                <a:gd name="connsiteX5" fmla="*/ 747962 w 1325381"/>
                <a:gd name="connsiteY5" fmla="*/ 1181917 h 1182837"/>
                <a:gd name="connsiteX6" fmla="*/ 0 w 1325381"/>
                <a:gd name="connsiteY6" fmla="*/ 1182837 h 1182837"/>
                <a:gd name="connsiteX7" fmla="*/ 0 w 1325381"/>
                <a:gd name="connsiteY7" fmla="*/ 1182837 h 1182837"/>
                <a:gd name="connsiteX8" fmla="*/ 0 w 1325381"/>
                <a:gd name="connsiteY8" fmla="*/ 0 h 1182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5381" h="1182837">
                  <a:moveTo>
                    <a:pt x="0" y="0"/>
                  </a:moveTo>
                  <a:lnTo>
                    <a:pt x="0" y="0"/>
                  </a:lnTo>
                  <a:lnTo>
                    <a:pt x="1323221" y="0"/>
                  </a:lnTo>
                  <a:lnTo>
                    <a:pt x="1323221" y="0"/>
                  </a:lnTo>
                  <a:lnTo>
                    <a:pt x="1325381" y="681152"/>
                  </a:lnTo>
                  <a:cubicBezTo>
                    <a:pt x="1307444" y="901474"/>
                    <a:pt x="1082705" y="1151972"/>
                    <a:pt x="747962" y="1181917"/>
                  </a:cubicBezTo>
                  <a:lnTo>
                    <a:pt x="0" y="1182837"/>
                  </a:lnTo>
                  <a:lnTo>
                    <a:pt x="0" y="11828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grpSp>
          <p:nvGrpSpPr>
            <p:cNvPr id="34" name="组合 33"/>
            <p:cNvGrpSpPr>
              <a:grpSpLocks noChangeAspect="1"/>
            </p:cNvGrpSpPr>
            <p:nvPr/>
          </p:nvGrpSpPr>
          <p:grpSpPr>
            <a:xfrm>
              <a:off x="4711669" y="2847222"/>
              <a:ext cx="412433" cy="405000"/>
              <a:chOff x="8326438" y="5427663"/>
              <a:chExt cx="352425" cy="346075"/>
            </a:xfrm>
            <a:solidFill>
              <a:schemeClr val="bg1"/>
            </a:solidFill>
          </p:grpSpPr>
          <p:sp>
            <p:nvSpPr>
              <p:cNvPr id="35" name="Freeform 404"/>
              <p:cNvSpPr>
                <a:spLocks/>
              </p:cNvSpPr>
              <p:nvPr/>
            </p:nvSpPr>
            <p:spPr bwMode="auto">
              <a:xfrm>
                <a:off x="8359776" y="5705475"/>
                <a:ext cx="285750" cy="7938"/>
              </a:xfrm>
              <a:custGeom>
                <a:avLst/>
                <a:gdLst>
                  <a:gd name="T0" fmla="*/ 1 w 76"/>
                  <a:gd name="T1" fmla="*/ 2 h 2"/>
                  <a:gd name="T2" fmla="*/ 75 w 76"/>
                  <a:gd name="T3" fmla="*/ 2 h 2"/>
                  <a:gd name="T4" fmla="*/ 76 w 76"/>
                  <a:gd name="T5" fmla="*/ 1 h 2"/>
                  <a:gd name="T6" fmla="*/ 75 w 76"/>
                  <a:gd name="T7" fmla="*/ 0 h 2"/>
                  <a:gd name="T8" fmla="*/ 1 w 76"/>
                  <a:gd name="T9" fmla="*/ 0 h 2"/>
                  <a:gd name="T10" fmla="*/ 0 w 76"/>
                  <a:gd name="T11" fmla="*/ 1 h 2"/>
                  <a:gd name="T12" fmla="*/ 1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1" y="2"/>
                    </a:move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6" y="0"/>
                      <a:pt x="7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36" name="Freeform 405"/>
              <p:cNvSpPr>
                <a:spLocks/>
              </p:cNvSpPr>
              <p:nvPr/>
            </p:nvSpPr>
            <p:spPr bwMode="auto">
              <a:xfrm>
                <a:off x="8356601" y="5716588"/>
                <a:ext cx="292100" cy="7938"/>
              </a:xfrm>
              <a:custGeom>
                <a:avLst/>
                <a:gdLst>
                  <a:gd name="T0" fmla="*/ 2 w 78"/>
                  <a:gd name="T1" fmla="*/ 2 h 2"/>
                  <a:gd name="T2" fmla="*/ 77 w 78"/>
                  <a:gd name="T3" fmla="*/ 2 h 2"/>
                  <a:gd name="T4" fmla="*/ 78 w 78"/>
                  <a:gd name="T5" fmla="*/ 1 h 2"/>
                  <a:gd name="T6" fmla="*/ 77 w 78"/>
                  <a:gd name="T7" fmla="*/ 0 h 2"/>
                  <a:gd name="T8" fmla="*/ 2 w 78"/>
                  <a:gd name="T9" fmla="*/ 0 h 2"/>
                  <a:gd name="T10" fmla="*/ 0 w 78"/>
                  <a:gd name="T11" fmla="*/ 1 h 2"/>
                  <a:gd name="T12" fmla="*/ 2 w 78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2">
                    <a:moveTo>
                      <a:pt x="2" y="2"/>
                    </a:moveTo>
                    <a:cubicBezTo>
                      <a:pt x="77" y="2"/>
                      <a:pt x="77" y="2"/>
                      <a:pt x="77" y="2"/>
                    </a:cubicBezTo>
                    <a:cubicBezTo>
                      <a:pt x="78" y="2"/>
                      <a:pt x="78" y="2"/>
                      <a:pt x="78" y="1"/>
                    </a:cubicBezTo>
                    <a:cubicBezTo>
                      <a:pt x="78" y="0"/>
                      <a:pt x="78" y="0"/>
                      <a:pt x="77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37" name="Freeform 407"/>
              <p:cNvSpPr>
                <a:spLocks/>
              </p:cNvSpPr>
              <p:nvPr/>
            </p:nvSpPr>
            <p:spPr bwMode="auto">
              <a:xfrm>
                <a:off x="8356601" y="5727700"/>
                <a:ext cx="296863" cy="7938"/>
              </a:xfrm>
              <a:custGeom>
                <a:avLst/>
                <a:gdLst>
                  <a:gd name="T0" fmla="*/ 78 w 79"/>
                  <a:gd name="T1" fmla="*/ 0 h 2"/>
                  <a:gd name="T2" fmla="*/ 1 w 79"/>
                  <a:gd name="T3" fmla="*/ 0 h 2"/>
                  <a:gd name="T4" fmla="*/ 0 w 79"/>
                  <a:gd name="T5" fmla="*/ 1 h 2"/>
                  <a:gd name="T6" fmla="*/ 1 w 79"/>
                  <a:gd name="T7" fmla="*/ 2 h 2"/>
                  <a:gd name="T8" fmla="*/ 78 w 79"/>
                  <a:gd name="T9" fmla="*/ 2 h 2"/>
                  <a:gd name="T10" fmla="*/ 79 w 79"/>
                  <a:gd name="T11" fmla="*/ 1 h 2"/>
                  <a:gd name="T12" fmla="*/ 78 w 79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2">
                    <a:moveTo>
                      <a:pt x="7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78" y="2"/>
                      <a:pt x="79" y="1"/>
                      <a:pt x="79" y="1"/>
                    </a:cubicBezTo>
                    <a:cubicBezTo>
                      <a:pt x="79" y="0"/>
                      <a:pt x="78" y="0"/>
                      <a:pt x="7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  <p:sp>
            <p:nvSpPr>
              <p:cNvPr id="38" name="Freeform 408"/>
              <p:cNvSpPr>
                <a:spLocks noEditPoints="1"/>
              </p:cNvSpPr>
              <p:nvPr/>
            </p:nvSpPr>
            <p:spPr bwMode="auto">
              <a:xfrm>
                <a:off x="8326438" y="5427663"/>
                <a:ext cx="352425" cy="346075"/>
              </a:xfrm>
              <a:custGeom>
                <a:avLst/>
                <a:gdLst>
                  <a:gd name="T0" fmla="*/ 79 w 94"/>
                  <a:gd name="T1" fmla="*/ 70 h 92"/>
                  <a:gd name="T2" fmla="*/ 78 w 94"/>
                  <a:gd name="T3" fmla="*/ 69 h 92"/>
                  <a:gd name="T4" fmla="*/ 79 w 94"/>
                  <a:gd name="T5" fmla="*/ 67 h 92"/>
                  <a:gd name="T6" fmla="*/ 91 w 94"/>
                  <a:gd name="T7" fmla="*/ 58 h 92"/>
                  <a:gd name="T8" fmla="*/ 80 w 94"/>
                  <a:gd name="T9" fmla="*/ 0 h 92"/>
                  <a:gd name="T10" fmla="*/ 5 w 94"/>
                  <a:gd name="T11" fmla="*/ 8 h 92"/>
                  <a:gd name="T12" fmla="*/ 10 w 94"/>
                  <a:gd name="T13" fmla="*/ 67 h 92"/>
                  <a:gd name="T14" fmla="*/ 16 w 94"/>
                  <a:gd name="T15" fmla="*/ 67 h 92"/>
                  <a:gd name="T16" fmla="*/ 17 w 94"/>
                  <a:gd name="T17" fmla="*/ 69 h 92"/>
                  <a:gd name="T18" fmla="*/ 16 w 94"/>
                  <a:gd name="T19" fmla="*/ 70 h 92"/>
                  <a:gd name="T20" fmla="*/ 0 w 94"/>
                  <a:gd name="T21" fmla="*/ 85 h 92"/>
                  <a:gd name="T22" fmla="*/ 85 w 94"/>
                  <a:gd name="T23" fmla="*/ 92 h 92"/>
                  <a:gd name="T24" fmla="*/ 85 w 94"/>
                  <a:gd name="T25" fmla="*/ 70 h 92"/>
                  <a:gd name="T26" fmla="*/ 7 w 94"/>
                  <a:gd name="T27" fmla="*/ 55 h 92"/>
                  <a:gd name="T28" fmla="*/ 16 w 94"/>
                  <a:gd name="T29" fmla="*/ 4 h 92"/>
                  <a:gd name="T30" fmla="*/ 84 w 94"/>
                  <a:gd name="T31" fmla="*/ 10 h 92"/>
                  <a:gd name="T32" fmla="*/ 80 w 94"/>
                  <a:gd name="T33" fmla="*/ 62 h 92"/>
                  <a:gd name="T34" fmla="*/ 69 w 94"/>
                  <a:gd name="T35" fmla="*/ 69 h 92"/>
                  <a:gd name="T36" fmla="*/ 68 w 94"/>
                  <a:gd name="T37" fmla="*/ 70 h 92"/>
                  <a:gd name="T38" fmla="*/ 26 w 94"/>
                  <a:gd name="T39" fmla="*/ 70 h 92"/>
                  <a:gd name="T40" fmla="*/ 26 w 94"/>
                  <a:gd name="T41" fmla="*/ 67 h 92"/>
                  <a:gd name="T42" fmla="*/ 33 w 94"/>
                  <a:gd name="T43" fmla="*/ 67 h 92"/>
                  <a:gd name="T44" fmla="*/ 68 w 94"/>
                  <a:gd name="T45" fmla="*/ 67 h 92"/>
                  <a:gd name="T46" fmla="*/ 69 w 94"/>
                  <a:gd name="T47" fmla="*/ 68 h 92"/>
                  <a:gd name="T48" fmla="*/ 53 w 94"/>
                  <a:gd name="T49" fmla="*/ 89 h 92"/>
                  <a:gd name="T50" fmla="*/ 47 w 94"/>
                  <a:gd name="T51" fmla="*/ 90 h 92"/>
                  <a:gd name="T52" fmla="*/ 46 w 94"/>
                  <a:gd name="T53" fmla="*/ 91 h 92"/>
                  <a:gd name="T54" fmla="*/ 45 w 94"/>
                  <a:gd name="T55" fmla="*/ 89 h 92"/>
                  <a:gd name="T56" fmla="*/ 41 w 94"/>
                  <a:gd name="T57" fmla="*/ 87 h 92"/>
                  <a:gd name="T58" fmla="*/ 50 w 94"/>
                  <a:gd name="T59" fmla="*/ 84 h 92"/>
                  <a:gd name="T60" fmla="*/ 53 w 94"/>
                  <a:gd name="T61" fmla="*/ 89 h 92"/>
                  <a:gd name="T62" fmla="*/ 84 w 94"/>
                  <a:gd name="T63" fmla="*/ 83 h 92"/>
                  <a:gd name="T64" fmla="*/ 5 w 94"/>
                  <a:gd name="T65" fmla="*/ 79 h 92"/>
                  <a:gd name="T66" fmla="*/ 85 w 94"/>
                  <a:gd name="T67" fmla="*/ 7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4" h="92">
                    <a:moveTo>
                      <a:pt x="85" y="70"/>
                    </a:move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78" y="68"/>
                      <a:pt x="78" y="68"/>
                      <a:pt x="79" y="67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8" y="67"/>
                      <a:pt x="92" y="63"/>
                      <a:pt x="91" y="58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9" y="4"/>
                      <a:pt x="85" y="0"/>
                      <a:pt x="80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4"/>
                      <a:pt x="5" y="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63"/>
                      <a:pt x="6" y="67"/>
                      <a:pt x="10" y="67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6" y="67"/>
                      <a:pt x="16" y="67"/>
                      <a:pt x="16" y="68"/>
                    </a:cubicBezTo>
                    <a:cubicBezTo>
                      <a:pt x="16" y="68"/>
                      <a:pt x="17" y="68"/>
                      <a:pt x="17" y="69"/>
                    </a:cubicBezTo>
                    <a:cubicBezTo>
                      <a:pt x="17" y="69"/>
                      <a:pt x="16" y="69"/>
                      <a:pt x="16" y="70"/>
                    </a:cubicBezTo>
                    <a:cubicBezTo>
                      <a:pt x="16" y="70"/>
                      <a:pt x="16" y="70"/>
                      <a:pt x="16" y="70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4" y="70"/>
                      <a:pt x="0" y="79"/>
                      <a:pt x="0" y="85"/>
                    </a:cubicBezTo>
                    <a:cubicBezTo>
                      <a:pt x="0" y="91"/>
                      <a:pt x="4" y="92"/>
                      <a:pt x="9" y="92"/>
                    </a:cubicBezTo>
                    <a:cubicBezTo>
                      <a:pt x="85" y="92"/>
                      <a:pt x="85" y="92"/>
                      <a:pt x="85" y="92"/>
                    </a:cubicBezTo>
                    <a:cubicBezTo>
                      <a:pt x="90" y="92"/>
                      <a:pt x="94" y="91"/>
                      <a:pt x="94" y="85"/>
                    </a:cubicBezTo>
                    <a:cubicBezTo>
                      <a:pt x="94" y="79"/>
                      <a:pt x="90" y="70"/>
                      <a:pt x="85" y="70"/>
                    </a:cubicBezTo>
                    <a:close/>
                    <a:moveTo>
                      <a:pt x="14" y="62"/>
                    </a:moveTo>
                    <a:cubicBezTo>
                      <a:pt x="10" y="62"/>
                      <a:pt x="7" y="59"/>
                      <a:pt x="7" y="5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7"/>
                      <a:pt x="13" y="4"/>
                      <a:pt x="16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81" y="4"/>
                      <a:pt x="84" y="7"/>
                      <a:pt x="84" y="10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9"/>
                      <a:pt x="84" y="62"/>
                      <a:pt x="80" y="62"/>
                    </a:cubicBezTo>
                    <a:lnTo>
                      <a:pt x="14" y="62"/>
                    </a:lnTo>
                    <a:close/>
                    <a:moveTo>
                      <a:pt x="69" y="69"/>
                    </a:moveTo>
                    <a:cubicBezTo>
                      <a:pt x="69" y="69"/>
                      <a:pt x="69" y="69"/>
                      <a:pt x="69" y="70"/>
                    </a:cubicBezTo>
                    <a:cubicBezTo>
                      <a:pt x="69" y="70"/>
                      <a:pt x="69" y="70"/>
                      <a:pt x="68" y="70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6" y="69"/>
                      <a:pt x="25" y="69"/>
                      <a:pt x="25" y="69"/>
                    </a:cubicBezTo>
                    <a:cubicBezTo>
                      <a:pt x="25" y="68"/>
                      <a:pt x="26" y="68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68" y="67"/>
                      <a:pt x="69" y="67"/>
                      <a:pt x="69" y="67"/>
                    </a:cubicBezTo>
                    <a:cubicBezTo>
                      <a:pt x="69" y="67"/>
                      <a:pt x="69" y="67"/>
                      <a:pt x="69" y="68"/>
                    </a:cubicBezTo>
                    <a:cubicBezTo>
                      <a:pt x="69" y="68"/>
                      <a:pt x="69" y="68"/>
                      <a:pt x="69" y="69"/>
                    </a:cubicBezTo>
                    <a:close/>
                    <a:moveTo>
                      <a:pt x="53" y="89"/>
                    </a:moveTo>
                    <a:cubicBezTo>
                      <a:pt x="49" y="89"/>
                      <a:pt x="49" y="89"/>
                      <a:pt x="49" y="89"/>
                    </a:cubicBezTo>
                    <a:cubicBezTo>
                      <a:pt x="48" y="89"/>
                      <a:pt x="47" y="89"/>
                      <a:pt x="47" y="90"/>
                    </a:cubicBezTo>
                    <a:cubicBezTo>
                      <a:pt x="47" y="90"/>
                      <a:pt x="48" y="91"/>
                      <a:pt x="48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91"/>
                      <a:pt x="46" y="90"/>
                      <a:pt x="46" y="90"/>
                    </a:cubicBezTo>
                    <a:cubicBezTo>
                      <a:pt x="46" y="89"/>
                      <a:pt x="46" y="89"/>
                      <a:pt x="45" y="89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1" y="89"/>
                      <a:pt x="41" y="88"/>
                      <a:pt x="41" y="87"/>
                    </a:cubicBezTo>
                    <a:cubicBezTo>
                      <a:pt x="41" y="84"/>
                      <a:pt x="42" y="84"/>
                      <a:pt x="44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2" y="84"/>
                      <a:pt x="53" y="84"/>
                      <a:pt x="53" y="87"/>
                    </a:cubicBezTo>
                    <a:cubicBezTo>
                      <a:pt x="53" y="88"/>
                      <a:pt x="53" y="89"/>
                      <a:pt x="53" y="89"/>
                    </a:cubicBezTo>
                    <a:close/>
                    <a:moveTo>
                      <a:pt x="88" y="79"/>
                    </a:moveTo>
                    <a:cubicBezTo>
                      <a:pt x="88" y="81"/>
                      <a:pt x="86" y="83"/>
                      <a:pt x="84" y="83"/>
                    </a:cubicBezTo>
                    <a:cubicBezTo>
                      <a:pt x="10" y="83"/>
                      <a:pt x="10" y="83"/>
                      <a:pt x="10" y="83"/>
                    </a:cubicBezTo>
                    <a:cubicBezTo>
                      <a:pt x="8" y="83"/>
                      <a:pt x="6" y="81"/>
                      <a:pt x="5" y="79"/>
                    </a:cubicBezTo>
                    <a:cubicBezTo>
                      <a:pt x="5" y="77"/>
                      <a:pt x="7" y="73"/>
                      <a:pt x="9" y="73"/>
                    </a:cubicBezTo>
                    <a:cubicBezTo>
                      <a:pt x="85" y="73"/>
                      <a:pt x="85" y="73"/>
                      <a:pt x="85" y="73"/>
                    </a:cubicBezTo>
                    <a:cubicBezTo>
                      <a:pt x="87" y="73"/>
                      <a:pt x="89" y="77"/>
                      <a:pt x="88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013"/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5064521" y="1182291"/>
            <a:ext cx="1847850" cy="1760934"/>
            <a:chOff x="5064521" y="1182291"/>
            <a:chExt cx="1847850" cy="1760934"/>
          </a:xfrm>
        </p:grpSpPr>
        <p:sp>
          <p:nvSpPr>
            <p:cNvPr id="10" name="任意多边形 9"/>
            <p:cNvSpPr/>
            <p:nvPr/>
          </p:nvSpPr>
          <p:spPr>
            <a:xfrm rot="2761155">
              <a:off x="5107979" y="1138833"/>
              <a:ext cx="1760934" cy="1847850"/>
            </a:xfrm>
            <a:custGeom>
              <a:avLst/>
              <a:gdLst>
                <a:gd name="connsiteX0" fmla="*/ 1174314 w 2348628"/>
                <a:gd name="connsiteY0" fmla="*/ 0 h 2465222"/>
                <a:gd name="connsiteX1" fmla="*/ 2348628 w 2348628"/>
                <a:gd name="connsiteY1" fmla="*/ 1334390 h 2465222"/>
                <a:gd name="connsiteX2" fmla="*/ 1811939 w 2348628"/>
                <a:gd name="connsiteY2" fmla="*/ 1334390 h 2465222"/>
                <a:gd name="connsiteX3" fmla="*/ 1807782 w 2348628"/>
                <a:gd name="connsiteY3" fmla="*/ 2465222 h 2465222"/>
                <a:gd name="connsiteX4" fmla="*/ 528461 w 2348628"/>
                <a:gd name="connsiteY4" fmla="*/ 2460520 h 2465222"/>
                <a:gd name="connsiteX5" fmla="*/ 532600 w 2348628"/>
                <a:gd name="connsiteY5" fmla="*/ 1334390 h 2465222"/>
                <a:gd name="connsiteX6" fmla="*/ 0 w 2348628"/>
                <a:gd name="connsiteY6" fmla="*/ 1334390 h 246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8628" h="2465222">
                  <a:moveTo>
                    <a:pt x="1174314" y="0"/>
                  </a:moveTo>
                  <a:lnTo>
                    <a:pt x="2348628" y="1334390"/>
                  </a:lnTo>
                  <a:lnTo>
                    <a:pt x="1811939" y="1334390"/>
                  </a:lnTo>
                  <a:lnTo>
                    <a:pt x="1807782" y="2465222"/>
                  </a:lnTo>
                  <a:lnTo>
                    <a:pt x="528461" y="2460520"/>
                  </a:lnTo>
                  <a:lnTo>
                    <a:pt x="532600" y="1334390"/>
                  </a:lnTo>
                  <a:lnTo>
                    <a:pt x="0" y="1334390"/>
                  </a:lnTo>
                  <a:close/>
                </a:path>
              </a:pathLst>
            </a:cu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8211" name="Freeform 810"/>
            <p:cNvSpPr>
              <a:spLocks noEditPoints="1"/>
            </p:cNvSpPr>
            <p:nvPr/>
          </p:nvSpPr>
          <p:spPr bwMode="auto">
            <a:xfrm>
              <a:off x="5813425" y="1804988"/>
              <a:ext cx="489347" cy="365522"/>
            </a:xfrm>
            <a:custGeom>
              <a:avLst/>
              <a:gdLst>
                <a:gd name="T0" fmla="*/ 2147483646 w 174"/>
                <a:gd name="T1" fmla="*/ 2147483646 h 130"/>
                <a:gd name="T2" fmla="*/ 2147483646 w 174"/>
                <a:gd name="T3" fmla="*/ 2147483646 h 130"/>
                <a:gd name="T4" fmla="*/ 2147483646 w 174"/>
                <a:gd name="T5" fmla="*/ 2147483646 h 130"/>
                <a:gd name="T6" fmla="*/ 2147483646 w 174"/>
                <a:gd name="T7" fmla="*/ 2147483646 h 130"/>
                <a:gd name="T8" fmla="*/ 2147483646 w 174"/>
                <a:gd name="T9" fmla="*/ 2147483646 h 130"/>
                <a:gd name="T10" fmla="*/ 2147483646 w 174"/>
                <a:gd name="T11" fmla="*/ 2147483646 h 130"/>
                <a:gd name="T12" fmla="*/ 2147483646 w 174"/>
                <a:gd name="T13" fmla="*/ 2147483646 h 130"/>
                <a:gd name="T14" fmla="*/ 2147483646 w 174"/>
                <a:gd name="T15" fmla="*/ 2147483646 h 130"/>
                <a:gd name="T16" fmla="*/ 2147483646 w 174"/>
                <a:gd name="T17" fmla="*/ 2147483646 h 130"/>
                <a:gd name="T18" fmla="*/ 2147483646 w 174"/>
                <a:gd name="T19" fmla="*/ 2147483646 h 130"/>
                <a:gd name="T20" fmla="*/ 2147483646 w 174"/>
                <a:gd name="T21" fmla="*/ 2147483646 h 130"/>
                <a:gd name="T22" fmla="*/ 2147483646 w 174"/>
                <a:gd name="T23" fmla="*/ 2147483646 h 130"/>
                <a:gd name="T24" fmla="*/ 2147483646 w 174"/>
                <a:gd name="T25" fmla="*/ 2147483646 h 130"/>
                <a:gd name="T26" fmla="*/ 2147483646 w 174"/>
                <a:gd name="T27" fmla="*/ 2147483646 h 130"/>
                <a:gd name="T28" fmla="*/ 2147483646 w 174"/>
                <a:gd name="T29" fmla="*/ 0 h 130"/>
                <a:gd name="T30" fmla="*/ 2147483646 w 174"/>
                <a:gd name="T31" fmla="*/ 0 h 130"/>
                <a:gd name="T32" fmla="*/ 2147483646 w 174"/>
                <a:gd name="T33" fmla="*/ 2147483646 h 130"/>
                <a:gd name="T34" fmla="*/ 2147483646 w 174"/>
                <a:gd name="T35" fmla="*/ 2147483646 h 130"/>
                <a:gd name="T36" fmla="*/ 2147483646 w 174"/>
                <a:gd name="T37" fmla="*/ 2147483646 h 130"/>
                <a:gd name="T38" fmla="*/ 2147483646 w 174"/>
                <a:gd name="T39" fmla="*/ 2147483646 h 130"/>
                <a:gd name="T40" fmla="*/ 2147483646 w 174"/>
                <a:gd name="T41" fmla="*/ 2147483646 h 130"/>
                <a:gd name="T42" fmla="*/ 2147483646 w 174"/>
                <a:gd name="T43" fmla="*/ 2147483646 h 130"/>
                <a:gd name="T44" fmla="*/ 2147483646 w 174"/>
                <a:gd name="T45" fmla="*/ 2147483646 h 130"/>
                <a:gd name="T46" fmla="*/ 2147483646 w 174"/>
                <a:gd name="T47" fmla="*/ 2147483646 h 130"/>
                <a:gd name="T48" fmla="*/ 2147483646 w 174"/>
                <a:gd name="T49" fmla="*/ 2147483646 h 130"/>
                <a:gd name="T50" fmla="*/ 2147483646 w 174"/>
                <a:gd name="T51" fmla="*/ 2147483646 h 130"/>
                <a:gd name="T52" fmla="*/ 2147483646 w 174"/>
                <a:gd name="T53" fmla="*/ 2147483646 h 130"/>
                <a:gd name="T54" fmla="*/ 2147483646 w 174"/>
                <a:gd name="T55" fmla="*/ 2147483646 h 130"/>
                <a:gd name="T56" fmla="*/ 2147483646 w 174"/>
                <a:gd name="T57" fmla="*/ 2147483646 h 130"/>
                <a:gd name="T58" fmla="*/ 2147483646 w 174"/>
                <a:gd name="T59" fmla="*/ 2147483646 h 130"/>
                <a:gd name="T60" fmla="*/ 0 w 174"/>
                <a:gd name="T61" fmla="*/ 2147483646 h 130"/>
                <a:gd name="T62" fmla="*/ 2147483646 w 174"/>
                <a:gd name="T63" fmla="*/ 2147483646 h 130"/>
                <a:gd name="T64" fmla="*/ 2147483646 w 174"/>
                <a:gd name="T65" fmla="*/ 2147483646 h 130"/>
                <a:gd name="T66" fmla="*/ 2147483646 w 174"/>
                <a:gd name="T67" fmla="*/ 2147483646 h 130"/>
                <a:gd name="T68" fmla="*/ 2147483646 w 174"/>
                <a:gd name="T69" fmla="*/ 2147483646 h 13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74" h="130">
                  <a:moveTo>
                    <a:pt x="160" y="97"/>
                  </a:moveTo>
                  <a:cubicBezTo>
                    <a:pt x="14" y="97"/>
                    <a:pt x="14" y="97"/>
                    <a:pt x="14" y="97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171" y="118"/>
                    <a:pt x="171" y="118"/>
                    <a:pt x="171" y="118"/>
                  </a:cubicBezTo>
                  <a:lnTo>
                    <a:pt x="160" y="97"/>
                  </a:lnTo>
                  <a:close/>
                  <a:moveTo>
                    <a:pt x="69" y="113"/>
                  </a:moveTo>
                  <a:cubicBezTo>
                    <a:pt x="73" y="105"/>
                    <a:pt x="73" y="105"/>
                    <a:pt x="73" y="105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5" y="113"/>
                    <a:pt x="105" y="113"/>
                    <a:pt x="105" y="113"/>
                  </a:cubicBezTo>
                  <a:lnTo>
                    <a:pt x="69" y="113"/>
                  </a:lnTo>
                  <a:close/>
                  <a:moveTo>
                    <a:pt x="157" y="92"/>
                  </a:moveTo>
                  <a:cubicBezTo>
                    <a:pt x="157" y="92"/>
                    <a:pt x="157" y="92"/>
                    <a:pt x="157" y="92"/>
                  </a:cubicBezTo>
                  <a:cubicBezTo>
                    <a:pt x="157" y="92"/>
                    <a:pt x="157" y="92"/>
                    <a:pt x="157" y="91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7" y="2"/>
                    <a:pt x="156" y="0"/>
                    <a:pt x="1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7" y="2"/>
                    <a:pt x="17" y="4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58" y="92"/>
                    <a:pt x="158" y="92"/>
                    <a:pt x="158" y="92"/>
                  </a:cubicBezTo>
                  <a:lnTo>
                    <a:pt x="157" y="92"/>
                  </a:lnTo>
                  <a:close/>
                  <a:moveTo>
                    <a:pt x="147" y="85"/>
                  </a:moveTo>
                  <a:cubicBezTo>
                    <a:pt x="27" y="85"/>
                    <a:pt x="27" y="85"/>
                    <a:pt x="27" y="8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47" y="10"/>
                    <a:pt x="147" y="10"/>
                    <a:pt x="147" y="10"/>
                  </a:cubicBezTo>
                  <a:lnTo>
                    <a:pt x="147" y="85"/>
                  </a:lnTo>
                  <a:close/>
                  <a:moveTo>
                    <a:pt x="173" y="123"/>
                  </a:moveTo>
                  <a:cubicBezTo>
                    <a:pt x="1" y="123"/>
                    <a:pt x="1" y="123"/>
                    <a:pt x="1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6"/>
                    <a:pt x="2" y="130"/>
                    <a:pt x="4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2" y="130"/>
                    <a:pt x="174" y="126"/>
                    <a:pt x="174" y="124"/>
                  </a:cubicBezTo>
                  <a:lnTo>
                    <a:pt x="173" y="123"/>
                  </a:lnTo>
                  <a:close/>
                </a:path>
              </a:pathLst>
            </a:custGeom>
            <a:solidFill>
              <a:srgbClr val="95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40" name="矩形 39"/>
          <p:cNvSpPr/>
          <p:nvPr/>
        </p:nvSpPr>
        <p:spPr>
          <a:xfrm>
            <a:off x="6698059" y="1613298"/>
            <a:ext cx="1831181" cy="750203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b="1" dirty="0">
                <a:solidFill>
                  <a:schemeClr val="bg2">
                    <a:lumMod val="25000"/>
                  </a:schemeClr>
                </a:solidFill>
              </a:rPr>
              <a:t>在此添加关键字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Lorem ipsum dolor sit amet, consectetuer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428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2331" y="-2"/>
            <a:ext cx="9143622" cy="5143502"/>
            <a:chOff x="-2331" y="-2"/>
            <a:chExt cx="9143622" cy="514350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"/>
              <a:ext cx="9141291" cy="514350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-2"/>
              <a:ext cx="9143244" cy="163359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31" y="3668390"/>
              <a:ext cx="9143244" cy="1475110"/>
            </a:xfrm>
            <a:prstGeom prst="rect">
              <a:avLst/>
            </a:prstGeom>
          </p:spPr>
        </p:pic>
      </p:grpSp>
      <p:sp>
        <p:nvSpPr>
          <p:cNvPr id="34" name="标题 5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838852" y="1982903"/>
            <a:ext cx="2927714" cy="588846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lvl="0">
              <a:defRPr/>
            </a:pPr>
            <a:r>
              <a:rPr lang="zh-CN" altLang="en-US" sz="3000" dirty="0" smtClean="0">
                <a:solidFill>
                  <a:srgbClr val="83B40D">
                    <a:lumMod val="50000"/>
                  </a:srgbClr>
                </a:solidFill>
              </a:rPr>
              <a:t>单击添加文字标题</a:t>
            </a:r>
            <a:endParaRPr lang="zh-CN" altLang="en-US" sz="3000" dirty="0">
              <a:solidFill>
                <a:srgbClr val="83B40D">
                  <a:lumMod val="50000"/>
                </a:srgbClr>
              </a:solidFill>
            </a:endParaRPr>
          </a:p>
        </p:txBody>
      </p:sp>
      <p:sp>
        <p:nvSpPr>
          <p:cNvPr id="35" name="文本占位符 6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027537" y="2591991"/>
            <a:ext cx="2927714" cy="27918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ct val="90000"/>
              <a:buFontTx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幼圆" panose="02010509060101010101" pitchFamily="49" charset="-122"/>
              <a:buNone/>
              <a:tabLst>
                <a:tab pos="357188" algn="l"/>
              </a:tabLst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da-DK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文本占位符 4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700068" y="1986469"/>
            <a:ext cx="1044900" cy="347179"/>
          </a:xfrm>
          <a:prstGeom prst="rect">
            <a:avLst/>
          </a:prstGeom>
        </p:spPr>
        <p:txBody>
          <a:bodyPr vert="horz" lIns="0" tIns="459000" rIns="0" bIns="0" rtlCol="0" anchor="b" anchorCtr="0">
            <a:noAutofit/>
          </a:bodyPr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ct val="90000"/>
              <a:buFontTx/>
              <a:buNone/>
              <a:defRPr sz="4800" kern="1200" baseline="0">
                <a:blipFill dpi="0" rotWithShape="1">
                  <a:blip r:embed="rId13"/>
                  <a:srcRect/>
                  <a:tile tx="0" ty="0" sx="100000" sy="100000" flip="none" algn="tl"/>
                </a:blipFill>
                <a:latin typeface="Baskerville Old Face" panose="02020602080505020303" pitchFamily="18" charset="0"/>
                <a:ea typeface="微软雅黑" panose="020B0503020204020204" pitchFamily="34" charset="-122"/>
                <a:cs typeface="+mn-cs"/>
              </a:defRPr>
            </a:lvl1pPr>
            <a:lvl2pPr marL="357188" indent="-357188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幼圆" panose="02010509060101010101" pitchFamily="49" charset="-122"/>
              <a:buChar char=" "/>
              <a:tabLst>
                <a:tab pos="357188" algn="l"/>
              </a:tabLst>
              <a:defRPr sz="1600" kern="1200" baseline="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zh-CN" sz="2400" b="1" dirty="0" smtClean="0">
                <a:gradFill flip="none" rotWithShape="1">
                  <a:gsLst>
                    <a:gs pos="100000">
                      <a:srgbClr val="BFD72F"/>
                    </a:gs>
                    <a:gs pos="47000">
                      <a:srgbClr val="57B20F"/>
                    </a:gs>
                    <a:gs pos="0">
                      <a:srgbClr val="BFD72F"/>
                    </a:gs>
                  </a:gsLst>
                  <a:lin ang="8100000" scaled="1"/>
                  <a:tileRect/>
                </a:gradFill>
                <a:latin typeface="微软雅黑" panose="020B0503020204020204" pitchFamily="34" charset="-122"/>
              </a:rPr>
              <a:t>PART4</a:t>
            </a:r>
            <a:endParaRPr lang="zh-CN" altLang="en-US" sz="2400" b="1" dirty="0">
              <a:gradFill flip="none" rotWithShape="1">
                <a:gsLst>
                  <a:gs pos="100000">
                    <a:srgbClr val="BFD72F"/>
                  </a:gs>
                  <a:gs pos="47000">
                    <a:srgbClr val="57B20F"/>
                  </a:gs>
                  <a:gs pos="0">
                    <a:srgbClr val="BFD72F"/>
                  </a:gs>
                </a:gsLst>
                <a:lin ang="8100000" scaled="1"/>
                <a:tileRect/>
              </a:gradFill>
              <a:latin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>
            <p:custDataLst>
              <p:tags r:id="rId4"/>
            </p:custDataLst>
          </p:nvPr>
        </p:nvCxnSpPr>
        <p:spPr>
          <a:xfrm>
            <a:off x="3751904" y="2578030"/>
            <a:ext cx="3014662" cy="0"/>
          </a:xfrm>
          <a:prstGeom prst="line">
            <a:avLst/>
          </a:prstGeom>
          <a:noFill/>
          <a:ln w="12700" cap="flat" cmpd="sng" algn="ctr">
            <a:solidFill>
              <a:srgbClr val="83B40D"/>
            </a:solidFill>
            <a:prstDash val="solid"/>
            <a:miter lim="800000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2700068" y="2334533"/>
            <a:ext cx="1044900" cy="488700"/>
            <a:chOff x="2700068" y="2078831"/>
            <a:chExt cx="1044900" cy="488700"/>
          </a:xfrm>
        </p:grpSpPr>
        <p:sp>
          <p:nvSpPr>
            <p:cNvPr id="33" name="矩形 32"/>
            <p:cNvSpPr/>
            <p:nvPr>
              <p:custDataLst>
                <p:tags r:id="rId5"/>
              </p:custDataLst>
            </p:nvPr>
          </p:nvSpPr>
          <p:spPr>
            <a:xfrm>
              <a:off x="2700068" y="2078832"/>
              <a:ext cx="1044900" cy="487814"/>
            </a:xfrm>
            <a:prstGeom prst="rect">
              <a:avLst/>
            </a:prstGeom>
            <a:solidFill>
              <a:srgbClr val="BF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8" name="任意多边形 37"/>
            <p:cNvSpPr/>
            <p:nvPr>
              <p:custDataLst>
                <p:tags r:id="rId6"/>
              </p:custDataLst>
            </p:nvPr>
          </p:nvSpPr>
          <p:spPr>
            <a:xfrm>
              <a:off x="2700069" y="2078831"/>
              <a:ext cx="456617" cy="488700"/>
            </a:xfrm>
            <a:custGeom>
              <a:avLst/>
              <a:gdLst>
                <a:gd name="connsiteX0" fmla="*/ 0 w 608823"/>
                <a:gd name="connsiteY0" fmla="*/ 0 h 676821"/>
                <a:gd name="connsiteX1" fmla="*/ 264471 w 608823"/>
                <a:gd name="connsiteY1" fmla="*/ 0 h 676821"/>
                <a:gd name="connsiteX2" fmla="*/ 296998 w 608823"/>
                <a:gd name="connsiteY2" fmla="*/ 106475 h 676821"/>
                <a:gd name="connsiteX3" fmla="*/ 473315 w 608823"/>
                <a:gd name="connsiteY3" fmla="*/ 485856 h 676821"/>
                <a:gd name="connsiteX4" fmla="*/ 608823 w 608823"/>
                <a:gd name="connsiteY4" fmla="*/ 676821 h 676821"/>
                <a:gd name="connsiteX5" fmla="*/ 0 w 608823"/>
                <a:gd name="connsiteY5" fmla="*/ 676821 h 676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823" h="676821">
                  <a:moveTo>
                    <a:pt x="0" y="0"/>
                  </a:moveTo>
                  <a:lnTo>
                    <a:pt x="264471" y="0"/>
                  </a:lnTo>
                  <a:lnTo>
                    <a:pt x="296998" y="106475"/>
                  </a:lnTo>
                  <a:cubicBezTo>
                    <a:pt x="344213" y="243742"/>
                    <a:pt x="403980" y="371056"/>
                    <a:pt x="473315" y="485856"/>
                  </a:cubicBezTo>
                  <a:lnTo>
                    <a:pt x="608823" y="676821"/>
                  </a:lnTo>
                  <a:lnTo>
                    <a:pt x="0" y="676821"/>
                  </a:lnTo>
                  <a:close/>
                </a:path>
              </a:pathLst>
            </a:custGeom>
            <a:solidFill>
              <a:srgbClr val="1F9912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7"/>
              </p:custDataLst>
            </p:nvPr>
          </p:nvSpPr>
          <p:spPr>
            <a:xfrm>
              <a:off x="2700068" y="2078831"/>
              <a:ext cx="1044900" cy="488700"/>
            </a:xfrm>
            <a:custGeom>
              <a:avLst/>
              <a:gdLst>
                <a:gd name="connsiteX0" fmla="*/ 0 w 1390740"/>
                <a:gd name="connsiteY0" fmla="*/ 0 h 658704"/>
                <a:gd name="connsiteX1" fmla="*/ 1390740 w 1390740"/>
                <a:gd name="connsiteY1" fmla="*/ 0 h 658704"/>
                <a:gd name="connsiteX2" fmla="*/ 1390740 w 1390740"/>
                <a:gd name="connsiteY2" fmla="*/ 191279 h 658704"/>
                <a:gd name="connsiteX3" fmla="*/ 1122294 w 1390740"/>
                <a:gd name="connsiteY3" fmla="*/ 224254 h 658704"/>
                <a:gd name="connsiteX4" fmla="*/ 124374 w 1390740"/>
                <a:gd name="connsiteY4" fmla="*/ 559281 h 658704"/>
                <a:gd name="connsiteX5" fmla="*/ 0 w 1390740"/>
                <a:gd name="connsiteY5" fmla="*/ 658704 h 65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0740" h="658704">
                  <a:moveTo>
                    <a:pt x="0" y="0"/>
                  </a:moveTo>
                  <a:lnTo>
                    <a:pt x="1390740" y="0"/>
                  </a:lnTo>
                  <a:lnTo>
                    <a:pt x="1390740" y="191279"/>
                  </a:lnTo>
                  <a:lnTo>
                    <a:pt x="1122294" y="224254"/>
                  </a:lnTo>
                  <a:cubicBezTo>
                    <a:pt x="702185" y="291933"/>
                    <a:pt x="347052" y="414016"/>
                    <a:pt x="124374" y="559281"/>
                  </a:cubicBezTo>
                  <a:lnTo>
                    <a:pt x="0" y="658704"/>
                  </a:lnTo>
                  <a:close/>
                </a:path>
              </a:pathLst>
            </a:custGeom>
            <a:solidFill>
              <a:srgbClr val="57B20F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568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77454" y="1426369"/>
            <a:ext cx="3820715" cy="1240631"/>
            <a:chOff x="577454" y="1426369"/>
            <a:chExt cx="3820715" cy="1240631"/>
          </a:xfrm>
        </p:grpSpPr>
        <p:sp>
          <p:nvSpPr>
            <p:cNvPr id="6" name="矩形 5"/>
            <p:cNvSpPr/>
            <p:nvPr/>
          </p:nvSpPr>
          <p:spPr>
            <a:xfrm>
              <a:off x="577454" y="1426369"/>
              <a:ext cx="891778" cy="1240631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6000" dirty="0"/>
                <a:t>1</a:t>
              </a:r>
              <a:endParaRPr lang="zh-CN" altLang="en-US" sz="6000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1469231" y="1426369"/>
              <a:ext cx="2928938" cy="1240631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0254" name="矩形 13"/>
            <p:cNvSpPr>
              <a:spLocks noChangeArrowheads="1"/>
            </p:cNvSpPr>
            <p:nvPr/>
          </p:nvSpPr>
          <p:spPr bwMode="auto">
            <a:xfrm>
              <a:off x="1575197" y="1665685"/>
              <a:ext cx="2489597" cy="761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50">
                  <a:solidFill>
                    <a:schemeClr val="bg1"/>
                  </a:solidFill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7454" y="2939654"/>
            <a:ext cx="3820715" cy="1240631"/>
            <a:chOff x="577454" y="2939654"/>
            <a:chExt cx="3820715" cy="1240631"/>
          </a:xfrm>
        </p:grpSpPr>
        <p:sp>
          <p:nvSpPr>
            <p:cNvPr id="7" name="矩形 6"/>
            <p:cNvSpPr/>
            <p:nvPr/>
          </p:nvSpPr>
          <p:spPr>
            <a:xfrm>
              <a:off x="577454" y="2939654"/>
              <a:ext cx="891778" cy="1240631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6000" dirty="0"/>
                <a:t>3</a:t>
              </a:r>
              <a:endParaRPr lang="zh-CN" altLang="en-US" sz="60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1469231" y="2939654"/>
              <a:ext cx="2928938" cy="1240631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0255" name="矩形 14"/>
            <p:cNvSpPr>
              <a:spLocks noChangeArrowheads="1"/>
            </p:cNvSpPr>
            <p:nvPr/>
          </p:nvSpPr>
          <p:spPr bwMode="auto">
            <a:xfrm>
              <a:off x="1618060" y="3178969"/>
              <a:ext cx="2489597" cy="761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50">
                  <a:solidFill>
                    <a:schemeClr val="bg1"/>
                  </a:solidFill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68454" y="2939654"/>
            <a:ext cx="3820715" cy="1240631"/>
            <a:chOff x="4768454" y="2939654"/>
            <a:chExt cx="3820715" cy="1240631"/>
          </a:xfrm>
        </p:grpSpPr>
        <p:sp>
          <p:nvSpPr>
            <p:cNvPr id="11" name="矩形 10"/>
            <p:cNvSpPr/>
            <p:nvPr/>
          </p:nvSpPr>
          <p:spPr>
            <a:xfrm>
              <a:off x="4768454" y="2939654"/>
              <a:ext cx="891778" cy="1240631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6000" dirty="0"/>
                <a:t>4</a:t>
              </a:r>
              <a:endParaRPr lang="zh-CN" altLang="en-US" sz="6000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5660231" y="2939654"/>
              <a:ext cx="2928938" cy="1240631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0256" name="矩形 15"/>
            <p:cNvSpPr>
              <a:spLocks noChangeArrowheads="1"/>
            </p:cNvSpPr>
            <p:nvPr/>
          </p:nvSpPr>
          <p:spPr bwMode="auto">
            <a:xfrm>
              <a:off x="5879306" y="3178969"/>
              <a:ext cx="2490788" cy="761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50">
                  <a:solidFill>
                    <a:schemeClr val="bg1"/>
                  </a:solidFill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68454" y="1426369"/>
            <a:ext cx="3820715" cy="1240631"/>
            <a:chOff x="4768454" y="1426369"/>
            <a:chExt cx="3820715" cy="1240631"/>
          </a:xfrm>
        </p:grpSpPr>
        <p:sp>
          <p:nvSpPr>
            <p:cNvPr id="10" name="矩形 9"/>
            <p:cNvSpPr/>
            <p:nvPr/>
          </p:nvSpPr>
          <p:spPr>
            <a:xfrm>
              <a:off x="4768454" y="1426369"/>
              <a:ext cx="891778" cy="1240631"/>
            </a:xfrm>
            <a:prstGeom prst="rect">
              <a:avLst/>
            </a:prstGeom>
            <a:solidFill>
              <a:srgbClr val="0E8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6000" dirty="0"/>
                <a:t>2</a:t>
              </a:r>
              <a:endParaRPr lang="zh-CN" altLang="en-US" sz="60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5660231" y="1426369"/>
              <a:ext cx="2928938" cy="1240631"/>
            </a:xfrm>
            <a:prstGeom prst="rect">
              <a:avLst/>
            </a:prstGeom>
            <a:solidFill>
              <a:srgbClr val="95C5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13"/>
            </a:p>
          </p:txBody>
        </p:sp>
        <p:sp>
          <p:nvSpPr>
            <p:cNvPr id="10257" name="矩形 16"/>
            <p:cNvSpPr>
              <a:spLocks noChangeArrowheads="1"/>
            </p:cNvSpPr>
            <p:nvPr/>
          </p:nvSpPr>
          <p:spPr bwMode="auto">
            <a:xfrm>
              <a:off x="5879306" y="1665685"/>
              <a:ext cx="2490788" cy="761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8" tIns="45719" rIns="91438" bIns="4571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b="1">
                  <a:solidFill>
                    <a:schemeClr val="bg1"/>
                  </a:solidFill>
                </a:rPr>
                <a:t>在此添加关键字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050">
                  <a:solidFill>
                    <a:schemeClr val="bg1"/>
                  </a:solidFill>
                </a:rPr>
                <a:t>Lorem ipsum dolor sit amet, consectetuer adipiscing elit. Maecenas porttitor congue massa.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570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228777" y="1534170"/>
            <a:ext cx="2633663" cy="2621756"/>
            <a:chOff x="4277618" y="1813081"/>
            <a:chExt cx="3512584" cy="3496242"/>
          </a:xfrm>
        </p:grpSpPr>
        <p:grpSp>
          <p:nvGrpSpPr>
            <p:cNvPr id="25" name="组合 13"/>
            <p:cNvGrpSpPr>
              <a:grpSpLocks/>
            </p:cNvGrpSpPr>
            <p:nvPr/>
          </p:nvGrpSpPr>
          <p:grpSpPr bwMode="auto">
            <a:xfrm>
              <a:off x="4277618" y="3489753"/>
              <a:ext cx="1677196" cy="1819570"/>
              <a:chOff x="4277618" y="3489753"/>
              <a:chExt cx="1677196" cy="1819570"/>
            </a:xfrm>
          </p:grpSpPr>
          <p:sp>
            <p:nvSpPr>
              <p:cNvPr id="35" name="等腰三角形 51"/>
              <p:cNvSpPr>
                <a:spLocks noChangeArrowheads="1"/>
              </p:cNvSpPr>
              <p:nvPr/>
            </p:nvSpPr>
            <p:spPr bwMode="auto">
              <a:xfrm>
                <a:off x="4277618" y="3489753"/>
                <a:ext cx="1676894" cy="1819570"/>
              </a:xfrm>
              <a:custGeom>
                <a:avLst/>
                <a:gdLst>
                  <a:gd name="T0" fmla="*/ 0 w 1260000"/>
                  <a:gd name="T1" fmla="*/ 0 h 1367762"/>
                  <a:gd name="T2" fmla="*/ 1260000 w 1260000"/>
                  <a:gd name="T3" fmla="*/ 1367762 h 1367762"/>
                </a:gdLst>
                <a:ahLst/>
                <a:cxnLst/>
                <a:rect l="T0" t="T1" r="T2" b="T3"/>
                <a:pathLst>
                  <a:path w="1260000" h="1367762">
                    <a:moveTo>
                      <a:pt x="216016" y="0"/>
                    </a:moveTo>
                    <a:lnTo>
                      <a:pt x="287857" y="107762"/>
                    </a:lnTo>
                    <a:lnTo>
                      <a:pt x="852738" y="107762"/>
                    </a:lnTo>
                    <a:cubicBezTo>
                      <a:pt x="874619" y="323286"/>
                      <a:pt x="1044854" y="494352"/>
                      <a:pt x="1260000" y="517549"/>
                    </a:cubicBezTo>
                    <a:lnTo>
                      <a:pt x="1260000" y="1043866"/>
                    </a:lnTo>
                    <a:lnTo>
                      <a:pt x="1152000" y="1115866"/>
                    </a:lnTo>
                    <a:lnTo>
                      <a:pt x="1260000" y="1187866"/>
                    </a:lnTo>
                    <a:lnTo>
                      <a:pt x="1260000" y="1367762"/>
                    </a:lnTo>
                    <a:lnTo>
                      <a:pt x="0" y="1367762"/>
                    </a:lnTo>
                    <a:lnTo>
                      <a:pt x="0" y="107762"/>
                    </a:lnTo>
                    <a:lnTo>
                      <a:pt x="144175" y="107762"/>
                    </a:lnTo>
                    <a:close/>
                  </a:path>
                </a:pathLst>
              </a:custGeom>
              <a:solidFill>
                <a:srgbClr val="08A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700" b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" name="矩形 83"/>
              <p:cNvSpPr>
                <a:spLocks noChangeArrowheads="1"/>
              </p:cNvSpPr>
              <p:nvPr/>
            </p:nvSpPr>
            <p:spPr bwMode="auto">
              <a:xfrm>
                <a:off x="4277618" y="4255720"/>
                <a:ext cx="1677196" cy="554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100" b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标题</a:t>
                </a:r>
              </a:p>
            </p:txBody>
          </p:sp>
        </p:grpSp>
        <p:grpSp>
          <p:nvGrpSpPr>
            <p:cNvPr id="26" name="组合 14"/>
            <p:cNvGrpSpPr>
              <a:grpSpLocks/>
            </p:cNvGrpSpPr>
            <p:nvPr/>
          </p:nvGrpSpPr>
          <p:grpSpPr bwMode="auto">
            <a:xfrm>
              <a:off x="5954512" y="3632651"/>
              <a:ext cx="1821398" cy="1676672"/>
              <a:chOff x="5954512" y="3632651"/>
              <a:chExt cx="1821398" cy="1676672"/>
            </a:xfrm>
          </p:grpSpPr>
          <p:sp>
            <p:nvSpPr>
              <p:cNvPr id="33" name="矩形 42"/>
              <p:cNvSpPr>
                <a:spLocks noChangeArrowheads="1"/>
              </p:cNvSpPr>
              <p:nvPr/>
            </p:nvSpPr>
            <p:spPr bwMode="auto">
              <a:xfrm>
                <a:off x="5954512" y="3632651"/>
                <a:ext cx="1821398" cy="1676672"/>
              </a:xfrm>
              <a:custGeom>
                <a:avLst/>
                <a:gdLst>
                  <a:gd name="T0" fmla="*/ 0 w 1368152"/>
                  <a:gd name="T1" fmla="*/ 0 h 1260000"/>
                  <a:gd name="T2" fmla="*/ 1368152 w 1368152"/>
                  <a:gd name="T3" fmla="*/ 1260000 h 1260000"/>
                </a:gdLst>
                <a:ahLst/>
                <a:cxnLst/>
                <a:rect l="T0" t="T1" r="T2" b="T3"/>
                <a:pathLst>
                  <a:path w="1368152" h="1260000">
                    <a:moveTo>
                      <a:pt x="108000" y="936104"/>
                    </a:moveTo>
                    <a:lnTo>
                      <a:pt x="108000" y="1080104"/>
                    </a:lnTo>
                    <a:lnTo>
                      <a:pt x="0" y="1008104"/>
                    </a:lnTo>
                    <a:close/>
                    <a:moveTo>
                      <a:pt x="518222" y="0"/>
                    </a:moveTo>
                    <a:lnTo>
                      <a:pt x="1075047" y="0"/>
                    </a:lnTo>
                    <a:lnTo>
                      <a:pt x="1145229" y="105273"/>
                    </a:lnTo>
                    <a:lnTo>
                      <a:pt x="1215411" y="0"/>
                    </a:lnTo>
                    <a:lnTo>
                      <a:pt x="1368152" y="0"/>
                    </a:lnTo>
                    <a:lnTo>
                      <a:pt x="1368152" y="1260000"/>
                    </a:lnTo>
                    <a:lnTo>
                      <a:pt x="108152" y="1260000"/>
                    </a:lnTo>
                    <a:lnTo>
                      <a:pt x="108152" y="410070"/>
                    </a:lnTo>
                    <a:cubicBezTo>
                      <a:pt x="324617" y="388083"/>
                      <a:pt x="496235" y="216464"/>
                      <a:pt x="518222" y="0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700" b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" name="矩形 84"/>
              <p:cNvSpPr>
                <a:spLocks noChangeArrowheads="1"/>
              </p:cNvSpPr>
              <p:nvPr/>
            </p:nvSpPr>
            <p:spPr bwMode="auto">
              <a:xfrm>
                <a:off x="6098574" y="4208658"/>
                <a:ext cx="1677196" cy="554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100" b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标题</a:t>
                </a:r>
              </a:p>
            </p:txBody>
          </p:sp>
        </p:grpSp>
        <p:grpSp>
          <p:nvGrpSpPr>
            <p:cNvPr id="27" name="组合 15"/>
            <p:cNvGrpSpPr>
              <a:grpSpLocks/>
            </p:cNvGrpSpPr>
            <p:nvPr/>
          </p:nvGrpSpPr>
          <p:grpSpPr bwMode="auto">
            <a:xfrm>
              <a:off x="6099016" y="1813081"/>
              <a:ext cx="1691186" cy="1821158"/>
              <a:chOff x="6099016" y="1813081"/>
              <a:chExt cx="1691186" cy="1821158"/>
            </a:xfrm>
          </p:grpSpPr>
          <p:sp>
            <p:nvSpPr>
              <p:cNvPr id="31" name="矩形 35"/>
              <p:cNvSpPr>
                <a:spLocks noChangeArrowheads="1"/>
              </p:cNvSpPr>
              <p:nvPr/>
            </p:nvSpPr>
            <p:spPr bwMode="auto">
              <a:xfrm>
                <a:off x="6099016" y="1813081"/>
                <a:ext cx="1676894" cy="1821158"/>
              </a:xfrm>
              <a:custGeom>
                <a:avLst/>
                <a:gdLst>
                  <a:gd name="T0" fmla="*/ 0 w 1260000"/>
                  <a:gd name="T1" fmla="*/ 0 h 1368389"/>
                  <a:gd name="T2" fmla="*/ 1260000 w 1260000"/>
                  <a:gd name="T3" fmla="*/ 1368389 h 1368389"/>
                </a:gdLst>
                <a:ahLst/>
                <a:cxnLst/>
                <a:rect l="T0" t="T1" r="T2" b="T3"/>
                <a:pathLst>
                  <a:path w="1260000" h="1368389">
                    <a:moveTo>
                      <a:pt x="965077" y="1260389"/>
                    </a:moveTo>
                    <a:lnTo>
                      <a:pt x="1109077" y="1260389"/>
                    </a:lnTo>
                    <a:lnTo>
                      <a:pt x="1037077" y="1368389"/>
                    </a:lnTo>
                    <a:close/>
                    <a:moveTo>
                      <a:pt x="0" y="0"/>
                    </a:moveTo>
                    <a:lnTo>
                      <a:pt x="1260000" y="0"/>
                    </a:lnTo>
                    <a:lnTo>
                      <a:pt x="1260000" y="1260000"/>
                    </a:lnTo>
                    <a:lnTo>
                      <a:pt x="409787" y="1260000"/>
                    </a:lnTo>
                    <a:cubicBezTo>
                      <a:pt x="386590" y="1044854"/>
                      <a:pt x="215525" y="874619"/>
                      <a:pt x="0" y="852738"/>
                    </a:cubicBezTo>
                    <a:lnTo>
                      <a:pt x="0" y="288016"/>
                    </a:lnTo>
                    <a:lnTo>
                      <a:pt x="108000" y="216016"/>
                    </a:lnTo>
                    <a:lnTo>
                      <a:pt x="0" y="144016"/>
                    </a:lnTo>
                    <a:close/>
                  </a:path>
                </a:pathLst>
              </a:custGeom>
              <a:solidFill>
                <a:srgbClr val="08A8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700" b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矩形 85"/>
              <p:cNvSpPr>
                <a:spLocks noChangeArrowheads="1"/>
              </p:cNvSpPr>
              <p:nvPr/>
            </p:nvSpPr>
            <p:spPr bwMode="auto">
              <a:xfrm>
                <a:off x="6113006" y="2273108"/>
                <a:ext cx="1677196" cy="554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100" b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标题</a:t>
                </a:r>
              </a:p>
            </p:txBody>
          </p:sp>
        </p:grpSp>
        <p:grpSp>
          <p:nvGrpSpPr>
            <p:cNvPr id="28" name="组合 16"/>
            <p:cNvGrpSpPr>
              <a:grpSpLocks/>
            </p:cNvGrpSpPr>
            <p:nvPr/>
          </p:nvGrpSpPr>
          <p:grpSpPr bwMode="auto">
            <a:xfrm>
              <a:off x="4277618" y="1813081"/>
              <a:ext cx="1821398" cy="1676672"/>
              <a:chOff x="4277618" y="1813081"/>
              <a:chExt cx="1821398" cy="1676672"/>
            </a:xfrm>
          </p:grpSpPr>
          <p:sp>
            <p:nvSpPr>
              <p:cNvPr id="29" name="等腰三角形 52"/>
              <p:cNvSpPr>
                <a:spLocks noChangeArrowheads="1"/>
              </p:cNvSpPr>
              <p:nvPr/>
            </p:nvSpPr>
            <p:spPr bwMode="auto">
              <a:xfrm rot="5400000">
                <a:off x="4349981" y="1740718"/>
                <a:ext cx="1676672" cy="1821398"/>
              </a:xfrm>
              <a:custGeom>
                <a:avLst/>
                <a:gdLst>
                  <a:gd name="T0" fmla="*/ 0 w 1260000"/>
                  <a:gd name="T1" fmla="*/ 0 h 1368000"/>
                  <a:gd name="T2" fmla="*/ 1260000 w 1260000"/>
                  <a:gd name="T3" fmla="*/ 1368000 h 1368000"/>
                </a:gdLst>
                <a:ahLst/>
                <a:cxnLst/>
                <a:rect l="T0" t="T1" r="T2" b="T3"/>
                <a:pathLst>
                  <a:path w="1260000" h="1368000">
                    <a:moveTo>
                      <a:pt x="0" y="1368000"/>
                    </a:moveTo>
                    <a:lnTo>
                      <a:pt x="0" y="108000"/>
                    </a:lnTo>
                    <a:lnTo>
                      <a:pt x="144016" y="108000"/>
                    </a:lnTo>
                    <a:lnTo>
                      <a:pt x="216016" y="0"/>
                    </a:lnTo>
                    <a:lnTo>
                      <a:pt x="288016" y="108000"/>
                    </a:lnTo>
                    <a:lnTo>
                      <a:pt x="853021" y="108000"/>
                    </a:lnTo>
                    <a:cubicBezTo>
                      <a:pt x="876107" y="322207"/>
                      <a:pt x="1045793" y="491893"/>
                      <a:pt x="1260000" y="514979"/>
                    </a:cubicBezTo>
                    <a:lnTo>
                      <a:pt x="1260000" y="1080069"/>
                    </a:lnTo>
                    <a:lnTo>
                      <a:pt x="1152128" y="1151984"/>
                    </a:lnTo>
                    <a:lnTo>
                      <a:pt x="1260000" y="1223899"/>
                    </a:lnTo>
                    <a:lnTo>
                      <a:pt x="1260000" y="136800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700" b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矩形 86"/>
              <p:cNvSpPr>
                <a:spLocks noChangeArrowheads="1"/>
              </p:cNvSpPr>
              <p:nvPr/>
            </p:nvSpPr>
            <p:spPr bwMode="auto">
              <a:xfrm>
                <a:off x="4277618" y="2279719"/>
                <a:ext cx="1677196" cy="554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100" b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37" name="Group 21"/>
          <p:cNvGrpSpPr>
            <a:grpSpLocks/>
          </p:cNvGrpSpPr>
          <p:nvPr/>
        </p:nvGrpSpPr>
        <p:grpSpPr bwMode="auto">
          <a:xfrm>
            <a:off x="5919589" y="1492498"/>
            <a:ext cx="2684859" cy="1071677"/>
            <a:chOff x="0" y="0"/>
            <a:chExt cx="2689320" cy="1071709"/>
          </a:xfrm>
        </p:grpSpPr>
        <p:sp>
          <p:nvSpPr>
            <p:cNvPr id="38" name="TextBox 72"/>
            <p:cNvSpPr>
              <a:spLocks noChangeArrowheads="1"/>
            </p:cNvSpPr>
            <p:nvPr/>
          </p:nvSpPr>
          <p:spPr bwMode="auto">
            <a:xfrm>
              <a:off x="0" y="0"/>
              <a:ext cx="2213248" cy="261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单击此处添加标题</a:t>
              </a:r>
              <a:endParaRPr lang="zh-CN" altLang="en-US" sz="1100" b="0">
                <a:solidFill>
                  <a:srgbClr val="000000"/>
                </a:solidFill>
              </a:endParaRPr>
            </a:p>
          </p:txBody>
        </p:sp>
        <p:sp>
          <p:nvSpPr>
            <p:cNvPr id="60" name="TextBox 77"/>
            <p:cNvSpPr>
              <a:spLocks noChangeArrowheads="1"/>
            </p:cNvSpPr>
            <p:nvPr/>
          </p:nvSpPr>
          <p:spPr bwMode="auto">
            <a:xfrm>
              <a:off x="10694" y="217604"/>
              <a:ext cx="2678626" cy="854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1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61" name="Group 24"/>
          <p:cNvGrpSpPr>
            <a:grpSpLocks/>
          </p:cNvGrpSpPr>
          <p:nvPr/>
        </p:nvGrpSpPr>
        <p:grpSpPr bwMode="auto">
          <a:xfrm>
            <a:off x="5929114" y="2864098"/>
            <a:ext cx="2675334" cy="1071170"/>
            <a:chOff x="0" y="0"/>
            <a:chExt cx="2678626" cy="1073710"/>
          </a:xfrm>
        </p:grpSpPr>
        <p:sp>
          <p:nvSpPr>
            <p:cNvPr id="62" name="TextBox 79"/>
            <p:cNvSpPr>
              <a:spLocks noChangeArrowheads="1"/>
            </p:cNvSpPr>
            <p:nvPr/>
          </p:nvSpPr>
          <p:spPr bwMode="auto">
            <a:xfrm>
              <a:off x="0" y="0"/>
              <a:ext cx="2202554" cy="26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单击此处添加标题</a:t>
              </a:r>
              <a:endParaRPr lang="zh-CN" altLang="en-US" sz="1100" b="0">
                <a:solidFill>
                  <a:srgbClr val="000000"/>
                </a:solidFill>
              </a:endParaRPr>
            </a:p>
          </p:txBody>
        </p:sp>
        <p:sp>
          <p:nvSpPr>
            <p:cNvPr id="63" name="TextBox 80"/>
            <p:cNvSpPr>
              <a:spLocks noChangeArrowheads="1"/>
            </p:cNvSpPr>
            <p:nvPr/>
          </p:nvSpPr>
          <p:spPr bwMode="auto">
            <a:xfrm>
              <a:off x="10694" y="217604"/>
              <a:ext cx="2667932" cy="856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1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64" name="Group 27"/>
          <p:cNvGrpSpPr>
            <a:grpSpLocks/>
          </p:cNvGrpSpPr>
          <p:nvPr/>
        </p:nvGrpSpPr>
        <p:grpSpPr bwMode="auto">
          <a:xfrm>
            <a:off x="434380" y="1542504"/>
            <a:ext cx="2751535" cy="1062370"/>
            <a:chOff x="32169" y="49844"/>
            <a:chExt cx="2757193" cy="1062692"/>
          </a:xfrm>
        </p:grpSpPr>
        <p:sp>
          <p:nvSpPr>
            <p:cNvPr id="65" name="TextBox 82"/>
            <p:cNvSpPr>
              <a:spLocks noChangeArrowheads="1"/>
            </p:cNvSpPr>
            <p:nvPr/>
          </p:nvSpPr>
          <p:spPr bwMode="auto">
            <a:xfrm>
              <a:off x="1356525" y="49844"/>
              <a:ext cx="1432837" cy="277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2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单击此处添加标题</a:t>
              </a:r>
              <a:endParaRPr lang="zh-CN" altLang="en-US" sz="1200" b="0">
                <a:solidFill>
                  <a:srgbClr val="000000"/>
                </a:solidFill>
              </a:endParaRPr>
            </a:p>
          </p:txBody>
        </p:sp>
        <p:sp>
          <p:nvSpPr>
            <p:cNvPr id="66" name="TextBox 83"/>
            <p:cNvSpPr>
              <a:spLocks noChangeArrowheads="1"/>
            </p:cNvSpPr>
            <p:nvPr/>
          </p:nvSpPr>
          <p:spPr bwMode="auto">
            <a:xfrm>
              <a:off x="32169" y="258197"/>
              <a:ext cx="2721096" cy="854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50000"/>
                </a:lnSpc>
              </a:pP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1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67" name="Group 30"/>
          <p:cNvGrpSpPr>
            <a:grpSpLocks/>
          </p:cNvGrpSpPr>
          <p:nvPr/>
        </p:nvGrpSpPr>
        <p:grpSpPr bwMode="auto">
          <a:xfrm>
            <a:off x="498673" y="2960539"/>
            <a:ext cx="2690813" cy="969527"/>
            <a:chOff x="0" y="102119"/>
            <a:chExt cx="2696011" cy="969852"/>
          </a:xfrm>
        </p:grpSpPr>
        <p:sp>
          <p:nvSpPr>
            <p:cNvPr id="68" name="TextBox 89"/>
            <p:cNvSpPr>
              <a:spLocks noChangeArrowheads="1"/>
            </p:cNvSpPr>
            <p:nvPr/>
          </p:nvSpPr>
          <p:spPr bwMode="auto">
            <a:xfrm>
              <a:off x="1421063" y="102119"/>
              <a:ext cx="1274948" cy="431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单击此处添加标题</a:t>
              </a:r>
              <a:endParaRPr lang="zh-CN" altLang="en-US" sz="1100" b="0">
                <a:solidFill>
                  <a:srgbClr val="000000"/>
                </a:solidFill>
              </a:endParaRPr>
            </a:p>
          </p:txBody>
        </p:sp>
        <p:sp>
          <p:nvSpPr>
            <p:cNvPr id="69" name="TextBox 90"/>
            <p:cNvSpPr>
              <a:spLocks noChangeArrowheads="1"/>
            </p:cNvSpPr>
            <p:nvPr/>
          </p:nvSpPr>
          <p:spPr bwMode="auto">
            <a:xfrm>
              <a:off x="0" y="217604"/>
              <a:ext cx="2623790" cy="854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50000"/>
                </a:lnSpc>
              </a:pP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100" b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1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70" name="组合 69"/>
          <p:cNvGrpSpPr>
            <a:grpSpLocks/>
          </p:cNvGrpSpPr>
          <p:nvPr/>
        </p:nvGrpSpPr>
        <p:grpSpPr bwMode="auto">
          <a:xfrm>
            <a:off x="4061024" y="2433092"/>
            <a:ext cx="964406" cy="825103"/>
            <a:chOff x="5387199" y="3010872"/>
            <a:chExt cx="1286460" cy="1101492"/>
          </a:xfrm>
        </p:grpSpPr>
        <p:sp>
          <p:nvSpPr>
            <p:cNvPr id="71" name="椭圆 88"/>
            <p:cNvSpPr>
              <a:spLocks noChangeArrowheads="1"/>
            </p:cNvSpPr>
            <p:nvPr/>
          </p:nvSpPr>
          <p:spPr bwMode="auto">
            <a:xfrm>
              <a:off x="5479316" y="3010872"/>
              <a:ext cx="1102226" cy="1101492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700" b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矩形 87"/>
            <p:cNvSpPr>
              <a:spLocks noChangeArrowheads="1"/>
            </p:cNvSpPr>
            <p:nvPr/>
          </p:nvSpPr>
          <p:spPr bwMode="auto">
            <a:xfrm>
              <a:off x="5387199" y="3249291"/>
              <a:ext cx="1286460" cy="575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Add keywords</a:t>
              </a:r>
              <a:endParaRPr lang="zh-CN" altLang="en-US" sz="11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6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1021744" y="1176189"/>
            <a:ext cx="1940841" cy="1940771"/>
          </a:xfrm>
          <a:prstGeom prst="ellipse">
            <a:avLst/>
          </a:prstGeom>
          <a:solidFill>
            <a:srgbClr val="08A8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565" tIns="49282" rIns="98565" bIns="49282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05134" y="1059582"/>
            <a:ext cx="2174063" cy="2173985"/>
          </a:xfrm>
          <a:prstGeom prst="ellipse">
            <a:avLst/>
          </a:prstGeom>
          <a:noFill/>
          <a:ln>
            <a:solidFill>
              <a:srgbClr val="08A81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565" tIns="49282" rIns="98565" bIns="49282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46202" y="1652043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lvl="0" algn="ctr"/>
            <a:r>
              <a:rPr lang="zh-CN" altLang="en-US" sz="2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商务服务</a:t>
            </a:r>
            <a:endParaRPr lang="en-US" altLang="zh-CN" sz="2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spcBef>
                <a:spcPts val="1294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文本框 7"/>
          <p:cNvSpPr txBox="1">
            <a:spLocks noChangeArrowheads="1"/>
          </p:cNvSpPr>
          <p:nvPr/>
        </p:nvSpPr>
        <p:spPr bwMode="auto">
          <a:xfrm>
            <a:off x="1015664" y="3466138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zh-CN" altLang="en-US" sz="1500" b="1" dirty="0">
                <a:latin typeface="微软雅黑" pitchFamily="34" charset="-122"/>
              </a:rPr>
              <a:t>添加文本信息</a:t>
            </a:r>
            <a:endParaRPr lang="en-US" altLang="zh-CN" sz="1500" b="1" dirty="0"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23"/>
              </a:spcBef>
            </a:pPr>
            <a:r>
              <a:rPr lang="zh-CN" altLang="en-US" sz="1300" dirty="0">
                <a:latin typeface="微软雅黑" pitchFamily="34" charset="-122"/>
              </a:rPr>
              <a:t>添加对图片的说明文字添加对图片的说明文字</a:t>
            </a:r>
          </a:p>
        </p:txBody>
      </p:sp>
      <p:sp>
        <p:nvSpPr>
          <p:cNvPr id="20" name="椭圆 19"/>
          <p:cNvSpPr/>
          <p:nvPr/>
        </p:nvSpPr>
        <p:spPr>
          <a:xfrm>
            <a:off x="3532342" y="1176189"/>
            <a:ext cx="1940841" cy="1940771"/>
          </a:xfrm>
          <a:prstGeom prst="ellipse">
            <a:avLst/>
          </a:prstGeom>
          <a:solidFill>
            <a:srgbClr val="067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565" tIns="49282" rIns="98565" bIns="49282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15731" y="1059582"/>
            <a:ext cx="2174063" cy="2173985"/>
          </a:xfrm>
          <a:prstGeom prst="ellipse">
            <a:avLst/>
          </a:prstGeom>
          <a:noFill/>
          <a:ln>
            <a:solidFill>
              <a:srgbClr val="067C0C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565" tIns="49282" rIns="98565" bIns="49282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656799" y="1652043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lvl="0" algn="ctr"/>
            <a:r>
              <a:rPr lang="zh-CN" altLang="en-US" sz="2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公关处理</a:t>
            </a:r>
            <a:endParaRPr lang="en-US" altLang="zh-CN" sz="2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spcBef>
                <a:spcPts val="1294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7"/>
          <p:cNvSpPr txBox="1">
            <a:spLocks noChangeArrowheads="1"/>
          </p:cNvSpPr>
          <p:nvPr/>
        </p:nvSpPr>
        <p:spPr bwMode="auto">
          <a:xfrm>
            <a:off x="3526260" y="3466138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zh-CN" altLang="en-US" sz="1500" b="1" dirty="0">
                <a:latin typeface="微软雅黑" pitchFamily="34" charset="-122"/>
              </a:rPr>
              <a:t>添加文本信息</a:t>
            </a:r>
            <a:endParaRPr lang="en-US" altLang="zh-CN" sz="1500" b="1" dirty="0"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23"/>
              </a:spcBef>
            </a:pPr>
            <a:r>
              <a:rPr lang="zh-CN" altLang="en-US" sz="1300" dirty="0">
                <a:latin typeface="微软雅黑" pitchFamily="34" charset="-122"/>
              </a:rPr>
              <a:t>添加对图片的说明文字添加对图片的说明文字</a:t>
            </a:r>
          </a:p>
        </p:txBody>
      </p:sp>
      <p:sp>
        <p:nvSpPr>
          <p:cNvPr id="24" name="椭圆 23"/>
          <p:cNvSpPr/>
          <p:nvPr/>
        </p:nvSpPr>
        <p:spPr>
          <a:xfrm>
            <a:off x="6042940" y="1176189"/>
            <a:ext cx="1940841" cy="1940771"/>
          </a:xfrm>
          <a:prstGeom prst="ellipse">
            <a:avLst/>
          </a:prstGeom>
          <a:solidFill>
            <a:srgbClr val="08A8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565" tIns="49282" rIns="98565" bIns="49282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926329" y="1059582"/>
            <a:ext cx="2174063" cy="2173985"/>
          </a:xfrm>
          <a:prstGeom prst="ellipse">
            <a:avLst/>
          </a:prstGeom>
          <a:noFill/>
          <a:ln>
            <a:solidFill>
              <a:srgbClr val="08A81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565" tIns="49282" rIns="98565" bIns="49282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167396" y="1652043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lvl="0" algn="ctr"/>
            <a:r>
              <a:rPr lang="zh-CN" altLang="en-US" sz="2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技术保障</a:t>
            </a:r>
            <a:endParaRPr lang="en-US" altLang="zh-CN" sz="2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spcBef>
                <a:spcPts val="1294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7"/>
          <p:cNvSpPr txBox="1">
            <a:spLocks noChangeArrowheads="1"/>
          </p:cNvSpPr>
          <p:nvPr/>
        </p:nvSpPr>
        <p:spPr bwMode="auto">
          <a:xfrm>
            <a:off x="6036857" y="3466138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zh-CN" altLang="en-US" sz="1500" b="1" dirty="0">
                <a:latin typeface="微软雅黑" pitchFamily="34" charset="-122"/>
              </a:rPr>
              <a:t>添加文本信息</a:t>
            </a:r>
            <a:endParaRPr lang="en-US" altLang="zh-CN" sz="1500" b="1" dirty="0"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23"/>
              </a:spcBef>
            </a:pPr>
            <a:r>
              <a:rPr lang="zh-CN" altLang="en-US" sz="1300" dirty="0">
                <a:latin typeface="微软雅黑" pitchFamily="34" charset="-122"/>
              </a:rPr>
              <a:t>添加对图片的说明文字添加对图片的说明文字</a:t>
            </a:r>
          </a:p>
        </p:txBody>
      </p:sp>
    </p:spTree>
    <p:extLst>
      <p:ext uri="{BB962C8B-B14F-4D97-AF65-F5344CB8AC3E}">
        <p14:creationId xmlns:p14="http://schemas.microsoft.com/office/powerpoint/2010/main" val="368608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  <p:bldP spid="19" grpId="0"/>
      <p:bldP spid="20" grpId="0" animBg="1"/>
      <p:bldP spid="21" grpId="0" animBg="1"/>
      <p:bldP spid="22" grpId="0"/>
      <p:bldP spid="23" grpId="0"/>
      <p:bldP spid="24" grpId="0" animBg="1"/>
      <p:bldP spid="25" grpId="0" animBg="1"/>
      <p:bldP spid="26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1291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1" y="-2"/>
            <a:ext cx="9143244" cy="163359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1" y="3668390"/>
            <a:ext cx="9143244" cy="14751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908" y="998641"/>
            <a:ext cx="1840593" cy="184059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44747" y="1918938"/>
            <a:ext cx="2702052" cy="717415"/>
          </a:xfrm>
          <a:custGeom>
            <a:avLst/>
            <a:gdLst/>
            <a:ahLst/>
            <a:cxnLst/>
            <a:rect l="l" t="t" r="r" b="b"/>
            <a:pathLst>
              <a:path w="2702052" h="717415">
                <a:moveTo>
                  <a:pt x="1758391" y="541783"/>
                </a:moveTo>
                <a:lnTo>
                  <a:pt x="1746047" y="546583"/>
                </a:lnTo>
                <a:cubicBezTo>
                  <a:pt x="1756562" y="547040"/>
                  <a:pt x="1767078" y="545669"/>
                  <a:pt x="1777594" y="542468"/>
                </a:cubicBezTo>
                <a:close/>
                <a:moveTo>
                  <a:pt x="2346808" y="516408"/>
                </a:moveTo>
                <a:lnTo>
                  <a:pt x="2345436" y="518465"/>
                </a:lnTo>
                <a:cubicBezTo>
                  <a:pt x="2341321" y="522123"/>
                  <a:pt x="2337435" y="525552"/>
                  <a:pt x="2333777" y="528752"/>
                </a:cubicBezTo>
                <a:cubicBezTo>
                  <a:pt x="2333320" y="530581"/>
                  <a:pt x="2332634" y="532410"/>
                  <a:pt x="2331720" y="534239"/>
                </a:cubicBezTo>
                <a:lnTo>
                  <a:pt x="2330348" y="533553"/>
                </a:lnTo>
                <a:lnTo>
                  <a:pt x="2329662" y="535610"/>
                </a:lnTo>
                <a:lnTo>
                  <a:pt x="2324176" y="539039"/>
                </a:lnTo>
                <a:cubicBezTo>
                  <a:pt x="2325548" y="537211"/>
                  <a:pt x="2326462" y="535610"/>
                  <a:pt x="2326919" y="534239"/>
                </a:cubicBezTo>
                <a:lnTo>
                  <a:pt x="2323490" y="535610"/>
                </a:lnTo>
                <a:lnTo>
                  <a:pt x="2322119" y="541097"/>
                </a:lnTo>
                <a:cubicBezTo>
                  <a:pt x="2324862" y="540182"/>
                  <a:pt x="2328062" y="538696"/>
                  <a:pt x="2331720" y="536639"/>
                </a:cubicBezTo>
                <a:cubicBezTo>
                  <a:pt x="2335377" y="534582"/>
                  <a:pt x="2337892" y="532981"/>
                  <a:pt x="2339264" y="531838"/>
                </a:cubicBezTo>
                <a:cubicBezTo>
                  <a:pt x="2340635" y="530695"/>
                  <a:pt x="2342235" y="530353"/>
                  <a:pt x="2344064" y="530810"/>
                </a:cubicBezTo>
                <a:lnTo>
                  <a:pt x="2346122" y="528752"/>
                </a:lnTo>
                <a:cubicBezTo>
                  <a:pt x="2346579" y="526009"/>
                  <a:pt x="2347951" y="523266"/>
                  <a:pt x="2350236" y="520523"/>
                </a:cubicBezTo>
                <a:lnTo>
                  <a:pt x="2348865" y="516408"/>
                </a:lnTo>
                <a:lnTo>
                  <a:pt x="2346808" y="522580"/>
                </a:lnTo>
                <a:lnTo>
                  <a:pt x="2341321" y="526009"/>
                </a:lnTo>
                <a:lnTo>
                  <a:pt x="2341321" y="523952"/>
                </a:lnTo>
                <a:lnTo>
                  <a:pt x="2346122" y="520523"/>
                </a:lnTo>
                <a:lnTo>
                  <a:pt x="2348179" y="516408"/>
                </a:lnTo>
                <a:close/>
                <a:moveTo>
                  <a:pt x="889483" y="508178"/>
                </a:moveTo>
                <a:cubicBezTo>
                  <a:pt x="883082" y="525095"/>
                  <a:pt x="878510" y="536982"/>
                  <a:pt x="875767" y="543840"/>
                </a:cubicBezTo>
                <a:cubicBezTo>
                  <a:pt x="873023" y="550698"/>
                  <a:pt x="871766" y="554584"/>
                  <a:pt x="871995" y="555499"/>
                </a:cubicBezTo>
                <a:cubicBezTo>
                  <a:pt x="872223" y="556413"/>
                  <a:pt x="872338" y="557556"/>
                  <a:pt x="872338" y="558928"/>
                </a:cubicBezTo>
                <a:lnTo>
                  <a:pt x="893597" y="572644"/>
                </a:lnTo>
                <a:lnTo>
                  <a:pt x="924458" y="543154"/>
                </a:lnTo>
                <a:lnTo>
                  <a:pt x="890168" y="508864"/>
                </a:lnTo>
                <a:close/>
                <a:moveTo>
                  <a:pt x="2379726" y="497891"/>
                </a:moveTo>
                <a:cubicBezTo>
                  <a:pt x="2378354" y="502006"/>
                  <a:pt x="2377668" y="506350"/>
                  <a:pt x="2377668" y="510922"/>
                </a:cubicBezTo>
                <a:cubicBezTo>
                  <a:pt x="2378126" y="509093"/>
                  <a:pt x="2378697" y="507950"/>
                  <a:pt x="2379383" y="507493"/>
                </a:cubicBezTo>
                <a:cubicBezTo>
                  <a:pt x="2380069" y="507035"/>
                  <a:pt x="2380297" y="506121"/>
                  <a:pt x="2380069" y="504749"/>
                </a:cubicBezTo>
                <a:cubicBezTo>
                  <a:pt x="2379840" y="503378"/>
                  <a:pt x="2379726" y="501092"/>
                  <a:pt x="2379726" y="497891"/>
                </a:cubicBezTo>
                <a:close/>
                <a:moveTo>
                  <a:pt x="2381783" y="477317"/>
                </a:moveTo>
                <a:cubicBezTo>
                  <a:pt x="2380869" y="478689"/>
                  <a:pt x="2380069" y="479603"/>
                  <a:pt x="2379383" y="480061"/>
                </a:cubicBezTo>
                <a:cubicBezTo>
                  <a:pt x="2378697" y="480518"/>
                  <a:pt x="2378469" y="481432"/>
                  <a:pt x="2378697" y="482804"/>
                </a:cubicBezTo>
                <a:cubicBezTo>
                  <a:pt x="2378926" y="484175"/>
                  <a:pt x="2379040" y="486690"/>
                  <a:pt x="2379040" y="490348"/>
                </a:cubicBezTo>
                <a:lnTo>
                  <a:pt x="2380412" y="483490"/>
                </a:lnTo>
                <a:lnTo>
                  <a:pt x="2382469" y="484175"/>
                </a:lnTo>
                <a:lnTo>
                  <a:pt x="2383155" y="477317"/>
                </a:lnTo>
                <a:close/>
                <a:moveTo>
                  <a:pt x="1778965" y="457429"/>
                </a:moveTo>
                <a:lnTo>
                  <a:pt x="1775898" y="461612"/>
                </a:lnTo>
                <a:lnTo>
                  <a:pt x="1775536" y="461544"/>
                </a:lnTo>
                <a:close/>
                <a:moveTo>
                  <a:pt x="2395499" y="451943"/>
                </a:moveTo>
                <a:lnTo>
                  <a:pt x="2393442" y="452629"/>
                </a:lnTo>
                <a:lnTo>
                  <a:pt x="2396185" y="458115"/>
                </a:lnTo>
                <a:lnTo>
                  <a:pt x="2399614" y="457429"/>
                </a:lnTo>
                <a:lnTo>
                  <a:pt x="2398928" y="454000"/>
                </a:lnTo>
                <a:close/>
                <a:moveTo>
                  <a:pt x="2390013" y="434798"/>
                </a:moveTo>
                <a:lnTo>
                  <a:pt x="2387956" y="440970"/>
                </a:lnTo>
                <a:lnTo>
                  <a:pt x="2388641" y="442342"/>
                </a:lnTo>
                <a:cubicBezTo>
                  <a:pt x="2388641" y="440056"/>
                  <a:pt x="2389327" y="437770"/>
                  <a:pt x="2390699" y="435484"/>
                </a:cubicBezTo>
                <a:close/>
                <a:moveTo>
                  <a:pt x="2332406" y="428626"/>
                </a:moveTo>
                <a:lnTo>
                  <a:pt x="2333092" y="429311"/>
                </a:lnTo>
                <a:lnTo>
                  <a:pt x="2331720" y="429311"/>
                </a:lnTo>
                <a:close/>
                <a:moveTo>
                  <a:pt x="2435276" y="421082"/>
                </a:moveTo>
                <a:lnTo>
                  <a:pt x="2437333" y="423139"/>
                </a:lnTo>
                <a:lnTo>
                  <a:pt x="2436647" y="424511"/>
                </a:lnTo>
                <a:lnTo>
                  <a:pt x="2438019" y="425197"/>
                </a:lnTo>
                <a:cubicBezTo>
                  <a:pt x="2437105" y="426111"/>
                  <a:pt x="2436190" y="427483"/>
                  <a:pt x="2435276" y="429311"/>
                </a:cubicBezTo>
                <a:lnTo>
                  <a:pt x="2434590" y="428626"/>
                </a:lnTo>
                <a:close/>
                <a:moveTo>
                  <a:pt x="1030071" y="404623"/>
                </a:moveTo>
                <a:cubicBezTo>
                  <a:pt x="1023213" y="406909"/>
                  <a:pt x="1017041" y="407823"/>
                  <a:pt x="1011555" y="407366"/>
                </a:cubicBezTo>
                <a:lnTo>
                  <a:pt x="1008126" y="410795"/>
                </a:lnTo>
                <a:cubicBezTo>
                  <a:pt x="1006297" y="410338"/>
                  <a:pt x="1002754" y="412395"/>
                  <a:pt x="997496" y="416967"/>
                </a:cubicBezTo>
                <a:cubicBezTo>
                  <a:pt x="992238" y="421539"/>
                  <a:pt x="988009" y="424739"/>
                  <a:pt x="984809" y="426568"/>
                </a:cubicBezTo>
                <a:cubicBezTo>
                  <a:pt x="981608" y="428397"/>
                  <a:pt x="974865" y="433083"/>
                  <a:pt x="964578" y="440627"/>
                </a:cubicBezTo>
                <a:cubicBezTo>
                  <a:pt x="954291" y="448171"/>
                  <a:pt x="940689" y="457886"/>
                  <a:pt x="923773" y="469774"/>
                </a:cubicBezTo>
                <a:lnTo>
                  <a:pt x="929259" y="475946"/>
                </a:lnTo>
                <a:lnTo>
                  <a:pt x="962177" y="497206"/>
                </a:lnTo>
                <a:cubicBezTo>
                  <a:pt x="984580" y="466573"/>
                  <a:pt x="1007211" y="435712"/>
                  <a:pt x="1030071" y="404623"/>
                </a:cubicBezTo>
                <a:close/>
                <a:moveTo>
                  <a:pt x="2348179" y="401879"/>
                </a:moveTo>
                <a:lnTo>
                  <a:pt x="2343378" y="405994"/>
                </a:lnTo>
                <a:cubicBezTo>
                  <a:pt x="2344293" y="406451"/>
                  <a:pt x="2345207" y="406909"/>
                  <a:pt x="2346122" y="407366"/>
                </a:cubicBezTo>
                <a:lnTo>
                  <a:pt x="2340635" y="408052"/>
                </a:lnTo>
                <a:lnTo>
                  <a:pt x="2341321" y="410109"/>
                </a:lnTo>
                <a:lnTo>
                  <a:pt x="2343378" y="410109"/>
                </a:lnTo>
                <a:lnTo>
                  <a:pt x="2343378" y="412166"/>
                </a:lnTo>
                <a:lnTo>
                  <a:pt x="2337892" y="414910"/>
                </a:lnTo>
                <a:lnTo>
                  <a:pt x="2339264" y="416967"/>
                </a:lnTo>
                <a:cubicBezTo>
                  <a:pt x="2335149" y="420625"/>
                  <a:pt x="2332634" y="424739"/>
                  <a:pt x="2331720" y="429311"/>
                </a:cubicBezTo>
                <a:lnTo>
                  <a:pt x="2330348" y="429311"/>
                </a:lnTo>
                <a:cubicBezTo>
                  <a:pt x="2329434" y="430683"/>
                  <a:pt x="2328862" y="431826"/>
                  <a:pt x="2328634" y="432740"/>
                </a:cubicBezTo>
                <a:cubicBezTo>
                  <a:pt x="2328405" y="433655"/>
                  <a:pt x="2328291" y="434341"/>
                  <a:pt x="2328291" y="434798"/>
                </a:cubicBezTo>
                <a:cubicBezTo>
                  <a:pt x="2328291" y="435255"/>
                  <a:pt x="2328291" y="435712"/>
                  <a:pt x="2328291" y="436169"/>
                </a:cubicBezTo>
                <a:lnTo>
                  <a:pt x="2326234" y="438913"/>
                </a:lnTo>
                <a:lnTo>
                  <a:pt x="2327605" y="437541"/>
                </a:lnTo>
                <a:lnTo>
                  <a:pt x="2328291" y="440284"/>
                </a:lnTo>
                <a:lnTo>
                  <a:pt x="2326919" y="440970"/>
                </a:lnTo>
                <a:lnTo>
                  <a:pt x="2326234" y="440284"/>
                </a:lnTo>
                <a:lnTo>
                  <a:pt x="2322804" y="444399"/>
                </a:lnTo>
                <a:lnTo>
                  <a:pt x="2322804" y="445771"/>
                </a:lnTo>
                <a:cubicBezTo>
                  <a:pt x="2321890" y="448971"/>
                  <a:pt x="2320861" y="451371"/>
                  <a:pt x="2319719" y="452971"/>
                </a:cubicBezTo>
                <a:cubicBezTo>
                  <a:pt x="2318575" y="454572"/>
                  <a:pt x="2318233" y="455829"/>
                  <a:pt x="2318690" y="456743"/>
                </a:cubicBezTo>
                <a:cubicBezTo>
                  <a:pt x="2319147" y="457658"/>
                  <a:pt x="2318918" y="458915"/>
                  <a:pt x="2318004" y="460515"/>
                </a:cubicBezTo>
                <a:cubicBezTo>
                  <a:pt x="2317090" y="462115"/>
                  <a:pt x="2316518" y="464059"/>
                  <a:pt x="2316290" y="466345"/>
                </a:cubicBezTo>
                <a:cubicBezTo>
                  <a:pt x="2316061" y="468631"/>
                  <a:pt x="2315261" y="472517"/>
                  <a:pt x="2313889" y="478003"/>
                </a:cubicBezTo>
                <a:cubicBezTo>
                  <a:pt x="2315718" y="478460"/>
                  <a:pt x="2317890" y="478918"/>
                  <a:pt x="2320404" y="479375"/>
                </a:cubicBezTo>
                <a:cubicBezTo>
                  <a:pt x="2322919" y="479832"/>
                  <a:pt x="2324862" y="480175"/>
                  <a:pt x="2326234" y="480403"/>
                </a:cubicBezTo>
                <a:cubicBezTo>
                  <a:pt x="2327605" y="480632"/>
                  <a:pt x="2328519" y="480746"/>
                  <a:pt x="2328977" y="480746"/>
                </a:cubicBezTo>
                <a:lnTo>
                  <a:pt x="2331720" y="484861"/>
                </a:lnTo>
                <a:lnTo>
                  <a:pt x="2328291" y="485547"/>
                </a:lnTo>
                <a:lnTo>
                  <a:pt x="2328291" y="488290"/>
                </a:lnTo>
                <a:cubicBezTo>
                  <a:pt x="2330577" y="488747"/>
                  <a:pt x="2332177" y="488976"/>
                  <a:pt x="2333092" y="488976"/>
                </a:cubicBezTo>
                <a:cubicBezTo>
                  <a:pt x="2334006" y="488976"/>
                  <a:pt x="2334692" y="489090"/>
                  <a:pt x="2335149" y="489319"/>
                </a:cubicBezTo>
                <a:cubicBezTo>
                  <a:pt x="2335606" y="489547"/>
                  <a:pt x="2336520" y="489890"/>
                  <a:pt x="2337892" y="490348"/>
                </a:cubicBezTo>
                <a:lnTo>
                  <a:pt x="2335835" y="493091"/>
                </a:lnTo>
                <a:lnTo>
                  <a:pt x="2328977" y="495148"/>
                </a:lnTo>
                <a:cubicBezTo>
                  <a:pt x="2328519" y="497434"/>
                  <a:pt x="2328748" y="499492"/>
                  <a:pt x="2329662" y="501320"/>
                </a:cubicBezTo>
                <a:lnTo>
                  <a:pt x="2331720" y="497891"/>
                </a:lnTo>
                <a:lnTo>
                  <a:pt x="2333092" y="500635"/>
                </a:lnTo>
                <a:cubicBezTo>
                  <a:pt x="2334463" y="500177"/>
                  <a:pt x="2335835" y="500406"/>
                  <a:pt x="2337206" y="501320"/>
                </a:cubicBezTo>
                <a:lnTo>
                  <a:pt x="2331720" y="502692"/>
                </a:lnTo>
                <a:lnTo>
                  <a:pt x="2331720" y="503378"/>
                </a:lnTo>
                <a:cubicBezTo>
                  <a:pt x="2332634" y="503378"/>
                  <a:pt x="2333320" y="503263"/>
                  <a:pt x="2333777" y="503035"/>
                </a:cubicBezTo>
                <a:cubicBezTo>
                  <a:pt x="2334234" y="502806"/>
                  <a:pt x="2334578" y="502921"/>
                  <a:pt x="2334806" y="503378"/>
                </a:cubicBezTo>
                <a:cubicBezTo>
                  <a:pt x="2335034" y="503835"/>
                  <a:pt x="2335377" y="504521"/>
                  <a:pt x="2335835" y="505435"/>
                </a:cubicBezTo>
                <a:lnTo>
                  <a:pt x="2334463" y="506121"/>
                </a:lnTo>
                <a:lnTo>
                  <a:pt x="2335835" y="506807"/>
                </a:lnTo>
                <a:cubicBezTo>
                  <a:pt x="2337206" y="506350"/>
                  <a:pt x="2338578" y="505892"/>
                  <a:pt x="2339950" y="505435"/>
                </a:cubicBezTo>
                <a:cubicBezTo>
                  <a:pt x="2339492" y="506350"/>
                  <a:pt x="2339264" y="507264"/>
                  <a:pt x="2339264" y="508178"/>
                </a:cubicBezTo>
                <a:lnTo>
                  <a:pt x="2342693" y="510922"/>
                </a:lnTo>
                <a:lnTo>
                  <a:pt x="2344750" y="508178"/>
                </a:lnTo>
                <a:lnTo>
                  <a:pt x="2346122" y="508864"/>
                </a:lnTo>
                <a:lnTo>
                  <a:pt x="2345436" y="510922"/>
                </a:lnTo>
                <a:cubicBezTo>
                  <a:pt x="2346350" y="512293"/>
                  <a:pt x="2347951" y="512979"/>
                  <a:pt x="2350236" y="512979"/>
                </a:cubicBezTo>
                <a:lnTo>
                  <a:pt x="2350922" y="510922"/>
                </a:lnTo>
                <a:lnTo>
                  <a:pt x="2349551" y="506121"/>
                </a:lnTo>
                <a:lnTo>
                  <a:pt x="2350922" y="507493"/>
                </a:lnTo>
                <a:cubicBezTo>
                  <a:pt x="2351837" y="496977"/>
                  <a:pt x="2352522" y="488404"/>
                  <a:pt x="2352980" y="481775"/>
                </a:cubicBezTo>
                <a:cubicBezTo>
                  <a:pt x="2353437" y="475146"/>
                  <a:pt x="2354237" y="462344"/>
                  <a:pt x="2355380" y="443370"/>
                </a:cubicBezTo>
                <a:cubicBezTo>
                  <a:pt x="2356523" y="424396"/>
                  <a:pt x="2356866" y="411481"/>
                  <a:pt x="2356409" y="404623"/>
                </a:cubicBezTo>
                <a:lnTo>
                  <a:pt x="2348865" y="401879"/>
                </a:lnTo>
                <a:close/>
                <a:moveTo>
                  <a:pt x="2320747" y="374447"/>
                </a:moveTo>
                <a:lnTo>
                  <a:pt x="2320747" y="376505"/>
                </a:lnTo>
                <a:lnTo>
                  <a:pt x="2317318" y="378562"/>
                </a:lnTo>
                <a:lnTo>
                  <a:pt x="2316632" y="377876"/>
                </a:lnTo>
                <a:lnTo>
                  <a:pt x="2313889" y="379248"/>
                </a:lnTo>
                <a:lnTo>
                  <a:pt x="2311832" y="380620"/>
                </a:lnTo>
                <a:lnTo>
                  <a:pt x="2311146" y="378562"/>
                </a:lnTo>
                <a:lnTo>
                  <a:pt x="2309774" y="380620"/>
                </a:lnTo>
                <a:lnTo>
                  <a:pt x="2308403" y="381305"/>
                </a:lnTo>
                <a:lnTo>
                  <a:pt x="2309774" y="379934"/>
                </a:lnTo>
                <a:lnTo>
                  <a:pt x="2307031" y="379248"/>
                </a:lnTo>
                <a:cubicBezTo>
                  <a:pt x="2305660" y="380620"/>
                  <a:pt x="2304745" y="382448"/>
                  <a:pt x="2304288" y="384734"/>
                </a:cubicBezTo>
                <a:lnTo>
                  <a:pt x="2296744" y="386792"/>
                </a:lnTo>
                <a:lnTo>
                  <a:pt x="2295373" y="386106"/>
                </a:lnTo>
                <a:lnTo>
                  <a:pt x="2295373" y="387478"/>
                </a:lnTo>
                <a:cubicBezTo>
                  <a:pt x="2294001" y="388392"/>
                  <a:pt x="2288057" y="391364"/>
                  <a:pt x="2277542" y="396393"/>
                </a:cubicBezTo>
                <a:cubicBezTo>
                  <a:pt x="2267026" y="401422"/>
                  <a:pt x="2261425" y="403937"/>
                  <a:pt x="2260740" y="403937"/>
                </a:cubicBezTo>
                <a:cubicBezTo>
                  <a:pt x="2260054" y="403937"/>
                  <a:pt x="2259025" y="404165"/>
                  <a:pt x="2257654" y="404623"/>
                </a:cubicBezTo>
                <a:lnTo>
                  <a:pt x="2261083" y="401879"/>
                </a:lnTo>
                <a:cubicBezTo>
                  <a:pt x="2259254" y="402337"/>
                  <a:pt x="2257996" y="402794"/>
                  <a:pt x="2257311" y="403251"/>
                </a:cubicBezTo>
                <a:cubicBezTo>
                  <a:pt x="2256625" y="403708"/>
                  <a:pt x="2255711" y="403937"/>
                  <a:pt x="2254567" y="403937"/>
                </a:cubicBezTo>
                <a:cubicBezTo>
                  <a:pt x="2253424" y="403937"/>
                  <a:pt x="2252282" y="404394"/>
                  <a:pt x="2251139" y="405308"/>
                </a:cubicBezTo>
                <a:cubicBezTo>
                  <a:pt x="2249995" y="406223"/>
                  <a:pt x="2248624" y="406909"/>
                  <a:pt x="2247024" y="407366"/>
                </a:cubicBezTo>
                <a:cubicBezTo>
                  <a:pt x="2245423" y="407823"/>
                  <a:pt x="2243252" y="409423"/>
                  <a:pt x="2240509" y="412166"/>
                </a:cubicBezTo>
                <a:cubicBezTo>
                  <a:pt x="2240509" y="414452"/>
                  <a:pt x="2241080" y="417424"/>
                  <a:pt x="2242223" y="421082"/>
                </a:cubicBezTo>
                <a:cubicBezTo>
                  <a:pt x="2243366" y="424739"/>
                  <a:pt x="2244166" y="427025"/>
                  <a:pt x="2244623" y="427940"/>
                </a:cubicBezTo>
                <a:cubicBezTo>
                  <a:pt x="2245081" y="428854"/>
                  <a:pt x="2245309" y="429997"/>
                  <a:pt x="2245309" y="431369"/>
                </a:cubicBezTo>
                <a:cubicBezTo>
                  <a:pt x="2245309" y="432740"/>
                  <a:pt x="2245538" y="433769"/>
                  <a:pt x="2245995" y="434455"/>
                </a:cubicBezTo>
                <a:cubicBezTo>
                  <a:pt x="2246452" y="435141"/>
                  <a:pt x="2246566" y="435826"/>
                  <a:pt x="2246338" y="436512"/>
                </a:cubicBezTo>
                <a:cubicBezTo>
                  <a:pt x="2246109" y="437198"/>
                  <a:pt x="2246109" y="437998"/>
                  <a:pt x="2246338" y="438913"/>
                </a:cubicBezTo>
                <a:cubicBezTo>
                  <a:pt x="2246566" y="439827"/>
                  <a:pt x="2246681" y="440513"/>
                  <a:pt x="2246681" y="440970"/>
                </a:cubicBezTo>
                <a:cubicBezTo>
                  <a:pt x="2246681" y="441427"/>
                  <a:pt x="2246681" y="441884"/>
                  <a:pt x="2246681" y="442342"/>
                </a:cubicBezTo>
                <a:lnTo>
                  <a:pt x="2247367" y="440284"/>
                </a:lnTo>
                <a:cubicBezTo>
                  <a:pt x="2248281" y="440284"/>
                  <a:pt x="2248853" y="440398"/>
                  <a:pt x="2249081" y="440627"/>
                </a:cubicBezTo>
                <a:cubicBezTo>
                  <a:pt x="2249310" y="440856"/>
                  <a:pt x="2249767" y="442913"/>
                  <a:pt x="2250453" y="446799"/>
                </a:cubicBezTo>
                <a:cubicBezTo>
                  <a:pt x="2251139" y="450685"/>
                  <a:pt x="2252625" y="457658"/>
                  <a:pt x="2254910" y="467716"/>
                </a:cubicBezTo>
                <a:lnTo>
                  <a:pt x="2256282" y="469088"/>
                </a:lnTo>
                <a:lnTo>
                  <a:pt x="2256282" y="464973"/>
                </a:lnTo>
                <a:lnTo>
                  <a:pt x="2259711" y="477317"/>
                </a:lnTo>
                <a:cubicBezTo>
                  <a:pt x="2262454" y="478232"/>
                  <a:pt x="2265655" y="478232"/>
                  <a:pt x="2269312" y="477317"/>
                </a:cubicBezTo>
                <a:lnTo>
                  <a:pt x="2270684" y="475260"/>
                </a:lnTo>
                <a:lnTo>
                  <a:pt x="2272055" y="474574"/>
                </a:lnTo>
                <a:cubicBezTo>
                  <a:pt x="2276627" y="467259"/>
                  <a:pt x="2280514" y="461544"/>
                  <a:pt x="2283714" y="457429"/>
                </a:cubicBezTo>
                <a:cubicBezTo>
                  <a:pt x="2286914" y="453314"/>
                  <a:pt x="2291829" y="445199"/>
                  <a:pt x="2298459" y="433083"/>
                </a:cubicBezTo>
                <a:cubicBezTo>
                  <a:pt x="2305088" y="420967"/>
                  <a:pt x="2310575" y="410795"/>
                  <a:pt x="2314918" y="402565"/>
                </a:cubicBezTo>
                <a:cubicBezTo>
                  <a:pt x="2319261" y="394336"/>
                  <a:pt x="2321776" y="388735"/>
                  <a:pt x="2322462" y="385763"/>
                </a:cubicBezTo>
                <a:cubicBezTo>
                  <a:pt x="2323147" y="382791"/>
                  <a:pt x="2324405" y="379019"/>
                  <a:pt x="2326234" y="374447"/>
                </a:cubicBezTo>
                <a:lnTo>
                  <a:pt x="2322119" y="376505"/>
                </a:lnTo>
                <a:close/>
                <a:moveTo>
                  <a:pt x="2443505" y="372390"/>
                </a:moveTo>
                <a:cubicBezTo>
                  <a:pt x="2443048" y="372390"/>
                  <a:pt x="2439734" y="373647"/>
                  <a:pt x="2433561" y="376162"/>
                </a:cubicBezTo>
                <a:cubicBezTo>
                  <a:pt x="2427389" y="378676"/>
                  <a:pt x="2423617" y="380277"/>
                  <a:pt x="2422246" y="380962"/>
                </a:cubicBezTo>
                <a:cubicBezTo>
                  <a:pt x="2420874" y="381648"/>
                  <a:pt x="2419502" y="382220"/>
                  <a:pt x="2418131" y="382677"/>
                </a:cubicBezTo>
                <a:cubicBezTo>
                  <a:pt x="2416759" y="383134"/>
                  <a:pt x="2415159" y="384049"/>
                  <a:pt x="2413330" y="385420"/>
                </a:cubicBezTo>
                <a:lnTo>
                  <a:pt x="2409901" y="389535"/>
                </a:lnTo>
                <a:lnTo>
                  <a:pt x="2405101" y="391592"/>
                </a:lnTo>
                <a:lnTo>
                  <a:pt x="2403729" y="391592"/>
                </a:lnTo>
                <a:lnTo>
                  <a:pt x="2406472" y="387478"/>
                </a:lnTo>
                <a:lnTo>
                  <a:pt x="2403729" y="386792"/>
                </a:lnTo>
                <a:lnTo>
                  <a:pt x="2402357" y="391592"/>
                </a:lnTo>
                <a:lnTo>
                  <a:pt x="2398928" y="394336"/>
                </a:lnTo>
                <a:cubicBezTo>
                  <a:pt x="2398928" y="395250"/>
                  <a:pt x="2398928" y="395821"/>
                  <a:pt x="2398928" y="396050"/>
                </a:cubicBezTo>
                <a:cubicBezTo>
                  <a:pt x="2398928" y="396279"/>
                  <a:pt x="2398471" y="397079"/>
                  <a:pt x="2397557" y="398450"/>
                </a:cubicBezTo>
                <a:cubicBezTo>
                  <a:pt x="2396642" y="399822"/>
                  <a:pt x="2395728" y="401879"/>
                  <a:pt x="2394814" y="404623"/>
                </a:cubicBezTo>
                <a:lnTo>
                  <a:pt x="2394814" y="406680"/>
                </a:lnTo>
                <a:lnTo>
                  <a:pt x="2393442" y="412166"/>
                </a:lnTo>
                <a:lnTo>
                  <a:pt x="2394814" y="413538"/>
                </a:lnTo>
                <a:lnTo>
                  <a:pt x="2393442" y="412852"/>
                </a:lnTo>
                <a:cubicBezTo>
                  <a:pt x="2392985" y="417881"/>
                  <a:pt x="2392299" y="423139"/>
                  <a:pt x="2391384" y="428626"/>
                </a:cubicBezTo>
                <a:lnTo>
                  <a:pt x="2390699" y="414910"/>
                </a:lnTo>
                <a:cubicBezTo>
                  <a:pt x="2388413" y="422225"/>
                  <a:pt x="2387498" y="429540"/>
                  <a:pt x="2387956" y="436855"/>
                </a:cubicBezTo>
                <a:lnTo>
                  <a:pt x="2389327" y="433426"/>
                </a:lnTo>
                <a:lnTo>
                  <a:pt x="2390699" y="432055"/>
                </a:lnTo>
                <a:cubicBezTo>
                  <a:pt x="2390699" y="435712"/>
                  <a:pt x="2390927" y="439827"/>
                  <a:pt x="2391384" y="444399"/>
                </a:cubicBezTo>
                <a:cubicBezTo>
                  <a:pt x="2393670" y="445771"/>
                  <a:pt x="2396071" y="447256"/>
                  <a:pt x="2398586" y="448857"/>
                </a:cubicBezTo>
                <a:cubicBezTo>
                  <a:pt x="2401100" y="450457"/>
                  <a:pt x="2405672" y="453314"/>
                  <a:pt x="2412302" y="457429"/>
                </a:cubicBezTo>
                <a:cubicBezTo>
                  <a:pt x="2418931" y="461544"/>
                  <a:pt x="2423617" y="463830"/>
                  <a:pt x="2426360" y="464287"/>
                </a:cubicBezTo>
                <a:lnTo>
                  <a:pt x="2427732" y="462230"/>
                </a:lnTo>
                <a:lnTo>
                  <a:pt x="2431161" y="459487"/>
                </a:lnTo>
                <a:lnTo>
                  <a:pt x="2429104" y="458801"/>
                </a:lnTo>
                <a:lnTo>
                  <a:pt x="2429104" y="458115"/>
                </a:lnTo>
                <a:lnTo>
                  <a:pt x="2431161" y="458801"/>
                </a:lnTo>
                <a:cubicBezTo>
                  <a:pt x="2431618" y="456515"/>
                  <a:pt x="2432304" y="454686"/>
                  <a:pt x="2433218" y="453314"/>
                </a:cubicBezTo>
                <a:cubicBezTo>
                  <a:pt x="2434133" y="451943"/>
                  <a:pt x="2434247" y="449657"/>
                  <a:pt x="2433561" y="446456"/>
                </a:cubicBezTo>
                <a:cubicBezTo>
                  <a:pt x="2432876" y="443256"/>
                  <a:pt x="2432876" y="441313"/>
                  <a:pt x="2433561" y="440627"/>
                </a:cubicBezTo>
                <a:cubicBezTo>
                  <a:pt x="2434247" y="439941"/>
                  <a:pt x="2434476" y="438913"/>
                  <a:pt x="2434247" y="437541"/>
                </a:cubicBezTo>
                <a:cubicBezTo>
                  <a:pt x="2434019" y="436169"/>
                  <a:pt x="2434476" y="434341"/>
                  <a:pt x="2435619" y="432055"/>
                </a:cubicBezTo>
                <a:cubicBezTo>
                  <a:pt x="2436762" y="429769"/>
                  <a:pt x="2437562" y="427483"/>
                  <a:pt x="2438019" y="425197"/>
                </a:cubicBezTo>
                <a:cubicBezTo>
                  <a:pt x="2438476" y="424282"/>
                  <a:pt x="2438590" y="423596"/>
                  <a:pt x="2438362" y="423139"/>
                </a:cubicBezTo>
                <a:cubicBezTo>
                  <a:pt x="2438133" y="422682"/>
                  <a:pt x="2438133" y="420739"/>
                  <a:pt x="2438362" y="417310"/>
                </a:cubicBezTo>
                <a:cubicBezTo>
                  <a:pt x="2438590" y="413881"/>
                  <a:pt x="2438933" y="409423"/>
                  <a:pt x="2439391" y="403937"/>
                </a:cubicBezTo>
                <a:lnTo>
                  <a:pt x="2442819" y="403937"/>
                </a:lnTo>
                <a:cubicBezTo>
                  <a:pt x="2441448" y="403022"/>
                  <a:pt x="2440648" y="402222"/>
                  <a:pt x="2440419" y="401536"/>
                </a:cubicBezTo>
                <a:cubicBezTo>
                  <a:pt x="2440191" y="400851"/>
                  <a:pt x="2440648" y="398222"/>
                  <a:pt x="2441791" y="393650"/>
                </a:cubicBezTo>
                <a:cubicBezTo>
                  <a:pt x="2442934" y="389078"/>
                  <a:pt x="2443505" y="385534"/>
                  <a:pt x="2443505" y="383020"/>
                </a:cubicBezTo>
                <a:cubicBezTo>
                  <a:pt x="2443505" y="380505"/>
                  <a:pt x="2443505" y="376962"/>
                  <a:pt x="2443505" y="372390"/>
                </a:cubicBezTo>
                <a:close/>
                <a:moveTo>
                  <a:pt x="2208276" y="367589"/>
                </a:moveTo>
                <a:cubicBezTo>
                  <a:pt x="2206447" y="369418"/>
                  <a:pt x="2203704" y="373762"/>
                  <a:pt x="2200046" y="380620"/>
                </a:cubicBezTo>
                <a:cubicBezTo>
                  <a:pt x="2196389" y="387478"/>
                  <a:pt x="2192960" y="393421"/>
                  <a:pt x="2189759" y="398450"/>
                </a:cubicBezTo>
                <a:cubicBezTo>
                  <a:pt x="2190674" y="399365"/>
                  <a:pt x="2191474" y="399936"/>
                  <a:pt x="2192160" y="400165"/>
                </a:cubicBezTo>
                <a:cubicBezTo>
                  <a:pt x="2192845" y="400393"/>
                  <a:pt x="2193874" y="400165"/>
                  <a:pt x="2195246" y="399479"/>
                </a:cubicBezTo>
                <a:cubicBezTo>
                  <a:pt x="2196617" y="398793"/>
                  <a:pt x="2198103" y="398107"/>
                  <a:pt x="2199703" y="397422"/>
                </a:cubicBezTo>
                <a:cubicBezTo>
                  <a:pt x="2201304" y="396736"/>
                  <a:pt x="2203704" y="395707"/>
                  <a:pt x="2206904" y="394336"/>
                </a:cubicBezTo>
                <a:close/>
                <a:moveTo>
                  <a:pt x="2371496" y="353188"/>
                </a:moveTo>
                <a:lnTo>
                  <a:pt x="2366696" y="358674"/>
                </a:lnTo>
                <a:cubicBezTo>
                  <a:pt x="2367153" y="359131"/>
                  <a:pt x="2367610" y="359360"/>
                  <a:pt x="2368067" y="359360"/>
                </a:cubicBezTo>
                <a:cubicBezTo>
                  <a:pt x="2368525" y="359360"/>
                  <a:pt x="2369210" y="359817"/>
                  <a:pt x="2370125" y="360731"/>
                </a:cubicBezTo>
                <a:cubicBezTo>
                  <a:pt x="2371039" y="361646"/>
                  <a:pt x="2372182" y="362789"/>
                  <a:pt x="2373554" y="364160"/>
                </a:cubicBezTo>
                <a:lnTo>
                  <a:pt x="2383841" y="360046"/>
                </a:lnTo>
                <a:lnTo>
                  <a:pt x="2382469" y="357988"/>
                </a:lnTo>
                <a:lnTo>
                  <a:pt x="2381783" y="359360"/>
                </a:lnTo>
                <a:cubicBezTo>
                  <a:pt x="2380869" y="358445"/>
                  <a:pt x="2380640" y="357645"/>
                  <a:pt x="2381098" y="356959"/>
                </a:cubicBezTo>
                <a:cubicBezTo>
                  <a:pt x="2381555" y="356274"/>
                  <a:pt x="2381440" y="355702"/>
                  <a:pt x="2380755" y="355245"/>
                </a:cubicBezTo>
                <a:cubicBezTo>
                  <a:pt x="2380069" y="354788"/>
                  <a:pt x="2379269" y="354102"/>
                  <a:pt x="2378354" y="353188"/>
                </a:cubicBezTo>
                <a:close/>
                <a:moveTo>
                  <a:pt x="2134210" y="318898"/>
                </a:moveTo>
                <a:lnTo>
                  <a:pt x="2134210" y="320269"/>
                </a:lnTo>
                <a:lnTo>
                  <a:pt x="2133524" y="323698"/>
                </a:lnTo>
                <a:lnTo>
                  <a:pt x="2129409" y="326441"/>
                </a:lnTo>
                <a:lnTo>
                  <a:pt x="2128723" y="324384"/>
                </a:lnTo>
                <a:close/>
                <a:moveTo>
                  <a:pt x="198882" y="307239"/>
                </a:moveTo>
                <a:cubicBezTo>
                  <a:pt x="189738" y="319126"/>
                  <a:pt x="183109" y="327127"/>
                  <a:pt x="178994" y="331242"/>
                </a:cubicBezTo>
                <a:cubicBezTo>
                  <a:pt x="174879" y="335357"/>
                  <a:pt x="172822" y="338557"/>
                  <a:pt x="172822" y="340843"/>
                </a:cubicBezTo>
                <a:cubicBezTo>
                  <a:pt x="172822" y="343129"/>
                  <a:pt x="172822" y="346101"/>
                  <a:pt x="172822" y="349759"/>
                </a:cubicBezTo>
                <a:lnTo>
                  <a:pt x="180365" y="348387"/>
                </a:lnTo>
                <a:lnTo>
                  <a:pt x="181051" y="344958"/>
                </a:lnTo>
                <a:cubicBezTo>
                  <a:pt x="183337" y="343586"/>
                  <a:pt x="185280" y="342672"/>
                  <a:pt x="186880" y="342215"/>
                </a:cubicBezTo>
                <a:cubicBezTo>
                  <a:pt x="188481" y="341758"/>
                  <a:pt x="190995" y="341986"/>
                  <a:pt x="194424" y="342901"/>
                </a:cubicBezTo>
                <a:cubicBezTo>
                  <a:pt x="197853" y="343815"/>
                  <a:pt x="203225" y="344729"/>
                  <a:pt x="210540" y="345644"/>
                </a:cubicBezTo>
                <a:lnTo>
                  <a:pt x="212598" y="343586"/>
                </a:lnTo>
                <a:cubicBezTo>
                  <a:pt x="206197" y="332614"/>
                  <a:pt x="201854" y="320498"/>
                  <a:pt x="199568" y="307239"/>
                </a:cubicBezTo>
                <a:close/>
                <a:moveTo>
                  <a:pt x="185166" y="275006"/>
                </a:moveTo>
                <a:lnTo>
                  <a:pt x="174193" y="281179"/>
                </a:lnTo>
                <a:lnTo>
                  <a:pt x="172822" y="294895"/>
                </a:lnTo>
                <a:close/>
                <a:moveTo>
                  <a:pt x="1038301" y="266091"/>
                </a:moveTo>
                <a:cubicBezTo>
                  <a:pt x="1031900" y="267920"/>
                  <a:pt x="1026414" y="270434"/>
                  <a:pt x="1021842" y="273635"/>
                </a:cubicBezTo>
                <a:lnTo>
                  <a:pt x="1023213" y="277064"/>
                </a:lnTo>
                <a:lnTo>
                  <a:pt x="1034872" y="270206"/>
                </a:lnTo>
                <a:close/>
                <a:moveTo>
                  <a:pt x="2456535" y="258547"/>
                </a:moveTo>
                <a:lnTo>
                  <a:pt x="2457221" y="259919"/>
                </a:lnTo>
                <a:lnTo>
                  <a:pt x="2455850" y="264034"/>
                </a:lnTo>
                <a:lnTo>
                  <a:pt x="2457907" y="265405"/>
                </a:lnTo>
                <a:lnTo>
                  <a:pt x="2456535" y="269520"/>
                </a:lnTo>
                <a:lnTo>
                  <a:pt x="2454478" y="268834"/>
                </a:lnTo>
                <a:cubicBezTo>
                  <a:pt x="2454021" y="269291"/>
                  <a:pt x="2453221" y="269520"/>
                  <a:pt x="2452078" y="269520"/>
                </a:cubicBezTo>
                <a:cubicBezTo>
                  <a:pt x="2450935" y="269520"/>
                  <a:pt x="2449220" y="269749"/>
                  <a:pt x="2446934" y="270206"/>
                </a:cubicBezTo>
                <a:cubicBezTo>
                  <a:pt x="2444648" y="270663"/>
                  <a:pt x="2443048" y="271577"/>
                  <a:pt x="2442134" y="272949"/>
                </a:cubicBezTo>
                <a:cubicBezTo>
                  <a:pt x="2438933" y="272035"/>
                  <a:pt x="2436533" y="271463"/>
                  <a:pt x="2434933" y="271234"/>
                </a:cubicBezTo>
                <a:cubicBezTo>
                  <a:pt x="2433333" y="271006"/>
                  <a:pt x="2431732" y="270892"/>
                  <a:pt x="2430132" y="270892"/>
                </a:cubicBezTo>
                <a:cubicBezTo>
                  <a:pt x="2428532" y="270892"/>
                  <a:pt x="2425903" y="271577"/>
                  <a:pt x="2422246" y="272949"/>
                </a:cubicBezTo>
                <a:lnTo>
                  <a:pt x="2421560" y="270892"/>
                </a:lnTo>
                <a:lnTo>
                  <a:pt x="2426360" y="270206"/>
                </a:lnTo>
                <a:lnTo>
                  <a:pt x="2425675" y="268834"/>
                </a:lnTo>
                <a:cubicBezTo>
                  <a:pt x="2416531" y="269291"/>
                  <a:pt x="2409330" y="269406"/>
                  <a:pt x="2404072" y="269177"/>
                </a:cubicBezTo>
                <a:cubicBezTo>
                  <a:pt x="2398814" y="268948"/>
                  <a:pt x="2393099" y="269749"/>
                  <a:pt x="2386927" y="271577"/>
                </a:cubicBezTo>
                <a:cubicBezTo>
                  <a:pt x="2380755" y="273406"/>
                  <a:pt x="2376983" y="274206"/>
                  <a:pt x="2375611" y="273978"/>
                </a:cubicBezTo>
                <a:cubicBezTo>
                  <a:pt x="2374240" y="273749"/>
                  <a:pt x="2373325" y="273863"/>
                  <a:pt x="2372868" y="274321"/>
                </a:cubicBezTo>
                <a:cubicBezTo>
                  <a:pt x="2372411" y="274778"/>
                  <a:pt x="2371268" y="275006"/>
                  <a:pt x="2369439" y="275006"/>
                </a:cubicBezTo>
                <a:lnTo>
                  <a:pt x="2368753" y="273635"/>
                </a:lnTo>
                <a:lnTo>
                  <a:pt x="2363267" y="276378"/>
                </a:lnTo>
                <a:lnTo>
                  <a:pt x="2361895" y="275006"/>
                </a:lnTo>
                <a:cubicBezTo>
                  <a:pt x="2360524" y="275464"/>
                  <a:pt x="2359495" y="275921"/>
                  <a:pt x="2358809" y="276378"/>
                </a:cubicBezTo>
                <a:cubicBezTo>
                  <a:pt x="2358123" y="276835"/>
                  <a:pt x="2357094" y="277064"/>
                  <a:pt x="2355723" y="277064"/>
                </a:cubicBezTo>
                <a:cubicBezTo>
                  <a:pt x="2354351" y="277064"/>
                  <a:pt x="2353323" y="277407"/>
                  <a:pt x="2352637" y="278092"/>
                </a:cubicBezTo>
                <a:cubicBezTo>
                  <a:pt x="2351951" y="278778"/>
                  <a:pt x="2351265" y="279121"/>
                  <a:pt x="2350579" y="279121"/>
                </a:cubicBezTo>
                <a:cubicBezTo>
                  <a:pt x="2349894" y="279121"/>
                  <a:pt x="2348522" y="279350"/>
                  <a:pt x="2346465" y="279807"/>
                </a:cubicBezTo>
                <a:cubicBezTo>
                  <a:pt x="2344407" y="280264"/>
                  <a:pt x="2340750" y="280721"/>
                  <a:pt x="2335492" y="281179"/>
                </a:cubicBezTo>
                <a:cubicBezTo>
                  <a:pt x="2330234" y="281636"/>
                  <a:pt x="2325662" y="283350"/>
                  <a:pt x="2321776" y="286322"/>
                </a:cubicBezTo>
                <a:cubicBezTo>
                  <a:pt x="2317890" y="289294"/>
                  <a:pt x="2312060" y="293294"/>
                  <a:pt x="2304288" y="298324"/>
                </a:cubicBezTo>
                <a:lnTo>
                  <a:pt x="2305660" y="296266"/>
                </a:lnTo>
                <a:lnTo>
                  <a:pt x="2320747" y="283922"/>
                </a:lnTo>
                <a:cubicBezTo>
                  <a:pt x="2317090" y="284379"/>
                  <a:pt x="2314461" y="284722"/>
                  <a:pt x="2312861" y="284950"/>
                </a:cubicBezTo>
                <a:cubicBezTo>
                  <a:pt x="2311260" y="285179"/>
                  <a:pt x="2310346" y="285408"/>
                  <a:pt x="2310117" y="285636"/>
                </a:cubicBezTo>
                <a:cubicBezTo>
                  <a:pt x="2309889" y="285865"/>
                  <a:pt x="2309089" y="285979"/>
                  <a:pt x="2307717" y="285979"/>
                </a:cubicBezTo>
                <a:lnTo>
                  <a:pt x="2309774" y="287351"/>
                </a:lnTo>
                <a:cubicBezTo>
                  <a:pt x="2304745" y="288722"/>
                  <a:pt x="2300973" y="289637"/>
                  <a:pt x="2298459" y="290094"/>
                </a:cubicBezTo>
                <a:cubicBezTo>
                  <a:pt x="2295944" y="290551"/>
                  <a:pt x="2292858" y="291694"/>
                  <a:pt x="2289200" y="293523"/>
                </a:cubicBezTo>
                <a:cubicBezTo>
                  <a:pt x="2285543" y="295352"/>
                  <a:pt x="2282914" y="296609"/>
                  <a:pt x="2281314" y="297295"/>
                </a:cubicBezTo>
                <a:cubicBezTo>
                  <a:pt x="2279714" y="297981"/>
                  <a:pt x="2277999" y="299238"/>
                  <a:pt x="2276170" y="301067"/>
                </a:cubicBezTo>
                <a:lnTo>
                  <a:pt x="2274113" y="298324"/>
                </a:lnTo>
                <a:cubicBezTo>
                  <a:pt x="2272741" y="297866"/>
                  <a:pt x="2271598" y="297523"/>
                  <a:pt x="2270684" y="297295"/>
                </a:cubicBezTo>
                <a:cubicBezTo>
                  <a:pt x="2269769" y="297066"/>
                  <a:pt x="2268855" y="296380"/>
                  <a:pt x="2267941" y="295237"/>
                </a:cubicBezTo>
                <a:cubicBezTo>
                  <a:pt x="2267026" y="294094"/>
                  <a:pt x="2265197" y="292609"/>
                  <a:pt x="2262454" y="290780"/>
                </a:cubicBezTo>
                <a:lnTo>
                  <a:pt x="2258339" y="280493"/>
                </a:lnTo>
                <a:lnTo>
                  <a:pt x="2255596" y="280493"/>
                </a:lnTo>
                <a:lnTo>
                  <a:pt x="2244623" y="301067"/>
                </a:lnTo>
                <a:lnTo>
                  <a:pt x="2243252" y="301753"/>
                </a:lnTo>
                <a:cubicBezTo>
                  <a:pt x="2242337" y="303581"/>
                  <a:pt x="2239823" y="308039"/>
                  <a:pt x="2235708" y="315126"/>
                </a:cubicBezTo>
                <a:cubicBezTo>
                  <a:pt x="2231593" y="322212"/>
                  <a:pt x="2228850" y="326784"/>
                  <a:pt x="2227478" y="328842"/>
                </a:cubicBezTo>
                <a:cubicBezTo>
                  <a:pt x="2226107" y="330899"/>
                  <a:pt x="2224049" y="334900"/>
                  <a:pt x="2221306" y="340843"/>
                </a:cubicBezTo>
                <a:cubicBezTo>
                  <a:pt x="2222678" y="343586"/>
                  <a:pt x="2224392" y="348616"/>
                  <a:pt x="2226450" y="355931"/>
                </a:cubicBezTo>
                <a:cubicBezTo>
                  <a:pt x="2228507" y="363246"/>
                  <a:pt x="2229650" y="368504"/>
                  <a:pt x="2229879" y="371704"/>
                </a:cubicBezTo>
                <a:cubicBezTo>
                  <a:pt x="2230107" y="374905"/>
                  <a:pt x="2231136" y="377419"/>
                  <a:pt x="2232965" y="379248"/>
                </a:cubicBezTo>
                <a:cubicBezTo>
                  <a:pt x="2268626" y="360503"/>
                  <a:pt x="2293201" y="349416"/>
                  <a:pt x="2306688" y="345987"/>
                </a:cubicBezTo>
                <a:cubicBezTo>
                  <a:pt x="2320176" y="342558"/>
                  <a:pt x="2328862" y="339700"/>
                  <a:pt x="2332749" y="337414"/>
                </a:cubicBezTo>
                <a:cubicBezTo>
                  <a:pt x="2336635" y="335128"/>
                  <a:pt x="2339721" y="334099"/>
                  <a:pt x="2342007" y="334328"/>
                </a:cubicBezTo>
                <a:cubicBezTo>
                  <a:pt x="2344293" y="334557"/>
                  <a:pt x="2346350" y="334214"/>
                  <a:pt x="2348179" y="333299"/>
                </a:cubicBezTo>
                <a:cubicBezTo>
                  <a:pt x="2350008" y="332385"/>
                  <a:pt x="2352408" y="332499"/>
                  <a:pt x="2355380" y="333642"/>
                </a:cubicBezTo>
                <a:cubicBezTo>
                  <a:pt x="2358352" y="334785"/>
                  <a:pt x="2361667" y="335814"/>
                  <a:pt x="2365324" y="336728"/>
                </a:cubicBezTo>
                <a:lnTo>
                  <a:pt x="2367382" y="339472"/>
                </a:lnTo>
                <a:lnTo>
                  <a:pt x="2368067" y="340843"/>
                </a:lnTo>
                <a:cubicBezTo>
                  <a:pt x="2368525" y="342215"/>
                  <a:pt x="2368982" y="343815"/>
                  <a:pt x="2369439" y="345644"/>
                </a:cubicBezTo>
                <a:lnTo>
                  <a:pt x="2372182" y="340843"/>
                </a:lnTo>
                <a:cubicBezTo>
                  <a:pt x="2372182" y="341300"/>
                  <a:pt x="2372411" y="341758"/>
                  <a:pt x="2372868" y="342215"/>
                </a:cubicBezTo>
                <a:cubicBezTo>
                  <a:pt x="2373325" y="342672"/>
                  <a:pt x="2373211" y="343472"/>
                  <a:pt x="2372525" y="344615"/>
                </a:cubicBezTo>
                <a:cubicBezTo>
                  <a:pt x="2371839" y="345758"/>
                  <a:pt x="2371268" y="347930"/>
                  <a:pt x="2370810" y="351130"/>
                </a:cubicBezTo>
                <a:lnTo>
                  <a:pt x="2385212" y="352502"/>
                </a:lnTo>
                <a:lnTo>
                  <a:pt x="2389327" y="357302"/>
                </a:lnTo>
                <a:cubicBezTo>
                  <a:pt x="2405329" y="349073"/>
                  <a:pt x="2416645" y="343586"/>
                  <a:pt x="2423274" y="340843"/>
                </a:cubicBezTo>
                <a:cubicBezTo>
                  <a:pt x="2429904" y="338100"/>
                  <a:pt x="2433790" y="336614"/>
                  <a:pt x="2434933" y="336385"/>
                </a:cubicBezTo>
                <a:cubicBezTo>
                  <a:pt x="2436076" y="336157"/>
                  <a:pt x="2437333" y="335585"/>
                  <a:pt x="2438705" y="334671"/>
                </a:cubicBezTo>
                <a:lnTo>
                  <a:pt x="2443505" y="326441"/>
                </a:lnTo>
                <a:cubicBezTo>
                  <a:pt x="2444877" y="326899"/>
                  <a:pt x="2446706" y="326441"/>
                  <a:pt x="2448992" y="325070"/>
                </a:cubicBezTo>
                <a:lnTo>
                  <a:pt x="2449677" y="320269"/>
                </a:lnTo>
                <a:cubicBezTo>
                  <a:pt x="2451506" y="320726"/>
                  <a:pt x="2453564" y="320269"/>
                  <a:pt x="2455850" y="318898"/>
                </a:cubicBezTo>
                <a:cubicBezTo>
                  <a:pt x="2456764" y="319355"/>
                  <a:pt x="2457564" y="319698"/>
                  <a:pt x="2458250" y="319926"/>
                </a:cubicBezTo>
                <a:cubicBezTo>
                  <a:pt x="2458936" y="320155"/>
                  <a:pt x="2459850" y="320155"/>
                  <a:pt x="2460993" y="319926"/>
                </a:cubicBezTo>
                <a:cubicBezTo>
                  <a:pt x="2462136" y="319698"/>
                  <a:pt x="2464079" y="319355"/>
                  <a:pt x="2466823" y="318898"/>
                </a:cubicBezTo>
                <a:lnTo>
                  <a:pt x="2466137" y="317526"/>
                </a:lnTo>
                <a:lnTo>
                  <a:pt x="2463393" y="317526"/>
                </a:lnTo>
                <a:lnTo>
                  <a:pt x="2464765" y="311354"/>
                </a:lnTo>
                <a:lnTo>
                  <a:pt x="2463393" y="311354"/>
                </a:lnTo>
                <a:lnTo>
                  <a:pt x="2463393" y="308611"/>
                </a:lnTo>
                <a:cubicBezTo>
                  <a:pt x="2465679" y="309525"/>
                  <a:pt x="2467280" y="309296"/>
                  <a:pt x="2468194" y="307925"/>
                </a:cubicBezTo>
                <a:lnTo>
                  <a:pt x="2468194" y="311354"/>
                </a:lnTo>
                <a:lnTo>
                  <a:pt x="2466823" y="312040"/>
                </a:lnTo>
                <a:lnTo>
                  <a:pt x="2467508" y="312725"/>
                </a:lnTo>
                <a:lnTo>
                  <a:pt x="2466137" y="314783"/>
                </a:lnTo>
                <a:lnTo>
                  <a:pt x="2466823" y="318212"/>
                </a:lnTo>
                <a:lnTo>
                  <a:pt x="2467508" y="317526"/>
                </a:lnTo>
                <a:lnTo>
                  <a:pt x="2470251" y="317526"/>
                </a:lnTo>
                <a:lnTo>
                  <a:pt x="2473681" y="321641"/>
                </a:lnTo>
                <a:lnTo>
                  <a:pt x="2477109" y="319583"/>
                </a:lnTo>
                <a:lnTo>
                  <a:pt x="2475738" y="314783"/>
                </a:lnTo>
                <a:lnTo>
                  <a:pt x="2477109" y="316840"/>
                </a:lnTo>
                <a:lnTo>
                  <a:pt x="2479167" y="315469"/>
                </a:lnTo>
                <a:lnTo>
                  <a:pt x="2482596" y="319583"/>
                </a:lnTo>
                <a:lnTo>
                  <a:pt x="2487397" y="317526"/>
                </a:lnTo>
                <a:lnTo>
                  <a:pt x="2490140" y="318898"/>
                </a:lnTo>
                <a:lnTo>
                  <a:pt x="2492197" y="320269"/>
                </a:lnTo>
                <a:cubicBezTo>
                  <a:pt x="2493111" y="320726"/>
                  <a:pt x="2493912" y="321069"/>
                  <a:pt x="2494597" y="321298"/>
                </a:cubicBezTo>
                <a:cubicBezTo>
                  <a:pt x="2495283" y="321526"/>
                  <a:pt x="2496655" y="321641"/>
                  <a:pt x="2498712" y="321641"/>
                </a:cubicBezTo>
                <a:cubicBezTo>
                  <a:pt x="2500770" y="321641"/>
                  <a:pt x="2504313" y="321641"/>
                  <a:pt x="2509342" y="321641"/>
                </a:cubicBezTo>
                <a:cubicBezTo>
                  <a:pt x="2497912" y="302438"/>
                  <a:pt x="2487168" y="282779"/>
                  <a:pt x="2477109" y="262662"/>
                </a:cubicBezTo>
                <a:lnTo>
                  <a:pt x="2472995" y="259919"/>
                </a:lnTo>
                <a:cubicBezTo>
                  <a:pt x="2468423" y="262205"/>
                  <a:pt x="2464308" y="261748"/>
                  <a:pt x="2460650" y="258547"/>
                </a:cubicBezTo>
                <a:close/>
                <a:moveTo>
                  <a:pt x="951204" y="243460"/>
                </a:moveTo>
                <a:cubicBezTo>
                  <a:pt x="907313" y="262662"/>
                  <a:pt x="885368" y="272263"/>
                  <a:pt x="885368" y="272263"/>
                </a:cubicBezTo>
                <a:cubicBezTo>
                  <a:pt x="885368" y="272263"/>
                  <a:pt x="866851" y="286208"/>
                  <a:pt x="829818" y="314097"/>
                </a:cubicBezTo>
                <a:cubicBezTo>
                  <a:pt x="827075" y="329185"/>
                  <a:pt x="825360" y="339243"/>
                  <a:pt x="824674" y="344272"/>
                </a:cubicBezTo>
                <a:cubicBezTo>
                  <a:pt x="823989" y="349301"/>
                  <a:pt x="823760" y="352959"/>
                  <a:pt x="823989" y="355245"/>
                </a:cubicBezTo>
                <a:cubicBezTo>
                  <a:pt x="824217" y="357531"/>
                  <a:pt x="824103" y="359588"/>
                  <a:pt x="823646" y="361417"/>
                </a:cubicBezTo>
                <a:cubicBezTo>
                  <a:pt x="823188" y="363246"/>
                  <a:pt x="823074" y="365646"/>
                  <a:pt x="823303" y="368618"/>
                </a:cubicBezTo>
                <a:cubicBezTo>
                  <a:pt x="823531" y="371590"/>
                  <a:pt x="822846" y="375362"/>
                  <a:pt x="821245" y="379934"/>
                </a:cubicBezTo>
                <a:cubicBezTo>
                  <a:pt x="819645" y="384506"/>
                  <a:pt x="819074" y="387820"/>
                  <a:pt x="819531" y="389878"/>
                </a:cubicBezTo>
                <a:cubicBezTo>
                  <a:pt x="819988" y="391935"/>
                  <a:pt x="820674" y="394793"/>
                  <a:pt x="821588" y="398450"/>
                </a:cubicBezTo>
                <a:lnTo>
                  <a:pt x="816788" y="396393"/>
                </a:lnTo>
                <a:lnTo>
                  <a:pt x="816102" y="403937"/>
                </a:lnTo>
                <a:lnTo>
                  <a:pt x="901827" y="353873"/>
                </a:lnTo>
                <a:cubicBezTo>
                  <a:pt x="918743" y="317755"/>
                  <a:pt x="935431" y="281179"/>
                  <a:pt x="951890" y="244145"/>
                </a:cubicBezTo>
                <a:close/>
                <a:moveTo>
                  <a:pt x="1116482" y="205055"/>
                </a:moveTo>
                <a:cubicBezTo>
                  <a:pt x="1102309" y="206426"/>
                  <a:pt x="1091336" y="207341"/>
                  <a:pt x="1083564" y="207798"/>
                </a:cubicBezTo>
                <a:cubicBezTo>
                  <a:pt x="1075792" y="208255"/>
                  <a:pt x="1068248" y="209284"/>
                  <a:pt x="1060933" y="210884"/>
                </a:cubicBezTo>
                <a:cubicBezTo>
                  <a:pt x="1053617" y="212484"/>
                  <a:pt x="1048017" y="213399"/>
                  <a:pt x="1044130" y="213627"/>
                </a:cubicBezTo>
                <a:cubicBezTo>
                  <a:pt x="1040244" y="213856"/>
                  <a:pt x="1036472" y="214542"/>
                  <a:pt x="1032815" y="215685"/>
                </a:cubicBezTo>
                <a:cubicBezTo>
                  <a:pt x="1029157" y="216828"/>
                  <a:pt x="1022528" y="218999"/>
                  <a:pt x="1012926" y="222200"/>
                </a:cubicBezTo>
                <a:lnTo>
                  <a:pt x="1017041" y="220142"/>
                </a:lnTo>
                <a:lnTo>
                  <a:pt x="971093" y="235230"/>
                </a:lnTo>
                <a:lnTo>
                  <a:pt x="977265" y="239345"/>
                </a:lnTo>
                <a:cubicBezTo>
                  <a:pt x="979094" y="245746"/>
                  <a:pt x="982751" y="251232"/>
                  <a:pt x="988238" y="255804"/>
                </a:cubicBezTo>
                <a:lnTo>
                  <a:pt x="998525" y="259919"/>
                </a:lnTo>
                <a:lnTo>
                  <a:pt x="996467" y="263348"/>
                </a:lnTo>
                <a:cubicBezTo>
                  <a:pt x="996924" y="264262"/>
                  <a:pt x="997496" y="264719"/>
                  <a:pt x="998182" y="264719"/>
                </a:cubicBezTo>
                <a:cubicBezTo>
                  <a:pt x="998868" y="264719"/>
                  <a:pt x="999439" y="265634"/>
                  <a:pt x="999896" y="267463"/>
                </a:cubicBezTo>
                <a:cubicBezTo>
                  <a:pt x="1000354" y="269291"/>
                  <a:pt x="1001268" y="272492"/>
                  <a:pt x="1002640" y="277064"/>
                </a:cubicBezTo>
                <a:lnTo>
                  <a:pt x="999210" y="281179"/>
                </a:lnTo>
                <a:cubicBezTo>
                  <a:pt x="996467" y="281179"/>
                  <a:pt x="992467" y="283007"/>
                  <a:pt x="987209" y="286665"/>
                </a:cubicBezTo>
                <a:cubicBezTo>
                  <a:pt x="981951" y="290323"/>
                  <a:pt x="977951" y="292837"/>
                  <a:pt x="975207" y="294209"/>
                </a:cubicBezTo>
                <a:cubicBezTo>
                  <a:pt x="976122" y="296495"/>
                  <a:pt x="975893" y="298324"/>
                  <a:pt x="974522" y="299695"/>
                </a:cubicBezTo>
                <a:cubicBezTo>
                  <a:pt x="973150" y="301067"/>
                  <a:pt x="971321" y="303924"/>
                  <a:pt x="969035" y="308268"/>
                </a:cubicBezTo>
                <a:cubicBezTo>
                  <a:pt x="966749" y="312611"/>
                  <a:pt x="964463" y="316840"/>
                  <a:pt x="962177" y="320955"/>
                </a:cubicBezTo>
                <a:lnTo>
                  <a:pt x="1001268" y="302438"/>
                </a:lnTo>
                <a:lnTo>
                  <a:pt x="996467" y="295580"/>
                </a:lnTo>
                <a:lnTo>
                  <a:pt x="999210" y="293523"/>
                </a:lnTo>
                <a:lnTo>
                  <a:pt x="995781" y="290094"/>
                </a:lnTo>
                <a:lnTo>
                  <a:pt x="1017727" y="275692"/>
                </a:lnTo>
                <a:lnTo>
                  <a:pt x="1013612" y="275692"/>
                </a:lnTo>
                <a:cubicBezTo>
                  <a:pt x="1017727" y="272035"/>
                  <a:pt x="1021613" y="268948"/>
                  <a:pt x="1025271" y="266434"/>
                </a:cubicBezTo>
                <a:cubicBezTo>
                  <a:pt x="1028929" y="263919"/>
                  <a:pt x="1060933" y="243460"/>
                  <a:pt x="1121283" y="205055"/>
                </a:cubicBezTo>
                <a:close/>
                <a:moveTo>
                  <a:pt x="393649" y="199568"/>
                </a:moveTo>
                <a:cubicBezTo>
                  <a:pt x="399135" y="203683"/>
                  <a:pt x="404622" y="207226"/>
                  <a:pt x="410108" y="210198"/>
                </a:cubicBezTo>
                <a:cubicBezTo>
                  <a:pt x="415595" y="213170"/>
                  <a:pt x="419710" y="215570"/>
                  <a:pt x="422453" y="217399"/>
                </a:cubicBezTo>
                <a:cubicBezTo>
                  <a:pt x="425653" y="221514"/>
                  <a:pt x="428396" y="224600"/>
                  <a:pt x="430682" y="226657"/>
                </a:cubicBezTo>
                <a:cubicBezTo>
                  <a:pt x="432968" y="228715"/>
                  <a:pt x="434911" y="231229"/>
                  <a:pt x="436512" y="234201"/>
                </a:cubicBezTo>
                <a:cubicBezTo>
                  <a:pt x="438112" y="237173"/>
                  <a:pt x="440512" y="242317"/>
                  <a:pt x="443713" y="249632"/>
                </a:cubicBezTo>
                <a:lnTo>
                  <a:pt x="440284" y="256490"/>
                </a:lnTo>
                <a:lnTo>
                  <a:pt x="434797" y="256490"/>
                </a:lnTo>
                <a:lnTo>
                  <a:pt x="426568" y="266091"/>
                </a:lnTo>
                <a:cubicBezTo>
                  <a:pt x="417881" y="272492"/>
                  <a:pt x="409880" y="279350"/>
                  <a:pt x="402564" y="286665"/>
                </a:cubicBezTo>
                <a:lnTo>
                  <a:pt x="429997" y="278435"/>
                </a:lnTo>
                <a:lnTo>
                  <a:pt x="434111" y="270206"/>
                </a:lnTo>
                <a:cubicBezTo>
                  <a:pt x="434569" y="270663"/>
                  <a:pt x="435254" y="271006"/>
                  <a:pt x="436169" y="271234"/>
                </a:cubicBezTo>
                <a:cubicBezTo>
                  <a:pt x="437083" y="271463"/>
                  <a:pt x="438455" y="271234"/>
                  <a:pt x="440284" y="270549"/>
                </a:cubicBezTo>
                <a:cubicBezTo>
                  <a:pt x="442112" y="269863"/>
                  <a:pt x="446799" y="271006"/>
                  <a:pt x="454342" y="273978"/>
                </a:cubicBezTo>
                <a:cubicBezTo>
                  <a:pt x="461886" y="276949"/>
                  <a:pt x="466458" y="279350"/>
                  <a:pt x="468058" y="281179"/>
                </a:cubicBezTo>
                <a:cubicBezTo>
                  <a:pt x="469659" y="283007"/>
                  <a:pt x="471602" y="285293"/>
                  <a:pt x="473888" y="288037"/>
                </a:cubicBezTo>
                <a:cubicBezTo>
                  <a:pt x="473888" y="291237"/>
                  <a:pt x="474231" y="293866"/>
                  <a:pt x="474916" y="295923"/>
                </a:cubicBezTo>
                <a:cubicBezTo>
                  <a:pt x="475602" y="297981"/>
                  <a:pt x="472630" y="304496"/>
                  <a:pt x="466001" y="315469"/>
                </a:cubicBezTo>
                <a:cubicBezTo>
                  <a:pt x="459372" y="326441"/>
                  <a:pt x="453199" y="334442"/>
                  <a:pt x="447484" y="339472"/>
                </a:cubicBezTo>
                <a:cubicBezTo>
                  <a:pt x="441769" y="344501"/>
                  <a:pt x="433883" y="352730"/>
                  <a:pt x="423824" y="364160"/>
                </a:cubicBezTo>
                <a:lnTo>
                  <a:pt x="489661" y="330556"/>
                </a:lnTo>
                <a:cubicBezTo>
                  <a:pt x="490575" y="323698"/>
                  <a:pt x="493547" y="317526"/>
                  <a:pt x="498577" y="312040"/>
                </a:cubicBezTo>
                <a:lnTo>
                  <a:pt x="541782" y="333985"/>
                </a:lnTo>
                <a:cubicBezTo>
                  <a:pt x="541782" y="336271"/>
                  <a:pt x="542011" y="338100"/>
                  <a:pt x="542468" y="339472"/>
                </a:cubicBezTo>
                <a:cubicBezTo>
                  <a:pt x="542925" y="340843"/>
                  <a:pt x="536296" y="350787"/>
                  <a:pt x="522580" y="369304"/>
                </a:cubicBezTo>
                <a:cubicBezTo>
                  <a:pt x="508864" y="387820"/>
                  <a:pt x="502006" y="400393"/>
                  <a:pt x="502006" y="407023"/>
                </a:cubicBezTo>
                <a:cubicBezTo>
                  <a:pt x="502006" y="413652"/>
                  <a:pt x="495719" y="425425"/>
                  <a:pt x="483146" y="442342"/>
                </a:cubicBezTo>
                <a:cubicBezTo>
                  <a:pt x="470573" y="459258"/>
                  <a:pt x="456057" y="483604"/>
                  <a:pt x="439598" y="515379"/>
                </a:cubicBezTo>
                <a:cubicBezTo>
                  <a:pt x="423139" y="547155"/>
                  <a:pt x="410566" y="567957"/>
                  <a:pt x="401879" y="577787"/>
                </a:cubicBezTo>
                <a:cubicBezTo>
                  <a:pt x="393192" y="587617"/>
                  <a:pt x="389306" y="596189"/>
                  <a:pt x="390220" y="603505"/>
                </a:cubicBezTo>
                <a:cubicBezTo>
                  <a:pt x="391134" y="610820"/>
                  <a:pt x="390563" y="617449"/>
                  <a:pt x="388506" y="623393"/>
                </a:cubicBezTo>
                <a:cubicBezTo>
                  <a:pt x="386448" y="629336"/>
                  <a:pt x="384505" y="633223"/>
                  <a:pt x="382676" y="635051"/>
                </a:cubicBezTo>
                <a:cubicBezTo>
                  <a:pt x="380847" y="636880"/>
                  <a:pt x="378561" y="639623"/>
                  <a:pt x="375818" y="643281"/>
                </a:cubicBezTo>
                <a:cubicBezTo>
                  <a:pt x="372161" y="643738"/>
                  <a:pt x="368960" y="644424"/>
                  <a:pt x="366217" y="645338"/>
                </a:cubicBezTo>
                <a:cubicBezTo>
                  <a:pt x="363474" y="646253"/>
                  <a:pt x="357759" y="645681"/>
                  <a:pt x="349072" y="643624"/>
                </a:cubicBezTo>
                <a:cubicBezTo>
                  <a:pt x="340385" y="641566"/>
                  <a:pt x="333070" y="638366"/>
                  <a:pt x="327127" y="634023"/>
                </a:cubicBezTo>
                <a:cubicBezTo>
                  <a:pt x="321183" y="629679"/>
                  <a:pt x="312725" y="623621"/>
                  <a:pt x="301752" y="615849"/>
                </a:cubicBezTo>
                <a:lnTo>
                  <a:pt x="294208" y="602819"/>
                </a:lnTo>
                <a:cubicBezTo>
                  <a:pt x="285064" y="602819"/>
                  <a:pt x="276834" y="600076"/>
                  <a:pt x="269519" y="594589"/>
                </a:cubicBezTo>
                <a:cubicBezTo>
                  <a:pt x="270891" y="593218"/>
                  <a:pt x="272034" y="591160"/>
                  <a:pt x="272948" y="588417"/>
                </a:cubicBezTo>
                <a:lnTo>
                  <a:pt x="262661" y="587045"/>
                </a:lnTo>
                <a:cubicBezTo>
                  <a:pt x="259918" y="584302"/>
                  <a:pt x="258089" y="581102"/>
                  <a:pt x="257175" y="577444"/>
                </a:cubicBezTo>
                <a:cubicBezTo>
                  <a:pt x="248031" y="573787"/>
                  <a:pt x="241287" y="571158"/>
                  <a:pt x="236944" y="569557"/>
                </a:cubicBezTo>
                <a:cubicBezTo>
                  <a:pt x="232600" y="567957"/>
                  <a:pt x="228257" y="566929"/>
                  <a:pt x="223914" y="566471"/>
                </a:cubicBezTo>
                <a:cubicBezTo>
                  <a:pt x="219570" y="566014"/>
                  <a:pt x="213284" y="565100"/>
                  <a:pt x="205054" y="563728"/>
                </a:cubicBezTo>
                <a:lnTo>
                  <a:pt x="216027" y="560985"/>
                </a:lnTo>
                <a:cubicBezTo>
                  <a:pt x="211455" y="560528"/>
                  <a:pt x="202997" y="560413"/>
                  <a:pt x="190652" y="560642"/>
                </a:cubicBezTo>
                <a:cubicBezTo>
                  <a:pt x="178308" y="560871"/>
                  <a:pt x="166878" y="560985"/>
                  <a:pt x="156362" y="560985"/>
                </a:cubicBezTo>
                <a:lnTo>
                  <a:pt x="185166" y="553441"/>
                </a:lnTo>
                <a:lnTo>
                  <a:pt x="188595" y="548641"/>
                </a:lnTo>
                <a:lnTo>
                  <a:pt x="200939" y="547269"/>
                </a:lnTo>
                <a:lnTo>
                  <a:pt x="197510" y="544526"/>
                </a:lnTo>
                <a:cubicBezTo>
                  <a:pt x="243230" y="533096"/>
                  <a:pt x="288722" y="521666"/>
                  <a:pt x="333984" y="510236"/>
                </a:cubicBezTo>
                <a:lnTo>
                  <a:pt x="351815" y="491719"/>
                </a:lnTo>
                <a:lnTo>
                  <a:pt x="354558" y="493091"/>
                </a:lnTo>
                <a:cubicBezTo>
                  <a:pt x="358216" y="490348"/>
                  <a:pt x="361188" y="488404"/>
                  <a:pt x="363474" y="487261"/>
                </a:cubicBezTo>
                <a:cubicBezTo>
                  <a:pt x="365760" y="486118"/>
                  <a:pt x="369646" y="482918"/>
                  <a:pt x="375133" y="477660"/>
                </a:cubicBezTo>
                <a:cubicBezTo>
                  <a:pt x="380619" y="472402"/>
                  <a:pt x="389534" y="463144"/>
                  <a:pt x="401879" y="449885"/>
                </a:cubicBezTo>
                <a:cubicBezTo>
                  <a:pt x="442570" y="399136"/>
                  <a:pt x="464629" y="371247"/>
                  <a:pt x="468058" y="366218"/>
                </a:cubicBezTo>
                <a:cubicBezTo>
                  <a:pt x="471487" y="361189"/>
                  <a:pt x="475259" y="354788"/>
                  <a:pt x="479374" y="347015"/>
                </a:cubicBezTo>
                <a:cubicBezTo>
                  <a:pt x="469773" y="351587"/>
                  <a:pt x="461772" y="355016"/>
                  <a:pt x="455371" y="357302"/>
                </a:cubicBezTo>
                <a:cubicBezTo>
                  <a:pt x="448970" y="359588"/>
                  <a:pt x="439141" y="364618"/>
                  <a:pt x="425882" y="372390"/>
                </a:cubicBezTo>
                <a:cubicBezTo>
                  <a:pt x="412623" y="380162"/>
                  <a:pt x="399478" y="390335"/>
                  <a:pt x="386448" y="402908"/>
                </a:cubicBezTo>
                <a:cubicBezTo>
                  <a:pt x="373418" y="415481"/>
                  <a:pt x="339928" y="444399"/>
                  <a:pt x="285979" y="489662"/>
                </a:cubicBezTo>
                <a:lnTo>
                  <a:pt x="279121" y="500635"/>
                </a:lnTo>
                <a:lnTo>
                  <a:pt x="268833" y="502006"/>
                </a:lnTo>
                <a:cubicBezTo>
                  <a:pt x="267462" y="495605"/>
                  <a:pt x="266205" y="487261"/>
                  <a:pt x="265062" y="476974"/>
                </a:cubicBezTo>
                <a:cubicBezTo>
                  <a:pt x="263919" y="466687"/>
                  <a:pt x="263804" y="460172"/>
                  <a:pt x="264719" y="457429"/>
                </a:cubicBezTo>
                <a:cubicBezTo>
                  <a:pt x="265633" y="454686"/>
                  <a:pt x="266548" y="451028"/>
                  <a:pt x="267462" y="446456"/>
                </a:cubicBezTo>
                <a:cubicBezTo>
                  <a:pt x="274777" y="441884"/>
                  <a:pt x="281635" y="437084"/>
                  <a:pt x="288036" y="432055"/>
                </a:cubicBezTo>
                <a:lnTo>
                  <a:pt x="293522" y="425882"/>
                </a:lnTo>
                <a:lnTo>
                  <a:pt x="314096" y="408737"/>
                </a:lnTo>
                <a:cubicBezTo>
                  <a:pt x="350672" y="373076"/>
                  <a:pt x="385191" y="335585"/>
                  <a:pt x="417652" y="296266"/>
                </a:cubicBezTo>
                <a:cubicBezTo>
                  <a:pt x="412623" y="298095"/>
                  <a:pt x="408165" y="299695"/>
                  <a:pt x="404279" y="301067"/>
                </a:cubicBezTo>
                <a:cubicBezTo>
                  <a:pt x="400393" y="302438"/>
                  <a:pt x="393306" y="305867"/>
                  <a:pt x="383019" y="311354"/>
                </a:cubicBezTo>
                <a:cubicBezTo>
                  <a:pt x="372732" y="316840"/>
                  <a:pt x="364503" y="322098"/>
                  <a:pt x="358330" y="327127"/>
                </a:cubicBezTo>
                <a:cubicBezTo>
                  <a:pt x="352158" y="332156"/>
                  <a:pt x="342900" y="339929"/>
                  <a:pt x="330555" y="350444"/>
                </a:cubicBezTo>
                <a:lnTo>
                  <a:pt x="309981" y="375133"/>
                </a:lnTo>
                <a:lnTo>
                  <a:pt x="313410" y="376505"/>
                </a:lnTo>
                <a:lnTo>
                  <a:pt x="325069" y="365532"/>
                </a:lnTo>
                <a:lnTo>
                  <a:pt x="316839" y="378562"/>
                </a:lnTo>
                <a:cubicBezTo>
                  <a:pt x="308610" y="385420"/>
                  <a:pt x="302552" y="390564"/>
                  <a:pt x="298666" y="393993"/>
                </a:cubicBezTo>
                <a:cubicBezTo>
                  <a:pt x="294780" y="397422"/>
                  <a:pt x="292265" y="399136"/>
                  <a:pt x="291122" y="399136"/>
                </a:cubicBezTo>
                <a:cubicBezTo>
                  <a:pt x="289979" y="399136"/>
                  <a:pt x="288722" y="399136"/>
                  <a:pt x="287350" y="399136"/>
                </a:cubicBezTo>
                <a:lnTo>
                  <a:pt x="284607" y="395707"/>
                </a:lnTo>
                <a:lnTo>
                  <a:pt x="272263" y="400508"/>
                </a:lnTo>
                <a:cubicBezTo>
                  <a:pt x="270434" y="398679"/>
                  <a:pt x="267233" y="391592"/>
                  <a:pt x="262661" y="379248"/>
                </a:cubicBezTo>
                <a:cubicBezTo>
                  <a:pt x="258089" y="366904"/>
                  <a:pt x="254660" y="356159"/>
                  <a:pt x="252374" y="347015"/>
                </a:cubicBezTo>
                <a:lnTo>
                  <a:pt x="257175" y="339472"/>
                </a:lnTo>
                <a:cubicBezTo>
                  <a:pt x="262661" y="337643"/>
                  <a:pt x="266662" y="336271"/>
                  <a:pt x="269176" y="335357"/>
                </a:cubicBezTo>
                <a:cubicBezTo>
                  <a:pt x="271691" y="334442"/>
                  <a:pt x="274549" y="332614"/>
                  <a:pt x="277749" y="329870"/>
                </a:cubicBezTo>
                <a:cubicBezTo>
                  <a:pt x="280949" y="327127"/>
                  <a:pt x="285979" y="322784"/>
                  <a:pt x="292836" y="316840"/>
                </a:cubicBezTo>
                <a:cubicBezTo>
                  <a:pt x="331241" y="271120"/>
                  <a:pt x="356387" y="241859"/>
                  <a:pt x="368275" y="229058"/>
                </a:cubicBezTo>
                <a:cubicBezTo>
                  <a:pt x="380162" y="216256"/>
                  <a:pt x="386791" y="208484"/>
                  <a:pt x="388163" y="205740"/>
                </a:cubicBezTo>
                <a:cubicBezTo>
                  <a:pt x="389534" y="202997"/>
                  <a:pt x="391363" y="200940"/>
                  <a:pt x="393649" y="199568"/>
                </a:cubicBezTo>
                <a:close/>
                <a:moveTo>
                  <a:pt x="2367724" y="108700"/>
                </a:moveTo>
                <a:cubicBezTo>
                  <a:pt x="2365667" y="108471"/>
                  <a:pt x="2364295" y="108585"/>
                  <a:pt x="2363610" y="109043"/>
                </a:cubicBezTo>
                <a:cubicBezTo>
                  <a:pt x="2362924" y="109500"/>
                  <a:pt x="2361895" y="110186"/>
                  <a:pt x="2360524" y="111100"/>
                </a:cubicBezTo>
                <a:lnTo>
                  <a:pt x="2360524" y="109043"/>
                </a:lnTo>
                <a:lnTo>
                  <a:pt x="2357780" y="109043"/>
                </a:lnTo>
                <a:cubicBezTo>
                  <a:pt x="2356409" y="111329"/>
                  <a:pt x="2355037" y="113386"/>
                  <a:pt x="2353666" y="115215"/>
                </a:cubicBezTo>
                <a:cubicBezTo>
                  <a:pt x="2352294" y="117044"/>
                  <a:pt x="2351380" y="118644"/>
                  <a:pt x="2350922" y="120015"/>
                </a:cubicBezTo>
                <a:cubicBezTo>
                  <a:pt x="2350465" y="121387"/>
                  <a:pt x="2348522" y="124473"/>
                  <a:pt x="2345093" y="129274"/>
                </a:cubicBezTo>
                <a:cubicBezTo>
                  <a:pt x="2341664" y="134074"/>
                  <a:pt x="2339149" y="137389"/>
                  <a:pt x="2337549" y="139218"/>
                </a:cubicBezTo>
                <a:cubicBezTo>
                  <a:pt x="2335949" y="141047"/>
                  <a:pt x="2334921" y="143104"/>
                  <a:pt x="2334463" y="145390"/>
                </a:cubicBezTo>
                <a:lnTo>
                  <a:pt x="2350236" y="126188"/>
                </a:lnTo>
                <a:cubicBezTo>
                  <a:pt x="2350236" y="128016"/>
                  <a:pt x="2349208" y="129617"/>
                  <a:pt x="2347150" y="130988"/>
                </a:cubicBezTo>
                <a:cubicBezTo>
                  <a:pt x="2345093" y="132360"/>
                  <a:pt x="2340635" y="138075"/>
                  <a:pt x="2333777" y="148133"/>
                </a:cubicBezTo>
                <a:cubicBezTo>
                  <a:pt x="2326919" y="158192"/>
                  <a:pt x="2322462" y="164364"/>
                  <a:pt x="2320404" y="166650"/>
                </a:cubicBezTo>
                <a:cubicBezTo>
                  <a:pt x="2318347" y="168936"/>
                  <a:pt x="2317090" y="171679"/>
                  <a:pt x="2316632" y="174879"/>
                </a:cubicBezTo>
                <a:lnTo>
                  <a:pt x="2319376" y="171450"/>
                </a:lnTo>
                <a:cubicBezTo>
                  <a:pt x="2307946" y="187910"/>
                  <a:pt x="2297430" y="204369"/>
                  <a:pt x="2287829" y="220828"/>
                </a:cubicBezTo>
                <a:lnTo>
                  <a:pt x="2285771" y="220828"/>
                </a:lnTo>
                <a:cubicBezTo>
                  <a:pt x="2284857" y="223571"/>
                  <a:pt x="2284400" y="225629"/>
                  <a:pt x="2284400" y="227000"/>
                </a:cubicBezTo>
                <a:cubicBezTo>
                  <a:pt x="2284400" y="228372"/>
                  <a:pt x="2283714" y="229629"/>
                  <a:pt x="2282342" y="230772"/>
                </a:cubicBezTo>
                <a:cubicBezTo>
                  <a:pt x="2280971" y="231915"/>
                  <a:pt x="2279714" y="233744"/>
                  <a:pt x="2278570" y="236259"/>
                </a:cubicBezTo>
                <a:cubicBezTo>
                  <a:pt x="2277427" y="238773"/>
                  <a:pt x="2276742" y="240373"/>
                  <a:pt x="2276513" y="241059"/>
                </a:cubicBezTo>
                <a:cubicBezTo>
                  <a:pt x="2276285" y="241745"/>
                  <a:pt x="2276170" y="242545"/>
                  <a:pt x="2276170" y="243460"/>
                </a:cubicBezTo>
                <a:cubicBezTo>
                  <a:pt x="2278456" y="244831"/>
                  <a:pt x="2280514" y="245860"/>
                  <a:pt x="2282342" y="246546"/>
                </a:cubicBezTo>
                <a:cubicBezTo>
                  <a:pt x="2284171" y="247231"/>
                  <a:pt x="2288286" y="247231"/>
                  <a:pt x="2294687" y="246546"/>
                </a:cubicBezTo>
                <a:cubicBezTo>
                  <a:pt x="2301088" y="245860"/>
                  <a:pt x="2315718" y="243117"/>
                  <a:pt x="2338578" y="238316"/>
                </a:cubicBezTo>
                <a:cubicBezTo>
                  <a:pt x="2361438" y="233515"/>
                  <a:pt x="2374582" y="229515"/>
                  <a:pt x="2378011" y="226314"/>
                </a:cubicBezTo>
                <a:cubicBezTo>
                  <a:pt x="2381440" y="223114"/>
                  <a:pt x="2383612" y="221285"/>
                  <a:pt x="2384526" y="220828"/>
                </a:cubicBezTo>
                <a:lnTo>
                  <a:pt x="2385898" y="220828"/>
                </a:lnTo>
                <a:lnTo>
                  <a:pt x="2387956" y="218085"/>
                </a:lnTo>
                <a:lnTo>
                  <a:pt x="2390013" y="221514"/>
                </a:lnTo>
                <a:lnTo>
                  <a:pt x="2394814" y="218771"/>
                </a:lnTo>
                <a:lnTo>
                  <a:pt x="2398928" y="212598"/>
                </a:lnTo>
                <a:lnTo>
                  <a:pt x="2403729" y="209169"/>
                </a:lnTo>
                <a:lnTo>
                  <a:pt x="2405101" y="213284"/>
                </a:lnTo>
                <a:cubicBezTo>
                  <a:pt x="2406472" y="210998"/>
                  <a:pt x="2408529" y="209627"/>
                  <a:pt x="2411273" y="209169"/>
                </a:cubicBezTo>
                <a:cubicBezTo>
                  <a:pt x="2412644" y="210998"/>
                  <a:pt x="2414016" y="212598"/>
                  <a:pt x="2415388" y="213970"/>
                </a:cubicBezTo>
                <a:lnTo>
                  <a:pt x="2416073" y="212598"/>
                </a:lnTo>
                <a:lnTo>
                  <a:pt x="2421560" y="210541"/>
                </a:lnTo>
                <a:lnTo>
                  <a:pt x="2425675" y="215342"/>
                </a:lnTo>
                <a:lnTo>
                  <a:pt x="2432533" y="217399"/>
                </a:lnTo>
                <a:lnTo>
                  <a:pt x="2436647" y="222885"/>
                </a:lnTo>
                <a:lnTo>
                  <a:pt x="2436647" y="220828"/>
                </a:lnTo>
                <a:lnTo>
                  <a:pt x="2440076" y="221514"/>
                </a:lnTo>
                <a:lnTo>
                  <a:pt x="2440762" y="223571"/>
                </a:lnTo>
                <a:cubicBezTo>
                  <a:pt x="2445334" y="225400"/>
                  <a:pt x="2448306" y="226772"/>
                  <a:pt x="2449677" y="227686"/>
                </a:cubicBezTo>
                <a:cubicBezTo>
                  <a:pt x="2451049" y="228601"/>
                  <a:pt x="2452535" y="229286"/>
                  <a:pt x="2454135" y="229744"/>
                </a:cubicBezTo>
                <a:cubicBezTo>
                  <a:pt x="2455736" y="230201"/>
                  <a:pt x="2458136" y="230887"/>
                  <a:pt x="2461336" y="231801"/>
                </a:cubicBezTo>
                <a:cubicBezTo>
                  <a:pt x="2459965" y="228601"/>
                  <a:pt x="2458707" y="225857"/>
                  <a:pt x="2457564" y="223571"/>
                </a:cubicBezTo>
                <a:cubicBezTo>
                  <a:pt x="2456421" y="221285"/>
                  <a:pt x="2450935" y="210770"/>
                  <a:pt x="2441105" y="192024"/>
                </a:cubicBezTo>
                <a:cubicBezTo>
                  <a:pt x="2431275" y="173279"/>
                  <a:pt x="2424189" y="161278"/>
                  <a:pt x="2419845" y="156020"/>
                </a:cubicBezTo>
                <a:cubicBezTo>
                  <a:pt x="2415502" y="150762"/>
                  <a:pt x="2410587" y="144018"/>
                  <a:pt x="2405101" y="135789"/>
                </a:cubicBezTo>
                <a:cubicBezTo>
                  <a:pt x="2398243" y="128931"/>
                  <a:pt x="2392870" y="123902"/>
                  <a:pt x="2388984" y="120701"/>
                </a:cubicBezTo>
                <a:cubicBezTo>
                  <a:pt x="2385098" y="117501"/>
                  <a:pt x="2381098" y="114758"/>
                  <a:pt x="2376983" y="112472"/>
                </a:cubicBezTo>
                <a:cubicBezTo>
                  <a:pt x="2372868" y="110186"/>
                  <a:pt x="2369782" y="108928"/>
                  <a:pt x="2367724" y="108700"/>
                </a:cubicBezTo>
                <a:close/>
                <a:moveTo>
                  <a:pt x="980008" y="100813"/>
                </a:moveTo>
                <a:cubicBezTo>
                  <a:pt x="970407" y="103099"/>
                  <a:pt x="961034" y="104699"/>
                  <a:pt x="951890" y="105614"/>
                </a:cubicBezTo>
                <a:cubicBezTo>
                  <a:pt x="950519" y="109271"/>
                  <a:pt x="950290" y="112472"/>
                  <a:pt x="951204" y="115215"/>
                </a:cubicBezTo>
                <a:cubicBezTo>
                  <a:pt x="952119" y="117958"/>
                  <a:pt x="954062" y="125730"/>
                  <a:pt x="957034" y="138532"/>
                </a:cubicBezTo>
                <a:cubicBezTo>
                  <a:pt x="960006" y="151334"/>
                  <a:pt x="962863" y="167564"/>
                  <a:pt x="965606" y="187224"/>
                </a:cubicBezTo>
                <a:lnTo>
                  <a:pt x="967664" y="187910"/>
                </a:lnTo>
                <a:cubicBezTo>
                  <a:pt x="979094" y="174194"/>
                  <a:pt x="988009" y="165050"/>
                  <a:pt x="994410" y="160478"/>
                </a:cubicBezTo>
                <a:cubicBezTo>
                  <a:pt x="1000811" y="155906"/>
                  <a:pt x="1006068" y="149733"/>
                  <a:pt x="1010183" y="141961"/>
                </a:cubicBezTo>
                <a:cubicBezTo>
                  <a:pt x="1014298" y="134189"/>
                  <a:pt x="1016356" y="128702"/>
                  <a:pt x="1016356" y="125502"/>
                </a:cubicBezTo>
                <a:cubicBezTo>
                  <a:pt x="1016356" y="122301"/>
                  <a:pt x="1016584" y="118187"/>
                  <a:pt x="1017041" y="113157"/>
                </a:cubicBezTo>
                <a:lnTo>
                  <a:pt x="1011555" y="114529"/>
                </a:lnTo>
                <a:lnTo>
                  <a:pt x="1017727" y="109728"/>
                </a:lnTo>
                <a:lnTo>
                  <a:pt x="999896" y="109728"/>
                </a:lnTo>
                <a:lnTo>
                  <a:pt x="1004011" y="108357"/>
                </a:lnTo>
                <a:lnTo>
                  <a:pt x="1004697" y="104928"/>
                </a:lnTo>
                <a:lnTo>
                  <a:pt x="990981" y="104928"/>
                </a:lnTo>
                <a:lnTo>
                  <a:pt x="985494" y="111100"/>
                </a:lnTo>
                <a:lnTo>
                  <a:pt x="984809" y="105614"/>
                </a:lnTo>
                <a:lnTo>
                  <a:pt x="978637" y="104928"/>
                </a:lnTo>
                <a:lnTo>
                  <a:pt x="982751" y="102185"/>
                </a:lnTo>
                <a:close/>
                <a:moveTo>
                  <a:pt x="1693240" y="87097"/>
                </a:moveTo>
                <a:cubicBezTo>
                  <a:pt x="1695983" y="86640"/>
                  <a:pt x="1704784" y="89840"/>
                  <a:pt x="1719644" y="96698"/>
                </a:cubicBezTo>
                <a:cubicBezTo>
                  <a:pt x="1734503" y="103556"/>
                  <a:pt x="1743532" y="107900"/>
                  <a:pt x="1746733" y="109728"/>
                </a:cubicBezTo>
                <a:cubicBezTo>
                  <a:pt x="1749933" y="111557"/>
                  <a:pt x="1753133" y="112929"/>
                  <a:pt x="1756334" y="113843"/>
                </a:cubicBezTo>
                <a:lnTo>
                  <a:pt x="1759077" y="117958"/>
                </a:lnTo>
                <a:lnTo>
                  <a:pt x="1764563" y="120015"/>
                </a:lnTo>
                <a:lnTo>
                  <a:pt x="1765935" y="125502"/>
                </a:lnTo>
                <a:lnTo>
                  <a:pt x="1772107" y="127559"/>
                </a:lnTo>
                <a:cubicBezTo>
                  <a:pt x="1772107" y="131674"/>
                  <a:pt x="1773250" y="135103"/>
                  <a:pt x="1775536" y="137846"/>
                </a:cubicBezTo>
                <a:cubicBezTo>
                  <a:pt x="1768678" y="153391"/>
                  <a:pt x="1762735" y="169393"/>
                  <a:pt x="1757706" y="185852"/>
                </a:cubicBezTo>
                <a:lnTo>
                  <a:pt x="1762506" y="186538"/>
                </a:lnTo>
                <a:lnTo>
                  <a:pt x="1762506" y="187224"/>
                </a:lnTo>
                <a:lnTo>
                  <a:pt x="1757706" y="187224"/>
                </a:lnTo>
                <a:lnTo>
                  <a:pt x="1757706" y="192710"/>
                </a:lnTo>
                <a:lnTo>
                  <a:pt x="1761820" y="190653"/>
                </a:lnTo>
                <a:lnTo>
                  <a:pt x="1763192" y="195453"/>
                </a:lnTo>
                <a:cubicBezTo>
                  <a:pt x="1777365" y="197739"/>
                  <a:pt x="1788795" y="199797"/>
                  <a:pt x="1797482" y="201626"/>
                </a:cubicBezTo>
                <a:cubicBezTo>
                  <a:pt x="1806169" y="203454"/>
                  <a:pt x="1817599" y="206198"/>
                  <a:pt x="1831772" y="209855"/>
                </a:cubicBezTo>
                <a:cubicBezTo>
                  <a:pt x="1845945" y="213513"/>
                  <a:pt x="1855089" y="217399"/>
                  <a:pt x="1859204" y="221514"/>
                </a:cubicBezTo>
                <a:cubicBezTo>
                  <a:pt x="1863319" y="225629"/>
                  <a:pt x="1868805" y="230887"/>
                  <a:pt x="1875663" y="237287"/>
                </a:cubicBezTo>
                <a:cubicBezTo>
                  <a:pt x="1875663" y="240031"/>
                  <a:pt x="1875663" y="242088"/>
                  <a:pt x="1875663" y="243460"/>
                </a:cubicBezTo>
                <a:cubicBezTo>
                  <a:pt x="1875663" y="244831"/>
                  <a:pt x="1874749" y="246203"/>
                  <a:pt x="1872920" y="247574"/>
                </a:cubicBezTo>
                <a:cubicBezTo>
                  <a:pt x="1871091" y="248946"/>
                  <a:pt x="1868805" y="251461"/>
                  <a:pt x="1866062" y="255118"/>
                </a:cubicBezTo>
                <a:cubicBezTo>
                  <a:pt x="1856461" y="259690"/>
                  <a:pt x="1848802" y="263005"/>
                  <a:pt x="1843088" y="265062"/>
                </a:cubicBezTo>
                <a:cubicBezTo>
                  <a:pt x="1837373" y="267120"/>
                  <a:pt x="1830286" y="266891"/>
                  <a:pt x="1821828" y="264376"/>
                </a:cubicBezTo>
                <a:cubicBezTo>
                  <a:pt x="1813370" y="261862"/>
                  <a:pt x="1805940" y="261519"/>
                  <a:pt x="1799539" y="263348"/>
                </a:cubicBezTo>
                <a:cubicBezTo>
                  <a:pt x="1793139" y="265177"/>
                  <a:pt x="1783766" y="267005"/>
                  <a:pt x="1771421" y="268834"/>
                </a:cubicBezTo>
                <a:lnTo>
                  <a:pt x="1770050" y="265405"/>
                </a:lnTo>
                <a:cubicBezTo>
                  <a:pt x="1765478" y="268606"/>
                  <a:pt x="1760449" y="271120"/>
                  <a:pt x="1754962" y="272949"/>
                </a:cubicBezTo>
                <a:cubicBezTo>
                  <a:pt x="1752219" y="276607"/>
                  <a:pt x="1749133" y="282779"/>
                  <a:pt x="1745704" y="291466"/>
                </a:cubicBezTo>
                <a:cubicBezTo>
                  <a:pt x="1742275" y="300152"/>
                  <a:pt x="1740332" y="305182"/>
                  <a:pt x="1739875" y="306553"/>
                </a:cubicBezTo>
                <a:lnTo>
                  <a:pt x="1736446" y="304496"/>
                </a:lnTo>
                <a:lnTo>
                  <a:pt x="1731645" y="346330"/>
                </a:lnTo>
                <a:lnTo>
                  <a:pt x="1736446" y="335357"/>
                </a:lnTo>
                <a:lnTo>
                  <a:pt x="1735760" y="352502"/>
                </a:lnTo>
                <a:cubicBezTo>
                  <a:pt x="1742618" y="350216"/>
                  <a:pt x="1749933" y="347930"/>
                  <a:pt x="1757706" y="345644"/>
                </a:cubicBezTo>
                <a:lnTo>
                  <a:pt x="1764563" y="352502"/>
                </a:lnTo>
                <a:cubicBezTo>
                  <a:pt x="1765935" y="352959"/>
                  <a:pt x="1769364" y="353873"/>
                  <a:pt x="1774850" y="355245"/>
                </a:cubicBezTo>
                <a:cubicBezTo>
                  <a:pt x="1780337" y="356617"/>
                  <a:pt x="1785366" y="358674"/>
                  <a:pt x="1789938" y="361417"/>
                </a:cubicBezTo>
                <a:cubicBezTo>
                  <a:pt x="1794510" y="364160"/>
                  <a:pt x="1798396" y="367246"/>
                  <a:pt x="1801597" y="370675"/>
                </a:cubicBezTo>
                <a:cubicBezTo>
                  <a:pt x="1804797" y="374104"/>
                  <a:pt x="1810055" y="379248"/>
                  <a:pt x="1817370" y="386106"/>
                </a:cubicBezTo>
                <a:lnTo>
                  <a:pt x="1821485" y="402565"/>
                </a:lnTo>
                <a:lnTo>
                  <a:pt x="1809826" y="419024"/>
                </a:lnTo>
                <a:lnTo>
                  <a:pt x="1802282" y="417653"/>
                </a:lnTo>
                <a:cubicBezTo>
                  <a:pt x="1803654" y="415824"/>
                  <a:pt x="1805026" y="413309"/>
                  <a:pt x="1806397" y="410109"/>
                </a:cubicBezTo>
                <a:lnTo>
                  <a:pt x="1791310" y="419024"/>
                </a:lnTo>
                <a:lnTo>
                  <a:pt x="1795424" y="419024"/>
                </a:lnTo>
                <a:lnTo>
                  <a:pt x="1792681" y="421082"/>
                </a:lnTo>
                <a:lnTo>
                  <a:pt x="1787195" y="418339"/>
                </a:lnTo>
                <a:lnTo>
                  <a:pt x="1785823" y="414910"/>
                </a:lnTo>
                <a:lnTo>
                  <a:pt x="1773479" y="419710"/>
                </a:lnTo>
                <a:lnTo>
                  <a:pt x="1772107" y="414910"/>
                </a:lnTo>
                <a:lnTo>
                  <a:pt x="1767992" y="414910"/>
                </a:lnTo>
                <a:lnTo>
                  <a:pt x="1765249" y="407366"/>
                </a:lnTo>
                <a:cubicBezTo>
                  <a:pt x="1752905" y="415138"/>
                  <a:pt x="1740332" y="422225"/>
                  <a:pt x="1727530" y="428626"/>
                </a:cubicBezTo>
                <a:lnTo>
                  <a:pt x="1727530" y="460858"/>
                </a:lnTo>
                <a:lnTo>
                  <a:pt x="1731645" y="462916"/>
                </a:lnTo>
                <a:cubicBezTo>
                  <a:pt x="1730273" y="470231"/>
                  <a:pt x="1729588" y="477546"/>
                  <a:pt x="1729588" y="484861"/>
                </a:cubicBezTo>
                <a:lnTo>
                  <a:pt x="1730959" y="482118"/>
                </a:lnTo>
                <a:lnTo>
                  <a:pt x="1736446" y="485547"/>
                </a:lnTo>
                <a:lnTo>
                  <a:pt x="1746733" y="473888"/>
                </a:lnTo>
                <a:lnTo>
                  <a:pt x="1771421" y="467716"/>
                </a:lnTo>
                <a:lnTo>
                  <a:pt x="1775898" y="461612"/>
                </a:lnTo>
                <a:lnTo>
                  <a:pt x="1786509" y="463601"/>
                </a:lnTo>
                <a:lnTo>
                  <a:pt x="1787881" y="461544"/>
                </a:lnTo>
                <a:cubicBezTo>
                  <a:pt x="1791538" y="460172"/>
                  <a:pt x="1794281" y="459715"/>
                  <a:pt x="1796110" y="460172"/>
                </a:cubicBezTo>
                <a:cubicBezTo>
                  <a:pt x="1797939" y="460630"/>
                  <a:pt x="1799882" y="460515"/>
                  <a:pt x="1801940" y="459829"/>
                </a:cubicBezTo>
                <a:cubicBezTo>
                  <a:pt x="1803997" y="459144"/>
                  <a:pt x="1806283" y="458915"/>
                  <a:pt x="1808798" y="459144"/>
                </a:cubicBezTo>
                <a:cubicBezTo>
                  <a:pt x="1811312" y="459372"/>
                  <a:pt x="1813941" y="459372"/>
                  <a:pt x="1816684" y="459144"/>
                </a:cubicBezTo>
                <a:cubicBezTo>
                  <a:pt x="1819427" y="458915"/>
                  <a:pt x="1822856" y="459715"/>
                  <a:pt x="1826971" y="461544"/>
                </a:cubicBezTo>
                <a:lnTo>
                  <a:pt x="1834515" y="469774"/>
                </a:lnTo>
                <a:cubicBezTo>
                  <a:pt x="1850974" y="484404"/>
                  <a:pt x="1868805" y="497206"/>
                  <a:pt x="1888007" y="508178"/>
                </a:cubicBezTo>
                <a:lnTo>
                  <a:pt x="1889379" y="512293"/>
                </a:lnTo>
                <a:lnTo>
                  <a:pt x="1901723" y="520523"/>
                </a:lnTo>
                <a:cubicBezTo>
                  <a:pt x="1901723" y="521437"/>
                  <a:pt x="1903895" y="525209"/>
                  <a:pt x="1908239" y="531838"/>
                </a:cubicBezTo>
                <a:cubicBezTo>
                  <a:pt x="1912582" y="538468"/>
                  <a:pt x="1915096" y="543840"/>
                  <a:pt x="1915782" y="547955"/>
                </a:cubicBezTo>
                <a:cubicBezTo>
                  <a:pt x="1916468" y="552070"/>
                  <a:pt x="1916240" y="554813"/>
                  <a:pt x="1915096" y="556184"/>
                </a:cubicBezTo>
                <a:cubicBezTo>
                  <a:pt x="1913954" y="557556"/>
                  <a:pt x="1912925" y="559613"/>
                  <a:pt x="1912010" y="562357"/>
                </a:cubicBezTo>
                <a:lnTo>
                  <a:pt x="1903781" y="567157"/>
                </a:lnTo>
                <a:cubicBezTo>
                  <a:pt x="1900580" y="566700"/>
                  <a:pt x="1898409" y="566014"/>
                  <a:pt x="1897266" y="565100"/>
                </a:cubicBezTo>
                <a:cubicBezTo>
                  <a:pt x="1896123" y="564185"/>
                  <a:pt x="1894751" y="564300"/>
                  <a:pt x="1893151" y="565443"/>
                </a:cubicBezTo>
                <a:cubicBezTo>
                  <a:pt x="1891551" y="566586"/>
                  <a:pt x="1889722" y="567043"/>
                  <a:pt x="1887665" y="566814"/>
                </a:cubicBezTo>
                <a:cubicBezTo>
                  <a:pt x="1885607" y="566586"/>
                  <a:pt x="1882521" y="565786"/>
                  <a:pt x="1878406" y="564414"/>
                </a:cubicBezTo>
                <a:lnTo>
                  <a:pt x="1875663" y="567843"/>
                </a:lnTo>
                <a:lnTo>
                  <a:pt x="1892808" y="575387"/>
                </a:lnTo>
                <a:lnTo>
                  <a:pt x="1888007" y="580187"/>
                </a:lnTo>
                <a:lnTo>
                  <a:pt x="1890065" y="576073"/>
                </a:lnTo>
                <a:cubicBezTo>
                  <a:pt x="1886407" y="573329"/>
                  <a:pt x="1881149" y="571043"/>
                  <a:pt x="1874291" y="569215"/>
                </a:cubicBezTo>
                <a:cubicBezTo>
                  <a:pt x="1867433" y="567386"/>
                  <a:pt x="1861033" y="565900"/>
                  <a:pt x="1855089" y="564757"/>
                </a:cubicBezTo>
                <a:cubicBezTo>
                  <a:pt x="1849145" y="563614"/>
                  <a:pt x="1844345" y="562357"/>
                  <a:pt x="1840687" y="560985"/>
                </a:cubicBezTo>
                <a:lnTo>
                  <a:pt x="1837944" y="563042"/>
                </a:lnTo>
                <a:cubicBezTo>
                  <a:pt x="1826971" y="558013"/>
                  <a:pt x="1819199" y="554127"/>
                  <a:pt x="1814627" y="551384"/>
                </a:cubicBezTo>
                <a:cubicBezTo>
                  <a:pt x="1810055" y="548641"/>
                  <a:pt x="1805254" y="546469"/>
                  <a:pt x="1800225" y="544869"/>
                </a:cubicBezTo>
                <a:cubicBezTo>
                  <a:pt x="1795196" y="543268"/>
                  <a:pt x="1787538" y="543383"/>
                  <a:pt x="1777251" y="545212"/>
                </a:cubicBezTo>
                <a:cubicBezTo>
                  <a:pt x="1766964" y="547040"/>
                  <a:pt x="1756791" y="548641"/>
                  <a:pt x="1746733" y="550012"/>
                </a:cubicBezTo>
                <a:lnTo>
                  <a:pt x="1746047" y="552755"/>
                </a:lnTo>
                <a:lnTo>
                  <a:pt x="1745361" y="550698"/>
                </a:lnTo>
                <a:lnTo>
                  <a:pt x="1738503" y="553441"/>
                </a:lnTo>
                <a:lnTo>
                  <a:pt x="1740560" y="558242"/>
                </a:lnTo>
                <a:lnTo>
                  <a:pt x="1736446" y="563728"/>
                </a:lnTo>
                <a:lnTo>
                  <a:pt x="1727530" y="559613"/>
                </a:lnTo>
                <a:lnTo>
                  <a:pt x="1723415" y="567843"/>
                </a:lnTo>
                <a:cubicBezTo>
                  <a:pt x="1715186" y="567843"/>
                  <a:pt x="1709585" y="567729"/>
                  <a:pt x="1706613" y="567500"/>
                </a:cubicBezTo>
                <a:cubicBezTo>
                  <a:pt x="1703642" y="567271"/>
                  <a:pt x="1700327" y="566700"/>
                  <a:pt x="1696669" y="565786"/>
                </a:cubicBezTo>
                <a:cubicBezTo>
                  <a:pt x="1693012" y="564871"/>
                  <a:pt x="1690040" y="565100"/>
                  <a:pt x="1687754" y="566471"/>
                </a:cubicBezTo>
                <a:lnTo>
                  <a:pt x="1680896" y="558928"/>
                </a:lnTo>
                <a:cubicBezTo>
                  <a:pt x="1672666" y="560756"/>
                  <a:pt x="1663408" y="562585"/>
                  <a:pt x="1653121" y="564414"/>
                </a:cubicBezTo>
                <a:cubicBezTo>
                  <a:pt x="1642834" y="566243"/>
                  <a:pt x="1635862" y="567157"/>
                  <a:pt x="1632204" y="567157"/>
                </a:cubicBezTo>
                <a:lnTo>
                  <a:pt x="1630832" y="570586"/>
                </a:lnTo>
                <a:lnTo>
                  <a:pt x="1621917" y="568529"/>
                </a:lnTo>
                <a:lnTo>
                  <a:pt x="1667866" y="558242"/>
                </a:lnTo>
                <a:lnTo>
                  <a:pt x="1665122" y="554127"/>
                </a:lnTo>
                <a:cubicBezTo>
                  <a:pt x="1647749" y="559613"/>
                  <a:pt x="1630375" y="564185"/>
                  <a:pt x="1613002" y="567843"/>
                </a:cubicBezTo>
                <a:lnTo>
                  <a:pt x="1615059" y="569215"/>
                </a:lnTo>
                <a:cubicBezTo>
                  <a:pt x="1614602" y="570129"/>
                  <a:pt x="1611402" y="571272"/>
                  <a:pt x="1605458" y="572644"/>
                </a:cubicBezTo>
                <a:cubicBezTo>
                  <a:pt x="1599514" y="574015"/>
                  <a:pt x="1591513" y="576301"/>
                  <a:pt x="1581455" y="579502"/>
                </a:cubicBezTo>
                <a:lnTo>
                  <a:pt x="1579397" y="576073"/>
                </a:lnTo>
                <a:cubicBezTo>
                  <a:pt x="1572997" y="578359"/>
                  <a:pt x="1568196" y="579502"/>
                  <a:pt x="1564996" y="579502"/>
                </a:cubicBezTo>
                <a:cubicBezTo>
                  <a:pt x="1561795" y="579502"/>
                  <a:pt x="1558938" y="579844"/>
                  <a:pt x="1556423" y="580530"/>
                </a:cubicBezTo>
                <a:cubicBezTo>
                  <a:pt x="1553909" y="581216"/>
                  <a:pt x="1551623" y="581445"/>
                  <a:pt x="1549565" y="581216"/>
                </a:cubicBezTo>
                <a:cubicBezTo>
                  <a:pt x="1547508" y="580987"/>
                  <a:pt x="1544879" y="581559"/>
                  <a:pt x="1541678" y="582931"/>
                </a:cubicBezTo>
                <a:lnTo>
                  <a:pt x="1541678" y="585674"/>
                </a:lnTo>
                <a:cubicBezTo>
                  <a:pt x="1523390" y="576530"/>
                  <a:pt x="1506703" y="565328"/>
                  <a:pt x="1491615" y="552070"/>
                </a:cubicBezTo>
                <a:lnTo>
                  <a:pt x="1497787" y="552070"/>
                </a:lnTo>
                <a:cubicBezTo>
                  <a:pt x="1493672" y="547955"/>
                  <a:pt x="1491386" y="542926"/>
                  <a:pt x="1490929" y="536982"/>
                </a:cubicBezTo>
                <a:cubicBezTo>
                  <a:pt x="1494587" y="536982"/>
                  <a:pt x="1514932" y="532410"/>
                  <a:pt x="1551965" y="523266"/>
                </a:cubicBezTo>
                <a:cubicBezTo>
                  <a:pt x="1588999" y="514122"/>
                  <a:pt x="1609801" y="508864"/>
                  <a:pt x="1614373" y="507493"/>
                </a:cubicBezTo>
                <a:cubicBezTo>
                  <a:pt x="1618945" y="506121"/>
                  <a:pt x="1623974" y="504978"/>
                  <a:pt x="1629461" y="504064"/>
                </a:cubicBezTo>
                <a:cubicBezTo>
                  <a:pt x="1634947" y="503149"/>
                  <a:pt x="1643405" y="501092"/>
                  <a:pt x="1654835" y="497891"/>
                </a:cubicBezTo>
                <a:lnTo>
                  <a:pt x="1648663" y="485547"/>
                </a:lnTo>
                <a:lnTo>
                  <a:pt x="1627403" y="502006"/>
                </a:lnTo>
                <a:lnTo>
                  <a:pt x="1626032" y="499949"/>
                </a:lnTo>
                <a:lnTo>
                  <a:pt x="1629461" y="495148"/>
                </a:lnTo>
                <a:lnTo>
                  <a:pt x="1645920" y="479375"/>
                </a:lnTo>
                <a:lnTo>
                  <a:pt x="1630832" y="455372"/>
                </a:lnTo>
                <a:lnTo>
                  <a:pt x="1641119" y="468402"/>
                </a:lnTo>
                <a:cubicBezTo>
                  <a:pt x="1644320" y="472060"/>
                  <a:pt x="1647977" y="473888"/>
                  <a:pt x="1652092" y="473888"/>
                </a:cubicBezTo>
                <a:lnTo>
                  <a:pt x="1647292" y="465659"/>
                </a:lnTo>
                <a:lnTo>
                  <a:pt x="1652092" y="469774"/>
                </a:lnTo>
                <a:lnTo>
                  <a:pt x="1643863" y="457429"/>
                </a:lnTo>
                <a:lnTo>
                  <a:pt x="1656893" y="464287"/>
                </a:lnTo>
                <a:lnTo>
                  <a:pt x="1658264" y="460858"/>
                </a:lnTo>
                <a:lnTo>
                  <a:pt x="1660322" y="464287"/>
                </a:lnTo>
                <a:lnTo>
                  <a:pt x="1666494" y="461544"/>
                </a:lnTo>
                <a:lnTo>
                  <a:pt x="1668552" y="458801"/>
                </a:lnTo>
                <a:lnTo>
                  <a:pt x="1678838" y="451257"/>
                </a:lnTo>
                <a:lnTo>
                  <a:pt x="1682267" y="419024"/>
                </a:lnTo>
                <a:cubicBezTo>
                  <a:pt x="1664437" y="423596"/>
                  <a:pt x="1650949" y="426682"/>
                  <a:pt x="1641805" y="428283"/>
                </a:cubicBezTo>
                <a:cubicBezTo>
                  <a:pt x="1632661" y="429883"/>
                  <a:pt x="1627632" y="431140"/>
                  <a:pt x="1626718" y="432055"/>
                </a:cubicBezTo>
                <a:cubicBezTo>
                  <a:pt x="1625803" y="432969"/>
                  <a:pt x="1624203" y="434341"/>
                  <a:pt x="1621917" y="436169"/>
                </a:cubicBezTo>
                <a:lnTo>
                  <a:pt x="1621231" y="445085"/>
                </a:lnTo>
                <a:cubicBezTo>
                  <a:pt x="1619860" y="445542"/>
                  <a:pt x="1618717" y="445656"/>
                  <a:pt x="1617802" y="445428"/>
                </a:cubicBezTo>
                <a:cubicBezTo>
                  <a:pt x="1616888" y="445199"/>
                  <a:pt x="1615630" y="445542"/>
                  <a:pt x="1614030" y="446456"/>
                </a:cubicBezTo>
                <a:cubicBezTo>
                  <a:pt x="1612430" y="447371"/>
                  <a:pt x="1609573" y="448057"/>
                  <a:pt x="1605458" y="448514"/>
                </a:cubicBezTo>
                <a:lnTo>
                  <a:pt x="1602029" y="452629"/>
                </a:lnTo>
                <a:cubicBezTo>
                  <a:pt x="1600657" y="451714"/>
                  <a:pt x="1599400" y="450685"/>
                  <a:pt x="1598257" y="449542"/>
                </a:cubicBezTo>
                <a:cubicBezTo>
                  <a:pt x="1597114" y="448399"/>
                  <a:pt x="1595171" y="447256"/>
                  <a:pt x="1592428" y="446113"/>
                </a:cubicBezTo>
                <a:cubicBezTo>
                  <a:pt x="1589685" y="444970"/>
                  <a:pt x="1584655" y="442570"/>
                  <a:pt x="1577340" y="438913"/>
                </a:cubicBezTo>
                <a:lnTo>
                  <a:pt x="1547851" y="407366"/>
                </a:lnTo>
                <a:lnTo>
                  <a:pt x="1550594" y="405994"/>
                </a:lnTo>
                <a:lnTo>
                  <a:pt x="1549908" y="400508"/>
                </a:lnTo>
                <a:lnTo>
                  <a:pt x="1554023" y="400508"/>
                </a:lnTo>
                <a:cubicBezTo>
                  <a:pt x="1553566" y="397307"/>
                  <a:pt x="1554937" y="394336"/>
                  <a:pt x="1558138" y="391592"/>
                </a:cubicBezTo>
                <a:cubicBezTo>
                  <a:pt x="1564081" y="392964"/>
                  <a:pt x="1569796" y="394221"/>
                  <a:pt x="1575283" y="395364"/>
                </a:cubicBezTo>
                <a:cubicBezTo>
                  <a:pt x="1580769" y="396507"/>
                  <a:pt x="1617574" y="387935"/>
                  <a:pt x="1685696" y="369647"/>
                </a:cubicBezTo>
                <a:cubicBezTo>
                  <a:pt x="1687525" y="346787"/>
                  <a:pt x="1688440" y="323470"/>
                  <a:pt x="1688440" y="299695"/>
                </a:cubicBezTo>
                <a:lnTo>
                  <a:pt x="1643177" y="325756"/>
                </a:lnTo>
                <a:lnTo>
                  <a:pt x="1639062" y="331242"/>
                </a:lnTo>
                <a:cubicBezTo>
                  <a:pt x="1622146" y="344501"/>
                  <a:pt x="1598257" y="360046"/>
                  <a:pt x="1567396" y="377876"/>
                </a:cubicBezTo>
                <a:cubicBezTo>
                  <a:pt x="1536535" y="395707"/>
                  <a:pt x="1514018" y="407366"/>
                  <a:pt x="1499845" y="412852"/>
                </a:cubicBezTo>
                <a:cubicBezTo>
                  <a:pt x="1485671" y="418339"/>
                  <a:pt x="1476527" y="422911"/>
                  <a:pt x="1472413" y="426568"/>
                </a:cubicBezTo>
                <a:cubicBezTo>
                  <a:pt x="1468298" y="430226"/>
                  <a:pt x="1465440" y="432512"/>
                  <a:pt x="1463840" y="433426"/>
                </a:cubicBezTo>
                <a:cubicBezTo>
                  <a:pt x="1462240" y="434341"/>
                  <a:pt x="1460297" y="435484"/>
                  <a:pt x="1458011" y="436855"/>
                </a:cubicBezTo>
                <a:lnTo>
                  <a:pt x="1450467" y="433426"/>
                </a:lnTo>
                <a:cubicBezTo>
                  <a:pt x="1449095" y="430683"/>
                  <a:pt x="1448181" y="428511"/>
                  <a:pt x="1447724" y="426911"/>
                </a:cubicBezTo>
                <a:cubicBezTo>
                  <a:pt x="1447267" y="425311"/>
                  <a:pt x="1447038" y="420167"/>
                  <a:pt x="1447038" y="411481"/>
                </a:cubicBezTo>
                <a:cubicBezTo>
                  <a:pt x="1447038" y="402794"/>
                  <a:pt x="1459268" y="381648"/>
                  <a:pt x="1483728" y="348044"/>
                </a:cubicBezTo>
                <a:cubicBezTo>
                  <a:pt x="1508189" y="314440"/>
                  <a:pt x="1526819" y="285408"/>
                  <a:pt x="1539621" y="260947"/>
                </a:cubicBezTo>
                <a:cubicBezTo>
                  <a:pt x="1552423" y="236487"/>
                  <a:pt x="1559052" y="221514"/>
                  <a:pt x="1559509" y="216027"/>
                </a:cubicBezTo>
                <a:cubicBezTo>
                  <a:pt x="1559967" y="210541"/>
                  <a:pt x="1561109" y="203683"/>
                  <a:pt x="1562938" y="195453"/>
                </a:cubicBezTo>
                <a:lnTo>
                  <a:pt x="1558138" y="187910"/>
                </a:lnTo>
                <a:lnTo>
                  <a:pt x="1534135" y="170079"/>
                </a:lnTo>
                <a:cubicBezTo>
                  <a:pt x="1533677" y="167336"/>
                  <a:pt x="1533449" y="165507"/>
                  <a:pt x="1533449" y="164592"/>
                </a:cubicBezTo>
                <a:cubicBezTo>
                  <a:pt x="1533449" y="163678"/>
                  <a:pt x="1532649" y="162192"/>
                  <a:pt x="1531049" y="160135"/>
                </a:cubicBezTo>
                <a:cubicBezTo>
                  <a:pt x="1529448" y="158077"/>
                  <a:pt x="1527505" y="154534"/>
                  <a:pt x="1525219" y="149505"/>
                </a:cubicBezTo>
                <a:lnTo>
                  <a:pt x="1528648" y="146762"/>
                </a:lnTo>
                <a:lnTo>
                  <a:pt x="1536878" y="146076"/>
                </a:lnTo>
                <a:lnTo>
                  <a:pt x="1537564" y="142647"/>
                </a:lnTo>
                <a:cubicBezTo>
                  <a:pt x="1540764" y="142647"/>
                  <a:pt x="1543279" y="142533"/>
                  <a:pt x="1545107" y="142304"/>
                </a:cubicBezTo>
                <a:cubicBezTo>
                  <a:pt x="1546936" y="142075"/>
                  <a:pt x="1549222" y="142761"/>
                  <a:pt x="1551965" y="144361"/>
                </a:cubicBezTo>
                <a:cubicBezTo>
                  <a:pt x="1554709" y="145962"/>
                  <a:pt x="1558595" y="146419"/>
                  <a:pt x="1563624" y="145733"/>
                </a:cubicBezTo>
                <a:cubicBezTo>
                  <a:pt x="1568653" y="145047"/>
                  <a:pt x="1572882" y="146076"/>
                  <a:pt x="1576311" y="148819"/>
                </a:cubicBezTo>
                <a:cubicBezTo>
                  <a:pt x="1579740" y="151562"/>
                  <a:pt x="1583512" y="153734"/>
                  <a:pt x="1587627" y="155334"/>
                </a:cubicBezTo>
                <a:cubicBezTo>
                  <a:pt x="1591742" y="156934"/>
                  <a:pt x="1595285" y="159220"/>
                  <a:pt x="1598257" y="162192"/>
                </a:cubicBezTo>
                <a:cubicBezTo>
                  <a:pt x="1601229" y="165164"/>
                  <a:pt x="1604543" y="166878"/>
                  <a:pt x="1608201" y="167336"/>
                </a:cubicBezTo>
                <a:cubicBezTo>
                  <a:pt x="1611859" y="167793"/>
                  <a:pt x="1616659" y="169965"/>
                  <a:pt x="1622603" y="173851"/>
                </a:cubicBezTo>
                <a:cubicBezTo>
                  <a:pt x="1628547" y="177737"/>
                  <a:pt x="1634033" y="181737"/>
                  <a:pt x="1639062" y="185852"/>
                </a:cubicBezTo>
                <a:cubicBezTo>
                  <a:pt x="1644091" y="189967"/>
                  <a:pt x="1648435" y="193625"/>
                  <a:pt x="1652092" y="196825"/>
                </a:cubicBezTo>
                <a:cubicBezTo>
                  <a:pt x="1652550" y="204140"/>
                  <a:pt x="1652664" y="209512"/>
                  <a:pt x="1652435" y="212941"/>
                </a:cubicBezTo>
                <a:cubicBezTo>
                  <a:pt x="1652207" y="216370"/>
                  <a:pt x="1652207" y="219685"/>
                  <a:pt x="1652435" y="222885"/>
                </a:cubicBezTo>
                <a:cubicBezTo>
                  <a:pt x="1652664" y="226086"/>
                  <a:pt x="1652664" y="228601"/>
                  <a:pt x="1652435" y="230429"/>
                </a:cubicBezTo>
                <a:cubicBezTo>
                  <a:pt x="1652207" y="232258"/>
                  <a:pt x="1652550" y="234544"/>
                  <a:pt x="1653464" y="237287"/>
                </a:cubicBezTo>
                <a:cubicBezTo>
                  <a:pt x="1650263" y="244145"/>
                  <a:pt x="1648435" y="248832"/>
                  <a:pt x="1647977" y="251346"/>
                </a:cubicBezTo>
                <a:cubicBezTo>
                  <a:pt x="1647520" y="253861"/>
                  <a:pt x="1646149" y="256947"/>
                  <a:pt x="1643863" y="260605"/>
                </a:cubicBezTo>
                <a:cubicBezTo>
                  <a:pt x="1641577" y="264262"/>
                  <a:pt x="1639862" y="266548"/>
                  <a:pt x="1638719" y="267463"/>
                </a:cubicBezTo>
                <a:cubicBezTo>
                  <a:pt x="1637576" y="268377"/>
                  <a:pt x="1637005" y="269520"/>
                  <a:pt x="1637005" y="270892"/>
                </a:cubicBezTo>
                <a:lnTo>
                  <a:pt x="1634947" y="268834"/>
                </a:lnTo>
                <a:cubicBezTo>
                  <a:pt x="1638605" y="264262"/>
                  <a:pt x="1640434" y="258547"/>
                  <a:pt x="1640434" y="251689"/>
                </a:cubicBezTo>
                <a:cubicBezTo>
                  <a:pt x="1631747" y="263576"/>
                  <a:pt x="1622831" y="274778"/>
                  <a:pt x="1613687" y="285293"/>
                </a:cubicBezTo>
                <a:lnTo>
                  <a:pt x="1609573" y="281864"/>
                </a:lnTo>
                <a:lnTo>
                  <a:pt x="1604772" y="283922"/>
                </a:lnTo>
                <a:cubicBezTo>
                  <a:pt x="1604772" y="285751"/>
                  <a:pt x="1604429" y="287351"/>
                  <a:pt x="1603743" y="288722"/>
                </a:cubicBezTo>
                <a:cubicBezTo>
                  <a:pt x="1603058" y="290094"/>
                  <a:pt x="1601343" y="292266"/>
                  <a:pt x="1598600" y="295237"/>
                </a:cubicBezTo>
                <a:cubicBezTo>
                  <a:pt x="1595857" y="298209"/>
                  <a:pt x="1591513" y="304039"/>
                  <a:pt x="1585570" y="312725"/>
                </a:cubicBezTo>
                <a:lnTo>
                  <a:pt x="1604772" y="299695"/>
                </a:lnTo>
                <a:lnTo>
                  <a:pt x="1608201" y="296266"/>
                </a:lnTo>
                <a:cubicBezTo>
                  <a:pt x="1637005" y="279350"/>
                  <a:pt x="1665808" y="262891"/>
                  <a:pt x="1694612" y="246889"/>
                </a:cubicBezTo>
                <a:cubicBezTo>
                  <a:pt x="1696898" y="233173"/>
                  <a:pt x="1698727" y="222428"/>
                  <a:pt x="1700098" y="214656"/>
                </a:cubicBezTo>
                <a:cubicBezTo>
                  <a:pt x="1701470" y="206883"/>
                  <a:pt x="1702270" y="195339"/>
                  <a:pt x="1702499" y="180023"/>
                </a:cubicBezTo>
                <a:cubicBezTo>
                  <a:pt x="1702727" y="164707"/>
                  <a:pt x="1702384" y="151562"/>
                  <a:pt x="1701470" y="140589"/>
                </a:cubicBezTo>
                <a:cubicBezTo>
                  <a:pt x="1700556" y="129617"/>
                  <a:pt x="1698269" y="122530"/>
                  <a:pt x="1694612" y="119330"/>
                </a:cubicBezTo>
                <a:cubicBezTo>
                  <a:pt x="1690954" y="116129"/>
                  <a:pt x="1686382" y="110643"/>
                  <a:pt x="1680896" y="102870"/>
                </a:cubicBezTo>
                <a:lnTo>
                  <a:pt x="1688440" y="98070"/>
                </a:lnTo>
                <a:lnTo>
                  <a:pt x="1686382" y="93269"/>
                </a:lnTo>
                <a:close/>
                <a:moveTo>
                  <a:pt x="362102" y="56236"/>
                </a:moveTo>
                <a:cubicBezTo>
                  <a:pt x="374447" y="66294"/>
                  <a:pt x="388849" y="73838"/>
                  <a:pt x="405308" y="78867"/>
                </a:cubicBezTo>
                <a:cubicBezTo>
                  <a:pt x="405308" y="82982"/>
                  <a:pt x="405308" y="86068"/>
                  <a:pt x="405308" y="88126"/>
                </a:cubicBezTo>
                <a:cubicBezTo>
                  <a:pt x="405308" y="90183"/>
                  <a:pt x="404850" y="91669"/>
                  <a:pt x="403936" y="92583"/>
                </a:cubicBezTo>
                <a:cubicBezTo>
                  <a:pt x="403022" y="93498"/>
                  <a:pt x="402107" y="94869"/>
                  <a:pt x="401193" y="96698"/>
                </a:cubicBezTo>
                <a:cubicBezTo>
                  <a:pt x="389306" y="102642"/>
                  <a:pt x="378333" y="109500"/>
                  <a:pt x="368275" y="117272"/>
                </a:cubicBezTo>
                <a:cubicBezTo>
                  <a:pt x="374218" y="118187"/>
                  <a:pt x="379476" y="118987"/>
                  <a:pt x="384048" y="119673"/>
                </a:cubicBezTo>
                <a:cubicBezTo>
                  <a:pt x="388620" y="120358"/>
                  <a:pt x="401079" y="122987"/>
                  <a:pt x="421424" y="127559"/>
                </a:cubicBezTo>
                <a:cubicBezTo>
                  <a:pt x="441769" y="132131"/>
                  <a:pt x="464172" y="140018"/>
                  <a:pt x="488632" y="151219"/>
                </a:cubicBezTo>
                <a:cubicBezTo>
                  <a:pt x="513093" y="162421"/>
                  <a:pt x="528066" y="169164"/>
                  <a:pt x="533552" y="171450"/>
                </a:cubicBezTo>
                <a:lnTo>
                  <a:pt x="536981" y="170079"/>
                </a:lnTo>
                <a:lnTo>
                  <a:pt x="538353" y="173508"/>
                </a:lnTo>
                <a:cubicBezTo>
                  <a:pt x="544297" y="176708"/>
                  <a:pt x="548869" y="179109"/>
                  <a:pt x="552069" y="180709"/>
                </a:cubicBezTo>
                <a:cubicBezTo>
                  <a:pt x="555269" y="182309"/>
                  <a:pt x="559727" y="184938"/>
                  <a:pt x="565442" y="188595"/>
                </a:cubicBezTo>
                <a:cubicBezTo>
                  <a:pt x="571157" y="192253"/>
                  <a:pt x="580415" y="198654"/>
                  <a:pt x="593217" y="207798"/>
                </a:cubicBezTo>
                <a:cubicBezTo>
                  <a:pt x="601904" y="219685"/>
                  <a:pt x="608419" y="227800"/>
                  <a:pt x="612762" y="232144"/>
                </a:cubicBezTo>
                <a:cubicBezTo>
                  <a:pt x="617106" y="236487"/>
                  <a:pt x="619963" y="241059"/>
                  <a:pt x="621335" y="245860"/>
                </a:cubicBezTo>
                <a:cubicBezTo>
                  <a:pt x="622706" y="250660"/>
                  <a:pt x="623049" y="253632"/>
                  <a:pt x="622363" y="254775"/>
                </a:cubicBezTo>
                <a:cubicBezTo>
                  <a:pt x="621678" y="255918"/>
                  <a:pt x="620878" y="257861"/>
                  <a:pt x="619963" y="260605"/>
                </a:cubicBezTo>
                <a:cubicBezTo>
                  <a:pt x="609905" y="264262"/>
                  <a:pt x="602132" y="267234"/>
                  <a:pt x="596646" y="269520"/>
                </a:cubicBezTo>
                <a:cubicBezTo>
                  <a:pt x="591159" y="271806"/>
                  <a:pt x="585673" y="272377"/>
                  <a:pt x="580187" y="271234"/>
                </a:cubicBezTo>
                <a:cubicBezTo>
                  <a:pt x="574700" y="270091"/>
                  <a:pt x="569214" y="268263"/>
                  <a:pt x="563728" y="265748"/>
                </a:cubicBezTo>
                <a:cubicBezTo>
                  <a:pt x="558241" y="263233"/>
                  <a:pt x="553783" y="260262"/>
                  <a:pt x="550354" y="256833"/>
                </a:cubicBezTo>
                <a:cubicBezTo>
                  <a:pt x="546925" y="253404"/>
                  <a:pt x="544411" y="251689"/>
                  <a:pt x="542811" y="251689"/>
                </a:cubicBezTo>
                <a:cubicBezTo>
                  <a:pt x="541210" y="251689"/>
                  <a:pt x="539496" y="251461"/>
                  <a:pt x="537667" y="251003"/>
                </a:cubicBezTo>
                <a:lnTo>
                  <a:pt x="534238" y="244831"/>
                </a:lnTo>
                <a:cubicBezTo>
                  <a:pt x="530581" y="243002"/>
                  <a:pt x="525780" y="240259"/>
                  <a:pt x="519836" y="236602"/>
                </a:cubicBezTo>
                <a:cubicBezTo>
                  <a:pt x="513893" y="232944"/>
                  <a:pt x="509664" y="229972"/>
                  <a:pt x="507149" y="227686"/>
                </a:cubicBezTo>
                <a:cubicBezTo>
                  <a:pt x="504634" y="225400"/>
                  <a:pt x="502006" y="224028"/>
                  <a:pt x="499262" y="223571"/>
                </a:cubicBezTo>
                <a:lnTo>
                  <a:pt x="494462" y="215342"/>
                </a:lnTo>
                <a:lnTo>
                  <a:pt x="481432" y="211227"/>
                </a:lnTo>
                <a:lnTo>
                  <a:pt x="479374" y="205055"/>
                </a:lnTo>
                <a:cubicBezTo>
                  <a:pt x="472516" y="199568"/>
                  <a:pt x="467144" y="194882"/>
                  <a:pt x="463258" y="190996"/>
                </a:cubicBezTo>
                <a:cubicBezTo>
                  <a:pt x="459372" y="187110"/>
                  <a:pt x="450113" y="181509"/>
                  <a:pt x="435483" y="174194"/>
                </a:cubicBezTo>
                <a:cubicBezTo>
                  <a:pt x="420853" y="166878"/>
                  <a:pt x="407251" y="160706"/>
                  <a:pt x="394678" y="155677"/>
                </a:cubicBezTo>
                <a:cubicBezTo>
                  <a:pt x="382105" y="150648"/>
                  <a:pt x="373189" y="148133"/>
                  <a:pt x="367932" y="148133"/>
                </a:cubicBezTo>
                <a:cubicBezTo>
                  <a:pt x="362674" y="148133"/>
                  <a:pt x="355473" y="147447"/>
                  <a:pt x="346329" y="146076"/>
                </a:cubicBezTo>
                <a:cubicBezTo>
                  <a:pt x="341300" y="153848"/>
                  <a:pt x="331470" y="167793"/>
                  <a:pt x="316839" y="187910"/>
                </a:cubicBezTo>
                <a:cubicBezTo>
                  <a:pt x="302209" y="208027"/>
                  <a:pt x="295008" y="221171"/>
                  <a:pt x="295237" y="227343"/>
                </a:cubicBezTo>
                <a:cubicBezTo>
                  <a:pt x="295465" y="233515"/>
                  <a:pt x="292722" y="240831"/>
                  <a:pt x="287007" y="249289"/>
                </a:cubicBezTo>
                <a:cubicBezTo>
                  <a:pt x="281292" y="257747"/>
                  <a:pt x="275006" y="271692"/>
                  <a:pt x="268148" y="291123"/>
                </a:cubicBezTo>
                <a:cubicBezTo>
                  <a:pt x="261290" y="310554"/>
                  <a:pt x="255575" y="323012"/>
                  <a:pt x="251003" y="328499"/>
                </a:cubicBezTo>
                <a:cubicBezTo>
                  <a:pt x="246431" y="333985"/>
                  <a:pt x="240259" y="341072"/>
                  <a:pt x="232486" y="349759"/>
                </a:cubicBezTo>
                <a:lnTo>
                  <a:pt x="227686" y="342901"/>
                </a:lnTo>
                <a:lnTo>
                  <a:pt x="218770" y="342901"/>
                </a:lnTo>
                <a:lnTo>
                  <a:pt x="216713" y="355931"/>
                </a:lnTo>
                <a:lnTo>
                  <a:pt x="195453" y="372390"/>
                </a:lnTo>
                <a:cubicBezTo>
                  <a:pt x="194081" y="376048"/>
                  <a:pt x="192710" y="379248"/>
                  <a:pt x="191338" y="381991"/>
                </a:cubicBezTo>
                <a:cubicBezTo>
                  <a:pt x="189966" y="384734"/>
                  <a:pt x="185852" y="389421"/>
                  <a:pt x="178994" y="396050"/>
                </a:cubicBezTo>
                <a:cubicBezTo>
                  <a:pt x="172136" y="402679"/>
                  <a:pt x="169393" y="410109"/>
                  <a:pt x="170764" y="418339"/>
                </a:cubicBezTo>
                <a:cubicBezTo>
                  <a:pt x="172136" y="426568"/>
                  <a:pt x="171678" y="431712"/>
                  <a:pt x="169393" y="433769"/>
                </a:cubicBezTo>
                <a:cubicBezTo>
                  <a:pt x="167107" y="435826"/>
                  <a:pt x="164363" y="438913"/>
                  <a:pt x="161163" y="443027"/>
                </a:cubicBezTo>
                <a:cubicBezTo>
                  <a:pt x="158420" y="440741"/>
                  <a:pt x="154419" y="439027"/>
                  <a:pt x="149161" y="437884"/>
                </a:cubicBezTo>
                <a:cubicBezTo>
                  <a:pt x="143904" y="436741"/>
                  <a:pt x="139446" y="435484"/>
                  <a:pt x="135788" y="434112"/>
                </a:cubicBezTo>
                <a:lnTo>
                  <a:pt x="111785" y="454000"/>
                </a:lnTo>
                <a:cubicBezTo>
                  <a:pt x="109042" y="458572"/>
                  <a:pt x="107213" y="462230"/>
                  <a:pt x="106299" y="464973"/>
                </a:cubicBezTo>
                <a:cubicBezTo>
                  <a:pt x="105385" y="467716"/>
                  <a:pt x="103556" y="470231"/>
                  <a:pt x="100813" y="472517"/>
                </a:cubicBezTo>
                <a:cubicBezTo>
                  <a:pt x="98069" y="474803"/>
                  <a:pt x="94183" y="479146"/>
                  <a:pt x="89154" y="485547"/>
                </a:cubicBezTo>
                <a:lnTo>
                  <a:pt x="70637" y="482804"/>
                </a:lnTo>
                <a:cubicBezTo>
                  <a:pt x="68351" y="478689"/>
                  <a:pt x="66408" y="475374"/>
                  <a:pt x="64808" y="472860"/>
                </a:cubicBezTo>
                <a:cubicBezTo>
                  <a:pt x="63208" y="470345"/>
                  <a:pt x="61722" y="466459"/>
                  <a:pt x="60350" y="461201"/>
                </a:cubicBezTo>
                <a:cubicBezTo>
                  <a:pt x="58979" y="455943"/>
                  <a:pt x="56236" y="446685"/>
                  <a:pt x="52121" y="433426"/>
                </a:cubicBezTo>
                <a:lnTo>
                  <a:pt x="45948" y="428626"/>
                </a:lnTo>
                <a:cubicBezTo>
                  <a:pt x="45491" y="427254"/>
                  <a:pt x="45148" y="426225"/>
                  <a:pt x="44920" y="425539"/>
                </a:cubicBezTo>
                <a:cubicBezTo>
                  <a:pt x="44691" y="424854"/>
                  <a:pt x="44805" y="423825"/>
                  <a:pt x="45263" y="422453"/>
                </a:cubicBezTo>
                <a:cubicBezTo>
                  <a:pt x="45720" y="421082"/>
                  <a:pt x="46634" y="418796"/>
                  <a:pt x="48006" y="415595"/>
                </a:cubicBezTo>
                <a:cubicBezTo>
                  <a:pt x="53035" y="412852"/>
                  <a:pt x="56693" y="411023"/>
                  <a:pt x="58979" y="410109"/>
                </a:cubicBezTo>
                <a:cubicBezTo>
                  <a:pt x="61265" y="409195"/>
                  <a:pt x="64237" y="408280"/>
                  <a:pt x="67894" y="407366"/>
                </a:cubicBezTo>
                <a:cubicBezTo>
                  <a:pt x="71552" y="406451"/>
                  <a:pt x="75209" y="404508"/>
                  <a:pt x="78867" y="401536"/>
                </a:cubicBezTo>
                <a:cubicBezTo>
                  <a:pt x="82524" y="398565"/>
                  <a:pt x="88697" y="393878"/>
                  <a:pt x="97383" y="387478"/>
                </a:cubicBezTo>
                <a:lnTo>
                  <a:pt x="92583" y="381991"/>
                </a:lnTo>
                <a:lnTo>
                  <a:pt x="89154" y="381305"/>
                </a:lnTo>
                <a:cubicBezTo>
                  <a:pt x="90525" y="379934"/>
                  <a:pt x="91326" y="378791"/>
                  <a:pt x="91554" y="377876"/>
                </a:cubicBezTo>
                <a:cubicBezTo>
                  <a:pt x="91783" y="376962"/>
                  <a:pt x="91897" y="373762"/>
                  <a:pt x="91897" y="368275"/>
                </a:cubicBezTo>
                <a:cubicBezTo>
                  <a:pt x="91897" y="362789"/>
                  <a:pt x="91897" y="352959"/>
                  <a:pt x="91897" y="338786"/>
                </a:cubicBezTo>
                <a:lnTo>
                  <a:pt x="95326" y="338100"/>
                </a:lnTo>
                <a:lnTo>
                  <a:pt x="106299" y="351130"/>
                </a:lnTo>
                <a:lnTo>
                  <a:pt x="113843" y="351130"/>
                </a:lnTo>
                <a:cubicBezTo>
                  <a:pt x="117500" y="336043"/>
                  <a:pt x="120243" y="320726"/>
                  <a:pt x="122072" y="305182"/>
                </a:cubicBezTo>
                <a:lnTo>
                  <a:pt x="62408" y="349759"/>
                </a:lnTo>
                <a:lnTo>
                  <a:pt x="50749" y="368275"/>
                </a:lnTo>
                <a:lnTo>
                  <a:pt x="41148" y="371704"/>
                </a:lnTo>
                <a:lnTo>
                  <a:pt x="24689" y="362789"/>
                </a:lnTo>
                <a:lnTo>
                  <a:pt x="9601" y="347701"/>
                </a:lnTo>
                <a:lnTo>
                  <a:pt x="0" y="338100"/>
                </a:lnTo>
                <a:cubicBezTo>
                  <a:pt x="4572" y="335814"/>
                  <a:pt x="8229" y="334328"/>
                  <a:pt x="10973" y="333642"/>
                </a:cubicBezTo>
                <a:cubicBezTo>
                  <a:pt x="13716" y="332956"/>
                  <a:pt x="19545" y="329070"/>
                  <a:pt x="28461" y="321984"/>
                </a:cubicBezTo>
                <a:cubicBezTo>
                  <a:pt x="37376" y="314897"/>
                  <a:pt x="49606" y="306439"/>
                  <a:pt x="65151" y="296609"/>
                </a:cubicBezTo>
                <a:cubicBezTo>
                  <a:pt x="80696" y="286779"/>
                  <a:pt x="92126" y="280264"/>
                  <a:pt x="99441" y="277064"/>
                </a:cubicBezTo>
                <a:cubicBezTo>
                  <a:pt x="106756" y="273863"/>
                  <a:pt x="115443" y="269977"/>
                  <a:pt x="125501" y="265405"/>
                </a:cubicBezTo>
                <a:lnTo>
                  <a:pt x="130302" y="221514"/>
                </a:lnTo>
                <a:cubicBezTo>
                  <a:pt x="104241" y="233858"/>
                  <a:pt x="80239" y="249860"/>
                  <a:pt x="58293" y="269520"/>
                </a:cubicBezTo>
                <a:lnTo>
                  <a:pt x="53492" y="264719"/>
                </a:lnTo>
                <a:lnTo>
                  <a:pt x="36347" y="254432"/>
                </a:lnTo>
                <a:cubicBezTo>
                  <a:pt x="30404" y="242545"/>
                  <a:pt x="23774" y="230658"/>
                  <a:pt x="16459" y="218771"/>
                </a:cubicBezTo>
                <a:lnTo>
                  <a:pt x="8229" y="212598"/>
                </a:lnTo>
                <a:cubicBezTo>
                  <a:pt x="7772" y="210770"/>
                  <a:pt x="7544" y="209284"/>
                  <a:pt x="7544" y="208141"/>
                </a:cubicBezTo>
                <a:cubicBezTo>
                  <a:pt x="7544" y="206998"/>
                  <a:pt x="8115" y="205626"/>
                  <a:pt x="9258" y="204026"/>
                </a:cubicBezTo>
                <a:cubicBezTo>
                  <a:pt x="10401" y="202426"/>
                  <a:pt x="11659" y="199340"/>
                  <a:pt x="13030" y="194768"/>
                </a:cubicBezTo>
                <a:cubicBezTo>
                  <a:pt x="14402" y="194768"/>
                  <a:pt x="15430" y="194768"/>
                  <a:pt x="16116" y="194768"/>
                </a:cubicBezTo>
                <a:cubicBezTo>
                  <a:pt x="16802" y="194768"/>
                  <a:pt x="18517" y="193853"/>
                  <a:pt x="21260" y="192024"/>
                </a:cubicBezTo>
                <a:cubicBezTo>
                  <a:pt x="24003" y="190196"/>
                  <a:pt x="28003" y="191110"/>
                  <a:pt x="33261" y="194768"/>
                </a:cubicBezTo>
                <a:cubicBezTo>
                  <a:pt x="38519" y="198425"/>
                  <a:pt x="45377" y="198540"/>
                  <a:pt x="53835" y="195111"/>
                </a:cubicBezTo>
                <a:cubicBezTo>
                  <a:pt x="62293" y="191682"/>
                  <a:pt x="88011" y="175565"/>
                  <a:pt x="130988" y="146762"/>
                </a:cubicBezTo>
                <a:cubicBezTo>
                  <a:pt x="130531" y="143104"/>
                  <a:pt x="130188" y="140361"/>
                  <a:pt x="129959" y="138532"/>
                </a:cubicBezTo>
                <a:cubicBezTo>
                  <a:pt x="129730" y="136703"/>
                  <a:pt x="130302" y="134532"/>
                  <a:pt x="131674" y="132017"/>
                </a:cubicBezTo>
                <a:cubicBezTo>
                  <a:pt x="133045" y="129502"/>
                  <a:pt x="135331" y="125273"/>
                  <a:pt x="138532" y="119330"/>
                </a:cubicBezTo>
                <a:lnTo>
                  <a:pt x="151562" y="123444"/>
                </a:lnTo>
                <a:lnTo>
                  <a:pt x="159106" y="116586"/>
                </a:lnTo>
                <a:cubicBezTo>
                  <a:pt x="162306" y="117958"/>
                  <a:pt x="165392" y="118758"/>
                  <a:pt x="168364" y="118987"/>
                </a:cubicBezTo>
                <a:cubicBezTo>
                  <a:pt x="171336" y="119215"/>
                  <a:pt x="177165" y="120473"/>
                  <a:pt x="185852" y="122759"/>
                </a:cubicBezTo>
                <a:cubicBezTo>
                  <a:pt x="194538" y="125045"/>
                  <a:pt x="202997" y="127559"/>
                  <a:pt x="211226" y="130302"/>
                </a:cubicBezTo>
                <a:cubicBezTo>
                  <a:pt x="219456" y="133046"/>
                  <a:pt x="226543" y="136246"/>
                  <a:pt x="232486" y="139904"/>
                </a:cubicBezTo>
                <a:cubicBezTo>
                  <a:pt x="234772" y="143561"/>
                  <a:pt x="236601" y="146076"/>
                  <a:pt x="237973" y="147447"/>
                </a:cubicBezTo>
                <a:cubicBezTo>
                  <a:pt x="239344" y="148819"/>
                  <a:pt x="239916" y="150419"/>
                  <a:pt x="239687" y="152248"/>
                </a:cubicBezTo>
                <a:cubicBezTo>
                  <a:pt x="239458" y="154077"/>
                  <a:pt x="239344" y="157277"/>
                  <a:pt x="239344" y="161849"/>
                </a:cubicBezTo>
                <a:cubicBezTo>
                  <a:pt x="232943" y="164592"/>
                  <a:pt x="225514" y="168250"/>
                  <a:pt x="217056" y="172822"/>
                </a:cubicBezTo>
                <a:cubicBezTo>
                  <a:pt x="208597" y="177394"/>
                  <a:pt x="203111" y="180137"/>
                  <a:pt x="200596" y="181052"/>
                </a:cubicBezTo>
                <a:cubicBezTo>
                  <a:pt x="198082" y="181966"/>
                  <a:pt x="194996" y="184481"/>
                  <a:pt x="191338" y="188595"/>
                </a:cubicBezTo>
                <a:cubicBezTo>
                  <a:pt x="189509" y="194082"/>
                  <a:pt x="187795" y="198311"/>
                  <a:pt x="186195" y="201283"/>
                </a:cubicBezTo>
                <a:cubicBezTo>
                  <a:pt x="184594" y="204255"/>
                  <a:pt x="183337" y="208484"/>
                  <a:pt x="182423" y="213970"/>
                </a:cubicBezTo>
                <a:cubicBezTo>
                  <a:pt x="181508" y="219456"/>
                  <a:pt x="180137" y="229515"/>
                  <a:pt x="178308" y="244145"/>
                </a:cubicBezTo>
                <a:lnTo>
                  <a:pt x="181051" y="246203"/>
                </a:lnTo>
                <a:cubicBezTo>
                  <a:pt x="184252" y="244831"/>
                  <a:pt x="187223" y="243345"/>
                  <a:pt x="189966" y="241745"/>
                </a:cubicBezTo>
                <a:cubicBezTo>
                  <a:pt x="192710" y="240145"/>
                  <a:pt x="197853" y="239345"/>
                  <a:pt x="205397" y="239345"/>
                </a:cubicBezTo>
                <a:cubicBezTo>
                  <a:pt x="212941" y="239345"/>
                  <a:pt x="217856" y="240145"/>
                  <a:pt x="220142" y="241745"/>
                </a:cubicBezTo>
                <a:cubicBezTo>
                  <a:pt x="222428" y="243345"/>
                  <a:pt x="224942" y="245288"/>
                  <a:pt x="227686" y="247574"/>
                </a:cubicBezTo>
                <a:lnTo>
                  <a:pt x="301752" y="135789"/>
                </a:lnTo>
                <a:lnTo>
                  <a:pt x="295580" y="126873"/>
                </a:lnTo>
                <a:lnTo>
                  <a:pt x="312039" y="121387"/>
                </a:lnTo>
                <a:cubicBezTo>
                  <a:pt x="338099" y="89383"/>
                  <a:pt x="352273" y="71552"/>
                  <a:pt x="354558" y="67895"/>
                </a:cubicBezTo>
                <a:cubicBezTo>
                  <a:pt x="356845" y="64237"/>
                  <a:pt x="359359" y="60351"/>
                  <a:pt x="362102" y="56236"/>
                </a:cubicBezTo>
                <a:close/>
                <a:moveTo>
                  <a:pt x="2361209" y="47321"/>
                </a:moveTo>
                <a:lnTo>
                  <a:pt x="2366696" y="52121"/>
                </a:lnTo>
                <a:lnTo>
                  <a:pt x="2367382" y="51435"/>
                </a:lnTo>
                <a:cubicBezTo>
                  <a:pt x="2367839" y="51893"/>
                  <a:pt x="2368982" y="53607"/>
                  <a:pt x="2370810" y="56579"/>
                </a:cubicBezTo>
                <a:cubicBezTo>
                  <a:pt x="2372639" y="59551"/>
                  <a:pt x="2373782" y="62523"/>
                  <a:pt x="2374240" y="65494"/>
                </a:cubicBezTo>
                <a:cubicBezTo>
                  <a:pt x="2374697" y="68466"/>
                  <a:pt x="2374697" y="70638"/>
                  <a:pt x="2374240" y="72009"/>
                </a:cubicBezTo>
                <a:cubicBezTo>
                  <a:pt x="2373782" y="73381"/>
                  <a:pt x="2373325" y="75438"/>
                  <a:pt x="2372868" y="78182"/>
                </a:cubicBezTo>
                <a:cubicBezTo>
                  <a:pt x="2371954" y="78182"/>
                  <a:pt x="2371153" y="78410"/>
                  <a:pt x="2370468" y="78867"/>
                </a:cubicBezTo>
                <a:cubicBezTo>
                  <a:pt x="2369782" y="79325"/>
                  <a:pt x="2368982" y="80010"/>
                  <a:pt x="2368067" y="80925"/>
                </a:cubicBezTo>
                <a:cubicBezTo>
                  <a:pt x="2367153" y="81839"/>
                  <a:pt x="2365324" y="83439"/>
                  <a:pt x="2362581" y="85725"/>
                </a:cubicBezTo>
                <a:cubicBezTo>
                  <a:pt x="2363952" y="86183"/>
                  <a:pt x="2364981" y="86526"/>
                  <a:pt x="2365667" y="86754"/>
                </a:cubicBezTo>
                <a:cubicBezTo>
                  <a:pt x="2366353" y="86983"/>
                  <a:pt x="2368525" y="87783"/>
                  <a:pt x="2372182" y="89154"/>
                </a:cubicBezTo>
                <a:cubicBezTo>
                  <a:pt x="2375840" y="90526"/>
                  <a:pt x="2379040" y="91212"/>
                  <a:pt x="2381783" y="91212"/>
                </a:cubicBezTo>
                <a:cubicBezTo>
                  <a:pt x="2384526" y="91212"/>
                  <a:pt x="2387498" y="91555"/>
                  <a:pt x="2390699" y="92241"/>
                </a:cubicBezTo>
                <a:cubicBezTo>
                  <a:pt x="2393899" y="92926"/>
                  <a:pt x="2396071" y="93841"/>
                  <a:pt x="2397214" y="94984"/>
                </a:cubicBezTo>
                <a:cubicBezTo>
                  <a:pt x="2398357" y="96127"/>
                  <a:pt x="2399843" y="97155"/>
                  <a:pt x="2401671" y="98070"/>
                </a:cubicBezTo>
                <a:lnTo>
                  <a:pt x="2403729" y="102185"/>
                </a:lnTo>
                <a:cubicBezTo>
                  <a:pt x="2406015" y="104471"/>
                  <a:pt x="2408187" y="106299"/>
                  <a:pt x="2410244" y="107671"/>
                </a:cubicBezTo>
                <a:cubicBezTo>
                  <a:pt x="2412302" y="109043"/>
                  <a:pt x="2414816" y="111214"/>
                  <a:pt x="2417788" y="114186"/>
                </a:cubicBezTo>
                <a:cubicBezTo>
                  <a:pt x="2420760" y="117158"/>
                  <a:pt x="2425675" y="122073"/>
                  <a:pt x="2432533" y="128931"/>
                </a:cubicBezTo>
                <a:cubicBezTo>
                  <a:pt x="2452649" y="160020"/>
                  <a:pt x="2467165" y="181280"/>
                  <a:pt x="2476081" y="192710"/>
                </a:cubicBezTo>
                <a:cubicBezTo>
                  <a:pt x="2484996" y="204140"/>
                  <a:pt x="2491740" y="213170"/>
                  <a:pt x="2496312" y="219799"/>
                </a:cubicBezTo>
                <a:cubicBezTo>
                  <a:pt x="2500884" y="226429"/>
                  <a:pt x="2506142" y="234316"/>
                  <a:pt x="2512085" y="243460"/>
                </a:cubicBezTo>
                <a:lnTo>
                  <a:pt x="2519629" y="249632"/>
                </a:lnTo>
                <a:cubicBezTo>
                  <a:pt x="2525573" y="261519"/>
                  <a:pt x="2531974" y="272949"/>
                  <a:pt x="2538832" y="283922"/>
                </a:cubicBezTo>
                <a:cubicBezTo>
                  <a:pt x="2541118" y="284836"/>
                  <a:pt x="2543175" y="285636"/>
                  <a:pt x="2545004" y="286322"/>
                </a:cubicBezTo>
                <a:cubicBezTo>
                  <a:pt x="2546833" y="287008"/>
                  <a:pt x="2553919" y="288722"/>
                  <a:pt x="2566264" y="291466"/>
                </a:cubicBezTo>
                <a:cubicBezTo>
                  <a:pt x="2578608" y="294209"/>
                  <a:pt x="2586266" y="294666"/>
                  <a:pt x="2589238" y="292837"/>
                </a:cubicBezTo>
                <a:cubicBezTo>
                  <a:pt x="2592210" y="291008"/>
                  <a:pt x="2594839" y="290208"/>
                  <a:pt x="2597125" y="290437"/>
                </a:cubicBezTo>
                <a:cubicBezTo>
                  <a:pt x="2599410" y="290665"/>
                  <a:pt x="2601354" y="290208"/>
                  <a:pt x="2602954" y="289065"/>
                </a:cubicBezTo>
                <a:cubicBezTo>
                  <a:pt x="2604554" y="287922"/>
                  <a:pt x="2605926" y="287694"/>
                  <a:pt x="2607069" y="288379"/>
                </a:cubicBezTo>
                <a:cubicBezTo>
                  <a:pt x="2608212" y="289065"/>
                  <a:pt x="2609698" y="289637"/>
                  <a:pt x="2611526" y="290094"/>
                </a:cubicBezTo>
                <a:lnTo>
                  <a:pt x="2613584" y="287351"/>
                </a:lnTo>
                <a:lnTo>
                  <a:pt x="2613584" y="290094"/>
                </a:lnTo>
                <a:lnTo>
                  <a:pt x="2614955" y="291466"/>
                </a:lnTo>
                <a:lnTo>
                  <a:pt x="2615641" y="287351"/>
                </a:lnTo>
                <a:lnTo>
                  <a:pt x="2619756" y="295580"/>
                </a:lnTo>
                <a:lnTo>
                  <a:pt x="2621813" y="296266"/>
                </a:lnTo>
                <a:lnTo>
                  <a:pt x="2625242" y="300381"/>
                </a:lnTo>
                <a:lnTo>
                  <a:pt x="2647874" y="311354"/>
                </a:lnTo>
                <a:lnTo>
                  <a:pt x="2649246" y="313411"/>
                </a:lnTo>
                <a:lnTo>
                  <a:pt x="2665019" y="324384"/>
                </a:lnTo>
                <a:lnTo>
                  <a:pt x="2665019" y="328499"/>
                </a:lnTo>
                <a:lnTo>
                  <a:pt x="2673248" y="335357"/>
                </a:lnTo>
                <a:lnTo>
                  <a:pt x="2677363" y="338100"/>
                </a:lnTo>
                <a:lnTo>
                  <a:pt x="2687650" y="346330"/>
                </a:lnTo>
                <a:cubicBezTo>
                  <a:pt x="2689936" y="349530"/>
                  <a:pt x="2691537" y="351587"/>
                  <a:pt x="2692451" y="352502"/>
                </a:cubicBezTo>
                <a:cubicBezTo>
                  <a:pt x="2693365" y="353416"/>
                  <a:pt x="2693937" y="354788"/>
                  <a:pt x="2694165" y="356617"/>
                </a:cubicBezTo>
                <a:cubicBezTo>
                  <a:pt x="2694394" y="358445"/>
                  <a:pt x="2694737" y="361189"/>
                  <a:pt x="2695194" y="364846"/>
                </a:cubicBezTo>
                <a:lnTo>
                  <a:pt x="2702052" y="370333"/>
                </a:lnTo>
                <a:lnTo>
                  <a:pt x="2702052" y="374447"/>
                </a:lnTo>
                <a:cubicBezTo>
                  <a:pt x="2700680" y="374905"/>
                  <a:pt x="2699652" y="375590"/>
                  <a:pt x="2698966" y="376505"/>
                </a:cubicBezTo>
                <a:cubicBezTo>
                  <a:pt x="2698280" y="377419"/>
                  <a:pt x="2697137" y="377533"/>
                  <a:pt x="2695537" y="376848"/>
                </a:cubicBezTo>
                <a:cubicBezTo>
                  <a:pt x="2693937" y="376162"/>
                  <a:pt x="2691765" y="375819"/>
                  <a:pt x="2689022" y="375819"/>
                </a:cubicBezTo>
                <a:lnTo>
                  <a:pt x="2681478" y="381305"/>
                </a:lnTo>
                <a:cubicBezTo>
                  <a:pt x="2681021" y="384506"/>
                  <a:pt x="2680678" y="386792"/>
                  <a:pt x="2680449" y="388163"/>
                </a:cubicBezTo>
                <a:cubicBezTo>
                  <a:pt x="2680221" y="389535"/>
                  <a:pt x="2679535" y="390907"/>
                  <a:pt x="2678392" y="392278"/>
                </a:cubicBezTo>
                <a:cubicBezTo>
                  <a:pt x="2677249" y="393650"/>
                  <a:pt x="2675534" y="395707"/>
                  <a:pt x="2673248" y="398450"/>
                </a:cubicBezTo>
                <a:cubicBezTo>
                  <a:pt x="2672334" y="399365"/>
                  <a:pt x="2671191" y="399936"/>
                  <a:pt x="2669819" y="400165"/>
                </a:cubicBezTo>
                <a:cubicBezTo>
                  <a:pt x="2668448" y="400393"/>
                  <a:pt x="2662276" y="399593"/>
                  <a:pt x="2651303" y="397765"/>
                </a:cubicBezTo>
                <a:cubicBezTo>
                  <a:pt x="2640330" y="395936"/>
                  <a:pt x="2630729" y="394907"/>
                  <a:pt x="2622499" y="394678"/>
                </a:cubicBezTo>
                <a:cubicBezTo>
                  <a:pt x="2614269" y="394450"/>
                  <a:pt x="2605240" y="393193"/>
                  <a:pt x="2595410" y="390907"/>
                </a:cubicBezTo>
                <a:cubicBezTo>
                  <a:pt x="2585580" y="388621"/>
                  <a:pt x="2578036" y="386792"/>
                  <a:pt x="2572779" y="385420"/>
                </a:cubicBezTo>
                <a:cubicBezTo>
                  <a:pt x="2567521" y="384049"/>
                  <a:pt x="2563521" y="383020"/>
                  <a:pt x="2560777" y="382334"/>
                </a:cubicBezTo>
                <a:cubicBezTo>
                  <a:pt x="2558034" y="381648"/>
                  <a:pt x="2555291" y="380505"/>
                  <a:pt x="2552548" y="378905"/>
                </a:cubicBezTo>
                <a:cubicBezTo>
                  <a:pt x="2549804" y="377305"/>
                  <a:pt x="2547404" y="375819"/>
                  <a:pt x="2545347" y="374447"/>
                </a:cubicBezTo>
                <a:cubicBezTo>
                  <a:pt x="2543289" y="373076"/>
                  <a:pt x="2540432" y="370790"/>
                  <a:pt x="2536774" y="367589"/>
                </a:cubicBezTo>
                <a:cubicBezTo>
                  <a:pt x="2534945" y="368047"/>
                  <a:pt x="2533460" y="368275"/>
                  <a:pt x="2532317" y="368275"/>
                </a:cubicBezTo>
                <a:cubicBezTo>
                  <a:pt x="2531173" y="368275"/>
                  <a:pt x="2529688" y="368732"/>
                  <a:pt x="2527859" y="369647"/>
                </a:cubicBezTo>
                <a:cubicBezTo>
                  <a:pt x="2526030" y="370561"/>
                  <a:pt x="2522830" y="372619"/>
                  <a:pt x="2518258" y="375819"/>
                </a:cubicBezTo>
                <a:lnTo>
                  <a:pt x="2514143" y="384734"/>
                </a:lnTo>
                <a:lnTo>
                  <a:pt x="2509342" y="386792"/>
                </a:lnTo>
                <a:lnTo>
                  <a:pt x="2505913" y="386106"/>
                </a:lnTo>
                <a:lnTo>
                  <a:pt x="2503170" y="395021"/>
                </a:lnTo>
                <a:lnTo>
                  <a:pt x="2506599" y="395021"/>
                </a:lnTo>
                <a:lnTo>
                  <a:pt x="2504542" y="401194"/>
                </a:lnTo>
                <a:lnTo>
                  <a:pt x="2503856" y="400508"/>
                </a:lnTo>
                <a:lnTo>
                  <a:pt x="2503170" y="397079"/>
                </a:lnTo>
                <a:lnTo>
                  <a:pt x="2501798" y="399822"/>
                </a:lnTo>
                <a:cubicBezTo>
                  <a:pt x="2503627" y="401194"/>
                  <a:pt x="2504313" y="402794"/>
                  <a:pt x="2503856" y="404623"/>
                </a:cubicBezTo>
                <a:lnTo>
                  <a:pt x="2501798" y="404623"/>
                </a:lnTo>
                <a:lnTo>
                  <a:pt x="2503170" y="408052"/>
                </a:lnTo>
                <a:lnTo>
                  <a:pt x="2499055" y="411481"/>
                </a:lnTo>
                <a:lnTo>
                  <a:pt x="2501113" y="410109"/>
                </a:lnTo>
                <a:cubicBezTo>
                  <a:pt x="2496541" y="425654"/>
                  <a:pt x="2493569" y="440970"/>
                  <a:pt x="2492197" y="456058"/>
                </a:cubicBezTo>
                <a:cubicBezTo>
                  <a:pt x="2493569" y="453314"/>
                  <a:pt x="2494940" y="449200"/>
                  <a:pt x="2496312" y="443713"/>
                </a:cubicBezTo>
                <a:cubicBezTo>
                  <a:pt x="2497684" y="438227"/>
                  <a:pt x="2498598" y="434341"/>
                  <a:pt x="2499055" y="432055"/>
                </a:cubicBezTo>
                <a:cubicBezTo>
                  <a:pt x="2495398" y="454000"/>
                  <a:pt x="2492654" y="468631"/>
                  <a:pt x="2490826" y="475946"/>
                </a:cubicBezTo>
                <a:cubicBezTo>
                  <a:pt x="2488997" y="483261"/>
                  <a:pt x="2488082" y="487833"/>
                  <a:pt x="2488082" y="489662"/>
                </a:cubicBezTo>
                <a:lnTo>
                  <a:pt x="2489454" y="490348"/>
                </a:lnTo>
                <a:lnTo>
                  <a:pt x="2486711" y="490348"/>
                </a:lnTo>
                <a:lnTo>
                  <a:pt x="2487397" y="492405"/>
                </a:lnTo>
                <a:cubicBezTo>
                  <a:pt x="2486025" y="494691"/>
                  <a:pt x="2485339" y="496748"/>
                  <a:pt x="2485339" y="498577"/>
                </a:cubicBezTo>
                <a:lnTo>
                  <a:pt x="2488082" y="499949"/>
                </a:lnTo>
                <a:cubicBezTo>
                  <a:pt x="2485796" y="504521"/>
                  <a:pt x="2483739" y="509093"/>
                  <a:pt x="2481910" y="513665"/>
                </a:cubicBezTo>
                <a:lnTo>
                  <a:pt x="2485339" y="511607"/>
                </a:lnTo>
                <a:lnTo>
                  <a:pt x="2481910" y="515036"/>
                </a:lnTo>
                <a:lnTo>
                  <a:pt x="2483282" y="516408"/>
                </a:lnTo>
                <a:cubicBezTo>
                  <a:pt x="2483282" y="517780"/>
                  <a:pt x="2483510" y="519151"/>
                  <a:pt x="2483968" y="520523"/>
                </a:cubicBezTo>
                <a:cubicBezTo>
                  <a:pt x="2483053" y="522352"/>
                  <a:pt x="2482139" y="523495"/>
                  <a:pt x="2481224" y="523952"/>
                </a:cubicBezTo>
                <a:cubicBezTo>
                  <a:pt x="2480310" y="524409"/>
                  <a:pt x="2479853" y="525095"/>
                  <a:pt x="2479853" y="526009"/>
                </a:cubicBezTo>
                <a:cubicBezTo>
                  <a:pt x="2479853" y="526924"/>
                  <a:pt x="2479624" y="527838"/>
                  <a:pt x="2479167" y="528752"/>
                </a:cubicBezTo>
                <a:lnTo>
                  <a:pt x="2482596" y="525323"/>
                </a:lnTo>
                <a:cubicBezTo>
                  <a:pt x="2482596" y="527152"/>
                  <a:pt x="2482710" y="528409"/>
                  <a:pt x="2482939" y="529095"/>
                </a:cubicBezTo>
                <a:cubicBezTo>
                  <a:pt x="2483168" y="529781"/>
                  <a:pt x="2483053" y="530695"/>
                  <a:pt x="2482596" y="531838"/>
                </a:cubicBezTo>
                <a:cubicBezTo>
                  <a:pt x="2482139" y="532981"/>
                  <a:pt x="2481682" y="534467"/>
                  <a:pt x="2481224" y="536296"/>
                </a:cubicBezTo>
                <a:lnTo>
                  <a:pt x="2482596" y="536982"/>
                </a:lnTo>
                <a:cubicBezTo>
                  <a:pt x="2479853" y="543383"/>
                  <a:pt x="2478024" y="547726"/>
                  <a:pt x="2477109" y="550012"/>
                </a:cubicBezTo>
                <a:cubicBezTo>
                  <a:pt x="2476195" y="552298"/>
                  <a:pt x="2475509" y="554698"/>
                  <a:pt x="2475052" y="557213"/>
                </a:cubicBezTo>
                <a:cubicBezTo>
                  <a:pt x="2474595" y="559728"/>
                  <a:pt x="2474595" y="561785"/>
                  <a:pt x="2475052" y="563385"/>
                </a:cubicBezTo>
                <a:cubicBezTo>
                  <a:pt x="2475509" y="564985"/>
                  <a:pt x="2475967" y="567614"/>
                  <a:pt x="2476424" y="571272"/>
                </a:cubicBezTo>
                <a:lnTo>
                  <a:pt x="2472995" y="573329"/>
                </a:lnTo>
                <a:lnTo>
                  <a:pt x="2464765" y="563042"/>
                </a:lnTo>
                <a:lnTo>
                  <a:pt x="2460650" y="560985"/>
                </a:lnTo>
                <a:cubicBezTo>
                  <a:pt x="2456078" y="566014"/>
                  <a:pt x="2452421" y="571729"/>
                  <a:pt x="2449677" y="578130"/>
                </a:cubicBezTo>
                <a:cubicBezTo>
                  <a:pt x="2448306" y="578130"/>
                  <a:pt x="2447277" y="578016"/>
                  <a:pt x="2446592" y="577787"/>
                </a:cubicBezTo>
                <a:cubicBezTo>
                  <a:pt x="2445906" y="577558"/>
                  <a:pt x="2444648" y="577558"/>
                  <a:pt x="2442819" y="577787"/>
                </a:cubicBezTo>
                <a:cubicBezTo>
                  <a:pt x="2440991" y="578016"/>
                  <a:pt x="2439619" y="577673"/>
                  <a:pt x="2438705" y="576758"/>
                </a:cubicBezTo>
                <a:cubicBezTo>
                  <a:pt x="2437790" y="575844"/>
                  <a:pt x="2436419" y="574701"/>
                  <a:pt x="2434590" y="573329"/>
                </a:cubicBezTo>
                <a:cubicBezTo>
                  <a:pt x="2432761" y="574701"/>
                  <a:pt x="2430475" y="575387"/>
                  <a:pt x="2427732" y="575387"/>
                </a:cubicBezTo>
                <a:lnTo>
                  <a:pt x="2424303" y="569215"/>
                </a:lnTo>
                <a:cubicBezTo>
                  <a:pt x="2420646" y="566014"/>
                  <a:pt x="2418131" y="563842"/>
                  <a:pt x="2416759" y="562699"/>
                </a:cubicBezTo>
                <a:cubicBezTo>
                  <a:pt x="2415388" y="561556"/>
                  <a:pt x="2414244" y="560871"/>
                  <a:pt x="2413330" y="560642"/>
                </a:cubicBezTo>
                <a:cubicBezTo>
                  <a:pt x="2412416" y="560413"/>
                  <a:pt x="2411273" y="559842"/>
                  <a:pt x="2409901" y="558928"/>
                </a:cubicBezTo>
                <a:cubicBezTo>
                  <a:pt x="2409444" y="558470"/>
                  <a:pt x="2407844" y="556527"/>
                  <a:pt x="2405101" y="553098"/>
                </a:cubicBezTo>
                <a:cubicBezTo>
                  <a:pt x="2402357" y="549669"/>
                  <a:pt x="2400757" y="547612"/>
                  <a:pt x="2400300" y="546926"/>
                </a:cubicBezTo>
                <a:cubicBezTo>
                  <a:pt x="2399843" y="546240"/>
                  <a:pt x="2399157" y="545440"/>
                  <a:pt x="2398243" y="544526"/>
                </a:cubicBezTo>
                <a:lnTo>
                  <a:pt x="2398928" y="541783"/>
                </a:lnTo>
                <a:lnTo>
                  <a:pt x="2396185" y="539725"/>
                </a:lnTo>
                <a:cubicBezTo>
                  <a:pt x="2396185" y="544297"/>
                  <a:pt x="2395271" y="548869"/>
                  <a:pt x="2393442" y="553441"/>
                </a:cubicBezTo>
                <a:cubicBezTo>
                  <a:pt x="2392985" y="549326"/>
                  <a:pt x="2391842" y="544754"/>
                  <a:pt x="2390013" y="539725"/>
                </a:cubicBezTo>
                <a:cubicBezTo>
                  <a:pt x="2391842" y="537439"/>
                  <a:pt x="2392985" y="535153"/>
                  <a:pt x="2393442" y="532867"/>
                </a:cubicBezTo>
                <a:lnTo>
                  <a:pt x="2398928" y="538354"/>
                </a:lnTo>
                <a:cubicBezTo>
                  <a:pt x="2399843" y="538354"/>
                  <a:pt x="2400528" y="538354"/>
                  <a:pt x="2400986" y="538354"/>
                </a:cubicBezTo>
                <a:cubicBezTo>
                  <a:pt x="2401443" y="538354"/>
                  <a:pt x="2402129" y="538582"/>
                  <a:pt x="2403043" y="539039"/>
                </a:cubicBezTo>
                <a:cubicBezTo>
                  <a:pt x="2403958" y="539497"/>
                  <a:pt x="2405101" y="540411"/>
                  <a:pt x="2406472" y="541783"/>
                </a:cubicBezTo>
                <a:lnTo>
                  <a:pt x="2411273" y="534925"/>
                </a:lnTo>
                <a:cubicBezTo>
                  <a:pt x="2410358" y="532181"/>
                  <a:pt x="2409787" y="530353"/>
                  <a:pt x="2409558" y="529438"/>
                </a:cubicBezTo>
                <a:cubicBezTo>
                  <a:pt x="2409330" y="528524"/>
                  <a:pt x="2408872" y="527266"/>
                  <a:pt x="2408187" y="525666"/>
                </a:cubicBezTo>
                <a:cubicBezTo>
                  <a:pt x="2407501" y="524066"/>
                  <a:pt x="2407158" y="522466"/>
                  <a:pt x="2407158" y="520866"/>
                </a:cubicBezTo>
                <a:cubicBezTo>
                  <a:pt x="2407158" y="519265"/>
                  <a:pt x="2406929" y="517780"/>
                  <a:pt x="2406472" y="516408"/>
                </a:cubicBezTo>
                <a:cubicBezTo>
                  <a:pt x="2406015" y="515036"/>
                  <a:pt x="2405786" y="512750"/>
                  <a:pt x="2405786" y="509550"/>
                </a:cubicBezTo>
                <a:lnTo>
                  <a:pt x="2404415" y="508864"/>
                </a:lnTo>
                <a:lnTo>
                  <a:pt x="2403729" y="501320"/>
                </a:lnTo>
                <a:lnTo>
                  <a:pt x="2407158" y="507493"/>
                </a:lnTo>
                <a:cubicBezTo>
                  <a:pt x="2406701" y="505207"/>
                  <a:pt x="2406472" y="503606"/>
                  <a:pt x="2406472" y="502692"/>
                </a:cubicBezTo>
                <a:cubicBezTo>
                  <a:pt x="2406472" y="501778"/>
                  <a:pt x="2406358" y="500749"/>
                  <a:pt x="2406129" y="499606"/>
                </a:cubicBezTo>
                <a:cubicBezTo>
                  <a:pt x="2405901" y="498463"/>
                  <a:pt x="2405672" y="497320"/>
                  <a:pt x="2405444" y="496177"/>
                </a:cubicBezTo>
                <a:cubicBezTo>
                  <a:pt x="2405215" y="495034"/>
                  <a:pt x="2404643" y="492634"/>
                  <a:pt x="2403729" y="488976"/>
                </a:cubicBezTo>
                <a:lnTo>
                  <a:pt x="2402357" y="489662"/>
                </a:lnTo>
                <a:cubicBezTo>
                  <a:pt x="2400071" y="485090"/>
                  <a:pt x="2397557" y="479832"/>
                  <a:pt x="2394814" y="473888"/>
                </a:cubicBezTo>
                <a:lnTo>
                  <a:pt x="2394128" y="473888"/>
                </a:lnTo>
                <a:lnTo>
                  <a:pt x="2392756" y="475946"/>
                </a:lnTo>
                <a:lnTo>
                  <a:pt x="2391384" y="474574"/>
                </a:lnTo>
                <a:lnTo>
                  <a:pt x="2387270" y="480746"/>
                </a:lnTo>
                <a:lnTo>
                  <a:pt x="2385898" y="481432"/>
                </a:lnTo>
                <a:cubicBezTo>
                  <a:pt x="2385441" y="483261"/>
                  <a:pt x="2385212" y="484633"/>
                  <a:pt x="2385212" y="485547"/>
                </a:cubicBezTo>
                <a:cubicBezTo>
                  <a:pt x="2385212" y="486461"/>
                  <a:pt x="2384755" y="488404"/>
                  <a:pt x="2383841" y="491376"/>
                </a:cubicBezTo>
                <a:cubicBezTo>
                  <a:pt x="2382926" y="494348"/>
                  <a:pt x="2382469" y="496977"/>
                  <a:pt x="2382469" y="499263"/>
                </a:cubicBezTo>
                <a:cubicBezTo>
                  <a:pt x="2382469" y="501549"/>
                  <a:pt x="2382469" y="504978"/>
                  <a:pt x="2382469" y="509550"/>
                </a:cubicBezTo>
                <a:cubicBezTo>
                  <a:pt x="2382469" y="508178"/>
                  <a:pt x="2382698" y="507264"/>
                  <a:pt x="2383155" y="506807"/>
                </a:cubicBezTo>
                <a:cubicBezTo>
                  <a:pt x="2383612" y="506350"/>
                  <a:pt x="2383841" y="505321"/>
                  <a:pt x="2383841" y="503721"/>
                </a:cubicBezTo>
                <a:cubicBezTo>
                  <a:pt x="2383841" y="502120"/>
                  <a:pt x="2384298" y="499263"/>
                  <a:pt x="2385212" y="495148"/>
                </a:cubicBezTo>
                <a:lnTo>
                  <a:pt x="2387956" y="495148"/>
                </a:lnTo>
                <a:lnTo>
                  <a:pt x="2390013" y="482804"/>
                </a:lnTo>
                <a:lnTo>
                  <a:pt x="2390699" y="482804"/>
                </a:lnTo>
                <a:cubicBezTo>
                  <a:pt x="2390699" y="484175"/>
                  <a:pt x="2390470" y="485890"/>
                  <a:pt x="2390013" y="487947"/>
                </a:cubicBezTo>
                <a:cubicBezTo>
                  <a:pt x="2389556" y="490005"/>
                  <a:pt x="2388984" y="493548"/>
                  <a:pt x="2388298" y="498577"/>
                </a:cubicBezTo>
                <a:cubicBezTo>
                  <a:pt x="2387613" y="503606"/>
                  <a:pt x="2387041" y="506350"/>
                  <a:pt x="2386584" y="506807"/>
                </a:cubicBezTo>
                <a:cubicBezTo>
                  <a:pt x="2386127" y="507264"/>
                  <a:pt x="2385898" y="507721"/>
                  <a:pt x="2385898" y="508178"/>
                </a:cubicBezTo>
                <a:lnTo>
                  <a:pt x="2387956" y="509550"/>
                </a:lnTo>
                <a:cubicBezTo>
                  <a:pt x="2386584" y="512750"/>
                  <a:pt x="2385898" y="516408"/>
                  <a:pt x="2385898" y="520523"/>
                </a:cubicBezTo>
                <a:lnTo>
                  <a:pt x="2387956" y="520523"/>
                </a:lnTo>
                <a:lnTo>
                  <a:pt x="2387956" y="522580"/>
                </a:lnTo>
                <a:lnTo>
                  <a:pt x="2389327" y="521894"/>
                </a:lnTo>
                <a:lnTo>
                  <a:pt x="2391384" y="523952"/>
                </a:lnTo>
                <a:lnTo>
                  <a:pt x="2390013" y="528752"/>
                </a:lnTo>
                <a:lnTo>
                  <a:pt x="2391384" y="530810"/>
                </a:lnTo>
                <a:lnTo>
                  <a:pt x="2390013" y="530810"/>
                </a:lnTo>
                <a:cubicBezTo>
                  <a:pt x="2390013" y="534010"/>
                  <a:pt x="2390013" y="536982"/>
                  <a:pt x="2390013" y="539725"/>
                </a:cubicBezTo>
                <a:cubicBezTo>
                  <a:pt x="2390013" y="543383"/>
                  <a:pt x="2389784" y="548983"/>
                  <a:pt x="2389327" y="556527"/>
                </a:cubicBezTo>
                <a:cubicBezTo>
                  <a:pt x="2388870" y="564071"/>
                  <a:pt x="2388870" y="568186"/>
                  <a:pt x="2389327" y="568872"/>
                </a:cubicBezTo>
                <a:cubicBezTo>
                  <a:pt x="2389784" y="569557"/>
                  <a:pt x="2390013" y="570243"/>
                  <a:pt x="2390013" y="570929"/>
                </a:cubicBezTo>
                <a:cubicBezTo>
                  <a:pt x="2390013" y="571615"/>
                  <a:pt x="2390013" y="572415"/>
                  <a:pt x="2390013" y="573329"/>
                </a:cubicBezTo>
                <a:lnTo>
                  <a:pt x="2392756" y="568529"/>
                </a:lnTo>
                <a:lnTo>
                  <a:pt x="2393442" y="569215"/>
                </a:lnTo>
                <a:cubicBezTo>
                  <a:pt x="2393442" y="571958"/>
                  <a:pt x="2393328" y="573787"/>
                  <a:pt x="2393099" y="574701"/>
                </a:cubicBezTo>
                <a:cubicBezTo>
                  <a:pt x="2392870" y="575615"/>
                  <a:pt x="2392527" y="576415"/>
                  <a:pt x="2392070" y="577101"/>
                </a:cubicBezTo>
                <a:cubicBezTo>
                  <a:pt x="2391613" y="577787"/>
                  <a:pt x="2390927" y="578587"/>
                  <a:pt x="2390013" y="579502"/>
                </a:cubicBezTo>
                <a:lnTo>
                  <a:pt x="2391384" y="580187"/>
                </a:lnTo>
                <a:cubicBezTo>
                  <a:pt x="2392299" y="581102"/>
                  <a:pt x="2392756" y="582016"/>
                  <a:pt x="2392756" y="582931"/>
                </a:cubicBezTo>
                <a:cubicBezTo>
                  <a:pt x="2392756" y="583845"/>
                  <a:pt x="2392756" y="584759"/>
                  <a:pt x="2392756" y="585674"/>
                </a:cubicBezTo>
                <a:cubicBezTo>
                  <a:pt x="2392756" y="586588"/>
                  <a:pt x="2392413" y="588303"/>
                  <a:pt x="2391728" y="590817"/>
                </a:cubicBezTo>
                <a:cubicBezTo>
                  <a:pt x="2391041" y="593332"/>
                  <a:pt x="2390699" y="595275"/>
                  <a:pt x="2390699" y="596647"/>
                </a:cubicBezTo>
                <a:lnTo>
                  <a:pt x="2391384" y="597332"/>
                </a:lnTo>
                <a:lnTo>
                  <a:pt x="2392756" y="594589"/>
                </a:lnTo>
                <a:cubicBezTo>
                  <a:pt x="2392756" y="597332"/>
                  <a:pt x="2392756" y="599847"/>
                  <a:pt x="2392756" y="602133"/>
                </a:cubicBezTo>
                <a:lnTo>
                  <a:pt x="2394814" y="602133"/>
                </a:lnTo>
                <a:cubicBezTo>
                  <a:pt x="2394814" y="604876"/>
                  <a:pt x="2394814" y="606934"/>
                  <a:pt x="2394814" y="608305"/>
                </a:cubicBezTo>
                <a:cubicBezTo>
                  <a:pt x="2394814" y="609677"/>
                  <a:pt x="2394814" y="612191"/>
                  <a:pt x="2394814" y="615849"/>
                </a:cubicBezTo>
                <a:cubicBezTo>
                  <a:pt x="2394814" y="619507"/>
                  <a:pt x="2394814" y="624079"/>
                  <a:pt x="2394814" y="629565"/>
                </a:cubicBezTo>
                <a:lnTo>
                  <a:pt x="2396871" y="631622"/>
                </a:lnTo>
                <a:cubicBezTo>
                  <a:pt x="2396414" y="632994"/>
                  <a:pt x="2395957" y="633908"/>
                  <a:pt x="2395499" y="634366"/>
                </a:cubicBezTo>
                <a:cubicBezTo>
                  <a:pt x="2395042" y="634823"/>
                  <a:pt x="2394699" y="635509"/>
                  <a:pt x="2394471" y="636423"/>
                </a:cubicBezTo>
                <a:cubicBezTo>
                  <a:pt x="2394242" y="637337"/>
                  <a:pt x="2393899" y="638137"/>
                  <a:pt x="2393442" y="638823"/>
                </a:cubicBezTo>
                <a:cubicBezTo>
                  <a:pt x="2392985" y="639509"/>
                  <a:pt x="2392756" y="640766"/>
                  <a:pt x="2392756" y="642595"/>
                </a:cubicBezTo>
                <a:cubicBezTo>
                  <a:pt x="2393213" y="643052"/>
                  <a:pt x="2393899" y="644310"/>
                  <a:pt x="2394814" y="646367"/>
                </a:cubicBezTo>
                <a:cubicBezTo>
                  <a:pt x="2395728" y="648424"/>
                  <a:pt x="2396528" y="650139"/>
                  <a:pt x="2397214" y="651511"/>
                </a:cubicBezTo>
                <a:cubicBezTo>
                  <a:pt x="2397900" y="652882"/>
                  <a:pt x="2398586" y="654025"/>
                  <a:pt x="2399271" y="654940"/>
                </a:cubicBezTo>
                <a:cubicBezTo>
                  <a:pt x="2399957" y="655854"/>
                  <a:pt x="2400300" y="657226"/>
                  <a:pt x="2400300" y="659054"/>
                </a:cubicBezTo>
                <a:lnTo>
                  <a:pt x="2398243" y="659740"/>
                </a:lnTo>
                <a:cubicBezTo>
                  <a:pt x="2399157" y="661569"/>
                  <a:pt x="2399957" y="662712"/>
                  <a:pt x="2400643" y="663169"/>
                </a:cubicBezTo>
                <a:cubicBezTo>
                  <a:pt x="2401329" y="663626"/>
                  <a:pt x="2401557" y="664198"/>
                  <a:pt x="2401329" y="664884"/>
                </a:cubicBezTo>
                <a:cubicBezTo>
                  <a:pt x="2401100" y="665569"/>
                  <a:pt x="2401214" y="666370"/>
                  <a:pt x="2401671" y="667284"/>
                </a:cubicBezTo>
                <a:cubicBezTo>
                  <a:pt x="2398471" y="664541"/>
                  <a:pt x="2396300" y="662712"/>
                  <a:pt x="2395156" y="661798"/>
                </a:cubicBezTo>
                <a:cubicBezTo>
                  <a:pt x="2394013" y="660883"/>
                  <a:pt x="2392756" y="660540"/>
                  <a:pt x="2391384" y="660769"/>
                </a:cubicBezTo>
                <a:cubicBezTo>
                  <a:pt x="2390013" y="660997"/>
                  <a:pt x="2387956" y="660883"/>
                  <a:pt x="2385212" y="660426"/>
                </a:cubicBezTo>
                <a:cubicBezTo>
                  <a:pt x="2383384" y="662712"/>
                  <a:pt x="2381898" y="664541"/>
                  <a:pt x="2380755" y="665912"/>
                </a:cubicBezTo>
                <a:cubicBezTo>
                  <a:pt x="2379612" y="667284"/>
                  <a:pt x="2378811" y="668998"/>
                  <a:pt x="2378354" y="671056"/>
                </a:cubicBezTo>
                <a:cubicBezTo>
                  <a:pt x="2377897" y="673113"/>
                  <a:pt x="2377668" y="675399"/>
                  <a:pt x="2377668" y="677914"/>
                </a:cubicBezTo>
                <a:cubicBezTo>
                  <a:pt x="2377668" y="680428"/>
                  <a:pt x="2377668" y="684429"/>
                  <a:pt x="2377668" y="689915"/>
                </a:cubicBezTo>
                <a:cubicBezTo>
                  <a:pt x="2376754" y="689458"/>
                  <a:pt x="2376068" y="689001"/>
                  <a:pt x="2375611" y="688544"/>
                </a:cubicBezTo>
                <a:cubicBezTo>
                  <a:pt x="2375154" y="688087"/>
                  <a:pt x="2374011" y="687972"/>
                  <a:pt x="2372182" y="688201"/>
                </a:cubicBezTo>
                <a:cubicBezTo>
                  <a:pt x="2370353" y="688429"/>
                  <a:pt x="2367382" y="688315"/>
                  <a:pt x="2363267" y="687858"/>
                </a:cubicBezTo>
                <a:lnTo>
                  <a:pt x="2360524" y="683057"/>
                </a:lnTo>
                <a:lnTo>
                  <a:pt x="2355723" y="678943"/>
                </a:lnTo>
                <a:lnTo>
                  <a:pt x="2350922" y="680314"/>
                </a:lnTo>
                <a:cubicBezTo>
                  <a:pt x="2350922" y="678028"/>
                  <a:pt x="2351037" y="676314"/>
                  <a:pt x="2351265" y="675171"/>
                </a:cubicBezTo>
                <a:cubicBezTo>
                  <a:pt x="2351494" y="674028"/>
                  <a:pt x="2350694" y="672542"/>
                  <a:pt x="2348865" y="670713"/>
                </a:cubicBezTo>
                <a:cubicBezTo>
                  <a:pt x="2347036" y="668884"/>
                  <a:pt x="2345093" y="665798"/>
                  <a:pt x="2343036" y="661455"/>
                </a:cubicBezTo>
                <a:cubicBezTo>
                  <a:pt x="2340978" y="657111"/>
                  <a:pt x="2339950" y="653111"/>
                  <a:pt x="2339950" y="649453"/>
                </a:cubicBezTo>
                <a:cubicBezTo>
                  <a:pt x="2339950" y="645796"/>
                  <a:pt x="2338921" y="642024"/>
                  <a:pt x="2336863" y="638137"/>
                </a:cubicBezTo>
                <a:cubicBezTo>
                  <a:pt x="2334806" y="634251"/>
                  <a:pt x="2333435" y="631279"/>
                  <a:pt x="2332749" y="629222"/>
                </a:cubicBezTo>
                <a:cubicBezTo>
                  <a:pt x="2332063" y="627165"/>
                  <a:pt x="2331263" y="624536"/>
                  <a:pt x="2330348" y="621335"/>
                </a:cubicBezTo>
                <a:lnTo>
                  <a:pt x="2328291" y="619278"/>
                </a:lnTo>
                <a:lnTo>
                  <a:pt x="2322804" y="611048"/>
                </a:lnTo>
                <a:lnTo>
                  <a:pt x="2326234" y="613106"/>
                </a:lnTo>
                <a:lnTo>
                  <a:pt x="2324176" y="608305"/>
                </a:lnTo>
                <a:cubicBezTo>
                  <a:pt x="2326005" y="610134"/>
                  <a:pt x="2327262" y="611391"/>
                  <a:pt x="2327948" y="612077"/>
                </a:cubicBezTo>
                <a:cubicBezTo>
                  <a:pt x="2328634" y="612763"/>
                  <a:pt x="2329091" y="613106"/>
                  <a:pt x="2329320" y="613106"/>
                </a:cubicBezTo>
                <a:cubicBezTo>
                  <a:pt x="2329548" y="613106"/>
                  <a:pt x="2330348" y="613106"/>
                  <a:pt x="2331720" y="613106"/>
                </a:cubicBezTo>
                <a:lnTo>
                  <a:pt x="2330348" y="611048"/>
                </a:lnTo>
                <a:lnTo>
                  <a:pt x="2333777" y="612420"/>
                </a:lnTo>
                <a:lnTo>
                  <a:pt x="2333777" y="610363"/>
                </a:lnTo>
                <a:lnTo>
                  <a:pt x="2335149" y="609677"/>
                </a:lnTo>
                <a:cubicBezTo>
                  <a:pt x="2335149" y="607391"/>
                  <a:pt x="2335606" y="603505"/>
                  <a:pt x="2336520" y="598018"/>
                </a:cubicBezTo>
                <a:cubicBezTo>
                  <a:pt x="2337435" y="592532"/>
                  <a:pt x="2338121" y="588417"/>
                  <a:pt x="2338578" y="585674"/>
                </a:cubicBezTo>
                <a:lnTo>
                  <a:pt x="2339950" y="585674"/>
                </a:lnTo>
                <a:lnTo>
                  <a:pt x="2342693" y="584302"/>
                </a:lnTo>
                <a:cubicBezTo>
                  <a:pt x="2344064" y="576073"/>
                  <a:pt x="2345093" y="567386"/>
                  <a:pt x="2345779" y="558242"/>
                </a:cubicBezTo>
                <a:cubicBezTo>
                  <a:pt x="2346465" y="549098"/>
                  <a:pt x="2347493" y="539954"/>
                  <a:pt x="2348865" y="530810"/>
                </a:cubicBezTo>
                <a:cubicBezTo>
                  <a:pt x="2345664" y="532639"/>
                  <a:pt x="2342921" y="534696"/>
                  <a:pt x="2340635" y="536982"/>
                </a:cubicBezTo>
                <a:lnTo>
                  <a:pt x="2341321" y="534239"/>
                </a:lnTo>
                <a:lnTo>
                  <a:pt x="2339950" y="534239"/>
                </a:lnTo>
                <a:lnTo>
                  <a:pt x="2337206" y="538354"/>
                </a:lnTo>
                <a:lnTo>
                  <a:pt x="2339264" y="536982"/>
                </a:lnTo>
                <a:lnTo>
                  <a:pt x="2331720" y="545897"/>
                </a:lnTo>
                <a:lnTo>
                  <a:pt x="2313889" y="561671"/>
                </a:lnTo>
                <a:cubicBezTo>
                  <a:pt x="2311603" y="564871"/>
                  <a:pt x="2309774" y="566929"/>
                  <a:pt x="2308403" y="567843"/>
                </a:cubicBezTo>
                <a:cubicBezTo>
                  <a:pt x="2307031" y="568757"/>
                  <a:pt x="2306231" y="569557"/>
                  <a:pt x="2306003" y="570243"/>
                </a:cubicBezTo>
                <a:cubicBezTo>
                  <a:pt x="2305774" y="570929"/>
                  <a:pt x="2305660" y="571729"/>
                  <a:pt x="2305660" y="572644"/>
                </a:cubicBezTo>
                <a:lnTo>
                  <a:pt x="2305660" y="569900"/>
                </a:lnTo>
                <a:lnTo>
                  <a:pt x="2294001" y="579502"/>
                </a:lnTo>
                <a:lnTo>
                  <a:pt x="2289200" y="584302"/>
                </a:lnTo>
                <a:cubicBezTo>
                  <a:pt x="2285543" y="587503"/>
                  <a:pt x="2282228" y="589903"/>
                  <a:pt x="2279256" y="591503"/>
                </a:cubicBezTo>
                <a:cubicBezTo>
                  <a:pt x="2276285" y="593103"/>
                  <a:pt x="2272741" y="594361"/>
                  <a:pt x="2268626" y="595275"/>
                </a:cubicBezTo>
                <a:cubicBezTo>
                  <a:pt x="2264512" y="596189"/>
                  <a:pt x="2261197" y="596761"/>
                  <a:pt x="2258682" y="596989"/>
                </a:cubicBezTo>
                <a:cubicBezTo>
                  <a:pt x="2256168" y="597218"/>
                  <a:pt x="2254453" y="596989"/>
                  <a:pt x="2253539" y="596304"/>
                </a:cubicBezTo>
                <a:cubicBezTo>
                  <a:pt x="2252625" y="595618"/>
                  <a:pt x="2251710" y="595046"/>
                  <a:pt x="2250796" y="594589"/>
                </a:cubicBezTo>
                <a:cubicBezTo>
                  <a:pt x="2247138" y="587274"/>
                  <a:pt x="2244623" y="582016"/>
                  <a:pt x="2243252" y="578816"/>
                </a:cubicBezTo>
                <a:cubicBezTo>
                  <a:pt x="2241880" y="575615"/>
                  <a:pt x="2240737" y="573672"/>
                  <a:pt x="2239823" y="572986"/>
                </a:cubicBezTo>
                <a:cubicBezTo>
                  <a:pt x="2238908" y="572301"/>
                  <a:pt x="2237765" y="571272"/>
                  <a:pt x="2236394" y="569900"/>
                </a:cubicBezTo>
                <a:lnTo>
                  <a:pt x="2232279" y="567843"/>
                </a:lnTo>
                <a:lnTo>
                  <a:pt x="2226793" y="557556"/>
                </a:lnTo>
                <a:lnTo>
                  <a:pt x="2224049" y="558242"/>
                </a:lnTo>
                <a:lnTo>
                  <a:pt x="2221306" y="552755"/>
                </a:lnTo>
                <a:cubicBezTo>
                  <a:pt x="2219020" y="554584"/>
                  <a:pt x="2216734" y="556184"/>
                  <a:pt x="2214448" y="557556"/>
                </a:cubicBezTo>
                <a:cubicBezTo>
                  <a:pt x="2213534" y="553441"/>
                  <a:pt x="2212962" y="550469"/>
                  <a:pt x="2212734" y="548641"/>
                </a:cubicBezTo>
                <a:cubicBezTo>
                  <a:pt x="2212505" y="546812"/>
                  <a:pt x="2211705" y="545097"/>
                  <a:pt x="2210333" y="543497"/>
                </a:cubicBezTo>
                <a:cubicBezTo>
                  <a:pt x="2208962" y="541897"/>
                  <a:pt x="2206676" y="538811"/>
                  <a:pt x="2203475" y="534239"/>
                </a:cubicBezTo>
                <a:lnTo>
                  <a:pt x="2197303" y="530810"/>
                </a:lnTo>
                <a:lnTo>
                  <a:pt x="2201418" y="527381"/>
                </a:lnTo>
                <a:lnTo>
                  <a:pt x="2197989" y="523266"/>
                </a:lnTo>
                <a:lnTo>
                  <a:pt x="2200732" y="522580"/>
                </a:lnTo>
                <a:lnTo>
                  <a:pt x="2197989" y="519151"/>
                </a:lnTo>
                <a:cubicBezTo>
                  <a:pt x="2197989" y="517322"/>
                  <a:pt x="2198332" y="515951"/>
                  <a:pt x="2199018" y="515036"/>
                </a:cubicBezTo>
                <a:cubicBezTo>
                  <a:pt x="2199703" y="514122"/>
                  <a:pt x="2199932" y="512865"/>
                  <a:pt x="2199703" y="511264"/>
                </a:cubicBezTo>
                <a:cubicBezTo>
                  <a:pt x="2199475" y="509664"/>
                  <a:pt x="2200046" y="507835"/>
                  <a:pt x="2201418" y="505778"/>
                </a:cubicBezTo>
                <a:cubicBezTo>
                  <a:pt x="2202790" y="503721"/>
                  <a:pt x="2203361" y="501778"/>
                  <a:pt x="2203132" y="499949"/>
                </a:cubicBezTo>
                <a:cubicBezTo>
                  <a:pt x="2202904" y="498120"/>
                  <a:pt x="2203475" y="490462"/>
                  <a:pt x="2204847" y="476974"/>
                </a:cubicBezTo>
                <a:cubicBezTo>
                  <a:pt x="2206219" y="463487"/>
                  <a:pt x="2206790" y="454114"/>
                  <a:pt x="2206561" y="448857"/>
                </a:cubicBezTo>
                <a:cubicBezTo>
                  <a:pt x="2206333" y="443599"/>
                  <a:pt x="2206219" y="435941"/>
                  <a:pt x="2206219" y="425882"/>
                </a:cubicBezTo>
                <a:lnTo>
                  <a:pt x="2196617" y="421082"/>
                </a:lnTo>
                <a:lnTo>
                  <a:pt x="2188388" y="412166"/>
                </a:lnTo>
                <a:cubicBezTo>
                  <a:pt x="2187016" y="410795"/>
                  <a:pt x="2185645" y="410109"/>
                  <a:pt x="2184273" y="410109"/>
                </a:cubicBezTo>
                <a:lnTo>
                  <a:pt x="2178787" y="421082"/>
                </a:lnTo>
                <a:lnTo>
                  <a:pt x="2177415" y="421082"/>
                </a:lnTo>
                <a:cubicBezTo>
                  <a:pt x="2176043" y="422911"/>
                  <a:pt x="2175129" y="424054"/>
                  <a:pt x="2174672" y="424511"/>
                </a:cubicBezTo>
                <a:cubicBezTo>
                  <a:pt x="2174214" y="424968"/>
                  <a:pt x="2173872" y="425997"/>
                  <a:pt x="2173643" y="427597"/>
                </a:cubicBezTo>
                <a:cubicBezTo>
                  <a:pt x="2173415" y="429197"/>
                  <a:pt x="2172957" y="430340"/>
                  <a:pt x="2172271" y="431026"/>
                </a:cubicBezTo>
                <a:cubicBezTo>
                  <a:pt x="2171586" y="431712"/>
                  <a:pt x="2171357" y="432855"/>
                  <a:pt x="2171586" y="434455"/>
                </a:cubicBezTo>
                <a:cubicBezTo>
                  <a:pt x="2171814" y="436055"/>
                  <a:pt x="2171471" y="439141"/>
                  <a:pt x="2170557" y="443713"/>
                </a:cubicBezTo>
                <a:cubicBezTo>
                  <a:pt x="2169643" y="448285"/>
                  <a:pt x="2167814" y="452057"/>
                  <a:pt x="2165071" y="455029"/>
                </a:cubicBezTo>
                <a:cubicBezTo>
                  <a:pt x="2162327" y="458001"/>
                  <a:pt x="2160613" y="462573"/>
                  <a:pt x="2159927" y="468745"/>
                </a:cubicBezTo>
                <a:cubicBezTo>
                  <a:pt x="2159241" y="474917"/>
                  <a:pt x="2158213" y="478918"/>
                  <a:pt x="2156841" y="480746"/>
                </a:cubicBezTo>
                <a:cubicBezTo>
                  <a:pt x="2155469" y="482575"/>
                  <a:pt x="2153641" y="485318"/>
                  <a:pt x="2151355" y="488976"/>
                </a:cubicBezTo>
                <a:cubicBezTo>
                  <a:pt x="2148611" y="489890"/>
                  <a:pt x="2146668" y="490690"/>
                  <a:pt x="2145525" y="491376"/>
                </a:cubicBezTo>
                <a:cubicBezTo>
                  <a:pt x="2144382" y="492062"/>
                  <a:pt x="2142896" y="492519"/>
                  <a:pt x="2141068" y="492748"/>
                </a:cubicBezTo>
                <a:cubicBezTo>
                  <a:pt x="2139239" y="492976"/>
                  <a:pt x="2136038" y="493891"/>
                  <a:pt x="2131466" y="495491"/>
                </a:cubicBezTo>
                <a:cubicBezTo>
                  <a:pt x="2126894" y="497091"/>
                  <a:pt x="2122551" y="497548"/>
                  <a:pt x="2118436" y="496863"/>
                </a:cubicBezTo>
                <a:cubicBezTo>
                  <a:pt x="2114321" y="496177"/>
                  <a:pt x="2111007" y="494691"/>
                  <a:pt x="2108492" y="492405"/>
                </a:cubicBezTo>
                <a:cubicBezTo>
                  <a:pt x="2105977" y="490119"/>
                  <a:pt x="2102434" y="486461"/>
                  <a:pt x="2097862" y="481432"/>
                </a:cubicBezTo>
                <a:cubicBezTo>
                  <a:pt x="2096948" y="479146"/>
                  <a:pt x="2096148" y="477432"/>
                  <a:pt x="2095462" y="476289"/>
                </a:cubicBezTo>
                <a:cubicBezTo>
                  <a:pt x="2094776" y="475146"/>
                  <a:pt x="2093519" y="473774"/>
                  <a:pt x="2091690" y="472174"/>
                </a:cubicBezTo>
                <a:cubicBezTo>
                  <a:pt x="2089861" y="470574"/>
                  <a:pt x="2088147" y="468516"/>
                  <a:pt x="2086546" y="466002"/>
                </a:cubicBezTo>
                <a:cubicBezTo>
                  <a:pt x="2084946" y="463487"/>
                  <a:pt x="2084146" y="460630"/>
                  <a:pt x="2084146" y="457429"/>
                </a:cubicBezTo>
                <a:cubicBezTo>
                  <a:pt x="2084146" y="454229"/>
                  <a:pt x="2083232" y="450914"/>
                  <a:pt x="2081403" y="447485"/>
                </a:cubicBezTo>
                <a:cubicBezTo>
                  <a:pt x="2079574" y="444056"/>
                  <a:pt x="2078774" y="440170"/>
                  <a:pt x="2079003" y="435826"/>
                </a:cubicBezTo>
                <a:cubicBezTo>
                  <a:pt x="2079231" y="431483"/>
                  <a:pt x="2079117" y="428168"/>
                  <a:pt x="2078660" y="425882"/>
                </a:cubicBezTo>
                <a:cubicBezTo>
                  <a:pt x="2078203" y="423596"/>
                  <a:pt x="2078088" y="420853"/>
                  <a:pt x="2078317" y="417653"/>
                </a:cubicBezTo>
                <a:cubicBezTo>
                  <a:pt x="2078545" y="414452"/>
                  <a:pt x="2078431" y="411481"/>
                  <a:pt x="2077974" y="408737"/>
                </a:cubicBezTo>
                <a:cubicBezTo>
                  <a:pt x="2077517" y="405994"/>
                  <a:pt x="2077288" y="401651"/>
                  <a:pt x="2077288" y="395707"/>
                </a:cubicBezTo>
                <a:lnTo>
                  <a:pt x="2075231" y="395021"/>
                </a:lnTo>
                <a:lnTo>
                  <a:pt x="2075231" y="389535"/>
                </a:lnTo>
                <a:lnTo>
                  <a:pt x="2075917" y="391592"/>
                </a:lnTo>
                <a:cubicBezTo>
                  <a:pt x="2075459" y="387935"/>
                  <a:pt x="2075231" y="385420"/>
                  <a:pt x="2075231" y="384049"/>
                </a:cubicBezTo>
                <a:cubicBezTo>
                  <a:pt x="2075231" y="382677"/>
                  <a:pt x="2075231" y="381305"/>
                  <a:pt x="2075231" y="379934"/>
                </a:cubicBezTo>
                <a:cubicBezTo>
                  <a:pt x="2075231" y="378562"/>
                  <a:pt x="2075231" y="377191"/>
                  <a:pt x="2075231" y="375819"/>
                </a:cubicBezTo>
                <a:cubicBezTo>
                  <a:pt x="2075231" y="374447"/>
                  <a:pt x="2075231" y="372847"/>
                  <a:pt x="2075231" y="371018"/>
                </a:cubicBezTo>
                <a:cubicBezTo>
                  <a:pt x="2075231" y="369190"/>
                  <a:pt x="2075002" y="367246"/>
                  <a:pt x="2074545" y="365189"/>
                </a:cubicBezTo>
                <a:cubicBezTo>
                  <a:pt x="2074088" y="363132"/>
                  <a:pt x="2073973" y="361189"/>
                  <a:pt x="2074202" y="359360"/>
                </a:cubicBezTo>
                <a:cubicBezTo>
                  <a:pt x="2074431" y="357531"/>
                  <a:pt x="2074316" y="356045"/>
                  <a:pt x="2073859" y="354902"/>
                </a:cubicBezTo>
                <a:cubicBezTo>
                  <a:pt x="2073402" y="353759"/>
                  <a:pt x="2073288" y="352845"/>
                  <a:pt x="2073516" y="352159"/>
                </a:cubicBezTo>
                <a:cubicBezTo>
                  <a:pt x="2073745" y="351473"/>
                  <a:pt x="2073631" y="350902"/>
                  <a:pt x="2073173" y="350444"/>
                </a:cubicBezTo>
                <a:lnTo>
                  <a:pt x="2070430" y="348387"/>
                </a:lnTo>
                <a:cubicBezTo>
                  <a:pt x="2070430" y="347473"/>
                  <a:pt x="2071116" y="346558"/>
                  <a:pt x="2072488" y="345644"/>
                </a:cubicBezTo>
                <a:lnTo>
                  <a:pt x="2075231" y="343586"/>
                </a:lnTo>
                <a:cubicBezTo>
                  <a:pt x="2074774" y="341758"/>
                  <a:pt x="2074774" y="339700"/>
                  <a:pt x="2075231" y="337414"/>
                </a:cubicBezTo>
                <a:lnTo>
                  <a:pt x="2078660" y="345644"/>
                </a:lnTo>
                <a:lnTo>
                  <a:pt x="2079346" y="342901"/>
                </a:lnTo>
                <a:cubicBezTo>
                  <a:pt x="2079346" y="345644"/>
                  <a:pt x="2080489" y="347473"/>
                  <a:pt x="2082775" y="348387"/>
                </a:cubicBezTo>
                <a:cubicBezTo>
                  <a:pt x="2083232" y="346558"/>
                  <a:pt x="2083346" y="345072"/>
                  <a:pt x="2083117" y="343929"/>
                </a:cubicBezTo>
                <a:cubicBezTo>
                  <a:pt x="2082889" y="342786"/>
                  <a:pt x="2082889" y="341415"/>
                  <a:pt x="2083117" y="339814"/>
                </a:cubicBezTo>
                <a:cubicBezTo>
                  <a:pt x="2083346" y="338214"/>
                  <a:pt x="2083346" y="336614"/>
                  <a:pt x="2083117" y="335014"/>
                </a:cubicBezTo>
                <a:cubicBezTo>
                  <a:pt x="2082889" y="333414"/>
                  <a:pt x="2082775" y="330785"/>
                  <a:pt x="2082775" y="327127"/>
                </a:cubicBezTo>
                <a:lnTo>
                  <a:pt x="2084832" y="333985"/>
                </a:lnTo>
                <a:cubicBezTo>
                  <a:pt x="2085289" y="332156"/>
                  <a:pt x="2085060" y="328842"/>
                  <a:pt x="2084146" y="324041"/>
                </a:cubicBezTo>
                <a:cubicBezTo>
                  <a:pt x="2083232" y="319240"/>
                  <a:pt x="2082775" y="314554"/>
                  <a:pt x="2082775" y="309982"/>
                </a:cubicBezTo>
                <a:cubicBezTo>
                  <a:pt x="2083232" y="312725"/>
                  <a:pt x="2083803" y="314783"/>
                  <a:pt x="2084489" y="316154"/>
                </a:cubicBezTo>
                <a:cubicBezTo>
                  <a:pt x="2085175" y="317526"/>
                  <a:pt x="2086432" y="319469"/>
                  <a:pt x="2088261" y="321984"/>
                </a:cubicBezTo>
                <a:cubicBezTo>
                  <a:pt x="2090090" y="324498"/>
                  <a:pt x="2093290" y="329642"/>
                  <a:pt x="2097862" y="337414"/>
                </a:cubicBezTo>
                <a:lnTo>
                  <a:pt x="2108149" y="346330"/>
                </a:lnTo>
                <a:cubicBezTo>
                  <a:pt x="2110435" y="342672"/>
                  <a:pt x="2113178" y="338786"/>
                  <a:pt x="2116379" y="334671"/>
                </a:cubicBezTo>
                <a:cubicBezTo>
                  <a:pt x="2116836" y="335585"/>
                  <a:pt x="2116607" y="336843"/>
                  <a:pt x="2115693" y="338443"/>
                </a:cubicBezTo>
                <a:cubicBezTo>
                  <a:pt x="2114779" y="340043"/>
                  <a:pt x="2113864" y="341643"/>
                  <a:pt x="2112950" y="343243"/>
                </a:cubicBezTo>
                <a:cubicBezTo>
                  <a:pt x="2112035" y="344844"/>
                  <a:pt x="2111578" y="346101"/>
                  <a:pt x="2111578" y="347015"/>
                </a:cubicBezTo>
                <a:lnTo>
                  <a:pt x="2113636" y="347701"/>
                </a:lnTo>
                <a:lnTo>
                  <a:pt x="2115007" y="346330"/>
                </a:lnTo>
                <a:lnTo>
                  <a:pt x="2116379" y="343586"/>
                </a:lnTo>
                <a:lnTo>
                  <a:pt x="2118436" y="342215"/>
                </a:lnTo>
                <a:cubicBezTo>
                  <a:pt x="2118436" y="341300"/>
                  <a:pt x="2119122" y="339929"/>
                  <a:pt x="2120494" y="338100"/>
                </a:cubicBezTo>
                <a:cubicBezTo>
                  <a:pt x="2121865" y="336271"/>
                  <a:pt x="2123694" y="333299"/>
                  <a:pt x="2125980" y="329185"/>
                </a:cubicBezTo>
                <a:lnTo>
                  <a:pt x="2128037" y="328499"/>
                </a:lnTo>
                <a:lnTo>
                  <a:pt x="2128723" y="330556"/>
                </a:lnTo>
                <a:cubicBezTo>
                  <a:pt x="2127809" y="331928"/>
                  <a:pt x="2126894" y="333071"/>
                  <a:pt x="2125980" y="333985"/>
                </a:cubicBezTo>
                <a:cubicBezTo>
                  <a:pt x="2125066" y="334900"/>
                  <a:pt x="2124151" y="336385"/>
                  <a:pt x="2123237" y="338443"/>
                </a:cubicBezTo>
                <a:cubicBezTo>
                  <a:pt x="2122322" y="340500"/>
                  <a:pt x="2121865" y="342215"/>
                  <a:pt x="2121865" y="343586"/>
                </a:cubicBezTo>
                <a:cubicBezTo>
                  <a:pt x="2130095" y="332156"/>
                  <a:pt x="2137867" y="320269"/>
                  <a:pt x="2145182" y="307925"/>
                </a:cubicBezTo>
                <a:lnTo>
                  <a:pt x="2141753" y="311354"/>
                </a:lnTo>
                <a:cubicBezTo>
                  <a:pt x="2139925" y="313183"/>
                  <a:pt x="2138210" y="314668"/>
                  <a:pt x="2136610" y="315811"/>
                </a:cubicBezTo>
                <a:cubicBezTo>
                  <a:pt x="2135010" y="316954"/>
                  <a:pt x="2133981" y="317526"/>
                  <a:pt x="2133524" y="317526"/>
                </a:cubicBezTo>
                <a:lnTo>
                  <a:pt x="2152040" y="292151"/>
                </a:lnTo>
                <a:lnTo>
                  <a:pt x="2153412" y="292837"/>
                </a:lnTo>
                <a:lnTo>
                  <a:pt x="2154784" y="295580"/>
                </a:lnTo>
                <a:lnTo>
                  <a:pt x="2165756" y="279807"/>
                </a:lnTo>
                <a:lnTo>
                  <a:pt x="2161642" y="279807"/>
                </a:lnTo>
                <a:cubicBezTo>
                  <a:pt x="2163013" y="276149"/>
                  <a:pt x="2165299" y="272949"/>
                  <a:pt x="2168500" y="270206"/>
                </a:cubicBezTo>
                <a:lnTo>
                  <a:pt x="2171929" y="269520"/>
                </a:lnTo>
                <a:cubicBezTo>
                  <a:pt x="2173300" y="268606"/>
                  <a:pt x="2173757" y="267005"/>
                  <a:pt x="2173300" y="264719"/>
                </a:cubicBezTo>
                <a:cubicBezTo>
                  <a:pt x="2171929" y="265634"/>
                  <a:pt x="2170557" y="265634"/>
                  <a:pt x="2169185" y="264719"/>
                </a:cubicBezTo>
                <a:lnTo>
                  <a:pt x="2178101" y="253061"/>
                </a:lnTo>
                <a:lnTo>
                  <a:pt x="2179472" y="253747"/>
                </a:lnTo>
                <a:lnTo>
                  <a:pt x="2184959" y="249632"/>
                </a:lnTo>
                <a:cubicBezTo>
                  <a:pt x="2184959" y="248260"/>
                  <a:pt x="2186902" y="245403"/>
                  <a:pt x="2190788" y="241059"/>
                </a:cubicBezTo>
                <a:cubicBezTo>
                  <a:pt x="2194674" y="236716"/>
                  <a:pt x="2197532" y="232944"/>
                  <a:pt x="2199361" y="229744"/>
                </a:cubicBezTo>
                <a:cubicBezTo>
                  <a:pt x="2201189" y="226543"/>
                  <a:pt x="2203818" y="222771"/>
                  <a:pt x="2207247" y="218428"/>
                </a:cubicBezTo>
                <a:cubicBezTo>
                  <a:pt x="2210676" y="214084"/>
                  <a:pt x="2213762" y="210541"/>
                  <a:pt x="2216506" y="207798"/>
                </a:cubicBezTo>
                <a:lnTo>
                  <a:pt x="2215820" y="205055"/>
                </a:lnTo>
                <a:cubicBezTo>
                  <a:pt x="2217191" y="203226"/>
                  <a:pt x="2218220" y="201854"/>
                  <a:pt x="2218906" y="200940"/>
                </a:cubicBezTo>
                <a:cubicBezTo>
                  <a:pt x="2219592" y="200025"/>
                  <a:pt x="2219935" y="199454"/>
                  <a:pt x="2219935" y="199225"/>
                </a:cubicBezTo>
                <a:cubicBezTo>
                  <a:pt x="2219935" y="198997"/>
                  <a:pt x="2219935" y="198654"/>
                  <a:pt x="2219935" y="198197"/>
                </a:cubicBezTo>
                <a:lnTo>
                  <a:pt x="2218563" y="199568"/>
                </a:lnTo>
                <a:lnTo>
                  <a:pt x="2218563" y="197511"/>
                </a:lnTo>
                <a:lnTo>
                  <a:pt x="2222678" y="196139"/>
                </a:lnTo>
                <a:cubicBezTo>
                  <a:pt x="2225878" y="193396"/>
                  <a:pt x="2228164" y="189967"/>
                  <a:pt x="2229536" y="185852"/>
                </a:cubicBezTo>
                <a:lnTo>
                  <a:pt x="2229536" y="184481"/>
                </a:lnTo>
                <a:lnTo>
                  <a:pt x="2236394" y="177623"/>
                </a:lnTo>
                <a:cubicBezTo>
                  <a:pt x="2237765" y="174879"/>
                  <a:pt x="2239594" y="172136"/>
                  <a:pt x="2241880" y="169393"/>
                </a:cubicBezTo>
                <a:lnTo>
                  <a:pt x="2245309" y="165964"/>
                </a:lnTo>
                <a:cubicBezTo>
                  <a:pt x="2248967" y="161392"/>
                  <a:pt x="2252167" y="156591"/>
                  <a:pt x="2254910" y="151562"/>
                </a:cubicBezTo>
                <a:lnTo>
                  <a:pt x="2254910" y="152934"/>
                </a:lnTo>
                <a:cubicBezTo>
                  <a:pt x="2262226" y="145161"/>
                  <a:pt x="2268283" y="138532"/>
                  <a:pt x="2273084" y="133046"/>
                </a:cubicBezTo>
                <a:cubicBezTo>
                  <a:pt x="2277885" y="127559"/>
                  <a:pt x="2281085" y="123787"/>
                  <a:pt x="2282685" y="121730"/>
                </a:cubicBezTo>
                <a:cubicBezTo>
                  <a:pt x="2284285" y="119673"/>
                  <a:pt x="2285886" y="117844"/>
                  <a:pt x="2287486" y="116244"/>
                </a:cubicBezTo>
                <a:cubicBezTo>
                  <a:pt x="2289086" y="114643"/>
                  <a:pt x="2291486" y="112014"/>
                  <a:pt x="2294687" y="108357"/>
                </a:cubicBezTo>
                <a:lnTo>
                  <a:pt x="2296744" y="107671"/>
                </a:lnTo>
                <a:lnTo>
                  <a:pt x="2300173" y="100127"/>
                </a:lnTo>
                <a:lnTo>
                  <a:pt x="2302916" y="98756"/>
                </a:lnTo>
                <a:lnTo>
                  <a:pt x="2328977" y="72009"/>
                </a:lnTo>
                <a:cubicBezTo>
                  <a:pt x="2335835" y="65151"/>
                  <a:pt x="2340750" y="60465"/>
                  <a:pt x="2343721" y="57951"/>
                </a:cubicBezTo>
                <a:cubicBezTo>
                  <a:pt x="2346693" y="55436"/>
                  <a:pt x="2349322" y="53721"/>
                  <a:pt x="2351608" y="52807"/>
                </a:cubicBezTo>
                <a:cubicBezTo>
                  <a:pt x="2353894" y="51893"/>
                  <a:pt x="2357094" y="50064"/>
                  <a:pt x="2361209" y="47321"/>
                </a:cubicBezTo>
                <a:close/>
                <a:moveTo>
                  <a:pt x="1029386" y="0"/>
                </a:moveTo>
                <a:lnTo>
                  <a:pt x="1033500" y="0"/>
                </a:lnTo>
                <a:lnTo>
                  <a:pt x="1037615" y="6858"/>
                </a:lnTo>
                <a:cubicBezTo>
                  <a:pt x="1044931" y="12345"/>
                  <a:pt x="1050417" y="16345"/>
                  <a:pt x="1054074" y="18860"/>
                </a:cubicBezTo>
                <a:cubicBezTo>
                  <a:pt x="1057732" y="21375"/>
                  <a:pt x="1062533" y="23889"/>
                  <a:pt x="1068476" y="26404"/>
                </a:cubicBezTo>
                <a:cubicBezTo>
                  <a:pt x="1074420" y="28918"/>
                  <a:pt x="1078992" y="31776"/>
                  <a:pt x="1082192" y="34976"/>
                </a:cubicBezTo>
                <a:cubicBezTo>
                  <a:pt x="1085393" y="38177"/>
                  <a:pt x="1089965" y="42749"/>
                  <a:pt x="1095908" y="48692"/>
                </a:cubicBezTo>
                <a:cubicBezTo>
                  <a:pt x="1097737" y="57379"/>
                  <a:pt x="1099109" y="63437"/>
                  <a:pt x="1100023" y="66866"/>
                </a:cubicBezTo>
                <a:cubicBezTo>
                  <a:pt x="1100937" y="70295"/>
                  <a:pt x="1101166" y="73038"/>
                  <a:pt x="1100709" y="75096"/>
                </a:cubicBezTo>
                <a:cubicBezTo>
                  <a:pt x="1100252" y="77153"/>
                  <a:pt x="1099795" y="80010"/>
                  <a:pt x="1099337" y="83668"/>
                </a:cubicBezTo>
                <a:cubicBezTo>
                  <a:pt x="1095680" y="87326"/>
                  <a:pt x="1092479" y="90069"/>
                  <a:pt x="1089736" y="91898"/>
                </a:cubicBezTo>
                <a:cubicBezTo>
                  <a:pt x="1086993" y="93726"/>
                  <a:pt x="1082421" y="94641"/>
                  <a:pt x="1076020" y="94641"/>
                </a:cubicBezTo>
                <a:cubicBezTo>
                  <a:pt x="1069619" y="94641"/>
                  <a:pt x="1064476" y="95327"/>
                  <a:pt x="1060590" y="96698"/>
                </a:cubicBezTo>
                <a:cubicBezTo>
                  <a:pt x="1056703" y="98070"/>
                  <a:pt x="1051331" y="99441"/>
                  <a:pt x="1044473" y="100813"/>
                </a:cubicBezTo>
                <a:cubicBezTo>
                  <a:pt x="1047217" y="107671"/>
                  <a:pt x="1049617" y="112815"/>
                  <a:pt x="1051674" y="116244"/>
                </a:cubicBezTo>
                <a:cubicBezTo>
                  <a:pt x="1053732" y="119673"/>
                  <a:pt x="1054875" y="124930"/>
                  <a:pt x="1055103" y="132017"/>
                </a:cubicBezTo>
                <a:cubicBezTo>
                  <a:pt x="1055332" y="139104"/>
                  <a:pt x="1054074" y="143904"/>
                  <a:pt x="1051331" y="146419"/>
                </a:cubicBezTo>
                <a:cubicBezTo>
                  <a:pt x="1048588" y="148933"/>
                  <a:pt x="1045388" y="152248"/>
                  <a:pt x="1041730" y="156363"/>
                </a:cubicBezTo>
                <a:lnTo>
                  <a:pt x="1017727" y="171450"/>
                </a:lnTo>
                <a:cubicBezTo>
                  <a:pt x="1071677" y="160020"/>
                  <a:pt x="1109281" y="155106"/>
                  <a:pt x="1130541" y="156706"/>
                </a:cubicBezTo>
                <a:cubicBezTo>
                  <a:pt x="1151801" y="158306"/>
                  <a:pt x="1164717" y="156477"/>
                  <a:pt x="1169289" y="151219"/>
                </a:cubicBezTo>
                <a:cubicBezTo>
                  <a:pt x="1173861" y="145962"/>
                  <a:pt x="1177519" y="143333"/>
                  <a:pt x="1180262" y="143333"/>
                </a:cubicBezTo>
                <a:cubicBezTo>
                  <a:pt x="1183005" y="143333"/>
                  <a:pt x="1185291" y="143904"/>
                  <a:pt x="1187120" y="145047"/>
                </a:cubicBezTo>
                <a:cubicBezTo>
                  <a:pt x="1188949" y="146190"/>
                  <a:pt x="1191463" y="147676"/>
                  <a:pt x="1194664" y="149505"/>
                </a:cubicBezTo>
                <a:lnTo>
                  <a:pt x="1195349" y="155677"/>
                </a:lnTo>
                <a:lnTo>
                  <a:pt x="1198778" y="152248"/>
                </a:lnTo>
                <a:lnTo>
                  <a:pt x="1202207" y="158420"/>
                </a:lnTo>
                <a:cubicBezTo>
                  <a:pt x="1205865" y="159792"/>
                  <a:pt x="1208837" y="160935"/>
                  <a:pt x="1211123" y="161849"/>
                </a:cubicBezTo>
                <a:cubicBezTo>
                  <a:pt x="1213409" y="162764"/>
                  <a:pt x="1216038" y="164250"/>
                  <a:pt x="1219009" y="166307"/>
                </a:cubicBezTo>
                <a:cubicBezTo>
                  <a:pt x="1221981" y="168364"/>
                  <a:pt x="1227125" y="171908"/>
                  <a:pt x="1234440" y="176937"/>
                </a:cubicBezTo>
                <a:lnTo>
                  <a:pt x="1242670" y="186538"/>
                </a:lnTo>
                <a:cubicBezTo>
                  <a:pt x="1238555" y="194768"/>
                  <a:pt x="1235583" y="203226"/>
                  <a:pt x="1233754" y="211913"/>
                </a:cubicBezTo>
                <a:cubicBezTo>
                  <a:pt x="1226896" y="215570"/>
                  <a:pt x="1222095" y="218199"/>
                  <a:pt x="1219352" y="219799"/>
                </a:cubicBezTo>
                <a:cubicBezTo>
                  <a:pt x="1216609" y="221400"/>
                  <a:pt x="1213752" y="222200"/>
                  <a:pt x="1210780" y="222200"/>
                </a:cubicBezTo>
                <a:cubicBezTo>
                  <a:pt x="1207808" y="222200"/>
                  <a:pt x="1205065" y="222543"/>
                  <a:pt x="1202550" y="223228"/>
                </a:cubicBezTo>
                <a:cubicBezTo>
                  <a:pt x="1200035" y="223914"/>
                  <a:pt x="1196035" y="224943"/>
                  <a:pt x="1190549" y="226314"/>
                </a:cubicBezTo>
                <a:lnTo>
                  <a:pt x="1193292" y="222885"/>
                </a:lnTo>
                <a:lnTo>
                  <a:pt x="1187120" y="220828"/>
                </a:lnTo>
                <a:lnTo>
                  <a:pt x="1185062" y="217399"/>
                </a:lnTo>
                <a:cubicBezTo>
                  <a:pt x="1176833" y="221057"/>
                  <a:pt x="1168146" y="222657"/>
                  <a:pt x="1159002" y="222200"/>
                </a:cubicBezTo>
                <a:lnTo>
                  <a:pt x="1155573" y="217399"/>
                </a:lnTo>
                <a:cubicBezTo>
                  <a:pt x="1150544" y="219685"/>
                  <a:pt x="1146658" y="221171"/>
                  <a:pt x="1143914" y="221857"/>
                </a:cubicBezTo>
                <a:cubicBezTo>
                  <a:pt x="1141171" y="222543"/>
                  <a:pt x="1139342" y="222771"/>
                  <a:pt x="1138428" y="222543"/>
                </a:cubicBezTo>
                <a:cubicBezTo>
                  <a:pt x="1137514" y="222314"/>
                  <a:pt x="1136142" y="222200"/>
                  <a:pt x="1134313" y="222200"/>
                </a:cubicBezTo>
                <a:cubicBezTo>
                  <a:pt x="1123798" y="228143"/>
                  <a:pt x="1115682" y="232715"/>
                  <a:pt x="1109967" y="235916"/>
                </a:cubicBezTo>
                <a:cubicBezTo>
                  <a:pt x="1104252" y="239116"/>
                  <a:pt x="1097851" y="241745"/>
                  <a:pt x="1090765" y="243802"/>
                </a:cubicBezTo>
                <a:cubicBezTo>
                  <a:pt x="1083678" y="245860"/>
                  <a:pt x="1079221" y="247003"/>
                  <a:pt x="1077392" y="247231"/>
                </a:cubicBezTo>
                <a:cubicBezTo>
                  <a:pt x="1075563" y="247460"/>
                  <a:pt x="1073277" y="247803"/>
                  <a:pt x="1070534" y="248260"/>
                </a:cubicBezTo>
                <a:lnTo>
                  <a:pt x="1067105" y="253061"/>
                </a:lnTo>
                <a:lnTo>
                  <a:pt x="1066419" y="250318"/>
                </a:lnTo>
                <a:cubicBezTo>
                  <a:pt x="1059104" y="256718"/>
                  <a:pt x="1051331" y="260833"/>
                  <a:pt x="1043102" y="262662"/>
                </a:cubicBezTo>
                <a:lnTo>
                  <a:pt x="1037615" y="270892"/>
                </a:lnTo>
                <a:lnTo>
                  <a:pt x="1033500" y="272263"/>
                </a:lnTo>
                <a:lnTo>
                  <a:pt x="1034186" y="275692"/>
                </a:lnTo>
                <a:cubicBezTo>
                  <a:pt x="1038758" y="279350"/>
                  <a:pt x="1049159" y="282893"/>
                  <a:pt x="1065390" y="286322"/>
                </a:cubicBezTo>
                <a:cubicBezTo>
                  <a:pt x="1081621" y="289751"/>
                  <a:pt x="1094537" y="293294"/>
                  <a:pt x="1104138" y="296952"/>
                </a:cubicBezTo>
                <a:lnTo>
                  <a:pt x="1101395" y="305867"/>
                </a:lnTo>
                <a:lnTo>
                  <a:pt x="1106881" y="313411"/>
                </a:lnTo>
                <a:lnTo>
                  <a:pt x="1100023" y="318898"/>
                </a:lnTo>
                <a:lnTo>
                  <a:pt x="1105510" y="326441"/>
                </a:lnTo>
                <a:cubicBezTo>
                  <a:pt x="1105510" y="327356"/>
                  <a:pt x="1104138" y="327813"/>
                  <a:pt x="1101395" y="327813"/>
                </a:cubicBezTo>
                <a:cubicBezTo>
                  <a:pt x="1098651" y="327813"/>
                  <a:pt x="1095680" y="327813"/>
                  <a:pt x="1092479" y="327813"/>
                </a:cubicBezTo>
                <a:lnTo>
                  <a:pt x="1090422" y="332614"/>
                </a:lnTo>
                <a:cubicBezTo>
                  <a:pt x="1081278" y="334442"/>
                  <a:pt x="1072934" y="335700"/>
                  <a:pt x="1065390" y="336385"/>
                </a:cubicBezTo>
                <a:cubicBezTo>
                  <a:pt x="1057846" y="337071"/>
                  <a:pt x="1042644" y="342100"/>
                  <a:pt x="1019784" y="351473"/>
                </a:cubicBezTo>
                <a:cubicBezTo>
                  <a:pt x="996924" y="360846"/>
                  <a:pt x="979779" y="368961"/>
                  <a:pt x="968349" y="375819"/>
                </a:cubicBezTo>
                <a:cubicBezTo>
                  <a:pt x="956919" y="382677"/>
                  <a:pt x="950519" y="386106"/>
                  <a:pt x="949147" y="386106"/>
                </a:cubicBezTo>
                <a:cubicBezTo>
                  <a:pt x="947776" y="386106"/>
                  <a:pt x="946175" y="386106"/>
                  <a:pt x="944347" y="386106"/>
                </a:cubicBezTo>
                <a:cubicBezTo>
                  <a:pt x="934288" y="396164"/>
                  <a:pt x="926516" y="407366"/>
                  <a:pt x="921029" y="419710"/>
                </a:cubicBezTo>
                <a:cubicBezTo>
                  <a:pt x="955776" y="403708"/>
                  <a:pt x="983208" y="391935"/>
                  <a:pt x="1003325" y="384391"/>
                </a:cubicBezTo>
                <a:cubicBezTo>
                  <a:pt x="1023442" y="376848"/>
                  <a:pt x="1034415" y="372390"/>
                  <a:pt x="1036244" y="371018"/>
                </a:cubicBezTo>
                <a:cubicBezTo>
                  <a:pt x="1038072" y="369647"/>
                  <a:pt x="1040816" y="368047"/>
                  <a:pt x="1044473" y="366218"/>
                </a:cubicBezTo>
                <a:lnTo>
                  <a:pt x="1045159" y="362789"/>
                </a:lnTo>
                <a:lnTo>
                  <a:pt x="1050645" y="359360"/>
                </a:lnTo>
                <a:lnTo>
                  <a:pt x="1055446" y="370333"/>
                </a:lnTo>
                <a:cubicBezTo>
                  <a:pt x="1062761" y="371247"/>
                  <a:pt x="1068248" y="372047"/>
                  <a:pt x="1071905" y="372733"/>
                </a:cubicBezTo>
                <a:cubicBezTo>
                  <a:pt x="1075563" y="373419"/>
                  <a:pt x="1079449" y="374676"/>
                  <a:pt x="1083564" y="376505"/>
                </a:cubicBezTo>
                <a:cubicBezTo>
                  <a:pt x="1087679" y="378334"/>
                  <a:pt x="1094537" y="380620"/>
                  <a:pt x="1104138" y="383363"/>
                </a:cubicBezTo>
                <a:lnTo>
                  <a:pt x="1110996" y="393650"/>
                </a:lnTo>
                <a:cubicBezTo>
                  <a:pt x="1094079" y="411938"/>
                  <a:pt x="1077620" y="430454"/>
                  <a:pt x="1061618" y="449200"/>
                </a:cubicBezTo>
                <a:cubicBezTo>
                  <a:pt x="1064361" y="443713"/>
                  <a:pt x="1068019" y="438684"/>
                  <a:pt x="1072591" y="434112"/>
                </a:cubicBezTo>
                <a:lnTo>
                  <a:pt x="1078077" y="429311"/>
                </a:lnTo>
                <a:lnTo>
                  <a:pt x="1076706" y="426568"/>
                </a:lnTo>
                <a:lnTo>
                  <a:pt x="1071220" y="429311"/>
                </a:lnTo>
                <a:lnTo>
                  <a:pt x="1067105" y="434798"/>
                </a:lnTo>
                <a:cubicBezTo>
                  <a:pt x="1059789" y="437084"/>
                  <a:pt x="1053617" y="440970"/>
                  <a:pt x="1048588" y="446456"/>
                </a:cubicBezTo>
                <a:lnTo>
                  <a:pt x="1054760" y="445085"/>
                </a:lnTo>
                <a:lnTo>
                  <a:pt x="1050645" y="448514"/>
                </a:lnTo>
                <a:lnTo>
                  <a:pt x="1048588" y="447142"/>
                </a:lnTo>
                <a:lnTo>
                  <a:pt x="1016356" y="482804"/>
                </a:lnTo>
                <a:lnTo>
                  <a:pt x="1007440" y="491719"/>
                </a:lnTo>
                <a:lnTo>
                  <a:pt x="1010183" y="493091"/>
                </a:lnTo>
                <a:lnTo>
                  <a:pt x="1001268" y="504064"/>
                </a:lnTo>
                <a:lnTo>
                  <a:pt x="995096" y="509550"/>
                </a:lnTo>
                <a:lnTo>
                  <a:pt x="995781" y="513665"/>
                </a:lnTo>
                <a:lnTo>
                  <a:pt x="1003434" y="509201"/>
                </a:lnTo>
                <a:lnTo>
                  <a:pt x="1007440" y="504749"/>
                </a:lnTo>
                <a:lnTo>
                  <a:pt x="1010183" y="503378"/>
                </a:lnTo>
                <a:cubicBezTo>
                  <a:pt x="1006983" y="507493"/>
                  <a:pt x="1003554" y="511607"/>
                  <a:pt x="999896" y="515722"/>
                </a:cubicBezTo>
                <a:cubicBezTo>
                  <a:pt x="1004926" y="518923"/>
                  <a:pt x="1009155" y="521437"/>
                  <a:pt x="1012584" y="523266"/>
                </a:cubicBezTo>
                <a:cubicBezTo>
                  <a:pt x="1016013" y="525095"/>
                  <a:pt x="1021156" y="526924"/>
                  <a:pt x="1028014" y="528752"/>
                </a:cubicBezTo>
                <a:cubicBezTo>
                  <a:pt x="1034872" y="530581"/>
                  <a:pt x="1045845" y="534696"/>
                  <a:pt x="1060933" y="541097"/>
                </a:cubicBezTo>
                <a:lnTo>
                  <a:pt x="1055446" y="535610"/>
                </a:lnTo>
                <a:cubicBezTo>
                  <a:pt x="1058647" y="537896"/>
                  <a:pt x="1063333" y="539954"/>
                  <a:pt x="1069505" y="541783"/>
                </a:cubicBezTo>
                <a:cubicBezTo>
                  <a:pt x="1075677" y="543611"/>
                  <a:pt x="1083335" y="545669"/>
                  <a:pt x="1092479" y="547955"/>
                </a:cubicBezTo>
                <a:lnTo>
                  <a:pt x="1095222" y="546583"/>
                </a:lnTo>
                <a:lnTo>
                  <a:pt x="1096594" y="548641"/>
                </a:lnTo>
                <a:cubicBezTo>
                  <a:pt x="1140485" y="549555"/>
                  <a:pt x="1165631" y="549441"/>
                  <a:pt x="1172032" y="548298"/>
                </a:cubicBezTo>
                <a:cubicBezTo>
                  <a:pt x="1178433" y="547155"/>
                  <a:pt x="1185520" y="545440"/>
                  <a:pt x="1193292" y="543154"/>
                </a:cubicBezTo>
                <a:lnTo>
                  <a:pt x="1190549" y="541097"/>
                </a:lnTo>
                <a:lnTo>
                  <a:pt x="1192606" y="536982"/>
                </a:lnTo>
                <a:cubicBezTo>
                  <a:pt x="1211351" y="538354"/>
                  <a:pt x="1230325" y="537668"/>
                  <a:pt x="1249528" y="534925"/>
                </a:cubicBezTo>
                <a:lnTo>
                  <a:pt x="1253642" y="537668"/>
                </a:lnTo>
                <a:cubicBezTo>
                  <a:pt x="1271016" y="536296"/>
                  <a:pt x="1288847" y="533553"/>
                  <a:pt x="1307135" y="529438"/>
                </a:cubicBezTo>
                <a:cubicBezTo>
                  <a:pt x="1288847" y="537211"/>
                  <a:pt x="1271245" y="545212"/>
                  <a:pt x="1254328" y="553441"/>
                </a:cubicBezTo>
                <a:lnTo>
                  <a:pt x="1283132" y="544526"/>
                </a:lnTo>
                <a:lnTo>
                  <a:pt x="1279017" y="547955"/>
                </a:lnTo>
                <a:lnTo>
                  <a:pt x="1272159" y="551384"/>
                </a:lnTo>
                <a:lnTo>
                  <a:pt x="1268044" y="556870"/>
                </a:lnTo>
                <a:lnTo>
                  <a:pt x="1250213" y="567843"/>
                </a:lnTo>
                <a:lnTo>
                  <a:pt x="1244041" y="575387"/>
                </a:lnTo>
                <a:lnTo>
                  <a:pt x="1256386" y="568529"/>
                </a:lnTo>
                <a:lnTo>
                  <a:pt x="1247470" y="580873"/>
                </a:lnTo>
                <a:lnTo>
                  <a:pt x="1244727" y="582245"/>
                </a:lnTo>
                <a:cubicBezTo>
                  <a:pt x="1244270" y="584531"/>
                  <a:pt x="1242098" y="589217"/>
                  <a:pt x="1238212" y="596304"/>
                </a:cubicBezTo>
                <a:cubicBezTo>
                  <a:pt x="1234326" y="603390"/>
                  <a:pt x="1230554" y="610591"/>
                  <a:pt x="1226896" y="617906"/>
                </a:cubicBezTo>
                <a:lnTo>
                  <a:pt x="1232383" y="619964"/>
                </a:lnTo>
                <a:cubicBezTo>
                  <a:pt x="1233297" y="622250"/>
                  <a:pt x="1233640" y="624193"/>
                  <a:pt x="1233411" y="625793"/>
                </a:cubicBezTo>
                <a:cubicBezTo>
                  <a:pt x="1233183" y="627393"/>
                  <a:pt x="1232383" y="629565"/>
                  <a:pt x="1231011" y="632308"/>
                </a:cubicBezTo>
                <a:cubicBezTo>
                  <a:pt x="1229639" y="635051"/>
                  <a:pt x="1228496" y="639623"/>
                  <a:pt x="1227582" y="646024"/>
                </a:cubicBezTo>
                <a:cubicBezTo>
                  <a:pt x="1226668" y="652425"/>
                  <a:pt x="1225296" y="658597"/>
                  <a:pt x="1223467" y="664541"/>
                </a:cubicBezTo>
                <a:cubicBezTo>
                  <a:pt x="1226210" y="665455"/>
                  <a:pt x="1228382" y="666027"/>
                  <a:pt x="1229982" y="666255"/>
                </a:cubicBezTo>
                <a:cubicBezTo>
                  <a:pt x="1231582" y="666484"/>
                  <a:pt x="1233297" y="666141"/>
                  <a:pt x="1235126" y="665227"/>
                </a:cubicBezTo>
                <a:cubicBezTo>
                  <a:pt x="1236955" y="664312"/>
                  <a:pt x="1240155" y="663169"/>
                  <a:pt x="1244727" y="661798"/>
                </a:cubicBezTo>
                <a:lnTo>
                  <a:pt x="1241984" y="667284"/>
                </a:lnTo>
                <a:lnTo>
                  <a:pt x="1226896" y="675514"/>
                </a:lnTo>
                <a:lnTo>
                  <a:pt x="1220038" y="687858"/>
                </a:lnTo>
                <a:cubicBezTo>
                  <a:pt x="1214095" y="693802"/>
                  <a:pt x="1208951" y="698374"/>
                  <a:pt x="1204608" y="701574"/>
                </a:cubicBezTo>
                <a:cubicBezTo>
                  <a:pt x="1200264" y="704774"/>
                  <a:pt x="1194549" y="708089"/>
                  <a:pt x="1187463" y="711518"/>
                </a:cubicBezTo>
                <a:cubicBezTo>
                  <a:pt x="1180376" y="714947"/>
                  <a:pt x="1171689" y="716890"/>
                  <a:pt x="1161402" y="717347"/>
                </a:cubicBezTo>
                <a:cubicBezTo>
                  <a:pt x="1151115" y="717805"/>
                  <a:pt x="1143000" y="715976"/>
                  <a:pt x="1137056" y="711861"/>
                </a:cubicBezTo>
                <a:cubicBezTo>
                  <a:pt x="1131113" y="707746"/>
                  <a:pt x="1126426" y="705117"/>
                  <a:pt x="1122997" y="703974"/>
                </a:cubicBezTo>
                <a:cubicBezTo>
                  <a:pt x="1119568" y="702831"/>
                  <a:pt x="1115339" y="701345"/>
                  <a:pt x="1110310" y="699517"/>
                </a:cubicBezTo>
                <a:lnTo>
                  <a:pt x="1110310" y="694716"/>
                </a:lnTo>
                <a:lnTo>
                  <a:pt x="1113739" y="696088"/>
                </a:lnTo>
                <a:cubicBezTo>
                  <a:pt x="1111910" y="692430"/>
                  <a:pt x="1110424" y="689458"/>
                  <a:pt x="1109281" y="687172"/>
                </a:cubicBezTo>
                <a:cubicBezTo>
                  <a:pt x="1108138" y="684886"/>
                  <a:pt x="1105624" y="682029"/>
                  <a:pt x="1101738" y="678600"/>
                </a:cubicBezTo>
                <a:cubicBezTo>
                  <a:pt x="1097851" y="675171"/>
                  <a:pt x="1091793" y="668198"/>
                  <a:pt x="1083564" y="657683"/>
                </a:cubicBezTo>
                <a:cubicBezTo>
                  <a:pt x="1043787" y="630708"/>
                  <a:pt x="1014184" y="610020"/>
                  <a:pt x="994753" y="595618"/>
                </a:cubicBezTo>
                <a:cubicBezTo>
                  <a:pt x="975322" y="581216"/>
                  <a:pt x="963320" y="574015"/>
                  <a:pt x="958748" y="574015"/>
                </a:cubicBezTo>
                <a:cubicBezTo>
                  <a:pt x="954176" y="574015"/>
                  <a:pt x="950062" y="576073"/>
                  <a:pt x="946404" y="580187"/>
                </a:cubicBezTo>
                <a:cubicBezTo>
                  <a:pt x="942746" y="584302"/>
                  <a:pt x="939089" y="588188"/>
                  <a:pt x="935431" y="591846"/>
                </a:cubicBezTo>
                <a:lnTo>
                  <a:pt x="945032" y="586360"/>
                </a:lnTo>
                <a:cubicBezTo>
                  <a:pt x="942289" y="590017"/>
                  <a:pt x="940460" y="593218"/>
                  <a:pt x="939546" y="595961"/>
                </a:cubicBezTo>
                <a:lnTo>
                  <a:pt x="927887" y="601447"/>
                </a:lnTo>
                <a:lnTo>
                  <a:pt x="927202" y="602819"/>
                </a:lnTo>
                <a:lnTo>
                  <a:pt x="935431" y="600076"/>
                </a:lnTo>
                <a:lnTo>
                  <a:pt x="922401" y="611048"/>
                </a:lnTo>
                <a:lnTo>
                  <a:pt x="918972" y="610363"/>
                </a:lnTo>
                <a:cubicBezTo>
                  <a:pt x="918972" y="610820"/>
                  <a:pt x="918972" y="611391"/>
                  <a:pt x="918972" y="612077"/>
                </a:cubicBezTo>
                <a:cubicBezTo>
                  <a:pt x="918972" y="612763"/>
                  <a:pt x="918515" y="613334"/>
                  <a:pt x="917600" y="613792"/>
                </a:cubicBezTo>
                <a:cubicBezTo>
                  <a:pt x="916686" y="614249"/>
                  <a:pt x="915543" y="615849"/>
                  <a:pt x="914171" y="618592"/>
                </a:cubicBezTo>
                <a:cubicBezTo>
                  <a:pt x="912800" y="618592"/>
                  <a:pt x="911542" y="618478"/>
                  <a:pt x="910399" y="618249"/>
                </a:cubicBezTo>
                <a:cubicBezTo>
                  <a:pt x="909256" y="618021"/>
                  <a:pt x="907656" y="618706"/>
                  <a:pt x="905599" y="620307"/>
                </a:cubicBezTo>
                <a:cubicBezTo>
                  <a:pt x="903541" y="621907"/>
                  <a:pt x="899998" y="624307"/>
                  <a:pt x="894969" y="627508"/>
                </a:cubicBezTo>
                <a:lnTo>
                  <a:pt x="896340" y="628193"/>
                </a:lnTo>
                <a:cubicBezTo>
                  <a:pt x="899998" y="625907"/>
                  <a:pt x="904570" y="623621"/>
                  <a:pt x="910057" y="621335"/>
                </a:cubicBezTo>
                <a:lnTo>
                  <a:pt x="896340" y="630251"/>
                </a:lnTo>
                <a:cubicBezTo>
                  <a:pt x="894969" y="629336"/>
                  <a:pt x="893826" y="628993"/>
                  <a:pt x="892912" y="629222"/>
                </a:cubicBezTo>
                <a:cubicBezTo>
                  <a:pt x="891997" y="629451"/>
                  <a:pt x="891083" y="629336"/>
                  <a:pt x="890168" y="628879"/>
                </a:cubicBezTo>
                <a:cubicBezTo>
                  <a:pt x="889254" y="628422"/>
                  <a:pt x="888111" y="628193"/>
                  <a:pt x="886739" y="628193"/>
                </a:cubicBezTo>
                <a:cubicBezTo>
                  <a:pt x="885368" y="628193"/>
                  <a:pt x="883310" y="627965"/>
                  <a:pt x="880567" y="627508"/>
                </a:cubicBezTo>
                <a:lnTo>
                  <a:pt x="878510" y="622707"/>
                </a:lnTo>
                <a:cubicBezTo>
                  <a:pt x="874852" y="622250"/>
                  <a:pt x="872109" y="622135"/>
                  <a:pt x="870280" y="622364"/>
                </a:cubicBezTo>
                <a:cubicBezTo>
                  <a:pt x="868451" y="622593"/>
                  <a:pt x="866394" y="622478"/>
                  <a:pt x="864108" y="622021"/>
                </a:cubicBezTo>
                <a:cubicBezTo>
                  <a:pt x="861822" y="621564"/>
                  <a:pt x="859993" y="620878"/>
                  <a:pt x="858622" y="619964"/>
                </a:cubicBezTo>
                <a:cubicBezTo>
                  <a:pt x="857250" y="619049"/>
                  <a:pt x="855421" y="617678"/>
                  <a:pt x="853135" y="615849"/>
                </a:cubicBezTo>
                <a:lnTo>
                  <a:pt x="851078" y="611048"/>
                </a:lnTo>
                <a:lnTo>
                  <a:pt x="842848" y="630251"/>
                </a:lnTo>
                <a:lnTo>
                  <a:pt x="836676" y="624764"/>
                </a:lnTo>
                <a:lnTo>
                  <a:pt x="833247" y="619278"/>
                </a:lnTo>
                <a:lnTo>
                  <a:pt x="829132" y="627508"/>
                </a:lnTo>
                <a:lnTo>
                  <a:pt x="825703" y="621335"/>
                </a:lnTo>
                <a:lnTo>
                  <a:pt x="821588" y="618592"/>
                </a:lnTo>
                <a:lnTo>
                  <a:pt x="820217" y="623393"/>
                </a:lnTo>
                <a:lnTo>
                  <a:pt x="816102" y="623393"/>
                </a:lnTo>
                <a:cubicBezTo>
                  <a:pt x="813816" y="617449"/>
                  <a:pt x="811987" y="610477"/>
                  <a:pt x="810616" y="602476"/>
                </a:cubicBezTo>
                <a:cubicBezTo>
                  <a:pt x="809244" y="594475"/>
                  <a:pt x="807987" y="588188"/>
                  <a:pt x="806844" y="583616"/>
                </a:cubicBezTo>
                <a:cubicBezTo>
                  <a:pt x="805701" y="579044"/>
                  <a:pt x="803529" y="572186"/>
                  <a:pt x="800329" y="563042"/>
                </a:cubicBezTo>
                <a:lnTo>
                  <a:pt x="805129" y="561671"/>
                </a:lnTo>
                <a:cubicBezTo>
                  <a:pt x="806044" y="557099"/>
                  <a:pt x="806958" y="554013"/>
                  <a:pt x="807872" y="552412"/>
                </a:cubicBezTo>
                <a:cubicBezTo>
                  <a:pt x="808787" y="550812"/>
                  <a:pt x="808787" y="549441"/>
                  <a:pt x="807872" y="548298"/>
                </a:cubicBezTo>
                <a:cubicBezTo>
                  <a:pt x="806958" y="547155"/>
                  <a:pt x="806044" y="545212"/>
                  <a:pt x="805129" y="542468"/>
                </a:cubicBezTo>
                <a:lnTo>
                  <a:pt x="809244" y="545897"/>
                </a:lnTo>
                <a:lnTo>
                  <a:pt x="807186" y="534925"/>
                </a:lnTo>
                <a:lnTo>
                  <a:pt x="809244" y="535610"/>
                </a:lnTo>
                <a:lnTo>
                  <a:pt x="807872" y="528752"/>
                </a:lnTo>
                <a:lnTo>
                  <a:pt x="808558" y="528752"/>
                </a:lnTo>
                <a:lnTo>
                  <a:pt x="813359" y="534239"/>
                </a:lnTo>
                <a:lnTo>
                  <a:pt x="808558" y="521209"/>
                </a:lnTo>
                <a:lnTo>
                  <a:pt x="812673" y="524638"/>
                </a:lnTo>
                <a:lnTo>
                  <a:pt x="813359" y="521209"/>
                </a:lnTo>
                <a:lnTo>
                  <a:pt x="817473" y="525323"/>
                </a:lnTo>
                <a:lnTo>
                  <a:pt x="813359" y="512293"/>
                </a:lnTo>
                <a:lnTo>
                  <a:pt x="816102" y="511607"/>
                </a:lnTo>
                <a:cubicBezTo>
                  <a:pt x="812902" y="509321"/>
                  <a:pt x="811987" y="506121"/>
                  <a:pt x="813359" y="502006"/>
                </a:cubicBezTo>
                <a:lnTo>
                  <a:pt x="817473" y="499263"/>
                </a:lnTo>
                <a:lnTo>
                  <a:pt x="817473" y="493777"/>
                </a:lnTo>
                <a:lnTo>
                  <a:pt x="820217" y="496520"/>
                </a:lnTo>
                <a:lnTo>
                  <a:pt x="851078" y="471145"/>
                </a:lnTo>
                <a:lnTo>
                  <a:pt x="834619" y="457429"/>
                </a:lnTo>
                <a:cubicBezTo>
                  <a:pt x="826389" y="462458"/>
                  <a:pt x="818845" y="468173"/>
                  <a:pt x="811987" y="474574"/>
                </a:cubicBezTo>
                <a:cubicBezTo>
                  <a:pt x="801471" y="472288"/>
                  <a:pt x="793242" y="467030"/>
                  <a:pt x="787298" y="458801"/>
                </a:cubicBezTo>
                <a:lnTo>
                  <a:pt x="777697" y="429311"/>
                </a:lnTo>
                <a:lnTo>
                  <a:pt x="772211" y="427254"/>
                </a:lnTo>
                <a:lnTo>
                  <a:pt x="772211" y="423139"/>
                </a:lnTo>
                <a:lnTo>
                  <a:pt x="775640" y="419710"/>
                </a:lnTo>
                <a:lnTo>
                  <a:pt x="776326" y="414910"/>
                </a:lnTo>
                <a:cubicBezTo>
                  <a:pt x="779069" y="415824"/>
                  <a:pt x="781240" y="416281"/>
                  <a:pt x="782841" y="416281"/>
                </a:cubicBezTo>
                <a:cubicBezTo>
                  <a:pt x="784441" y="416281"/>
                  <a:pt x="787298" y="415710"/>
                  <a:pt x="791413" y="414567"/>
                </a:cubicBezTo>
                <a:cubicBezTo>
                  <a:pt x="795528" y="413424"/>
                  <a:pt x="802157" y="411023"/>
                  <a:pt x="811301" y="407366"/>
                </a:cubicBezTo>
                <a:lnTo>
                  <a:pt x="801014" y="397765"/>
                </a:lnTo>
                <a:lnTo>
                  <a:pt x="798271" y="406680"/>
                </a:lnTo>
                <a:lnTo>
                  <a:pt x="790042" y="397079"/>
                </a:lnTo>
                <a:lnTo>
                  <a:pt x="787298" y="401194"/>
                </a:lnTo>
                <a:lnTo>
                  <a:pt x="785241" y="397079"/>
                </a:lnTo>
                <a:lnTo>
                  <a:pt x="780440" y="397079"/>
                </a:lnTo>
                <a:cubicBezTo>
                  <a:pt x="779069" y="393421"/>
                  <a:pt x="778040" y="390792"/>
                  <a:pt x="777354" y="389192"/>
                </a:cubicBezTo>
                <a:cubicBezTo>
                  <a:pt x="776668" y="387592"/>
                  <a:pt x="775868" y="386106"/>
                  <a:pt x="774954" y="384734"/>
                </a:cubicBezTo>
                <a:cubicBezTo>
                  <a:pt x="774040" y="383363"/>
                  <a:pt x="773011" y="379477"/>
                  <a:pt x="771868" y="373076"/>
                </a:cubicBezTo>
                <a:cubicBezTo>
                  <a:pt x="770725" y="366675"/>
                  <a:pt x="768667" y="361646"/>
                  <a:pt x="765696" y="357988"/>
                </a:cubicBezTo>
                <a:cubicBezTo>
                  <a:pt x="762724" y="354331"/>
                  <a:pt x="760895" y="350101"/>
                  <a:pt x="760209" y="345301"/>
                </a:cubicBezTo>
                <a:cubicBezTo>
                  <a:pt x="759523" y="340500"/>
                  <a:pt x="759295" y="335700"/>
                  <a:pt x="759523" y="330899"/>
                </a:cubicBezTo>
                <a:cubicBezTo>
                  <a:pt x="759752" y="326098"/>
                  <a:pt x="763524" y="319126"/>
                  <a:pt x="770839" y="309982"/>
                </a:cubicBezTo>
                <a:cubicBezTo>
                  <a:pt x="778154" y="300838"/>
                  <a:pt x="784212" y="279350"/>
                  <a:pt x="789013" y="245517"/>
                </a:cubicBezTo>
                <a:cubicBezTo>
                  <a:pt x="793813" y="211684"/>
                  <a:pt x="796100" y="191682"/>
                  <a:pt x="795871" y="185509"/>
                </a:cubicBezTo>
                <a:cubicBezTo>
                  <a:pt x="795642" y="179337"/>
                  <a:pt x="795528" y="172365"/>
                  <a:pt x="795528" y="164592"/>
                </a:cubicBezTo>
                <a:cubicBezTo>
                  <a:pt x="799643" y="167336"/>
                  <a:pt x="802958" y="169164"/>
                  <a:pt x="805472" y="170079"/>
                </a:cubicBezTo>
                <a:cubicBezTo>
                  <a:pt x="807987" y="170993"/>
                  <a:pt x="810958" y="172936"/>
                  <a:pt x="814387" y="175908"/>
                </a:cubicBezTo>
                <a:cubicBezTo>
                  <a:pt x="817816" y="178880"/>
                  <a:pt x="823417" y="184252"/>
                  <a:pt x="831190" y="192024"/>
                </a:cubicBezTo>
                <a:cubicBezTo>
                  <a:pt x="833475" y="194768"/>
                  <a:pt x="835304" y="196482"/>
                  <a:pt x="836676" y="197168"/>
                </a:cubicBezTo>
                <a:cubicBezTo>
                  <a:pt x="838048" y="197854"/>
                  <a:pt x="838619" y="199111"/>
                  <a:pt x="838390" y="200940"/>
                </a:cubicBezTo>
                <a:cubicBezTo>
                  <a:pt x="838162" y="202769"/>
                  <a:pt x="838390" y="204255"/>
                  <a:pt x="839076" y="205398"/>
                </a:cubicBezTo>
                <a:cubicBezTo>
                  <a:pt x="839762" y="206541"/>
                  <a:pt x="839876" y="207455"/>
                  <a:pt x="839419" y="208141"/>
                </a:cubicBezTo>
                <a:cubicBezTo>
                  <a:pt x="838962" y="208827"/>
                  <a:pt x="838733" y="210541"/>
                  <a:pt x="838733" y="213284"/>
                </a:cubicBezTo>
                <a:lnTo>
                  <a:pt x="835990" y="209855"/>
                </a:lnTo>
                <a:lnTo>
                  <a:pt x="833247" y="251689"/>
                </a:lnTo>
                <a:lnTo>
                  <a:pt x="872338" y="229744"/>
                </a:lnTo>
                <a:cubicBezTo>
                  <a:pt x="870966" y="227458"/>
                  <a:pt x="868223" y="217056"/>
                  <a:pt x="864108" y="198540"/>
                </a:cubicBezTo>
                <a:cubicBezTo>
                  <a:pt x="859993" y="180023"/>
                  <a:pt x="855078" y="167450"/>
                  <a:pt x="849363" y="160821"/>
                </a:cubicBezTo>
                <a:cubicBezTo>
                  <a:pt x="843648" y="154191"/>
                  <a:pt x="839876" y="149505"/>
                  <a:pt x="838048" y="146762"/>
                </a:cubicBezTo>
                <a:cubicBezTo>
                  <a:pt x="836219" y="144018"/>
                  <a:pt x="833933" y="139904"/>
                  <a:pt x="831190" y="134417"/>
                </a:cubicBezTo>
                <a:lnTo>
                  <a:pt x="833933" y="131674"/>
                </a:lnTo>
                <a:lnTo>
                  <a:pt x="863422" y="137846"/>
                </a:lnTo>
                <a:cubicBezTo>
                  <a:pt x="871652" y="146076"/>
                  <a:pt x="878052" y="151905"/>
                  <a:pt x="882625" y="155334"/>
                </a:cubicBezTo>
                <a:cubicBezTo>
                  <a:pt x="887197" y="158763"/>
                  <a:pt x="890740" y="164135"/>
                  <a:pt x="893254" y="171450"/>
                </a:cubicBezTo>
                <a:cubicBezTo>
                  <a:pt x="895769" y="178766"/>
                  <a:pt x="900913" y="191339"/>
                  <a:pt x="908685" y="209169"/>
                </a:cubicBezTo>
                <a:lnTo>
                  <a:pt x="940232" y="198197"/>
                </a:lnTo>
                <a:lnTo>
                  <a:pt x="935431" y="196139"/>
                </a:lnTo>
                <a:cubicBezTo>
                  <a:pt x="931773" y="184252"/>
                  <a:pt x="928802" y="175794"/>
                  <a:pt x="926516" y="170765"/>
                </a:cubicBezTo>
                <a:cubicBezTo>
                  <a:pt x="924230" y="165735"/>
                  <a:pt x="924115" y="158649"/>
                  <a:pt x="926173" y="149505"/>
                </a:cubicBezTo>
                <a:cubicBezTo>
                  <a:pt x="928230" y="140361"/>
                  <a:pt x="929030" y="133960"/>
                  <a:pt x="928573" y="130302"/>
                </a:cubicBezTo>
                <a:cubicBezTo>
                  <a:pt x="928116" y="126645"/>
                  <a:pt x="927659" y="121158"/>
                  <a:pt x="927202" y="113843"/>
                </a:cubicBezTo>
                <a:cubicBezTo>
                  <a:pt x="924001" y="113386"/>
                  <a:pt x="920915" y="113615"/>
                  <a:pt x="917943" y="114529"/>
                </a:cubicBezTo>
                <a:cubicBezTo>
                  <a:pt x="914971" y="115443"/>
                  <a:pt x="909371" y="116586"/>
                  <a:pt x="901141" y="117958"/>
                </a:cubicBezTo>
                <a:cubicBezTo>
                  <a:pt x="892912" y="119330"/>
                  <a:pt x="887197" y="120244"/>
                  <a:pt x="883996" y="120701"/>
                </a:cubicBezTo>
                <a:lnTo>
                  <a:pt x="888111" y="121387"/>
                </a:lnTo>
                <a:cubicBezTo>
                  <a:pt x="880796" y="122301"/>
                  <a:pt x="874738" y="122759"/>
                  <a:pt x="869937" y="122759"/>
                </a:cubicBezTo>
                <a:cubicBezTo>
                  <a:pt x="865137" y="122759"/>
                  <a:pt x="859650" y="123444"/>
                  <a:pt x="853478" y="124816"/>
                </a:cubicBezTo>
                <a:cubicBezTo>
                  <a:pt x="847306" y="126188"/>
                  <a:pt x="837133" y="128245"/>
                  <a:pt x="822960" y="130988"/>
                </a:cubicBezTo>
                <a:lnTo>
                  <a:pt x="821588" y="128245"/>
                </a:lnTo>
                <a:lnTo>
                  <a:pt x="825703" y="120701"/>
                </a:lnTo>
                <a:cubicBezTo>
                  <a:pt x="830275" y="117044"/>
                  <a:pt x="834047" y="114072"/>
                  <a:pt x="837019" y="111786"/>
                </a:cubicBezTo>
                <a:cubicBezTo>
                  <a:pt x="839991" y="109500"/>
                  <a:pt x="850163" y="105728"/>
                  <a:pt x="867537" y="100470"/>
                </a:cubicBezTo>
                <a:cubicBezTo>
                  <a:pt x="884911" y="95212"/>
                  <a:pt x="902856" y="88126"/>
                  <a:pt x="921372" y="79210"/>
                </a:cubicBezTo>
                <a:cubicBezTo>
                  <a:pt x="939889" y="70295"/>
                  <a:pt x="954405" y="62865"/>
                  <a:pt x="964920" y="56922"/>
                </a:cubicBezTo>
                <a:cubicBezTo>
                  <a:pt x="975436" y="50978"/>
                  <a:pt x="989609" y="41377"/>
                  <a:pt x="1007440" y="28118"/>
                </a:cubicBezTo>
                <a:cubicBezTo>
                  <a:pt x="1002868" y="22175"/>
                  <a:pt x="1000125" y="14859"/>
                  <a:pt x="999210" y="6173"/>
                </a:cubicBezTo>
                <a:cubicBezTo>
                  <a:pt x="1004697" y="6173"/>
                  <a:pt x="1008926" y="6744"/>
                  <a:pt x="1011898" y="7887"/>
                </a:cubicBezTo>
                <a:cubicBezTo>
                  <a:pt x="1014869" y="9030"/>
                  <a:pt x="1017499" y="8687"/>
                  <a:pt x="1019784" y="6858"/>
                </a:cubicBezTo>
                <a:cubicBezTo>
                  <a:pt x="1022070" y="5030"/>
                  <a:pt x="1025271" y="2744"/>
                  <a:pt x="1029386" y="0"/>
                </a:cubicBezTo>
                <a:close/>
              </a:path>
            </a:pathLst>
          </a:custGeom>
          <a:solidFill>
            <a:srgbClr val="5BA00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5BA00E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66524" y="1943227"/>
            <a:ext cx="2705633" cy="658905"/>
          </a:xfrm>
          <a:custGeom>
            <a:avLst/>
            <a:gdLst/>
            <a:ahLst/>
            <a:cxnLst/>
            <a:rect l="l" t="t" r="r" b="b"/>
            <a:pathLst>
              <a:path w="2705633" h="658905">
                <a:moveTo>
                  <a:pt x="1485443" y="569614"/>
                </a:moveTo>
                <a:lnTo>
                  <a:pt x="1484757" y="575101"/>
                </a:lnTo>
                <a:cubicBezTo>
                  <a:pt x="1487500" y="577387"/>
                  <a:pt x="1489672" y="578873"/>
                  <a:pt x="1491272" y="579558"/>
                </a:cubicBezTo>
                <a:cubicBezTo>
                  <a:pt x="1492872" y="580244"/>
                  <a:pt x="1495044" y="580587"/>
                  <a:pt x="1497787" y="580587"/>
                </a:cubicBezTo>
                <a:cubicBezTo>
                  <a:pt x="1500531" y="580587"/>
                  <a:pt x="1504645" y="580130"/>
                  <a:pt x="1510132" y="579216"/>
                </a:cubicBezTo>
                <a:cubicBezTo>
                  <a:pt x="1502817" y="579673"/>
                  <a:pt x="1496187" y="578987"/>
                  <a:pt x="1490244" y="577158"/>
                </a:cubicBezTo>
                <a:lnTo>
                  <a:pt x="1485443" y="570300"/>
                </a:lnTo>
                <a:close/>
                <a:moveTo>
                  <a:pt x="1750162" y="549726"/>
                </a:moveTo>
                <a:lnTo>
                  <a:pt x="1750162" y="550549"/>
                </a:lnTo>
                <a:lnTo>
                  <a:pt x="1747419" y="551098"/>
                </a:lnTo>
                <a:close/>
                <a:moveTo>
                  <a:pt x="1643177" y="532581"/>
                </a:moveTo>
                <a:lnTo>
                  <a:pt x="1628775" y="535324"/>
                </a:lnTo>
                <a:lnTo>
                  <a:pt x="1627404" y="537382"/>
                </a:lnTo>
                <a:lnTo>
                  <a:pt x="1642491" y="533953"/>
                </a:lnTo>
                <a:close/>
                <a:moveTo>
                  <a:pt x="1693987" y="532017"/>
                </a:moveTo>
                <a:lnTo>
                  <a:pt x="1701493" y="539843"/>
                </a:lnTo>
                <a:lnTo>
                  <a:pt x="1695298" y="534639"/>
                </a:lnTo>
                <a:close/>
                <a:moveTo>
                  <a:pt x="1643863" y="529152"/>
                </a:moveTo>
                <a:lnTo>
                  <a:pt x="1620546" y="534639"/>
                </a:lnTo>
                <a:cubicBezTo>
                  <a:pt x="1621917" y="534639"/>
                  <a:pt x="1624546" y="534296"/>
                  <a:pt x="1628432" y="533610"/>
                </a:cubicBezTo>
                <a:cubicBezTo>
                  <a:pt x="1632319" y="532924"/>
                  <a:pt x="1637691" y="531667"/>
                  <a:pt x="1644549" y="529838"/>
                </a:cubicBezTo>
                <a:close/>
                <a:moveTo>
                  <a:pt x="1752905" y="521608"/>
                </a:moveTo>
                <a:lnTo>
                  <a:pt x="1693240" y="530524"/>
                </a:lnTo>
                <a:lnTo>
                  <a:pt x="1693987" y="532017"/>
                </a:lnTo>
                <a:lnTo>
                  <a:pt x="1692555" y="530524"/>
                </a:lnTo>
                <a:lnTo>
                  <a:pt x="1689126" y="530524"/>
                </a:lnTo>
                <a:lnTo>
                  <a:pt x="1698727" y="542182"/>
                </a:lnTo>
                <a:lnTo>
                  <a:pt x="1724787" y="564128"/>
                </a:lnTo>
                <a:lnTo>
                  <a:pt x="1701493" y="539843"/>
                </a:lnTo>
                <a:lnTo>
                  <a:pt x="1708157" y="545440"/>
                </a:lnTo>
                <a:cubicBezTo>
                  <a:pt x="1711700" y="548526"/>
                  <a:pt x="1714500" y="551098"/>
                  <a:pt x="1716558" y="553155"/>
                </a:cubicBezTo>
                <a:cubicBezTo>
                  <a:pt x="1720672" y="557270"/>
                  <a:pt x="1723759" y="559213"/>
                  <a:pt x="1725816" y="558984"/>
                </a:cubicBezTo>
                <a:cubicBezTo>
                  <a:pt x="1727873" y="558756"/>
                  <a:pt x="1729359" y="558984"/>
                  <a:pt x="1730274" y="559670"/>
                </a:cubicBezTo>
                <a:cubicBezTo>
                  <a:pt x="1731188" y="560356"/>
                  <a:pt x="1733017" y="560699"/>
                  <a:pt x="1735760" y="560699"/>
                </a:cubicBezTo>
                <a:lnTo>
                  <a:pt x="1735760" y="557956"/>
                </a:lnTo>
                <a:lnTo>
                  <a:pt x="1722730" y="550412"/>
                </a:lnTo>
                <a:cubicBezTo>
                  <a:pt x="1731417" y="554527"/>
                  <a:pt x="1740561" y="556356"/>
                  <a:pt x="1750162" y="555898"/>
                </a:cubicBezTo>
                <a:lnTo>
                  <a:pt x="1750162" y="550549"/>
                </a:lnTo>
                <a:lnTo>
                  <a:pt x="1750848" y="550412"/>
                </a:lnTo>
                <a:lnTo>
                  <a:pt x="1754277" y="542868"/>
                </a:lnTo>
                <a:cubicBezTo>
                  <a:pt x="1751991" y="542868"/>
                  <a:pt x="1749933" y="543554"/>
                  <a:pt x="1748104" y="544926"/>
                </a:cubicBezTo>
                <a:lnTo>
                  <a:pt x="1752905" y="522294"/>
                </a:lnTo>
                <a:close/>
                <a:moveTo>
                  <a:pt x="1678839" y="521608"/>
                </a:moveTo>
                <a:lnTo>
                  <a:pt x="1661694" y="523666"/>
                </a:lnTo>
                <a:lnTo>
                  <a:pt x="1660322" y="525723"/>
                </a:lnTo>
                <a:lnTo>
                  <a:pt x="1654836" y="528466"/>
                </a:lnTo>
                <a:lnTo>
                  <a:pt x="1653464" y="530524"/>
                </a:lnTo>
                <a:cubicBezTo>
                  <a:pt x="1661236" y="528695"/>
                  <a:pt x="1669237" y="526866"/>
                  <a:pt x="1677467" y="525037"/>
                </a:cubicBezTo>
                <a:close/>
                <a:moveTo>
                  <a:pt x="2204847" y="512007"/>
                </a:moveTo>
                <a:lnTo>
                  <a:pt x="2210334" y="529838"/>
                </a:lnTo>
                <a:cubicBezTo>
                  <a:pt x="2210791" y="527552"/>
                  <a:pt x="2211248" y="526066"/>
                  <a:pt x="2211705" y="525380"/>
                </a:cubicBezTo>
                <a:cubicBezTo>
                  <a:pt x="2212162" y="524694"/>
                  <a:pt x="2212162" y="524009"/>
                  <a:pt x="2211705" y="523323"/>
                </a:cubicBezTo>
                <a:cubicBezTo>
                  <a:pt x="2211248" y="522637"/>
                  <a:pt x="2211019" y="521837"/>
                  <a:pt x="2211019" y="520923"/>
                </a:cubicBezTo>
                <a:lnTo>
                  <a:pt x="2213077" y="519551"/>
                </a:lnTo>
                <a:lnTo>
                  <a:pt x="2211019" y="515436"/>
                </a:lnTo>
                <a:lnTo>
                  <a:pt x="2208276" y="514750"/>
                </a:lnTo>
                <a:lnTo>
                  <a:pt x="2206219" y="512007"/>
                </a:lnTo>
                <a:close/>
                <a:moveTo>
                  <a:pt x="1748104" y="508578"/>
                </a:moveTo>
                <a:cubicBezTo>
                  <a:pt x="1745361" y="509035"/>
                  <a:pt x="1742618" y="509150"/>
                  <a:pt x="1739875" y="508921"/>
                </a:cubicBezTo>
                <a:cubicBezTo>
                  <a:pt x="1737132" y="508692"/>
                  <a:pt x="1731760" y="509378"/>
                  <a:pt x="1723759" y="510978"/>
                </a:cubicBezTo>
                <a:cubicBezTo>
                  <a:pt x="1715757" y="512579"/>
                  <a:pt x="1703299" y="514979"/>
                  <a:pt x="1686382" y="518179"/>
                </a:cubicBezTo>
                <a:lnTo>
                  <a:pt x="1684325" y="521608"/>
                </a:lnTo>
                <a:cubicBezTo>
                  <a:pt x="1690269" y="520237"/>
                  <a:pt x="1696670" y="519551"/>
                  <a:pt x="1703528" y="519551"/>
                </a:cubicBezTo>
                <a:lnTo>
                  <a:pt x="1705585" y="518179"/>
                </a:lnTo>
                <a:cubicBezTo>
                  <a:pt x="1722501" y="516808"/>
                  <a:pt x="1739418" y="513836"/>
                  <a:pt x="1756334" y="509264"/>
                </a:cubicBezTo>
                <a:close/>
                <a:moveTo>
                  <a:pt x="2474538" y="505835"/>
                </a:moveTo>
                <a:cubicBezTo>
                  <a:pt x="2473281" y="506292"/>
                  <a:pt x="2472309" y="507207"/>
                  <a:pt x="2471623" y="508578"/>
                </a:cubicBezTo>
                <a:cubicBezTo>
                  <a:pt x="2472538" y="508578"/>
                  <a:pt x="2473566" y="508578"/>
                  <a:pt x="2474710" y="508578"/>
                </a:cubicBezTo>
                <a:cubicBezTo>
                  <a:pt x="2475853" y="508578"/>
                  <a:pt x="2477681" y="508121"/>
                  <a:pt x="2480196" y="507207"/>
                </a:cubicBezTo>
                <a:cubicBezTo>
                  <a:pt x="2482711" y="506292"/>
                  <a:pt x="2484311" y="506292"/>
                  <a:pt x="2484996" y="507207"/>
                </a:cubicBezTo>
                <a:cubicBezTo>
                  <a:pt x="2485682" y="508121"/>
                  <a:pt x="2486482" y="508578"/>
                  <a:pt x="2487397" y="508578"/>
                </a:cubicBezTo>
                <a:lnTo>
                  <a:pt x="2487397" y="505835"/>
                </a:lnTo>
                <a:lnTo>
                  <a:pt x="2479167" y="505835"/>
                </a:lnTo>
                <a:cubicBezTo>
                  <a:pt x="2477339" y="505378"/>
                  <a:pt x="2475795" y="505378"/>
                  <a:pt x="2474538" y="505835"/>
                </a:cubicBezTo>
                <a:close/>
                <a:moveTo>
                  <a:pt x="1225525" y="496920"/>
                </a:moveTo>
                <a:cubicBezTo>
                  <a:pt x="1224611" y="502406"/>
                  <a:pt x="1223582" y="506064"/>
                  <a:pt x="1222439" y="507892"/>
                </a:cubicBezTo>
                <a:cubicBezTo>
                  <a:pt x="1221296" y="509721"/>
                  <a:pt x="1220496" y="512464"/>
                  <a:pt x="1220038" y="516122"/>
                </a:cubicBezTo>
                <a:cubicBezTo>
                  <a:pt x="1219581" y="519780"/>
                  <a:pt x="1218667" y="523780"/>
                  <a:pt x="1217295" y="528123"/>
                </a:cubicBezTo>
                <a:cubicBezTo>
                  <a:pt x="1215924" y="532467"/>
                  <a:pt x="1214895" y="536696"/>
                  <a:pt x="1214209" y="540811"/>
                </a:cubicBezTo>
                <a:cubicBezTo>
                  <a:pt x="1213523" y="544926"/>
                  <a:pt x="1212609" y="548355"/>
                  <a:pt x="1211466" y="551098"/>
                </a:cubicBezTo>
                <a:cubicBezTo>
                  <a:pt x="1210323" y="553841"/>
                  <a:pt x="1209751" y="558642"/>
                  <a:pt x="1209751" y="565500"/>
                </a:cubicBezTo>
                <a:lnTo>
                  <a:pt x="1212495" y="565500"/>
                </a:lnTo>
                <a:lnTo>
                  <a:pt x="1213866" y="557270"/>
                </a:lnTo>
                <a:lnTo>
                  <a:pt x="1217981" y="555898"/>
                </a:lnTo>
                <a:cubicBezTo>
                  <a:pt x="1221639" y="552241"/>
                  <a:pt x="1223010" y="547897"/>
                  <a:pt x="1222096" y="542868"/>
                </a:cubicBezTo>
                <a:lnTo>
                  <a:pt x="1217981" y="547669"/>
                </a:lnTo>
                <a:cubicBezTo>
                  <a:pt x="1219353" y="539439"/>
                  <a:pt x="1220038" y="533838"/>
                  <a:pt x="1220038" y="530867"/>
                </a:cubicBezTo>
                <a:cubicBezTo>
                  <a:pt x="1220038" y="527895"/>
                  <a:pt x="1220381" y="526066"/>
                  <a:pt x="1221067" y="525380"/>
                </a:cubicBezTo>
                <a:cubicBezTo>
                  <a:pt x="1221753" y="524694"/>
                  <a:pt x="1222553" y="523666"/>
                  <a:pt x="1223467" y="522294"/>
                </a:cubicBezTo>
                <a:cubicBezTo>
                  <a:pt x="1222553" y="520008"/>
                  <a:pt x="1221981" y="518294"/>
                  <a:pt x="1221753" y="517151"/>
                </a:cubicBezTo>
                <a:cubicBezTo>
                  <a:pt x="1221524" y="516008"/>
                  <a:pt x="1222096" y="514522"/>
                  <a:pt x="1223467" y="512693"/>
                </a:cubicBezTo>
                <a:cubicBezTo>
                  <a:pt x="1224839" y="510864"/>
                  <a:pt x="1226668" y="507664"/>
                  <a:pt x="1228954" y="503092"/>
                </a:cubicBezTo>
                <a:lnTo>
                  <a:pt x="1225525" y="497605"/>
                </a:lnTo>
                <a:close/>
                <a:moveTo>
                  <a:pt x="126188" y="492119"/>
                </a:moveTo>
                <a:cubicBezTo>
                  <a:pt x="120701" y="492576"/>
                  <a:pt x="116243" y="492690"/>
                  <a:pt x="112814" y="492462"/>
                </a:cubicBezTo>
                <a:cubicBezTo>
                  <a:pt x="109385" y="492233"/>
                  <a:pt x="105842" y="492690"/>
                  <a:pt x="102184" y="493833"/>
                </a:cubicBezTo>
                <a:cubicBezTo>
                  <a:pt x="98527" y="494976"/>
                  <a:pt x="92355" y="496691"/>
                  <a:pt x="83668" y="498977"/>
                </a:cubicBezTo>
                <a:cubicBezTo>
                  <a:pt x="86411" y="499434"/>
                  <a:pt x="92926" y="499891"/>
                  <a:pt x="103213" y="500349"/>
                </a:cubicBezTo>
                <a:cubicBezTo>
                  <a:pt x="113500" y="500806"/>
                  <a:pt x="128016" y="501034"/>
                  <a:pt x="146761" y="501034"/>
                </a:cubicBezTo>
                <a:cubicBezTo>
                  <a:pt x="145390" y="499663"/>
                  <a:pt x="144361" y="498405"/>
                  <a:pt x="143675" y="497262"/>
                </a:cubicBezTo>
                <a:cubicBezTo>
                  <a:pt x="142990" y="496119"/>
                  <a:pt x="141275" y="495548"/>
                  <a:pt x="138532" y="495548"/>
                </a:cubicBezTo>
                <a:cubicBezTo>
                  <a:pt x="135789" y="495548"/>
                  <a:pt x="131674" y="494405"/>
                  <a:pt x="126188" y="492119"/>
                </a:cubicBezTo>
                <a:close/>
                <a:moveTo>
                  <a:pt x="1561567" y="462630"/>
                </a:moveTo>
                <a:lnTo>
                  <a:pt x="1551280" y="474288"/>
                </a:lnTo>
                <a:lnTo>
                  <a:pt x="1549222" y="474288"/>
                </a:lnTo>
                <a:close/>
                <a:moveTo>
                  <a:pt x="1617803" y="461944"/>
                </a:moveTo>
                <a:lnTo>
                  <a:pt x="1608201" y="470859"/>
                </a:lnTo>
                <a:lnTo>
                  <a:pt x="1606830" y="474974"/>
                </a:lnTo>
                <a:lnTo>
                  <a:pt x="1614374" y="469488"/>
                </a:lnTo>
                <a:lnTo>
                  <a:pt x="1617803" y="462630"/>
                </a:lnTo>
                <a:close/>
                <a:moveTo>
                  <a:pt x="1821485" y="431083"/>
                </a:moveTo>
                <a:cubicBezTo>
                  <a:pt x="1818285" y="439770"/>
                  <a:pt x="1814856" y="447999"/>
                  <a:pt x="1811198" y="455772"/>
                </a:cubicBezTo>
                <a:lnTo>
                  <a:pt x="1815313" y="456457"/>
                </a:lnTo>
                <a:lnTo>
                  <a:pt x="1822171" y="431769"/>
                </a:lnTo>
                <a:close/>
                <a:moveTo>
                  <a:pt x="965607" y="429711"/>
                </a:moveTo>
                <a:cubicBezTo>
                  <a:pt x="931774" y="440684"/>
                  <a:pt x="899084" y="453257"/>
                  <a:pt x="867537" y="467430"/>
                </a:cubicBezTo>
                <a:cubicBezTo>
                  <a:pt x="870280" y="476117"/>
                  <a:pt x="873367" y="485261"/>
                  <a:pt x="876796" y="494862"/>
                </a:cubicBezTo>
                <a:cubicBezTo>
                  <a:pt x="880225" y="504463"/>
                  <a:pt x="883082" y="514865"/>
                  <a:pt x="885368" y="526066"/>
                </a:cubicBezTo>
                <a:cubicBezTo>
                  <a:pt x="887654" y="537267"/>
                  <a:pt x="890169" y="545154"/>
                  <a:pt x="892912" y="549726"/>
                </a:cubicBezTo>
                <a:lnTo>
                  <a:pt x="897712" y="544240"/>
                </a:lnTo>
                <a:lnTo>
                  <a:pt x="894969" y="536696"/>
                </a:lnTo>
                <a:lnTo>
                  <a:pt x="897712" y="532581"/>
                </a:lnTo>
                <a:lnTo>
                  <a:pt x="894283" y="522294"/>
                </a:lnTo>
                <a:lnTo>
                  <a:pt x="899084" y="515436"/>
                </a:lnTo>
                <a:cubicBezTo>
                  <a:pt x="898627" y="511779"/>
                  <a:pt x="898170" y="509150"/>
                  <a:pt x="897712" y="507549"/>
                </a:cubicBezTo>
                <a:cubicBezTo>
                  <a:pt x="897255" y="505949"/>
                  <a:pt x="897598" y="504349"/>
                  <a:pt x="898741" y="502749"/>
                </a:cubicBezTo>
                <a:cubicBezTo>
                  <a:pt x="899884" y="501149"/>
                  <a:pt x="901599" y="498291"/>
                  <a:pt x="903885" y="494176"/>
                </a:cubicBezTo>
                <a:cubicBezTo>
                  <a:pt x="909371" y="490519"/>
                  <a:pt x="916229" y="488919"/>
                  <a:pt x="924459" y="489376"/>
                </a:cubicBezTo>
                <a:cubicBezTo>
                  <a:pt x="933145" y="477946"/>
                  <a:pt x="939546" y="470173"/>
                  <a:pt x="943661" y="466059"/>
                </a:cubicBezTo>
                <a:cubicBezTo>
                  <a:pt x="947776" y="461944"/>
                  <a:pt x="951205" y="457600"/>
                  <a:pt x="953948" y="453028"/>
                </a:cubicBezTo>
                <a:cubicBezTo>
                  <a:pt x="956691" y="448456"/>
                  <a:pt x="960806" y="440913"/>
                  <a:pt x="966292" y="430397"/>
                </a:cubicBezTo>
                <a:close/>
                <a:moveTo>
                  <a:pt x="211943" y="424815"/>
                </a:moveTo>
                <a:lnTo>
                  <a:pt x="211912" y="424911"/>
                </a:lnTo>
                <a:lnTo>
                  <a:pt x="211832" y="424830"/>
                </a:lnTo>
                <a:close/>
                <a:moveTo>
                  <a:pt x="210541" y="423539"/>
                </a:moveTo>
                <a:lnTo>
                  <a:pt x="211832" y="424830"/>
                </a:lnTo>
                <a:lnTo>
                  <a:pt x="211227" y="424911"/>
                </a:lnTo>
                <a:close/>
                <a:moveTo>
                  <a:pt x="2343379" y="407080"/>
                </a:moveTo>
                <a:cubicBezTo>
                  <a:pt x="2343379" y="407080"/>
                  <a:pt x="2341779" y="409251"/>
                  <a:pt x="2338578" y="413595"/>
                </a:cubicBezTo>
                <a:cubicBezTo>
                  <a:pt x="2335378" y="417938"/>
                  <a:pt x="2333778" y="420339"/>
                  <a:pt x="2333778" y="420796"/>
                </a:cubicBezTo>
                <a:cubicBezTo>
                  <a:pt x="2333778" y="421253"/>
                  <a:pt x="2333549" y="422167"/>
                  <a:pt x="2333092" y="423539"/>
                </a:cubicBezTo>
                <a:cubicBezTo>
                  <a:pt x="2330806" y="424453"/>
                  <a:pt x="2328977" y="425596"/>
                  <a:pt x="2327605" y="426968"/>
                </a:cubicBezTo>
                <a:lnTo>
                  <a:pt x="2327605" y="430397"/>
                </a:lnTo>
                <a:lnTo>
                  <a:pt x="2326920" y="426968"/>
                </a:lnTo>
                <a:lnTo>
                  <a:pt x="2330349" y="423539"/>
                </a:lnTo>
                <a:lnTo>
                  <a:pt x="2328977" y="423539"/>
                </a:lnTo>
                <a:close/>
                <a:moveTo>
                  <a:pt x="2445563" y="403651"/>
                </a:moveTo>
                <a:lnTo>
                  <a:pt x="2444877" y="404337"/>
                </a:lnTo>
                <a:lnTo>
                  <a:pt x="2452421" y="405708"/>
                </a:lnTo>
                <a:lnTo>
                  <a:pt x="2452421" y="404337"/>
                </a:lnTo>
                <a:close/>
                <a:moveTo>
                  <a:pt x="2540889" y="401593"/>
                </a:moveTo>
                <a:cubicBezTo>
                  <a:pt x="2540432" y="402508"/>
                  <a:pt x="2538032" y="402965"/>
                  <a:pt x="2533688" y="402965"/>
                </a:cubicBezTo>
                <a:cubicBezTo>
                  <a:pt x="2529345" y="402965"/>
                  <a:pt x="2525802" y="403194"/>
                  <a:pt x="2523058" y="403651"/>
                </a:cubicBezTo>
                <a:cubicBezTo>
                  <a:pt x="2520315" y="404108"/>
                  <a:pt x="2518029" y="404794"/>
                  <a:pt x="2516200" y="405708"/>
                </a:cubicBezTo>
                <a:lnTo>
                  <a:pt x="2516200" y="403651"/>
                </a:lnTo>
                <a:lnTo>
                  <a:pt x="2512772" y="402965"/>
                </a:lnTo>
                <a:cubicBezTo>
                  <a:pt x="2511857" y="403422"/>
                  <a:pt x="2510828" y="403879"/>
                  <a:pt x="2509685" y="404337"/>
                </a:cubicBezTo>
                <a:cubicBezTo>
                  <a:pt x="2508542" y="404794"/>
                  <a:pt x="2504999" y="405251"/>
                  <a:pt x="2499055" y="405708"/>
                </a:cubicBezTo>
                <a:cubicBezTo>
                  <a:pt x="2493112" y="406165"/>
                  <a:pt x="2489454" y="406394"/>
                  <a:pt x="2488083" y="406394"/>
                </a:cubicBezTo>
                <a:cubicBezTo>
                  <a:pt x="2486711" y="406394"/>
                  <a:pt x="2485111" y="406623"/>
                  <a:pt x="2483282" y="407080"/>
                </a:cubicBezTo>
                <a:lnTo>
                  <a:pt x="2481910" y="405708"/>
                </a:lnTo>
                <a:lnTo>
                  <a:pt x="2482596" y="404337"/>
                </a:lnTo>
                <a:lnTo>
                  <a:pt x="2485339" y="405022"/>
                </a:lnTo>
                <a:lnTo>
                  <a:pt x="2485339" y="404337"/>
                </a:lnTo>
                <a:cubicBezTo>
                  <a:pt x="2479396" y="404337"/>
                  <a:pt x="2473224" y="404108"/>
                  <a:pt x="2466823" y="403651"/>
                </a:cubicBezTo>
                <a:lnTo>
                  <a:pt x="2465451" y="405022"/>
                </a:lnTo>
                <a:lnTo>
                  <a:pt x="2470937" y="405708"/>
                </a:lnTo>
                <a:cubicBezTo>
                  <a:pt x="2469109" y="406165"/>
                  <a:pt x="2467280" y="406508"/>
                  <a:pt x="2465451" y="406737"/>
                </a:cubicBezTo>
                <a:cubicBezTo>
                  <a:pt x="2463622" y="406965"/>
                  <a:pt x="2458136" y="406965"/>
                  <a:pt x="2448992" y="406737"/>
                </a:cubicBezTo>
                <a:cubicBezTo>
                  <a:pt x="2439848" y="406508"/>
                  <a:pt x="2434361" y="405937"/>
                  <a:pt x="2432533" y="405022"/>
                </a:cubicBezTo>
                <a:cubicBezTo>
                  <a:pt x="2430704" y="404108"/>
                  <a:pt x="2429332" y="403879"/>
                  <a:pt x="2428418" y="404337"/>
                </a:cubicBezTo>
                <a:cubicBezTo>
                  <a:pt x="2427503" y="404794"/>
                  <a:pt x="2426132" y="405022"/>
                  <a:pt x="2424303" y="405022"/>
                </a:cubicBezTo>
                <a:cubicBezTo>
                  <a:pt x="2422474" y="405022"/>
                  <a:pt x="2420760" y="404908"/>
                  <a:pt x="2419159" y="404679"/>
                </a:cubicBezTo>
                <a:cubicBezTo>
                  <a:pt x="2417560" y="404451"/>
                  <a:pt x="2416302" y="404451"/>
                  <a:pt x="2415388" y="404679"/>
                </a:cubicBezTo>
                <a:cubicBezTo>
                  <a:pt x="2414473" y="404908"/>
                  <a:pt x="2413787" y="405480"/>
                  <a:pt x="2413330" y="406394"/>
                </a:cubicBezTo>
                <a:lnTo>
                  <a:pt x="2416759" y="407080"/>
                </a:lnTo>
                <a:lnTo>
                  <a:pt x="2412644" y="411195"/>
                </a:lnTo>
                <a:lnTo>
                  <a:pt x="2415388" y="411880"/>
                </a:lnTo>
                <a:lnTo>
                  <a:pt x="2409901" y="412566"/>
                </a:lnTo>
                <a:cubicBezTo>
                  <a:pt x="2409901" y="417595"/>
                  <a:pt x="2410587" y="421939"/>
                  <a:pt x="2411959" y="425596"/>
                </a:cubicBezTo>
                <a:cubicBezTo>
                  <a:pt x="2413330" y="429254"/>
                  <a:pt x="2416988" y="441713"/>
                  <a:pt x="2422932" y="462972"/>
                </a:cubicBezTo>
                <a:cubicBezTo>
                  <a:pt x="2428875" y="484232"/>
                  <a:pt x="2432533" y="498748"/>
                  <a:pt x="2433904" y="506521"/>
                </a:cubicBezTo>
                <a:cubicBezTo>
                  <a:pt x="2436190" y="509264"/>
                  <a:pt x="2439162" y="510407"/>
                  <a:pt x="2442820" y="509950"/>
                </a:cubicBezTo>
                <a:cubicBezTo>
                  <a:pt x="2441905" y="507664"/>
                  <a:pt x="2441677" y="505378"/>
                  <a:pt x="2442134" y="503092"/>
                </a:cubicBezTo>
                <a:cubicBezTo>
                  <a:pt x="2442591" y="500806"/>
                  <a:pt x="2442934" y="498063"/>
                  <a:pt x="2443163" y="494862"/>
                </a:cubicBezTo>
                <a:cubicBezTo>
                  <a:pt x="2443391" y="491662"/>
                  <a:pt x="2443734" y="488233"/>
                  <a:pt x="2444191" y="484575"/>
                </a:cubicBezTo>
                <a:cubicBezTo>
                  <a:pt x="2442362" y="483661"/>
                  <a:pt x="2441448" y="482289"/>
                  <a:pt x="2441448" y="480460"/>
                </a:cubicBezTo>
                <a:lnTo>
                  <a:pt x="2444191" y="482518"/>
                </a:lnTo>
                <a:lnTo>
                  <a:pt x="2443506" y="477717"/>
                </a:lnTo>
                <a:lnTo>
                  <a:pt x="2445563" y="475660"/>
                </a:lnTo>
                <a:cubicBezTo>
                  <a:pt x="2445106" y="474288"/>
                  <a:pt x="2445106" y="473145"/>
                  <a:pt x="2445563" y="472231"/>
                </a:cubicBezTo>
                <a:lnTo>
                  <a:pt x="2448306" y="475660"/>
                </a:lnTo>
                <a:cubicBezTo>
                  <a:pt x="2449678" y="473374"/>
                  <a:pt x="2449906" y="470859"/>
                  <a:pt x="2448992" y="468116"/>
                </a:cubicBezTo>
                <a:lnTo>
                  <a:pt x="2450364" y="466744"/>
                </a:lnTo>
                <a:cubicBezTo>
                  <a:pt x="2448077" y="466287"/>
                  <a:pt x="2446020" y="465830"/>
                  <a:pt x="2444191" y="465373"/>
                </a:cubicBezTo>
                <a:lnTo>
                  <a:pt x="2451049" y="459886"/>
                </a:lnTo>
                <a:cubicBezTo>
                  <a:pt x="2449220" y="457600"/>
                  <a:pt x="2447849" y="456000"/>
                  <a:pt x="2446935" y="455086"/>
                </a:cubicBezTo>
                <a:cubicBezTo>
                  <a:pt x="2446020" y="454171"/>
                  <a:pt x="2445677" y="452914"/>
                  <a:pt x="2445906" y="451314"/>
                </a:cubicBezTo>
                <a:cubicBezTo>
                  <a:pt x="2446134" y="449714"/>
                  <a:pt x="2446477" y="447542"/>
                  <a:pt x="2446935" y="444799"/>
                </a:cubicBezTo>
                <a:lnTo>
                  <a:pt x="2453793" y="439312"/>
                </a:lnTo>
                <a:lnTo>
                  <a:pt x="2454478" y="442056"/>
                </a:lnTo>
                <a:cubicBezTo>
                  <a:pt x="2457679" y="442056"/>
                  <a:pt x="2459965" y="442056"/>
                  <a:pt x="2461336" y="442056"/>
                </a:cubicBezTo>
                <a:cubicBezTo>
                  <a:pt x="2462708" y="442056"/>
                  <a:pt x="2464765" y="442513"/>
                  <a:pt x="2467509" y="443427"/>
                </a:cubicBezTo>
                <a:cubicBezTo>
                  <a:pt x="2470252" y="444342"/>
                  <a:pt x="2472538" y="444799"/>
                  <a:pt x="2474367" y="444799"/>
                </a:cubicBezTo>
                <a:cubicBezTo>
                  <a:pt x="2476196" y="444799"/>
                  <a:pt x="2477567" y="445256"/>
                  <a:pt x="2478481" y="446170"/>
                </a:cubicBezTo>
                <a:cubicBezTo>
                  <a:pt x="2479396" y="447085"/>
                  <a:pt x="2480196" y="447771"/>
                  <a:pt x="2480882" y="448228"/>
                </a:cubicBezTo>
                <a:cubicBezTo>
                  <a:pt x="2481568" y="448685"/>
                  <a:pt x="2482596" y="449599"/>
                  <a:pt x="2483968" y="450971"/>
                </a:cubicBezTo>
                <a:lnTo>
                  <a:pt x="2488083" y="448914"/>
                </a:lnTo>
                <a:lnTo>
                  <a:pt x="2490826" y="453714"/>
                </a:lnTo>
                <a:lnTo>
                  <a:pt x="2496312" y="453028"/>
                </a:lnTo>
                <a:cubicBezTo>
                  <a:pt x="2496769" y="450742"/>
                  <a:pt x="2498141" y="448914"/>
                  <a:pt x="2500427" y="447542"/>
                </a:cubicBezTo>
                <a:lnTo>
                  <a:pt x="2501799" y="448914"/>
                </a:lnTo>
                <a:lnTo>
                  <a:pt x="2502484" y="446856"/>
                </a:lnTo>
                <a:lnTo>
                  <a:pt x="2505227" y="444799"/>
                </a:lnTo>
                <a:lnTo>
                  <a:pt x="2503856" y="443427"/>
                </a:lnTo>
                <a:lnTo>
                  <a:pt x="2507971" y="442741"/>
                </a:lnTo>
                <a:cubicBezTo>
                  <a:pt x="2507056" y="441827"/>
                  <a:pt x="2506371" y="440455"/>
                  <a:pt x="2505914" y="438627"/>
                </a:cubicBezTo>
                <a:lnTo>
                  <a:pt x="2507285" y="437255"/>
                </a:lnTo>
                <a:lnTo>
                  <a:pt x="2507971" y="439312"/>
                </a:lnTo>
                <a:lnTo>
                  <a:pt x="2511400" y="439998"/>
                </a:lnTo>
                <a:lnTo>
                  <a:pt x="2511400" y="435883"/>
                </a:lnTo>
                <a:lnTo>
                  <a:pt x="2517572" y="432454"/>
                </a:lnTo>
                <a:lnTo>
                  <a:pt x="2516886" y="428340"/>
                </a:lnTo>
                <a:cubicBezTo>
                  <a:pt x="2518258" y="426968"/>
                  <a:pt x="2519401" y="425825"/>
                  <a:pt x="2520315" y="424911"/>
                </a:cubicBezTo>
                <a:cubicBezTo>
                  <a:pt x="2521229" y="423996"/>
                  <a:pt x="2522144" y="423425"/>
                  <a:pt x="2523058" y="423196"/>
                </a:cubicBezTo>
                <a:cubicBezTo>
                  <a:pt x="2523973" y="422967"/>
                  <a:pt x="2525001" y="422967"/>
                  <a:pt x="2526144" y="423196"/>
                </a:cubicBezTo>
                <a:cubicBezTo>
                  <a:pt x="2527287" y="423425"/>
                  <a:pt x="2529230" y="423539"/>
                  <a:pt x="2531974" y="423539"/>
                </a:cubicBezTo>
                <a:lnTo>
                  <a:pt x="2534031" y="420110"/>
                </a:lnTo>
                <a:lnTo>
                  <a:pt x="2538832" y="417367"/>
                </a:lnTo>
                <a:lnTo>
                  <a:pt x="2538832" y="415309"/>
                </a:lnTo>
                <a:cubicBezTo>
                  <a:pt x="2539746" y="414395"/>
                  <a:pt x="2540774" y="413709"/>
                  <a:pt x="2541918" y="413252"/>
                </a:cubicBezTo>
                <a:cubicBezTo>
                  <a:pt x="2543061" y="412795"/>
                  <a:pt x="2543861" y="412338"/>
                  <a:pt x="2544318" y="411880"/>
                </a:cubicBezTo>
                <a:cubicBezTo>
                  <a:pt x="2544775" y="411423"/>
                  <a:pt x="2545575" y="411309"/>
                  <a:pt x="2546718" y="411537"/>
                </a:cubicBezTo>
                <a:cubicBezTo>
                  <a:pt x="2547862" y="411766"/>
                  <a:pt x="2549576" y="412109"/>
                  <a:pt x="2551862" y="412566"/>
                </a:cubicBezTo>
                <a:cubicBezTo>
                  <a:pt x="2553691" y="410737"/>
                  <a:pt x="2555062" y="409366"/>
                  <a:pt x="2555976" y="408451"/>
                </a:cubicBezTo>
                <a:cubicBezTo>
                  <a:pt x="2556891" y="407537"/>
                  <a:pt x="2557348" y="406851"/>
                  <a:pt x="2557348" y="406394"/>
                </a:cubicBezTo>
                <a:cubicBezTo>
                  <a:pt x="2557348" y="405937"/>
                  <a:pt x="2557806" y="405251"/>
                  <a:pt x="2558720" y="404337"/>
                </a:cubicBezTo>
                <a:lnTo>
                  <a:pt x="2545004" y="405022"/>
                </a:lnTo>
                <a:lnTo>
                  <a:pt x="2545690" y="404337"/>
                </a:lnTo>
                <a:lnTo>
                  <a:pt x="2545004" y="402965"/>
                </a:lnTo>
                <a:cubicBezTo>
                  <a:pt x="2543632" y="402965"/>
                  <a:pt x="2542260" y="402508"/>
                  <a:pt x="2540889" y="401593"/>
                </a:cubicBezTo>
                <a:close/>
                <a:moveTo>
                  <a:pt x="2290572" y="398507"/>
                </a:moveTo>
                <a:cubicBezTo>
                  <a:pt x="2290572" y="398279"/>
                  <a:pt x="2289315" y="398507"/>
                  <a:pt x="2286800" y="399193"/>
                </a:cubicBezTo>
                <a:cubicBezTo>
                  <a:pt x="2284286" y="399879"/>
                  <a:pt x="2280971" y="401136"/>
                  <a:pt x="2276856" y="402965"/>
                </a:cubicBezTo>
                <a:lnTo>
                  <a:pt x="2274799" y="399536"/>
                </a:lnTo>
                <a:lnTo>
                  <a:pt x="2274113" y="403651"/>
                </a:lnTo>
                <a:lnTo>
                  <a:pt x="2272741" y="402965"/>
                </a:lnTo>
                <a:lnTo>
                  <a:pt x="2269998" y="404337"/>
                </a:lnTo>
                <a:lnTo>
                  <a:pt x="2268627" y="403651"/>
                </a:lnTo>
                <a:lnTo>
                  <a:pt x="2266569" y="406394"/>
                </a:lnTo>
                <a:cubicBezTo>
                  <a:pt x="2263369" y="406394"/>
                  <a:pt x="2260626" y="407080"/>
                  <a:pt x="2258340" y="408451"/>
                </a:cubicBezTo>
                <a:lnTo>
                  <a:pt x="2256968" y="410509"/>
                </a:lnTo>
                <a:lnTo>
                  <a:pt x="2256282" y="409137"/>
                </a:lnTo>
                <a:cubicBezTo>
                  <a:pt x="2255825" y="409594"/>
                  <a:pt x="2255254" y="409937"/>
                  <a:pt x="2254568" y="410166"/>
                </a:cubicBezTo>
                <a:cubicBezTo>
                  <a:pt x="2253882" y="410394"/>
                  <a:pt x="2253310" y="410509"/>
                  <a:pt x="2252853" y="410509"/>
                </a:cubicBezTo>
                <a:cubicBezTo>
                  <a:pt x="2252396" y="410509"/>
                  <a:pt x="2251710" y="410852"/>
                  <a:pt x="2250796" y="411537"/>
                </a:cubicBezTo>
                <a:cubicBezTo>
                  <a:pt x="2249881" y="412223"/>
                  <a:pt x="2248738" y="413023"/>
                  <a:pt x="2247367" y="413938"/>
                </a:cubicBezTo>
                <a:cubicBezTo>
                  <a:pt x="2245995" y="414852"/>
                  <a:pt x="2244624" y="415309"/>
                  <a:pt x="2243252" y="415309"/>
                </a:cubicBezTo>
                <a:cubicBezTo>
                  <a:pt x="2241880" y="415309"/>
                  <a:pt x="2240852" y="415652"/>
                  <a:pt x="2240166" y="416338"/>
                </a:cubicBezTo>
                <a:cubicBezTo>
                  <a:pt x="2239480" y="417024"/>
                  <a:pt x="2237423" y="417938"/>
                  <a:pt x="2233994" y="419081"/>
                </a:cubicBezTo>
                <a:cubicBezTo>
                  <a:pt x="2230565" y="420224"/>
                  <a:pt x="2228050" y="421482"/>
                  <a:pt x="2226450" y="422853"/>
                </a:cubicBezTo>
                <a:cubicBezTo>
                  <a:pt x="2224850" y="424225"/>
                  <a:pt x="2223249" y="425025"/>
                  <a:pt x="2221649" y="425253"/>
                </a:cubicBezTo>
                <a:cubicBezTo>
                  <a:pt x="2220049" y="425482"/>
                  <a:pt x="2218106" y="426396"/>
                  <a:pt x="2215820" y="427997"/>
                </a:cubicBezTo>
                <a:cubicBezTo>
                  <a:pt x="2213534" y="429597"/>
                  <a:pt x="2210562" y="430968"/>
                  <a:pt x="2206905" y="432111"/>
                </a:cubicBezTo>
                <a:cubicBezTo>
                  <a:pt x="2203247" y="433254"/>
                  <a:pt x="2200618" y="434512"/>
                  <a:pt x="2199018" y="435883"/>
                </a:cubicBezTo>
                <a:cubicBezTo>
                  <a:pt x="2197418" y="437255"/>
                  <a:pt x="2194789" y="439312"/>
                  <a:pt x="2191131" y="442056"/>
                </a:cubicBezTo>
                <a:lnTo>
                  <a:pt x="2191131" y="444113"/>
                </a:lnTo>
                <a:cubicBezTo>
                  <a:pt x="2188388" y="445942"/>
                  <a:pt x="2185873" y="446856"/>
                  <a:pt x="2183587" y="446856"/>
                </a:cubicBezTo>
                <a:cubicBezTo>
                  <a:pt x="2184045" y="450514"/>
                  <a:pt x="2185416" y="454629"/>
                  <a:pt x="2187702" y="459201"/>
                </a:cubicBezTo>
                <a:cubicBezTo>
                  <a:pt x="2189988" y="463773"/>
                  <a:pt x="2192046" y="469145"/>
                  <a:pt x="2193874" y="475317"/>
                </a:cubicBezTo>
                <a:cubicBezTo>
                  <a:pt x="2195703" y="481489"/>
                  <a:pt x="2197532" y="486633"/>
                  <a:pt x="2199361" y="490747"/>
                </a:cubicBezTo>
                <a:cubicBezTo>
                  <a:pt x="2201190" y="494862"/>
                  <a:pt x="2202561" y="497834"/>
                  <a:pt x="2203476" y="499663"/>
                </a:cubicBezTo>
                <a:lnTo>
                  <a:pt x="2205533" y="498291"/>
                </a:lnTo>
                <a:cubicBezTo>
                  <a:pt x="2206905" y="501034"/>
                  <a:pt x="2209190" y="502406"/>
                  <a:pt x="2212391" y="502406"/>
                </a:cubicBezTo>
                <a:lnTo>
                  <a:pt x="2212391" y="497605"/>
                </a:lnTo>
                <a:lnTo>
                  <a:pt x="2208276" y="496920"/>
                </a:lnTo>
                <a:cubicBezTo>
                  <a:pt x="2209648" y="496005"/>
                  <a:pt x="2211248" y="495548"/>
                  <a:pt x="2213077" y="495548"/>
                </a:cubicBezTo>
                <a:lnTo>
                  <a:pt x="2210334" y="494176"/>
                </a:lnTo>
                <a:cubicBezTo>
                  <a:pt x="2210791" y="493719"/>
                  <a:pt x="2211134" y="493376"/>
                  <a:pt x="2211362" y="493148"/>
                </a:cubicBezTo>
                <a:cubicBezTo>
                  <a:pt x="2211591" y="492919"/>
                  <a:pt x="2211934" y="492805"/>
                  <a:pt x="2212391" y="492805"/>
                </a:cubicBezTo>
                <a:cubicBezTo>
                  <a:pt x="2212848" y="492805"/>
                  <a:pt x="2213534" y="492576"/>
                  <a:pt x="2214448" y="492119"/>
                </a:cubicBezTo>
                <a:lnTo>
                  <a:pt x="2213077" y="490062"/>
                </a:lnTo>
                <a:lnTo>
                  <a:pt x="2210334" y="482518"/>
                </a:lnTo>
                <a:lnTo>
                  <a:pt x="2212391" y="479089"/>
                </a:lnTo>
                <a:lnTo>
                  <a:pt x="2208962" y="476346"/>
                </a:lnTo>
                <a:cubicBezTo>
                  <a:pt x="2210334" y="477260"/>
                  <a:pt x="2211934" y="477717"/>
                  <a:pt x="2213763" y="477717"/>
                </a:cubicBezTo>
                <a:lnTo>
                  <a:pt x="2213077" y="474974"/>
                </a:lnTo>
                <a:lnTo>
                  <a:pt x="2211019" y="473602"/>
                </a:lnTo>
                <a:cubicBezTo>
                  <a:pt x="2207819" y="467659"/>
                  <a:pt x="2208276" y="461944"/>
                  <a:pt x="2212391" y="456457"/>
                </a:cubicBezTo>
                <a:lnTo>
                  <a:pt x="2214448" y="456457"/>
                </a:lnTo>
                <a:lnTo>
                  <a:pt x="2212391" y="457829"/>
                </a:lnTo>
                <a:lnTo>
                  <a:pt x="2214448" y="459201"/>
                </a:lnTo>
                <a:lnTo>
                  <a:pt x="2214448" y="463315"/>
                </a:lnTo>
                <a:lnTo>
                  <a:pt x="2217192" y="463315"/>
                </a:lnTo>
                <a:lnTo>
                  <a:pt x="2213077" y="466059"/>
                </a:lnTo>
                <a:lnTo>
                  <a:pt x="2211705" y="470859"/>
                </a:lnTo>
                <a:lnTo>
                  <a:pt x="2215820" y="476346"/>
                </a:lnTo>
                <a:cubicBezTo>
                  <a:pt x="2214906" y="474517"/>
                  <a:pt x="2214448" y="473259"/>
                  <a:pt x="2214448" y="472574"/>
                </a:cubicBezTo>
                <a:cubicBezTo>
                  <a:pt x="2214448" y="471888"/>
                  <a:pt x="2215020" y="470631"/>
                  <a:pt x="2216163" y="468802"/>
                </a:cubicBezTo>
                <a:cubicBezTo>
                  <a:pt x="2217306" y="466973"/>
                  <a:pt x="2217992" y="465601"/>
                  <a:pt x="2218220" y="464687"/>
                </a:cubicBezTo>
                <a:cubicBezTo>
                  <a:pt x="2218449" y="463773"/>
                  <a:pt x="2218678" y="462972"/>
                  <a:pt x="2218906" y="462287"/>
                </a:cubicBezTo>
                <a:cubicBezTo>
                  <a:pt x="2219135" y="461601"/>
                  <a:pt x="2219935" y="460801"/>
                  <a:pt x="2221306" y="459886"/>
                </a:cubicBezTo>
                <a:lnTo>
                  <a:pt x="2222678" y="459886"/>
                </a:lnTo>
                <a:lnTo>
                  <a:pt x="2225421" y="456457"/>
                </a:lnTo>
                <a:lnTo>
                  <a:pt x="2229536" y="455772"/>
                </a:lnTo>
                <a:lnTo>
                  <a:pt x="2230222" y="453714"/>
                </a:lnTo>
                <a:lnTo>
                  <a:pt x="2230908" y="455086"/>
                </a:lnTo>
                <a:cubicBezTo>
                  <a:pt x="2233194" y="455086"/>
                  <a:pt x="2235365" y="455200"/>
                  <a:pt x="2237423" y="455429"/>
                </a:cubicBezTo>
                <a:cubicBezTo>
                  <a:pt x="2239480" y="455657"/>
                  <a:pt x="2241080" y="455772"/>
                  <a:pt x="2242223" y="455772"/>
                </a:cubicBezTo>
                <a:cubicBezTo>
                  <a:pt x="2243366" y="455772"/>
                  <a:pt x="2244166" y="455543"/>
                  <a:pt x="2244624" y="455086"/>
                </a:cubicBezTo>
                <a:lnTo>
                  <a:pt x="2247367" y="457829"/>
                </a:lnTo>
                <a:cubicBezTo>
                  <a:pt x="2254682" y="449142"/>
                  <a:pt x="2260626" y="442856"/>
                  <a:pt x="2265198" y="438969"/>
                </a:cubicBezTo>
                <a:cubicBezTo>
                  <a:pt x="2269770" y="435083"/>
                  <a:pt x="2275027" y="428225"/>
                  <a:pt x="2280971" y="418395"/>
                </a:cubicBezTo>
                <a:cubicBezTo>
                  <a:pt x="2286915" y="408566"/>
                  <a:pt x="2290001" y="403079"/>
                  <a:pt x="2290229" y="401936"/>
                </a:cubicBezTo>
                <a:cubicBezTo>
                  <a:pt x="2290458" y="400793"/>
                  <a:pt x="2290801" y="399765"/>
                  <a:pt x="2291258" y="398850"/>
                </a:cubicBezTo>
                <a:cubicBezTo>
                  <a:pt x="2290801" y="398850"/>
                  <a:pt x="2290572" y="398736"/>
                  <a:pt x="2290572" y="398507"/>
                </a:cubicBezTo>
                <a:close/>
                <a:moveTo>
                  <a:pt x="2281094" y="392630"/>
                </a:moveTo>
                <a:lnTo>
                  <a:pt x="2274556" y="394406"/>
                </a:lnTo>
                <a:lnTo>
                  <a:pt x="2276170" y="393707"/>
                </a:lnTo>
                <a:close/>
                <a:moveTo>
                  <a:pt x="2293315" y="386506"/>
                </a:moveTo>
                <a:cubicBezTo>
                  <a:pt x="2286457" y="387877"/>
                  <a:pt x="2280514" y="389363"/>
                  <a:pt x="2275485" y="390963"/>
                </a:cubicBezTo>
                <a:cubicBezTo>
                  <a:pt x="2270455" y="392564"/>
                  <a:pt x="2267255" y="393592"/>
                  <a:pt x="2265883" y="394050"/>
                </a:cubicBezTo>
                <a:cubicBezTo>
                  <a:pt x="2264512" y="394507"/>
                  <a:pt x="2262683" y="394964"/>
                  <a:pt x="2260397" y="395421"/>
                </a:cubicBezTo>
                <a:lnTo>
                  <a:pt x="2260397" y="394050"/>
                </a:lnTo>
                <a:cubicBezTo>
                  <a:pt x="2259483" y="394050"/>
                  <a:pt x="2258797" y="394050"/>
                  <a:pt x="2258340" y="394050"/>
                </a:cubicBezTo>
                <a:cubicBezTo>
                  <a:pt x="2257882" y="394050"/>
                  <a:pt x="2256968" y="394621"/>
                  <a:pt x="2255596" y="395764"/>
                </a:cubicBezTo>
                <a:cubicBezTo>
                  <a:pt x="2254225" y="396907"/>
                  <a:pt x="2252510" y="397593"/>
                  <a:pt x="2250453" y="397821"/>
                </a:cubicBezTo>
                <a:cubicBezTo>
                  <a:pt x="2248396" y="398050"/>
                  <a:pt x="2246224" y="398964"/>
                  <a:pt x="2243938" y="400565"/>
                </a:cubicBezTo>
                <a:cubicBezTo>
                  <a:pt x="2241652" y="402165"/>
                  <a:pt x="2238451" y="403308"/>
                  <a:pt x="2234337" y="403994"/>
                </a:cubicBezTo>
                <a:cubicBezTo>
                  <a:pt x="2230222" y="404679"/>
                  <a:pt x="2224735" y="406965"/>
                  <a:pt x="2217877" y="410852"/>
                </a:cubicBezTo>
                <a:cubicBezTo>
                  <a:pt x="2211019" y="414738"/>
                  <a:pt x="2207362" y="417138"/>
                  <a:pt x="2206905" y="418053"/>
                </a:cubicBezTo>
                <a:cubicBezTo>
                  <a:pt x="2208276" y="418053"/>
                  <a:pt x="2209876" y="417595"/>
                  <a:pt x="2211705" y="416681"/>
                </a:cubicBezTo>
                <a:cubicBezTo>
                  <a:pt x="2213534" y="415767"/>
                  <a:pt x="2215820" y="414852"/>
                  <a:pt x="2218563" y="413938"/>
                </a:cubicBezTo>
                <a:cubicBezTo>
                  <a:pt x="2221306" y="413023"/>
                  <a:pt x="2223707" y="411995"/>
                  <a:pt x="2225764" y="410852"/>
                </a:cubicBezTo>
                <a:cubicBezTo>
                  <a:pt x="2227821" y="409709"/>
                  <a:pt x="2229536" y="408794"/>
                  <a:pt x="2230908" y="408108"/>
                </a:cubicBezTo>
                <a:cubicBezTo>
                  <a:pt x="2232279" y="407423"/>
                  <a:pt x="2233651" y="406623"/>
                  <a:pt x="2235022" y="405708"/>
                </a:cubicBezTo>
                <a:lnTo>
                  <a:pt x="2234337" y="409137"/>
                </a:lnTo>
                <a:cubicBezTo>
                  <a:pt x="2226107" y="413709"/>
                  <a:pt x="2219820" y="416795"/>
                  <a:pt x="2215477" y="418395"/>
                </a:cubicBezTo>
                <a:cubicBezTo>
                  <a:pt x="2211134" y="419996"/>
                  <a:pt x="2208733" y="421139"/>
                  <a:pt x="2208276" y="421824"/>
                </a:cubicBezTo>
                <a:cubicBezTo>
                  <a:pt x="2207819" y="422510"/>
                  <a:pt x="2206905" y="423539"/>
                  <a:pt x="2205533" y="424911"/>
                </a:cubicBezTo>
                <a:cubicBezTo>
                  <a:pt x="2207819" y="424911"/>
                  <a:pt x="2210219" y="424453"/>
                  <a:pt x="2212734" y="423539"/>
                </a:cubicBezTo>
                <a:cubicBezTo>
                  <a:pt x="2215249" y="422625"/>
                  <a:pt x="2216963" y="422167"/>
                  <a:pt x="2217877" y="422167"/>
                </a:cubicBezTo>
                <a:lnTo>
                  <a:pt x="2218563" y="420110"/>
                </a:lnTo>
                <a:cubicBezTo>
                  <a:pt x="2224507" y="419653"/>
                  <a:pt x="2229765" y="417138"/>
                  <a:pt x="2234337" y="412566"/>
                </a:cubicBezTo>
                <a:lnTo>
                  <a:pt x="2231593" y="412566"/>
                </a:lnTo>
                <a:lnTo>
                  <a:pt x="2235708" y="410509"/>
                </a:lnTo>
                <a:lnTo>
                  <a:pt x="2235708" y="411880"/>
                </a:lnTo>
                <a:lnTo>
                  <a:pt x="2239823" y="412566"/>
                </a:lnTo>
                <a:lnTo>
                  <a:pt x="2240509" y="409137"/>
                </a:lnTo>
                <a:lnTo>
                  <a:pt x="2246681" y="409137"/>
                </a:lnTo>
                <a:lnTo>
                  <a:pt x="2247367" y="407080"/>
                </a:lnTo>
                <a:cubicBezTo>
                  <a:pt x="2251024" y="406623"/>
                  <a:pt x="2255025" y="405480"/>
                  <a:pt x="2259368" y="403651"/>
                </a:cubicBezTo>
                <a:cubicBezTo>
                  <a:pt x="2263712" y="401822"/>
                  <a:pt x="2266341" y="400679"/>
                  <a:pt x="2267255" y="400222"/>
                </a:cubicBezTo>
                <a:cubicBezTo>
                  <a:pt x="2266798" y="399765"/>
                  <a:pt x="2266226" y="399307"/>
                  <a:pt x="2265541" y="398850"/>
                </a:cubicBezTo>
                <a:cubicBezTo>
                  <a:pt x="2264855" y="398393"/>
                  <a:pt x="2263254" y="398393"/>
                  <a:pt x="2260740" y="398850"/>
                </a:cubicBezTo>
                <a:cubicBezTo>
                  <a:pt x="2258225" y="399307"/>
                  <a:pt x="2255368" y="400222"/>
                  <a:pt x="2252167" y="401593"/>
                </a:cubicBezTo>
                <a:cubicBezTo>
                  <a:pt x="2248967" y="402965"/>
                  <a:pt x="2244395" y="405251"/>
                  <a:pt x="2238451" y="408451"/>
                </a:cubicBezTo>
                <a:lnTo>
                  <a:pt x="2236394" y="405708"/>
                </a:lnTo>
                <a:lnTo>
                  <a:pt x="2241195" y="403651"/>
                </a:lnTo>
                <a:lnTo>
                  <a:pt x="2242566" y="404337"/>
                </a:lnTo>
                <a:lnTo>
                  <a:pt x="2243938" y="402965"/>
                </a:lnTo>
                <a:cubicBezTo>
                  <a:pt x="2245767" y="402051"/>
                  <a:pt x="2252625" y="400107"/>
                  <a:pt x="2264512" y="397136"/>
                </a:cubicBezTo>
                <a:lnTo>
                  <a:pt x="2274556" y="394406"/>
                </a:lnTo>
                <a:lnTo>
                  <a:pt x="2265883" y="398164"/>
                </a:lnTo>
                <a:cubicBezTo>
                  <a:pt x="2267255" y="398164"/>
                  <a:pt x="2268855" y="398279"/>
                  <a:pt x="2270684" y="398507"/>
                </a:cubicBezTo>
                <a:cubicBezTo>
                  <a:pt x="2272513" y="398736"/>
                  <a:pt x="2276399" y="398279"/>
                  <a:pt x="2282343" y="397136"/>
                </a:cubicBezTo>
                <a:cubicBezTo>
                  <a:pt x="2288286" y="395993"/>
                  <a:pt x="2291715" y="395193"/>
                  <a:pt x="2292630" y="394735"/>
                </a:cubicBezTo>
                <a:cubicBezTo>
                  <a:pt x="2293544" y="394278"/>
                  <a:pt x="2294230" y="393592"/>
                  <a:pt x="2294687" y="392678"/>
                </a:cubicBezTo>
                <a:lnTo>
                  <a:pt x="2293315" y="392678"/>
                </a:lnTo>
                <a:lnTo>
                  <a:pt x="2295373" y="390621"/>
                </a:lnTo>
                <a:lnTo>
                  <a:pt x="2294687" y="389935"/>
                </a:lnTo>
                <a:cubicBezTo>
                  <a:pt x="2291944" y="390392"/>
                  <a:pt x="2289429" y="390849"/>
                  <a:pt x="2287143" y="391306"/>
                </a:cubicBezTo>
                <a:lnTo>
                  <a:pt x="2281094" y="392630"/>
                </a:lnTo>
                <a:lnTo>
                  <a:pt x="2296059" y="388563"/>
                </a:lnTo>
                <a:lnTo>
                  <a:pt x="2296744" y="387192"/>
                </a:lnTo>
                <a:close/>
                <a:moveTo>
                  <a:pt x="1836573" y="386506"/>
                </a:moveTo>
                <a:lnTo>
                  <a:pt x="1831086" y="397479"/>
                </a:lnTo>
                <a:lnTo>
                  <a:pt x="1833144" y="398164"/>
                </a:lnTo>
                <a:lnTo>
                  <a:pt x="1826971" y="398850"/>
                </a:lnTo>
                <a:lnTo>
                  <a:pt x="1828343" y="402279"/>
                </a:lnTo>
                <a:lnTo>
                  <a:pt x="1826971" y="405708"/>
                </a:lnTo>
                <a:lnTo>
                  <a:pt x="1832458" y="409823"/>
                </a:lnTo>
                <a:lnTo>
                  <a:pt x="1837944" y="386506"/>
                </a:lnTo>
                <a:close/>
                <a:moveTo>
                  <a:pt x="1786509" y="385820"/>
                </a:moveTo>
                <a:cubicBezTo>
                  <a:pt x="1780566" y="386277"/>
                  <a:pt x="1775536" y="386391"/>
                  <a:pt x="1771422" y="386163"/>
                </a:cubicBezTo>
                <a:cubicBezTo>
                  <a:pt x="1767307" y="385934"/>
                  <a:pt x="1761706" y="386391"/>
                  <a:pt x="1754620" y="387534"/>
                </a:cubicBezTo>
                <a:cubicBezTo>
                  <a:pt x="1747533" y="388677"/>
                  <a:pt x="1736446" y="390163"/>
                  <a:pt x="1721358" y="391992"/>
                </a:cubicBezTo>
                <a:lnTo>
                  <a:pt x="1722730" y="390621"/>
                </a:lnTo>
                <a:cubicBezTo>
                  <a:pt x="1720444" y="390163"/>
                  <a:pt x="1718386" y="390163"/>
                  <a:pt x="1716558" y="390621"/>
                </a:cubicBezTo>
                <a:cubicBezTo>
                  <a:pt x="1714729" y="391078"/>
                  <a:pt x="1711643" y="391535"/>
                  <a:pt x="1707299" y="391992"/>
                </a:cubicBezTo>
                <a:cubicBezTo>
                  <a:pt x="1702956" y="392449"/>
                  <a:pt x="1697470" y="393592"/>
                  <a:pt x="1690840" y="395421"/>
                </a:cubicBezTo>
                <a:cubicBezTo>
                  <a:pt x="1684211" y="397250"/>
                  <a:pt x="1680210" y="398164"/>
                  <a:pt x="1678839" y="398164"/>
                </a:cubicBezTo>
                <a:cubicBezTo>
                  <a:pt x="1677467" y="398164"/>
                  <a:pt x="1676324" y="397936"/>
                  <a:pt x="1675410" y="397479"/>
                </a:cubicBezTo>
                <a:lnTo>
                  <a:pt x="1672666" y="400222"/>
                </a:lnTo>
                <a:lnTo>
                  <a:pt x="1680210" y="402965"/>
                </a:lnTo>
                <a:lnTo>
                  <a:pt x="1680896" y="400222"/>
                </a:lnTo>
                <a:lnTo>
                  <a:pt x="1685697" y="398164"/>
                </a:lnTo>
                <a:cubicBezTo>
                  <a:pt x="1693012" y="402279"/>
                  <a:pt x="1704556" y="409251"/>
                  <a:pt x="1720330" y="419081"/>
                </a:cubicBezTo>
                <a:cubicBezTo>
                  <a:pt x="1736103" y="428911"/>
                  <a:pt x="1746961" y="436341"/>
                  <a:pt x="1752905" y="441370"/>
                </a:cubicBezTo>
                <a:cubicBezTo>
                  <a:pt x="1750162" y="441370"/>
                  <a:pt x="1747876" y="441598"/>
                  <a:pt x="1746047" y="442056"/>
                </a:cubicBezTo>
                <a:cubicBezTo>
                  <a:pt x="1744218" y="442513"/>
                  <a:pt x="1741475" y="444684"/>
                  <a:pt x="1737817" y="448571"/>
                </a:cubicBezTo>
                <a:cubicBezTo>
                  <a:pt x="1734160" y="452457"/>
                  <a:pt x="1730731" y="454286"/>
                  <a:pt x="1727530" y="454057"/>
                </a:cubicBezTo>
                <a:cubicBezTo>
                  <a:pt x="1724330" y="453828"/>
                  <a:pt x="1721930" y="453828"/>
                  <a:pt x="1720330" y="454057"/>
                </a:cubicBezTo>
                <a:cubicBezTo>
                  <a:pt x="1718729" y="454286"/>
                  <a:pt x="1715872" y="455314"/>
                  <a:pt x="1711757" y="457143"/>
                </a:cubicBezTo>
                <a:lnTo>
                  <a:pt x="1710385" y="462630"/>
                </a:lnTo>
                <a:cubicBezTo>
                  <a:pt x="1708557" y="462630"/>
                  <a:pt x="1706956" y="462630"/>
                  <a:pt x="1705585" y="462630"/>
                </a:cubicBezTo>
                <a:cubicBezTo>
                  <a:pt x="1704213" y="462630"/>
                  <a:pt x="1702613" y="461944"/>
                  <a:pt x="1700784" y="460572"/>
                </a:cubicBezTo>
                <a:cubicBezTo>
                  <a:pt x="1698955" y="459201"/>
                  <a:pt x="1696441" y="456915"/>
                  <a:pt x="1693240" y="453714"/>
                </a:cubicBezTo>
                <a:lnTo>
                  <a:pt x="1697355" y="451657"/>
                </a:lnTo>
                <a:lnTo>
                  <a:pt x="1695298" y="446170"/>
                </a:lnTo>
                <a:lnTo>
                  <a:pt x="1689126" y="447542"/>
                </a:lnTo>
                <a:cubicBezTo>
                  <a:pt x="1688668" y="443427"/>
                  <a:pt x="1687297" y="440341"/>
                  <a:pt x="1685011" y="438284"/>
                </a:cubicBezTo>
                <a:cubicBezTo>
                  <a:pt x="1682725" y="436226"/>
                  <a:pt x="1680668" y="433369"/>
                  <a:pt x="1678839" y="429711"/>
                </a:cubicBezTo>
                <a:cubicBezTo>
                  <a:pt x="1677010" y="426054"/>
                  <a:pt x="1674724" y="422967"/>
                  <a:pt x="1671981" y="420453"/>
                </a:cubicBezTo>
                <a:cubicBezTo>
                  <a:pt x="1669237" y="417938"/>
                  <a:pt x="1667637" y="415081"/>
                  <a:pt x="1667180" y="411880"/>
                </a:cubicBezTo>
                <a:lnTo>
                  <a:pt x="1671981" y="413252"/>
                </a:lnTo>
                <a:lnTo>
                  <a:pt x="1669923" y="407766"/>
                </a:lnTo>
                <a:lnTo>
                  <a:pt x="1671981" y="407766"/>
                </a:lnTo>
                <a:lnTo>
                  <a:pt x="1672666" y="398850"/>
                </a:lnTo>
                <a:lnTo>
                  <a:pt x="1663751" y="400908"/>
                </a:lnTo>
                <a:cubicBezTo>
                  <a:pt x="1657807" y="406851"/>
                  <a:pt x="1654378" y="413938"/>
                  <a:pt x="1653464" y="422167"/>
                </a:cubicBezTo>
                <a:lnTo>
                  <a:pt x="1650721" y="423539"/>
                </a:lnTo>
                <a:lnTo>
                  <a:pt x="1651407" y="425596"/>
                </a:lnTo>
                <a:lnTo>
                  <a:pt x="1644549" y="435198"/>
                </a:lnTo>
                <a:lnTo>
                  <a:pt x="1640434" y="434512"/>
                </a:lnTo>
                <a:lnTo>
                  <a:pt x="1640434" y="430397"/>
                </a:lnTo>
                <a:lnTo>
                  <a:pt x="1630833" y="442741"/>
                </a:lnTo>
                <a:lnTo>
                  <a:pt x="1638376" y="439998"/>
                </a:lnTo>
                <a:lnTo>
                  <a:pt x="1641805" y="445485"/>
                </a:lnTo>
                <a:cubicBezTo>
                  <a:pt x="1632204" y="460115"/>
                  <a:pt x="1622374" y="474517"/>
                  <a:pt x="1612316" y="488690"/>
                </a:cubicBezTo>
                <a:lnTo>
                  <a:pt x="1604086" y="492119"/>
                </a:lnTo>
                <a:cubicBezTo>
                  <a:pt x="1657122" y="477946"/>
                  <a:pt x="1693698" y="469602"/>
                  <a:pt x="1713814" y="467087"/>
                </a:cubicBezTo>
                <a:cubicBezTo>
                  <a:pt x="1733931" y="464573"/>
                  <a:pt x="1746733" y="463201"/>
                  <a:pt x="1752219" y="462972"/>
                </a:cubicBezTo>
                <a:cubicBezTo>
                  <a:pt x="1757706" y="462744"/>
                  <a:pt x="1763878" y="462630"/>
                  <a:pt x="1770736" y="462630"/>
                </a:cubicBezTo>
                <a:lnTo>
                  <a:pt x="1774165" y="455772"/>
                </a:lnTo>
                <a:cubicBezTo>
                  <a:pt x="1772793" y="454400"/>
                  <a:pt x="1772450" y="451542"/>
                  <a:pt x="1773136" y="447199"/>
                </a:cubicBezTo>
                <a:cubicBezTo>
                  <a:pt x="1773822" y="442856"/>
                  <a:pt x="1773708" y="438512"/>
                  <a:pt x="1772793" y="434169"/>
                </a:cubicBezTo>
                <a:cubicBezTo>
                  <a:pt x="1771879" y="429825"/>
                  <a:pt x="1770736" y="425825"/>
                  <a:pt x="1769364" y="422167"/>
                </a:cubicBezTo>
                <a:lnTo>
                  <a:pt x="1771422" y="423539"/>
                </a:lnTo>
                <a:lnTo>
                  <a:pt x="1774165" y="425596"/>
                </a:lnTo>
                <a:lnTo>
                  <a:pt x="1776908" y="427654"/>
                </a:lnTo>
                <a:cubicBezTo>
                  <a:pt x="1777822" y="425825"/>
                  <a:pt x="1779194" y="422053"/>
                  <a:pt x="1781023" y="416338"/>
                </a:cubicBezTo>
                <a:cubicBezTo>
                  <a:pt x="1782852" y="410623"/>
                  <a:pt x="1785595" y="402051"/>
                  <a:pt x="1789253" y="390621"/>
                </a:cubicBezTo>
                <a:lnTo>
                  <a:pt x="1785138" y="396793"/>
                </a:lnTo>
                <a:lnTo>
                  <a:pt x="1783766" y="396107"/>
                </a:lnTo>
                <a:close/>
                <a:moveTo>
                  <a:pt x="2379040" y="335071"/>
                </a:moveTo>
                <a:cubicBezTo>
                  <a:pt x="2381784" y="337357"/>
                  <a:pt x="2384184" y="339071"/>
                  <a:pt x="2386241" y="340214"/>
                </a:cubicBezTo>
                <a:cubicBezTo>
                  <a:pt x="2388299" y="341357"/>
                  <a:pt x="2390356" y="342157"/>
                  <a:pt x="2392413" y="342615"/>
                </a:cubicBezTo>
                <a:cubicBezTo>
                  <a:pt x="2394471" y="343072"/>
                  <a:pt x="2397557" y="344901"/>
                  <a:pt x="2401672" y="348101"/>
                </a:cubicBezTo>
                <a:cubicBezTo>
                  <a:pt x="2405786" y="351301"/>
                  <a:pt x="2412416" y="353816"/>
                  <a:pt x="2421560" y="355645"/>
                </a:cubicBezTo>
                <a:cubicBezTo>
                  <a:pt x="2430704" y="357474"/>
                  <a:pt x="2442020" y="359074"/>
                  <a:pt x="2455507" y="360445"/>
                </a:cubicBezTo>
                <a:cubicBezTo>
                  <a:pt x="2468995" y="361817"/>
                  <a:pt x="2483625" y="362274"/>
                  <a:pt x="2499398" y="361817"/>
                </a:cubicBezTo>
                <a:cubicBezTo>
                  <a:pt x="2515172" y="361360"/>
                  <a:pt x="2532888" y="360102"/>
                  <a:pt x="2552548" y="358045"/>
                </a:cubicBezTo>
                <a:cubicBezTo>
                  <a:pt x="2572207" y="355988"/>
                  <a:pt x="2582952" y="354616"/>
                  <a:pt x="2584780" y="353930"/>
                </a:cubicBezTo>
                <a:cubicBezTo>
                  <a:pt x="2586609" y="353244"/>
                  <a:pt x="2588666" y="352673"/>
                  <a:pt x="2590952" y="352216"/>
                </a:cubicBezTo>
                <a:cubicBezTo>
                  <a:pt x="2593238" y="351759"/>
                  <a:pt x="2595182" y="350616"/>
                  <a:pt x="2596782" y="348787"/>
                </a:cubicBezTo>
                <a:cubicBezTo>
                  <a:pt x="2598382" y="346958"/>
                  <a:pt x="2600096" y="346044"/>
                  <a:pt x="2601925" y="346044"/>
                </a:cubicBezTo>
                <a:cubicBezTo>
                  <a:pt x="2603754" y="346044"/>
                  <a:pt x="2605354" y="345929"/>
                  <a:pt x="2606726" y="345701"/>
                </a:cubicBezTo>
                <a:cubicBezTo>
                  <a:pt x="2608098" y="345472"/>
                  <a:pt x="2609469" y="344901"/>
                  <a:pt x="2610841" y="343986"/>
                </a:cubicBezTo>
                <a:lnTo>
                  <a:pt x="2610155" y="341929"/>
                </a:lnTo>
                <a:cubicBezTo>
                  <a:pt x="2610612" y="341929"/>
                  <a:pt x="2610955" y="341929"/>
                  <a:pt x="2611184" y="341929"/>
                </a:cubicBezTo>
                <a:cubicBezTo>
                  <a:pt x="2611412" y="341929"/>
                  <a:pt x="2611641" y="342157"/>
                  <a:pt x="2611870" y="342615"/>
                </a:cubicBezTo>
                <a:cubicBezTo>
                  <a:pt x="2612098" y="343072"/>
                  <a:pt x="2612441" y="343300"/>
                  <a:pt x="2612898" y="343300"/>
                </a:cubicBezTo>
                <a:lnTo>
                  <a:pt x="2615641" y="345358"/>
                </a:lnTo>
                <a:cubicBezTo>
                  <a:pt x="2617013" y="344443"/>
                  <a:pt x="2619070" y="343300"/>
                  <a:pt x="2621814" y="341929"/>
                </a:cubicBezTo>
                <a:cubicBezTo>
                  <a:pt x="2624557" y="340557"/>
                  <a:pt x="2626271" y="339986"/>
                  <a:pt x="2626957" y="340214"/>
                </a:cubicBezTo>
                <a:cubicBezTo>
                  <a:pt x="2627643" y="340443"/>
                  <a:pt x="2628786" y="340900"/>
                  <a:pt x="2630386" y="341586"/>
                </a:cubicBezTo>
                <a:cubicBezTo>
                  <a:pt x="2631986" y="342272"/>
                  <a:pt x="2633244" y="342615"/>
                  <a:pt x="2634158" y="342615"/>
                </a:cubicBezTo>
                <a:lnTo>
                  <a:pt x="2636215" y="340557"/>
                </a:lnTo>
                <a:lnTo>
                  <a:pt x="2639644" y="343300"/>
                </a:lnTo>
                <a:cubicBezTo>
                  <a:pt x="2641473" y="341472"/>
                  <a:pt x="2643530" y="341014"/>
                  <a:pt x="2645816" y="341929"/>
                </a:cubicBezTo>
                <a:lnTo>
                  <a:pt x="2649245" y="347415"/>
                </a:lnTo>
                <a:lnTo>
                  <a:pt x="2655418" y="348101"/>
                </a:lnTo>
                <a:lnTo>
                  <a:pt x="2656789" y="347415"/>
                </a:lnTo>
                <a:lnTo>
                  <a:pt x="2659532" y="343986"/>
                </a:lnTo>
                <a:cubicBezTo>
                  <a:pt x="2660447" y="346272"/>
                  <a:pt x="2660904" y="348330"/>
                  <a:pt x="2660904" y="350158"/>
                </a:cubicBezTo>
                <a:lnTo>
                  <a:pt x="2666390" y="351530"/>
                </a:lnTo>
                <a:lnTo>
                  <a:pt x="2667762" y="354959"/>
                </a:lnTo>
                <a:lnTo>
                  <a:pt x="2669819" y="354959"/>
                </a:lnTo>
                <a:lnTo>
                  <a:pt x="2668448" y="356331"/>
                </a:lnTo>
                <a:lnTo>
                  <a:pt x="2671191" y="358388"/>
                </a:lnTo>
                <a:lnTo>
                  <a:pt x="2673934" y="355645"/>
                </a:lnTo>
                <a:lnTo>
                  <a:pt x="2678735" y="361131"/>
                </a:lnTo>
                <a:cubicBezTo>
                  <a:pt x="2681478" y="362046"/>
                  <a:pt x="2683421" y="362960"/>
                  <a:pt x="2684564" y="363874"/>
                </a:cubicBezTo>
                <a:cubicBezTo>
                  <a:pt x="2685707" y="364789"/>
                  <a:pt x="2688336" y="366160"/>
                  <a:pt x="2692451" y="367989"/>
                </a:cubicBezTo>
                <a:cubicBezTo>
                  <a:pt x="2696566" y="369818"/>
                  <a:pt x="2699309" y="371418"/>
                  <a:pt x="2700680" y="372790"/>
                </a:cubicBezTo>
                <a:cubicBezTo>
                  <a:pt x="2701138" y="374161"/>
                  <a:pt x="2702166" y="375647"/>
                  <a:pt x="2703766" y="377247"/>
                </a:cubicBezTo>
                <a:cubicBezTo>
                  <a:pt x="2705366" y="378848"/>
                  <a:pt x="2705938" y="381134"/>
                  <a:pt x="2705481" y="384105"/>
                </a:cubicBezTo>
                <a:cubicBezTo>
                  <a:pt x="2705024" y="387077"/>
                  <a:pt x="2704567" y="389135"/>
                  <a:pt x="2704110" y="390278"/>
                </a:cubicBezTo>
                <a:cubicBezTo>
                  <a:pt x="2703652" y="391421"/>
                  <a:pt x="2702738" y="392907"/>
                  <a:pt x="2701366" y="394735"/>
                </a:cubicBezTo>
                <a:lnTo>
                  <a:pt x="2702738" y="397479"/>
                </a:lnTo>
                <a:lnTo>
                  <a:pt x="2699994" y="401593"/>
                </a:lnTo>
                <a:lnTo>
                  <a:pt x="2697937" y="400222"/>
                </a:lnTo>
                <a:lnTo>
                  <a:pt x="2694508" y="405022"/>
                </a:lnTo>
                <a:cubicBezTo>
                  <a:pt x="2694051" y="405937"/>
                  <a:pt x="2693480" y="406737"/>
                  <a:pt x="2692794" y="407423"/>
                </a:cubicBezTo>
                <a:cubicBezTo>
                  <a:pt x="2692108" y="408108"/>
                  <a:pt x="2691080" y="408566"/>
                  <a:pt x="2689708" y="408794"/>
                </a:cubicBezTo>
                <a:cubicBezTo>
                  <a:pt x="2688336" y="409023"/>
                  <a:pt x="2687193" y="409137"/>
                  <a:pt x="2686278" y="409137"/>
                </a:cubicBezTo>
                <a:cubicBezTo>
                  <a:pt x="2685364" y="409137"/>
                  <a:pt x="2684679" y="408909"/>
                  <a:pt x="2684222" y="408451"/>
                </a:cubicBezTo>
                <a:cubicBezTo>
                  <a:pt x="2680564" y="409823"/>
                  <a:pt x="2677820" y="410623"/>
                  <a:pt x="2675992" y="410852"/>
                </a:cubicBezTo>
                <a:cubicBezTo>
                  <a:pt x="2674163" y="411080"/>
                  <a:pt x="2672791" y="411766"/>
                  <a:pt x="2671877" y="412909"/>
                </a:cubicBezTo>
                <a:cubicBezTo>
                  <a:pt x="2670962" y="414052"/>
                  <a:pt x="2668905" y="414852"/>
                  <a:pt x="2665705" y="415309"/>
                </a:cubicBezTo>
                <a:cubicBezTo>
                  <a:pt x="2662504" y="415767"/>
                  <a:pt x="2660104" y="416681"/>
                  <a:pt x="2658504" y="418053"/>
                </a:cubicBezTo>
                <a:cubicBezTo>
                  <a:pt x="2656904" y="419424"/>
                  <a:pt x="2654504" y="421024"/>
                  <a:pt x="2651303" y="422853"/>
                </a:cubicBezTo>
                <a:lnTo>
                  <a:pt x="2649245" y="421482"/>
                </a:lnTo>
                <a:cubicBezTo>
                  <a:pt x="2641016" y="427882"/>
                  <a:pt x="2632329" y="433826"/>
                  <a:pt x="2623185" y="439312"/>
                </a:cubicBezTo>
                <a:lnTo>
                  <a:pt x="2622499" y="439998"/>
                </a:lnTo>
                <a:lnTo>
                  <a:pt x="2615641" y="447542"/>
                </a:lnTo>
                <a:lnTo>
                  <a:pt x="2614270" y="444799"/>
                </a:lnTo>
                <a:lnTo>
                  <a:pt x="2610841" y="448914"/>
                </a:lnTo>
                <a:lnTo>
                  <a:pt x="2612898" y="448914"/>
                </a:lnTo>
                <a:lnTo>
                  <a:pt x="2610841" y="452343"/>
                </a:lnTo>
                <a:lnTo>
                  <a:pt x="2606726" y="454400"/>
                </a:lnTo>
                <a:lnTo>
                  <a:pt x="2606726" y="455086"/>
                </a:lnTo>
                <a:cubicBezTo>
                  <a:pt x="2605354" y="456915"/>
                  <a:pt x="2603526" y="458286"/>
                  <a:pt x="2601240" y="459201"/>
                </a:cubicBezTo>
                <a:lnTo>
                  <a:pt x="2600554" y="459886"/>
                </a:lnTo>
                <a:cubicBezTo>
                  <a:pt x="2601468" y="460801"/>
                  <a:pt x="2602382" y="461601"/>
                  <a:pt x="2603297" y="462287"/>
                </a:cubicBezTo>
                <a:cubicBezTo>
                  <a:pt x="2604211" y="462972"/>
                  <a:pt x="2604554" y="463430"/>
                  <a:pt x="2604326" y="463658"/>
                </a:cubicBezTo>
                <a:cubicBezTo>
                  <a:pt x="2604097" y="463887"/>
                  <a:pt x="2604211" y="464458"/>
                  <a:pt x="2604668" y="465373"/>
                </a:cubicBezTo>
                <a:cubicBezTo>
                  <a:pt x="2611984" y="469488"/>
                  <a:pt x="2619527" y="472917"/>
                  <a:pt x="2627300" y="475660"/>
                </a:cubicBezTo>
                <a:lnTo>
                  <a:pt x="2629357" y="473602"/>
                </a:lnTo>
                <a:lnTo>
                  <a:pt x="2631415" y="476346"/>
                </a:lnTo>
                <a:lnTo>
                  <a:pt x="2634844" y="478403"/>
                </a:lnTo>
                <a:lnTo>
                  <a:pt x="2640330" y="484575"/>
                </a:lnTo>
                <a:lnTo>
                  <a:pt x="2636901" y="488690"/>
                </a:lnTo>
                <a:lnTo>
                  <a:pt x="2640330" y="491433"/>
                </a:lnTo>
                <a:lnTo>
                  <a:pt x="2640330" y="494176"/>
                </a:lnTo>
                <a:cubicBezTo>
                  <a:pt x="2640330" y="494176"/>
                  <a:pt x="2639187" y="494634"/>
                  <a:pt x="2636901" y="495548"/>
                </a:cubicBezTo>
                <a:cubicBezTo>
                  <a:pt x="2634615" y="496462"/>
                  <a:pt x="2633015" y="497148"/>
                  <a:pt x="2632100" y="497605"/>
                </a:cubicBezTo>
                <a:lnTo>
                  <a:pt x="2633472" y="499663"/>
                </a:lnTo>
                <a:lnTo>
                  <a:pt x="2631415" y="502406"/>
                </a:lnTo>
                <a:lnTo>
                  <a:pt x="2625928" y="500349"/>
                </a:lnTo>
                <a:lnTo>
                  <a:pt x="2626614" y="502406"/>
                </a:lnTo>
                <a:cubicBezTo>
                  <a:pt x="2623871" y="502406"/>
                  <a:pt x="2621585" y="502863"/>
                  <a:pt x="2619756" y="503778"/>
                </a:cubicBezTo>
                <a:lnTo>
                  <a:pt x="2622499" y="503778"/>
                </a:lnTo>
                <a:lnTo>
                  <a:pt x="2625928" y="506521"/>
                </a:lnTo>
                <a:lnTo>
                  <a:pt x="2627300" y="505835"/>
                </a:lnTo>
                <a:lnTo>
                  <a:pt x="2634158" y="509950"/>
                </a:lnTo>
                <a:lnTo>
                  <a:pt x="2634158" y="511321"/>
                </a:lnTo>
                <a:lnTo>
                  <a:pt x="2629357" y="511321"/>
                </a:lnTo>
                <a:lnTo>
                  <a:pt x="2630729" y="514065"/>
                </a:lnTo>
                <a:cubicBezTo>
                  <a:pt x="2629357" y="513607"/>
                  <a:pt x="2627757" y="513150"/>
                  <a:pt x="2625928" y="512693"/>
                </a:cubicBezTo>
                <a:cubicBezTo>
                  <a:pt x="2624100" y="512236"/>
                  <a:pt x="2622614" y="512350"/>
                  <a:pt x="2621470" y="513036"/>
                </a:cubicBezTo>
                <a:cubicBezTo>
                  <a:pt x="2620328" y="513722"/>
                  <a:pt x="2618384" y="514293"/>
                  <a:pt x="2615641" y="514750"/>
                </a:cubicBezTo>
                <a:cubicBezTo>
                  <a:pt x="2612898" y="515208"/>
                  <a:pt x="2610841" y="515322"/>
                  <a:pt x="2609469" y="515093"/>
                </a:cubicBezTo>
                <a:cubicBezTo>
                  <a:pt x="2608098" y="514865"/>
                  <a:pt x="2606040" y="515208"/>
                  <a:pt x="2603297" y="516122"/>
                </a:cubicBezTo>
                <a:lnTo>
                  <a:pt x="2603297" y="519551"/>
                </a:lnTo>
                <a:lnTo>
                  <a:pt x="2600554" y="520237"/>
                </a:lnTo>
                <a:cubicBezTo>
                  <a:pt x="2601011" y="521608"/>
                  <a:pt x="2601582" y="522637"/>
                  <a:pt x="2602268" y="523323"/>
                </a:cubicBezTo>
                <a:cubicBezTo>
                  <a:pt x="2602954" y="524009"/>
                  <a:pt x="2603297" y="524580"/>
                  <a:pt x="2603297" y="525037"/>
                </a:cubicBezTo>
                <a:cubicBezTo>
                  <a:pt x="2603297" y="525495"/>
                  <a:pt x="2603297" y="526409"/>
                  <a:pt x="2603297" y="527781"/>
                </a:cubicBezTo>
                <a:cubicBezTo>
                  <a:pt x="2601468" y="528238"/>
                  <a:pt x="2600211" y="528352"/>
                  <a:pt x="2599525" y="528123"/>
                </a:cubicBezTo>
                <a:cubicBezTo>
                  <a:pt x="2598839" y="527895"/>
                  <a:pt x="2598154" y="528123"/>
                  <a:pt x="2597468" y="528809"/>
                </a:cubicBezTo>
                <a:cubicBezTo>
                  <a:pt x="2596782" y="529495"/>
                  <a:pt x="2596210" y="529838"/>
                  <a:pt x="2595753" y="529838"/>
                </a:cubicBezTo>
                <a:cubicBezTo>
                  <a:pt x="2595296" y="529838"/>
                  <a:pt x="2594610" y="529381"/>
                  <a:pt x="2593696" y="528466"/>
                </a:cubicBezTo>
                <a:lnTo>
                  <a:pt x="2592324" y="530524"/>
                </a:lnTo>
                <a:lnTo>
                  <a:pt x="2590267" y="528466"/>
                </a:lnTo>
                <a:cubicBezTo>
                  <a:pt x="2589810" y="528009"/>
                  <a:pt x="2589466" y="527666"/>
                  <a:pt x="2589238" y="527438"/>
                </a:cubicBezTo>
                <a:cubicBezTo>
                  <a:pt x="2589010" y="527209"/>
                  <a:pt x="2588324" y="527095"/>
                  <a:pt x="2587180" y="527095"/>
                </a:cubicBezTo>
                <a:cubicBezTo>
                  <a:pt x="2586038" y="527095"/>
                  <a:pt x="2584552" y="526866"/>
                  <a:pt x="2582723" y="526409"/>
                </a:cubicBezTo>
                <a:cubicBezTo>
                  <a:pt x="2582266" y="526866"/>
                  <a:pt x="2581923" y="527095"/>
                  <a:pt x="2581694" y="527095"/>
                </a:cubicBezTo>
                <a:cubicBezTo>
                  <a:pt x="2581466" y="527095"/>
                  <a:pt x="2580780" y="527095"/>
                  <a:pt x="2579637" y="527095"/>
                </a:cubicBezTo>
                <a:cubicBezTo>
                  <a:pt x="2578494" y="527095"/>
                  <a:pt x="2577122" y="527095"/>
                  <a:pt x="2575522" y="527095"/>
                </a:cubicBezTo>
                <a:cubicBezTo>
                  <a:pt x="2573922" y="527095"/>
                  <a:pt x="2572664" y="527552"/>
                  <a:pt x="2571750" y="528466"/>
                </a:cubicBezTo>
                <a:cubicBezTo>
                  <a:pt x="2570836" y="529381"/>
                  <a:pt x="2568550" y="529381"/>
                  <a:pt x="2564892" y="528466"/>
                </a:cubicBezTo>
                <a:cubicBezTo>
                  <a:pt x="2561234" y="527552"/>
                  <a:pt x="2557691" y="527095"/>
                  <a:pt x="2554262" y="527095"/>
                </a:cubicBezTo>
                <a:cubicBezTo>
                  <a:pt x="2550833" y="527095"/>
                  <a:pt x="2547633" y="526866"/>
                  <a:pt x="2544661" y="526409"/>
                </a:cubicBezTo>
                <a:cubicBezTo>
                  <a:pt x="2541689" y="525952"/>
                  <a:pt x="2539975" y="525952"/>
                  <a:pt x="2539518" y="526409"/>
                </a:cubicBezTo>
                <a:cubicBezTo>
                  <a:pt x="2539060" y="526866"/>
                  <a:pt x="2538603" y="527323"/>
                  <a:pt x="2538146" y="527781"/>
                </a:cubicBezTo>
                <a:cubicBezTo>
                  <a:pt x="2537232" y="530981"/>
                  <a:pt x="2536546" y="533267"/>
                  <a:pt x="2536088" y="534639"/>
                </a:cubicBezTo>
                <a:cubicBezTo>
                  <a:pt x="2535631" y="536010"/>
                  <a:pt x="2535174" y="536925"/>
                  <a:pt x="2534717" y="537382"/>
                </a:cubicBezTo>
                <a:cubicBezTo>
                  <a:pt x="2534260" y="537839"/>
                  <a:pt x="2533574" y="538525"/>
                  <a:pt x="2532660" y="539439"/>
                </a:cubicBezTo>
                <a:cubicBezTo>
                  <a:pt x="2529916" y="539439"/>
                  <a:pt x="2527859" y="538296"/>
                  <a:pt x="2526487" y="536010"/>
                </a:cubicBezTo>
                <a:cubicBezTo>
                  <a:pt x="2526487" y="534181"/>
                  <a:pt x="2526144" y="532467"/>
                  <a:pt x="2525459" y="530867"/>
                </a:cubicBezTo>
                <a:cubicBezTo>
                  <a:pt x="2524773" y="529266"/>
                  <a:pt x="2524201" y="528238"/>
                  <a:pt x="2523744" y="527781"/>
                </a:cubicBezTo>
                <a:cubicBezTo>
                  <a:pt x="2523287" y="527323"/>
                  <a:pt x="2522830" y="526180"/>
                  <a:pt x="2522372" y="524352"/>
                </a:cubicBezTo>
                <a:lnTo>
                  <a:pt x="2518944" y="522980"/>
                </a:lnTo>
                <a:lnTo>
                  <a:pt x="2516886" y="525037"/>
                </a:lnTo>
                <a:lnTo>
                  <a:pt x="2512772" y="524352"/>
                </a:lnTo>
                <a:lnTo>
                  <a:pt x="2510028" y="526409"/>
                </a:lnTo>
                <a:lnTo>
                  <a:pt x="2505227" y="527781"/>
                </a:lnTo>
                <a:cubicBezTo>
                  <a:pt x="2503399" y="525495"/>
                  <a:pt x="2501799" y="522751"/>
                  <a:pt x="2500427" y="519551"/>
                </a:cubicBezTo>
                <a:cubicBezTo>
                  <a:pt x="2498141" y="519551"/>
                  <a:pt x="2496427" y="519437"/>
                  <a:pt x="2495283" y="519208"/>
                </a:cubicBezTo>
                <a:cubicBezTo>
                  <a:pt x="2494140" y="518979"/>
                  <a:pt x="2492997" y="518522"/>
                  <a:pt x="2491854" y="517836"/>
                </a:cubicBezTo>
                <a:cubicBezTo>
                  <a:pt x="2490712" y="517151"/>
                  <a:pt x="2488997" y="517379"/>
                  <a:pt x="2486711" y="518522"/>
                </a:cubicBezTo>
                <a:cubicBezTo>
                  <a:pt x="2484425" y="519665"/>
                  <a:pt x="2479281" y="520465"/>
                  <a:pt x="2471280" y="520923"/>
                </a:cubicBezTo>
                <a:cubicBezTo>
                  <a:pt x="2463279" y="521380"/>
                  <a:pt x="2457222" y="521494"/>
                  <a:pt x="2453107" y="521265"/>
                </a:cubicBezTo>
                <a:cubicBezTo>
                  <a:pt x="2448992" y="521037"/>
                  <a:pt x="2446249" y="520694"/>
                  <a:pt x="2444877" y="520237"/>
                </a:cubicBezTo>
                <a:cubicBezTo>
                  <a:pt x="2443963" y="518408"/>
                  <a:pt x="2443277" y="516579"/>
                  <a:pt x="2442820" y="514750"/>
                </a:cubicBezTo>
                <a:lnTo>
                  <a:pt x="2435276" y="513379"/>
                </a:lnTo>
                <a:cubicBezTo>
                  <a:pt x="2437105" y="522066"/>
                  <a:pt x="2438362" y="528352"/>
                  <a:pt x="2439048" y="532238"/>
                </a:cubicBezTo>
                <a:cubicBezTo>
                  <a:pt x="2439734" y="536124"/>
                  <a:pt x="2440191" y="540925"/>
                  <a:pt x="2440420" y="546640"/>
                </a:cubicBezTo>
                <a:cubicBezTo>
                  <a:pt x="2440648" y="552355"/>
                  <a:pt x="2440305" y="556584"/>
                  <a:pt x="2439391" y="559327"/>
                </a:cubicBezTo>
                <a:cubicBezTo>
                  <a:pt x="2438476" y="562071"/>
                  <a:pt x="2437105" y="565957"/>
                  <a:pt x="2435276" y="570986"/>
                </a:cubicBezTo>
                <a:cubicBezTo>
                  <a:pt x="2433447" y="570529"/>
                  <a:pt x="2431618" y="570757"/>
                  <a:pt x="2429789" y="571672"/>
                </a:cubicBezTo>
                <a:cubicBezTo>
                  <a:pt x="2427961" y="574415"/>
                  <a:pt x="2427046" y="577387"/>
                  <a:pt x="2427046" y="580587"/>
                </a:cubicBezTo>
                <a:cubicBezTo>
                  <a:pt x="2423846" y="579673"/>
                  <a:pt x="2420645" y="578301"/>
                  <a:pt x="2417445" y="576472"/>
                </a:cubicBezTo>
                <a:cubicBezTo>
                  <a:pt x="2416988" y="576472"/>
                  <a:pt x="2416645" y="576587"/>
                  <a:pt x="2416416" y="576815"/>
                </a:cubicBezTo>
                <a:cubicBezTo>
                  <a:pt x="2416188" y="577044"/>
                  <a:pt x="2415616" y="576930"/>
                  <a:pt x="2414702" y="576472"/>
                </a:cubicBezTo>
                <a:cubicBezTo>
                  <a:pt x="2413787" y="576015"/>
                  <a:pt x="2412644" y="575558"/>
                  <a:pt x="2411273" y="575101"/>
                </a:cubicBezTo>
                <a:lnTo>
                  <a:pt x="2408530" y="577158"/>
                </a:lnTo>
                <a:lnTo>
                  <a:pt x="2407158" y="586074"/>
                </a:lnTo>
                <a:lnTo>
                  <a:pt x="2404415" y="588131"/>
                </a:lnTo>
                <a:lnTo>
                  <a:pt x="2401672" y="585388"/>
                </a:lnTo>
                <a:lnTo>
                  <a:pt x="2396185" y="582645"/>
                </a:lnTo>
                <a:lnTo>
                  <a:pt x="2390013" y="577158"/>
                </a:lnTo>
                <a:lnTo>
                  <a:pt x="2385898" y="577158"/>
                </a:lnTo>
                <a:lnTo>
                  <a:pt x="2381784" y="567557"/>
                </a:lnTo>
                <a:lnTo>
                  <a:pt x="2376983" y="566185"/>
                </a:lnTo>
                <a:cubicBezTo>
                  <a:pt x="2375154" y="562071"/>
                  <a:pt x="2374011" y="559213"/>
                  <a:pt x="2373554" y="557613"/>
                </a:cubicBezTo>
                <a:cubicBezTo>
                  <a:pt x="2373097" y="556013"/>
                  <a:pt x="2372297" y="554755"/>
                  <a:pt x="2371154" y="553841"/>
                </a:cubicBezTo>
                <a:cubicBezTo>
                  <a:pt x="2370010" y="552927"/>
                  <a:pt x="2368753" y="551098"/>
                  <a:pt x="2367382" y="548355"/>
                </a:cubicBezTo>
                <a:cubicBezTo>
                  <a:pt x="2364638" y="546069"/>
                  <a:pt x="2362810" y="544468"/>
                  <a:pt x="2361895" y="543554"/>
                </a:cubicBezTo>
                <a:cubicBezTo>
                  <a:pt x="2360981" y="542640"/>
                  <a:pt x="2358809" y="541954"/>
                  <a:pt x="2355380" y="541497"/>
                </a:cubicBezTo>
                <a:cubicBezTo>
                  <a:pt x="2351951" y="541039"/>
                  <a:pt x="2349779" y="540354"/>
                  <a:pt x="2348865" y="539439"/>
                </a:cubicBezTo>
                <a:lnTo>
                  <a:pt x="2350922" y="537382"/>
                </a:lnTo>
                <a:lnTo>
                  <a:pt x="2354352" y="538068"/>
                </a:lnTo>
                <a:lnTo>
                  <a:pt x="2357780" y="535324"/>
                </a:lnTo>
                <a:lnTo>
                  <a:pt x="2358466" y="531210"/>
                </a:lnTo>
                <a:cubicBezTo>
                  <a:pt x="2357095" y="529381"/>
                  <a:pt x="2355266" y="528466"/>
                  <a:pt x="2352980" y="528466"/>
                </a:cubicBezTo>
                <a:lnTo>
                  <a:pt x="2351608" y="527095"/>
                </a:lnTo>
                <a:lnTo>
                  <a:pt x="2352294" y="525723"/>
                </a:lnTo>
                <a:lnTo>
                  <a:pt x="2352294" y="527095"/>
                </a:lnTo>
                <a:lnTo>
                  <a:pt x="2355037" y="527095"/>
                </a:lnTo>
                <a:lnTo>
                  <a:pt x="2355037" y="525723"/>
                </a:lnTo>
                <a:lnTo>
                  <a:pt x="2357095" y="527095"/>
                </a:lnTo>
                <a:lnTo>
                  <a:pt x="2358466" y="525037"/>
                </a:lnTo>
                <a:lnTo>
                  <a:pt x="2357095" y="524352"/>
                </a:lnTo>
                <a:lnTo>
                  <a:pt x="2356409" y="525037"/>
                </a:lnTo>
                <a:lnTo>
                  <a:pt x="2355037" y="524352"/>
                </a:lnTo>
                <a:lnTo>
                  <a:pt x="2355037" y="522294"/>
                </a:lnTo>
                <a:lnTo>
                  <a:pt x="2357095" y="520237"/>
                </a:lnTo>
                <a:lnTo>
                  <a:pt x="2357095" y="515436"/>
                </a:lnTo>
                <a:lnTo>
                  <a:pt x="2355723" y="514750"/>
                </a:lnTo>
                <a:cubicBezTo>
                  <a:pt x="2355723" y="512922"/>
                  <a:pt x="2355723" y="511779"/>
                  <a:pt x="2355723" y="511321"/>
                </a:cubicBezTo>
                <a:cubicBezTo>
                  <a:pt x="2355723" y="510864"/>
                  <a:pt x="2356637" y="509950"/>
                  <a:pt x="2358466" y="508578"/>
                </a:cubicBezTo>
                <a:cubicBezTo>
                  <a:pt x="2360295" y="507207"/>
                  <a:pt x="2361210" y="505949"/>
                  <a:pt x="2361210" y="504806"/>
                </a:cubicBezTo>
                <a:cubicBezTo>
                  <a:pt x="2361210" y="503663"/>
                  <a:pt x="2361095" y="502749"/>
                  <a:pt x="2360867" y="502063"/>
                </a:cubicBezTo>
                <a:cubicBezTo>
                  <a:pt x="2360638" y="501377"/>
                  <a:pt x="2360524" y="500577"/>
                  <a:pt x="2360524" y="499663"/>
                </a:cubicBezTo>
                <a:lnTo>
                  <a:pt x="2361895" y="498291"/>
                </a:lnTo>
                <a:cubicBezTo>
                  <a:pt x="2361895" y="497377"/>
                  <a:pt x="2362810" y="496005"/>
                  <a:pt x="2364638" y="494176"/>
                </a:cubicBezTo>
                <a:cubicBezTo>
                  <a:pt x="2366467" y="492348"/>
                  <a:pt x="2367382" y="479546"/>
                  <a:pt x="2367382" y="455772"/>
                </a:cubicBezTo>
                <a:lnTo>
                  <a:pt x="2363953" y="455772"/>
                </a:lnTo>
                <a:cubicBezTo>
                  <a:pt x="2363953" y="446170"/>
                  <a:pt x="2364181" y="439655"/>
                  <a:pt x="2364638" y="436226"/>
                </a:cubicBezTo>
                <a:cubicBezTo>
                  <a:pt x="2365096" y="432797"/>
                  <a:pt x="2364981" y="429711"/>
                  <a:pt x="2364296" y="426968"/>
                </a:cubicBezTo>
                <a:cubicBezTo>
                  <a:pt x="2363610" y="424225"/>
                  <a:pt x="2363267" y="421139"/>
                  <a:pt x="2363267" y="417710"/>
                </a:cubicBezTo>
                <a:cubicBezTo>
                  <a:pt x="2363267" y="414281"/>
                  <a:pt x="2363039" y="410966"/>
                  <a:pt x="2362581" y="407766"/>
                </a:cubicBezTo>
                <a:cubicBezTo>
                  <a:pt x="2362124" y="404565"/>
                  <a:pt x="2361438" y="398164"/>
                  <a:pt x="2360524" y="388563"/>
                </a:cubicBezTo>
                <a:lnTo>
                  <a:pt x="2358466" y="387877"/>
                </a:lnTo>
                <a:lnTo>
                  <a:pt x="2357095" y="378962"/>
                </a:lnTo>
                <a:cubicBezTo>
                  <a:pt x="2356637" y="377590"/>
                  <a:pt x="2356409" y="376562"/>
                  <a:pt x="2356409" y="375876"/>
                </a:cubicBezTo>
                <a:cubicBezTo>
                  <a:pt x="2356409" y="375190"/>
                  <a:pt x="2356180" y="374504"/>
                  <a:pt x="2355723" y="373818"/>
                </a:cubicBezTo>
                <a:cubicBezTo>
                  <a:pt x="2355266" y="373133"/>
                  <a:pt x="2354352" y="372104"/>
                  <a:pt x="2352980" y="370732"/>
                </a:cubicBezTo>
                <a:lnTo>
                  <a:pt x="2346808" y="378962"/>
                </a:lnTo>
                <a:lnTo>
                  <a:pt x="2350237" y="379648"/>
                </a:lnTo>
                <a:lnTo>
                  <a:pt x="2344750" y="381705"/>
                </a:lnTo>
                <a:lnTo>
                  <a:pt x="2338578" y="391992"/>
                </a:lnTo>
                <a:lnTo>
                  <a:pt x="2342007" y="393364"/>
                </a:lnTo>
                <a:lnTo>
                  <a:pt x="2339950" y="393364"/>
                </a:lnTo>
                <a:lnTo>
                  <a:pt x="2331034" y="402965"/>
                </a:lnTo>
                <a:lnTo>
                  <a:pt x="2333092" y="402965"/>
                </a:lnTo>
                <a:lnTo>
                  <a:pt x="2329663" y="407080"/>
                </a:lnTo>
                <a:lnTo>
                  <a:pt x="2332406" y="408451"/>
                </a:lnTo>
                <a:lnTo>
                  <a:pt x="2328291" y="415995"/>
                </a:lnTo>
                <a:lnTo>
                  <a:pt x="2329663" y="417367"/>
                </a:lnTo>
                <a:cubicBezTo>
                  <a:pt x="2324634" y="424682"/>
                  <a:pt x="2320862" y="429825"/>
                  <a:pt x="2318347" y="432797"/>
                </a:cubicBezTo>
                <a:cubicBezTo>
                  <a:pt x="2315832" y="435769"/>
                  <a:pt x="2314232" y="438169"/>
                  <a:pt x="2313546" y="439998"/>
                </a:cubicBezTo>
                <a:cubicBezTo>
                  <a:pt x="2312861" y="441827"/>
                  <a:pt x="2311375" y="444342"/>
                  <a:pt x="2309089" y="447542"/>
                </a:cubicBezTo>
                <a:lnTo>
                  <a:pt x="2312518" y="443427"/>
                </a:lnTo>
                <a:lnTo>
                  <a:pt x="2318004" y="438627"/>
                </a:lnTo>
                <a:lnTo>
                  <a:pt x="2322805" y="432454"/>
                </a:lnTo>
                <a:lnTo>
                  <a:pt x="2324862" y="431083"/>
                </a:lnTo>
                <a:cubicBezTo>
                  <a:pt x="2324405" y="431997"/>
                  <a:pt x="2323948" y="432683"/>
                  <a:pt x="2323491" y="433140"/>
                </a:cubicBezTo>
                <a:cubicBezTo>
                  <a:pt x="2323033" y="433597"/>
                  <a:pt x="2322690" y="434283"/>
                  <a:pt x="2322462" y="435198"/>
                </a:cubicBezTo>
                <a:cubicBezTo>
                  <a:pt x="2322233" y="436112"/>
                  <a:pt x="2321776" y="436798"/>
                  <a:pt x="2321090" y="437255"/>
                </a:cubicBezTo>
                <a:cubicBezTo>
                  <a:pt x="2320404" y="437712"/>
                  <a:pt x="2319833" y="438398"/>
                  <a:pt x="2319376" y="439312"/>
                </a:cubicBezTo>
                <a:lnTo>
                  <a:pt x="2318004" y="439998"/>
                </a:lnTo>
                <a:cubicBezTo>
                  <a:pt x="2315718" y="442741"/>
                  <a:pt x="2314118" y="445485"/>
                  <a:pt x="2313204" y="448228"/>
                </a:cubicBezTo>
                <a:lnTo>
                  <a:pt x="2310460" y="449599"/>
                </a:lnTo>
                <a:lnTo>
                  <a:pt x="2311146" y="450971"/>
                </a:lnTo>
                <a:lnTo>
                  <a:pt x="2312518" y="448914"/>
                </a:lnTo>
                <a:cubicBezTo>
                  <a:pt x="2312975" y="449828"/>
                  <a:pt x="2312975" y="450514"/>
                  <a:pt x="2312518" y="450971"/>
                </a:cubicBezTo>
                <a:cubicBezTo>
                  <a:pt x="2320290" y="452343"/>
                  <a:pt x="2325891" y="453143"/>
                  <a:pt x="2329320" y="453371"/>
                </a:cubicBezTo>
                <a:cubicBezTo>
                  <a:pt x="2332749" y="453600"/>
                  <a:pt x="2335721" y="453943"/>
                  <a:pt x="2338235" y="454400"/>
                </a:cubicBezTo>
                <a:cubicBezTo>
                  <a:pt x="2340750" y="454857"/>
                  <a:pt x="2344293" y="456000"/>
                  <a:pt x="2348865" y="457829"/>
                </a:cubicBezTo>
                <a:lnTo>
                  <a:pt x="2343379" y="460572"/>
                </a:lnTo>
                <a:lnTo>
                  <a:pt x="2345436" y="463315"/>
                </a:lnTo>
                <a:lnTo>
                  <a:pt x="2336521" y="465373"/>
                </a:lnTo>
                <a:lnTo>
                  <a:pt x="2338578" y="466744"/>
                </a:lnTo>
                <a:cubicBezTo>
                  <a:pt x="2338121" y="466744"/>
                  <a:pt x="2337207" y="467202"/>
                  <a:pt x="2335835" y="468116"/>
                </a:cubicBezTo>
                <a:cubicBezTo>
                  <a:pt x="2334463" y="469030"/>
                  <a:pt x="2332863" y="470173"/>
                  <a:pt x="2331034" y="471545"/>
                </a:cubicBezTo>
                <a:lnTo>
                  <a:pt x="2335835" y="474974"/>
                </a:lnTo>
                <a:lnTo>
                  <a:pt x="2332406" y="478403"/>
                </a:lnTo>
                <a:cubicBezTo>
                  <a:pt x="2335149" y="480232"/>
                  <a:pt x="2338807" y="481146"/>
                  <a:pt x="2343379" y="481146"/>
                </a:cubicBezTo>
                <a:cubicBezTo>
                  <a:pt x="2338350" y="484347"/>
                  <a:pt x="2333320" y="487318"/>
                  <a:pt x="2328291" y="490062"/>
                </a:cubicBezTo>
                <a:cubicBezTo>
                  <a:pt x="2327834" y="492348"/>
                  <a:pt x="2327834" y="494634"/>
                  <a:pt x="2328291" y="496920"/>
                </a:cubicBezTo>
                <a:lnTo>
                  <a:pt x="2325548" y="498291"/>
                </a:lnTo>
                <a:lnTo>
                  <a:pt x="2322805" y="503092"/>
                </a:lnTo>
                <a:cubicBezTo>
                  <a:pt x="2320062" y="504921"/>
                  <a:pt x="2317318" y="505835"/>
                  <a:pt x="2314575" y="505835"/>
                </a:cubicBezTo>
                <a:lnTo>
                  <a:pt x="2313204" y="507892"/>
                </a:lnTo>
                <a:cubicBezTo>
                  <a:pt x="2311832" y="509721"/>
                  <a:pt x="2310346" y="510750"/>
                  <a:pt x="2308746" y="510978"/>
                </a:cubicBezTo>
                <a:cubicBezTo>
                  <a:pt x="2307146" y="511207"/>
                  <a:pt x="2305317" y="511893"/>
                  <a:pt x="2303259" y="513036"/>
                </a:cubicBezTo>
                <a:cubicBezTo>
                  <a:pt x="2301202" y="514179"/>
                  <a:pt x="2299030" y="515093"/>
                  <a:pt x="2296744" y="515779"/>
                </a:cubicBezTo>
                <a:cubicBezTo>
                  <a:pt x="2294458" y="516465"/>
                  <a:pt x="2292401" y="517379"/>
                  <a:pt x="2290572" y="518522"/>
                </a:cubicBezTo>
                <a:cubicBezTo>
                  <a:pt x="2288743" y="519665"/>
                  <a:pt x="2287029" y="520465"/>
                  <a:pt x="2285429" y="520923"/>
                </a:cubicBezTo>
                <a:cubicBezTo>
                  <a:pt x="2283829" y="521380"/>
                  <a:pt x="2281657" y="522408"/>
                  <a:pt x="2278914" y="524009"/>
                </a:cubicBezTo>
                <a:cubicBezTo>
                  <a:pt x="2276170" y="525609"/>
                  <a:pt x="2274113" y="527095"/>
                  <a:pt x="2272741" y="528466"/>
                </a:cubicBezTo>
                <a:lnTo>
                  <a:pt x="2269998" y="531210"/>
                </a:lnTo>
                <a:lnTo>
                  <a:pt x="2269312" y="529838"/>
                </a:lnTo>
                <a:lnTo>
                  <a:pt x="2266569" y="532581"/>
                </a:lnTo>
                <a:lnTo>
                  <a:pt x="2263826" y="533267"/>
                </a:lnTo>
                <a:lnTo>
                  <a:pt x="2261769" y="536696"/>
                </a:lnTo>
                <a:cubicBezTo>
                  <a:pt x="2256282" y="541725"/>
                  <a:pt x="2252396" y="545268"/>
                  <a:pt x="2250110" y="547326"/>
                </a:cubicBezTo>
                <a:cubicBezTo>
                  <a:pt x="2247824" y="549383"/>
                  <a:pt x="2245424" y="550983"/>
                  <a:pt x="2242909" y="552126"/>
                </a:cubicBezTo>
                <a:cubicBezTo>
                  <a:pt x="2240394" y="553269"/>
                  <a:pt x="2236394" y="555441"/>
                  <a:pt x="2230908" y="558642"/>
                </a:cubicBezTo>
                <a:cubicBezTo>
                  <a:pt x="2229079" y="558184"/>
                  <a:pt x="2227593" y="557613"/>
                  <a:pt x="2226450" y="556927"/>
                </a:cubicBezTo>
                <a:cubicBezTo>
                  <a:pt x="2225307" y="556241"/>
                  <a:pt x="2224278" y="556241"/>
                  <a:pt x="2223364" y="556927"/>
                </a:cubicBezTo>
                <a:cubicBezTo>
                  <a:pt x="2222449" y="557613"/>
                  <a:pt x="2220621" y="558184"/>
                  <a:pt x="2217877" y="558642"/>
                </a:cubicBezTo>
                <a:cubicBezTo>
                  <a:pt x="2217877" y="557270"/>
                  <a:pt x="2217877" y="556356"/>
                  <a:pt x="2217877" y="555898"/>
                </a:cubicBezTo>
                <a:cubicBezTo>
                  <a:pt x="2217877" y="555441"/>
                  <a:pt x="2217534" y="554984"/>
                  <a:pt x="2216849" y="554527"/>
                </a:cubicBezTo>
                <a:cubicBezTo>
                  <a:pt x="2216163" y="554070"/>
                  <a:pt x="2215134" y="552927"/>
                  <a:pt x="2213763" y="551098"/>
                </a:cubicBezTo>
                <a:lnTo>
                  <a:pt x="2213077" y="559327"/>
                </a:lnTo>
                <a:lnTo>
                  <a:pt x="2208276" y="563442"/>
                </a:lnTo>
                <a:cubicBezTo>
                  <a:pt x="2208733" y="568471"/>
                  <a:pt x="2208962" y="573729"/>
                  <a:pt x="2208962" y="579216"/>
                </a:cubicBezTo>
                <a:lnTo>
                  <a:pt x="2206219" y="580587"/>
                </a:lnTo>
                <a:cubicBezTo>
                  <a:pt x="2205304" y="578301"/>
                  <a:pt x="2204504" y="576701"/>
                  <a:pt x="2203818" y="575787"/>
                </a:cubicBezTo>
                <a:cubicBezTo>
                  <a:pt x="2203133" y="574872"/>
                  <a:pt x="2202218" y="573843"/>
                  <a:pt x="2201075" y="572700"/>
                </a:cubicBezTo>
                <a:cubicBezTo>
                  <a:pt x="2199932" y="571557"/>
                  <a:pt x="2197761" y="569386"/>
                  <a:pt x="2194560" y="566185"/>
                </a:cubicBezTo>
                <a:lnTo>
                  <a:pt x="2194560" y="569614"/>
                </a:lnTo>
                <a:cubicBezTo>
                  <a:pt x="2192731" y="569157"/>
                  <a:pt x="2191246" y="568700"/>
                  <a:pt x="2190103" y="568243"/>
                </a:cubicBezTo>
                <a:cubicBezTo>
                  <a:pt x="2188959" y="567786"/>
                  <a:pt x="2188045" y="567557"/>
                  <a:pt x="2187359" y="567557"/>
                </a:cubicBezTo>
                <a:cubicBezTo>
                  <a:pt x="2186674" y="567557"/>
                  <a:pt x="2186102" y="568014"/>
                  <a:pt x="2185645" y="568929"/>
                </a:cubicBezTo>
                <a:cubicBezTo>
                  <a:pt x="2185645" y="571215"/>
                  <a:pt x="2186102" y="573843"/>
                  <a:pt x="2187016" y="576815"/>
                </a:cubicBezTo>
                <a:cubicBezTo>
                  <a:pt x="2187931" y="579787"/>
                  <a:pt x="2187931" y="581959"/>
                  <a:pt x="2187016" y="583330"/>
                </a:cubicBezTo>
                <a:cubicBezTo>
                  <a:pt x="2182444" y="581044"/>
                  <a:pt x="2177872" y="578644"/>
                  <a:pt x="2173300" y="576129"/>
                </a:cubicBezTo>
                <a:cubicBezTo>
                  <a:pt x="2168728" y="573615"/>
                  <a:pt x="2165528" y="571900"/>
                  <a:pt x="2163699" y="570986"/>
                </a:cubicBezTo>
                <a:lnTo>
                  <a:pt x="2158899" y="563442"/>
                </a:lnTo>
                <a:lnTo>
                  <a:pt x="2159584" y="560699"/>
                </a:lnTo>
                <a:cubicBezTo>
                  <a:pt x="2158670" y="559327"/>
                  <a:pt x="2157984" y="558070"/>
                  <a:pt x="2157527" y="556927"/>
                </a:cubicBezTo>
                <a:cubicBezTo>
                  <a:pt x="2157070" y="555784"/>
                  <a:pt x="2155927" y="554184"/>
                  <a:pt x="2154098" y="552126"/>
                </a:cubicBezTo>
                <a:cubicBezTo>
                  <a:pt x="2152269" y="550069"/>
                  <a:pt x="2149526" y="546526"/>
                  <a:pt x="2145868" y="541497"/>
                </a:cubicBezTo>
                <a:lnTo>
                  <a:pt x="2137639" y="536696"/>
                </a:lnTo>
                <a:cubicBezTo>
                  <a:pt x="2138553" y="534867"/>
                  <a:pt x="2138325" y="533267"/>
                  <a:pt x="2136953" y="531895"/>
                </a:cubicBezTo>
                <a:lnTo>
                  <a:pt x="2139696" y="531210"/>
                </a:lnTo>
                <a:lnTo>
                  <a:pt x="2139010" y="527781"/>
                </a:lnTo>
                <a:cubicBezTo>
                  <a:pt x="2139468" y="526409"/>
                  <a:pt x="2139925" y="525495"/>
                  <a:pt x="2140382" y="525037"/>
                </a:cubicBezTo>
                <a:cubicBezTo>
                  <a:pt x="2140839" y="524580"/>
                  <a:pt x="2141068" y="523437"/>
                  <a:pt x="2141068" y="521608"/>
                </a:cubicBezTo>
                <a:cubicBezTo>
                  <a:pt x="2141068" y="519780"/>
                  <a:pt x="2141754" y="518065"/>
                  <a:pt x="2143125" y="516465"/>
                </a:cubicBezTo>
                <a:cubicBezTo>
                  <a:pt x="2144497" y="514865"/>
                  <a:pt x="2144840" y="513036"/>
                  <a:pt x="2144154" y="510978"/>
                </a:cubicBezTo>
                <a:cubicBezTo>
                  <a:pt x="2143468" y="508921"/>
                  <a:pt x="2143811" y="506178"/>
                  <a:pt x="2145183" y="502749"/>
                </a:cubicBezTo>
                <a:cubicBezTo>
                  <a:pt x="2146554" y="499320"/>
                  <a:pt x="2146783" y="492233"/>
                  <a:pt x="2145868" y="481489"/>
                </a:cubicBezTo>
                <a:cubicBezTo>
                  <a:pt x="2144954" y="470745"/>
                  <a:pt x="2143697" y="458743"/>
                  <a:pt x="2142096" y="445485"/>
                </a:cubicBezTo>
                <a:cubicBezTo>
                  <a:pt x="2140496" y="432226"/>
                  <a:pt x="2138667" y="421024"/>
                  <a:pt x="2136610" y="411880"/>
                </a:cubicBezTo>
                <a:cubicBezTo>
                  <a:pt x="2134553" y="402736"/>
                  <a:pt x="2132724" y="396907"/>
                  <a:pt x="2131124" y="394392"/>
                </a:cubicBezTo>
                <a:cubicBezTo>
                  <a:pt x="2129524" y="391878"/>
                  <a:pt x="2127809" y="388792"/>
                  <a:pt x="2125980" y="385134"/>
                </a:cubicBezTo>
                <a:cubicBezTo>
                  <a:pt x="2123694" y="382848"/>
                  <a:pt x="2121980" y="381134"/>
                  <a:pt x="2120837" y="379991"/>
                </a:cubicBezTo>
                <a:cubicBezTo>
                  <a:pt x="2119694" y="378848"/>
                  <a:pt x="2118665" y="378048"/>
                  <a:pt x="2117751" y="377590"/>
                </a:cubicBezTo>
                <a:cubicBezTo>
                  <a:pt x="2116836" y="377133"/>
                  <a:pt x="2114779" y="376447"/>
                  <a:pt x="2111578" y="375533"/>
                </a:cubicBezTo>
                <a:lnTo>
                  <a:pt x="2111578" y="373476"/>
                </a:lnTo>
                <a:lnTo>
                  <a:pt x="2114322" y="373476"/>
                </a:lnTo>
                <a:lnTo>
                  <a:pt x="2115007" y="369361"/>
                </a:lnTo>
                <a:lnTo>
                  <a:pt x="2117751" y="367989"/>
                </a:lnTo>
                <a:lnTo>
                  <a:pt x="2117751" y="365932"/>
                </a:lnTo>
                <a:cubicBezTo>
                  <a:pt x="2118208" y="365475"/>
                  <a:pt x="2119922" y="365132"/>
                  <a:pt x="2122894" y="364903"/>
                </a:cubicBezTo>
                <a:cubicBezTo>
                  <a:pt x="2125866" y="364674"/>
                  <a:pt x="2128609" y="365017"/>
                  <a:pt x="2131124" y="365932"/>
                </a:cubicBezTo>
                <a:cubicBezTo>
                  <a:pt x="2133638" y="366846"/>
                  <a:pt x="2135924" y="367989"/>
                  <a:pt x="2137982" y="369361"/>
                </a:cubicBezTo>
                <a:cubicBezTo>
                  <a:pt x="2140039" y="370732"/>
                  <a:pt x="2142668" y="372790"/>
                  <a:pt x="2145868" y="375533"/>
                </a:cubicBezTo>
                <a:cubicBezTo>
                  <a:pt x="2149983" y="380105"/>
                  <a:pt x="2152955" y="383305"/>
                  <a:pt x="2154784" y="385134"/>
                </a:cubicBezTo>
                <a:cubicBezTo>
                  <a:pt x="2156613" y="386963"/>
                  <a:pt x="2158213" y="389249"/>
                  <a:pt x="2159584" y="391992"/>
                </a:cubicBezTo>
                <a:cubicBezTo>
                  <a:pt x="2160956" y="394735"/>
                  <a:pt x="2163471" y="399536"/>
                  <a:pt x="2167128" y="406394"/>
                </a:cubicBezTo>
                <a:cubicBezTo>
                  <a:pt x="2188617" y="393592"/>
                  <a:pt x="2205647" y="384677"/>
                  <a:pt x="2218220" y="379648"/>
                </a:cubicBezTo>
                <a:cubicBezTo>
                  <a:pt x="2230793" y="374619"/>
                  <a:pt x="2243938" y="369818"/>
                  <a:pt x="2257654" y="365246"/>
                </a:cubicBezTo>
                <a:cubicBezTo>
                  <a:pt x="2271370" y="360674"/>
                  <a:pt x="2282914" y="357816"/>
                  <a:pt x="2292287" y="356673"/>
                </a:cubicBezTo>
                <a:cubicBezTo>
                  <a:pt x="2301659" y="355530"/>
                  <a:pt x="2307031" y="354273"/>
                  <a:pt x="2308403" y="352902"/>
                </a:cubicBezTo>
                <a:cubicBezTo>
                  <a:pt x="2309775" y="351530"/>
                  <a:pt x="2311146" y="349930"/>
                  <a:pt x="2312518" y="348101"/>
                </a:cubicBezTo>
                <a:lnTo>
                  <a:pt x="2315947" y="350158"/>
                </a:lnTo>
                <a:lnTo>
                  <a:pt x="2317318" y="348787"/>
                </a:lnTo>
                <a:cubicBezTo>
                  <a:pt x="2318233" y="350158"/>
                  <a:pt x="2319261" y="351187"/>
                  <a:pt x="2320404" y="351873"/>
                </a:cubicBezTo>
                <a:cubicBezTo>
                  <a:pt x="2321548" y="352559"/>
                  <a:pt x="2323376" y="352902"/>
                  <a:pt x="2325891" y="352902"/>
                </a:cubicBezTo>
                <a:cubicBezTo>
                  <a:pt x="2328406" y="352902"/>
                  <a:pt x="2331492" y="353587"/>
                  <a:pt x="2335149" y="354959"/>
                </a:cubicBezTo>
                <a:cubicBezTo>
                  <a:pt x="2338807" y="356331"/>
                  <a:pt x="2341664" y="357245"/>
                  <a:pt x="2343722" y="357702"/>
                </a:cubicBezTo>
                <a:cubicBezTo>
                  <a:pt x="2345779" y="358159"/>
                  <a:pt x="2348179" y="358617"/>
                  <a:pt x="2350922" y="359074"/>
                </a:cubicBezTo>
                <a:lnTo>
                  <a:pt x="2351608" y="355645"/>
                </a:lnTo>
                <a:lnTo>
                  <a:pt x="2354352" y="354273"/>
                </a:lnTo>
                <a:lnTo>
                  <a:pt x="2355037" y="350844"/>
                </a:lnTo>
                <a:lnTo>
                  <a:pt x="2357780" y="349473"/>
                </a:lnTo>
                <a:lnTo>
                  <a:pt x="2357780" y="345358"/>
                </a:lnTo>
                <a:lnTo>
                  <a:pt x="2361210" y="343300"/>
                </a:lnTo>
                <a:cubicBezTo>
                  <a:pt x="2365324" y="344672"/>
                  <a:pt x="2369668" y="345358"/>
                  <a:pt x="2374240" y="345358"/>
                </a:cubicBezTo>
                <a:lnTo>
                  <a:pt x="2373554" y="339186"/>
                </a:lnTo>
                <a:lnTo>
                  <a:pt x="2374926" y="338500"/>
                </a:lnTo>
                <a:cubicBezTo>
                  <a:pt x="2376754" y="338957"/>
                  <a:pt x="2378583" y="339186"/>
                  <a:pt x="2380412" y="339186"/>
                </a:cubicBezTo>
                <a:close/>
                <a:moveTo>
                  <a:pt x="899084" y="315183"/>
                </a:moveTo>
                <a:lnTo>
                  <a:pt x="894969" y="322726"/>
                </a:lnTo>
                <a:lnTo>
                  <a:pt x="893598" y="319297"/>
                </a:lnTo>
                <a:lnTo>
                  <a:pt x="883996" y="332328"/>
                </a:lnTo>
                <a:lnTo>
                  <a:pt x="904570" y="323412"/>
                </a:lnTo>
                <a:close/>
                <a:moveTo>
                  <a:pt x="1795425" y="287751"/>
                </a:moveTo>
                <a:cubicBezTo>
                  <a:pt x="1794510" y="288208"/>
                  <a:pt x="1792567" y="288436"/>
                  <a:pt x="1789595" y="288436"/>
                </a:cubicBezTo>
                <a:cubicBezTo>
                  <a:pt x="1786624" y="288436"/>
                  <a:pt x="1778051" y="289236"/>
                  <a:pt x="1763878" y="290837"/>
                </a:cubicBezTo>
                <a:cubicBezTo>
                  <a:pt x="1749705" y="292437"/>
                  <a:pt x="1739075" y="294037"/>
                  <a:pt x="1731988" y="295637"/>
                </a:cubicBezTo>
                <a:cubicBezTo>
                  <a:pt x="1724902" y="297237"/>
                  <a:pt x="1717472" y="299409"/>
                  <a:pt x="1709700" y="302152"/>
                </a:cubicBezTo>
                <a:lnTo>
                  <a:pt x="1717243" y="306267"/>
                </a:lnTo>
                <a:lnTo>
                  <a:pt x="1717929" y="302838"/>
                </a:lnTo>
                <a:cubicBezTo>
                  <a:pt x="1731645" y="314725"/>
                  <a:pt x="1746276" y="325241"/>
                  <a:pt x="1761820" y="334385"/>
                </a:cubicBezTo>
                <a:cubicBezTo>
                  <a:pt x="1760906" y="338500"/>
                  <a:pt x="1760220" y="342157"/>
                  <a:pt x="1759763" y="345358"/>
                </a:cubicBezTo>
                <a:lnTo>
                  <a:pt x="1752905" y="340557"/>
                </a:lnTo>
                <a:cubicBezTo>
                  <a:pt x="1745590" y="341929"/>
                  <a:pt x="1738732" y="344443"/>
                  <a:pt x="1732331" y="348101"/>
                </a:cubicBezTo>
                <a:lnTo>
                  <a:pt x="1730274" y="351530"/>
                </a:lnTo>
                <a:lnTo>
                  <a:pt x="1726159" y="352902"/>
                </a:lnTo>
                <a:cubicBezTo>
                  <a:pt x="1717929" y="340557"/>
                  <a:pt x="1710385" y="327527"/>
                  <a:pt x="1703528" y="313811"/>
                </a:cubicBezTo>
                <a:lnTo>
                  <a:pt x="1706271" y="307639"/>
                </a:lnTo>
                <a:lnTo>
                  <a:pt x="1711071" y="310382"/>
                </a:lnTo>
                <a:lnTo>
                  <a:pt x="1710385" y="304896"/>
                </a:lnTo>
                <a:lnTo>
                  <a:pt x="1702842" y="304896"/>
                </a:lnTo>
                <a:lnTo>
                  <a:pt x="1696670" y="313811"/>
                </a:lnTo>
                <a:lnTo>
                  <a:pt x="1700784" y="314497"/>
                </a:lnTo>
                <a:lnTo>
                  <a:pt x="1697355" y="315868"/>
                </a:lnTo>
                <a:cubicBezTo>
                  <a:pt x="1697355" y="318612"/>
                  <a:pt x="1695184" y="325927"/>
                  <a:pt x="1690840" y="337814"/>
                </a:cubicBezTo>
                <a:cubicBezTo>
                  <a:pt x="1686497" y="349701"/>
                  <a:pt x="1681582" y="362274"/>
                  <a:pt x="1676095" y="375533"/>
                </a:cubicBezTo>
                <a:cubicBezTo>
                  <a:pt x="1687068" y="374161"/>
                  <a:pt x="1695412" y="372904"/>
                  <a:pt x="1701127" y="371761"/>
                </a:cubicBezTo>
                <a:cubicBezTo>
                  <a:pt x="1706842" y="370618"/>
                  <a:pt x="1714043" y="369018"/>
                  <a:pt x="1722730" y="366960"/>
                </a:cubicBezTo>
                <a:cubicBezTo>
                  <a:pt x="1731417" y="364903"/>
                  <a:pt x="1736903" y="363874"/>
                  <a:pt x="1739189" y="363874"/>
                </a:cubicBezTo>
                <a:cubicBezTo>
                  <a:pt x="1741475" y="363874"/>
                  <a:pt x="1743532" y="363531"/>
                  <a:pt x="1745361" y="362846"/>
                </a:cubicBezTo>
                <a:cubicBezTo>
                  <a:pt x="1747190" y="362160"/>
                  <a:pt x="1749819" y="361817"/>
                  <a:pt x="1753248" y="361817"/>
                </a:cubicBezTo>
                <a:cubicBezTo>
                  <a:pt x="1756677" y="361817"/>
                  <a:pt x="1760335" y="361360"/>
                  <a:pt x="1764221" y="360445"/>
                </a:cubicBezTo>
                <a:cubicBezTo>
                  <a:pt x="1768107" y="359531"/>
                  <a:pt x="1772107" y="358959"/>
                  <a:pt x="1776222" y="358731"/>
                </a:cubicBezTo>
                <a:cubicBezTo>
                  <a:pt x="1780337" y="358502"/>
                  <a:pt x="1783880" y="358159"/>
                  <a:pt x="1786852" y="357702"/>
                </a:cubicBezTo>
                <a:cubicBezTo>
                  <a:pt x="1789824" y="357245"/>
                  <a:pt x="1793596" y="356559"/>
                  <a:pt x="1798168" y="355645"/>
                </a:cubicBezTo>
                <a:cubicBezTo>
                  <a:pt x="1801825" y="343758"/>
                  <a:pt x="1804340" y="335757"/>
                  <a:pt x="1805712" y="331642"/>
                </a:cubicBezTo>
                <a:cubicBezTo>
                  <a:pt x="1807083" y="327527"/>
                  <a:pt x="1807769" y="323869"/>
                  <a:pt x="1807769" y="320669"/>
                </a:cubicBezTo>
                <a:cubicBezTo>
                  <a:pt x="1807769" y="317469"/>
                  <a:pt x="1808226" y="314954"/>
                  <a:pt x="1809141" y="313125"/>
                </a:cubicBezTo>
                <a:cubicBezTo>
                  <a:pt x="1810055" y="311296"/>
                  <a:pt x="1810398" y="308325"/>
                  <a:pt x="1810169" y="304210"/>
                </a:cubicBezTo>
                <a:cubicBezTo>
                  <a:pt x="1809941" y="300095"/>
                  <a:pt x="1810055" y="295294"/>
                  <a:pt x="1810512" y="289808"/>
                </a:cubicBezTo>
                <a:close/>
                <a:moveTo>
                  <a:pt x="515722" y="247974"/>
                </a:moveTo>
                <a:cubicBezTo>
                  <a:pt x="515265" y="258033"/>
                  <a:pt x="514922" y="265119"/>
                  <a:pt x="514693" y="269234"/>
                </a:cubicBezTo>
                <a:cubicBezTo>
                  <a:pt x="514465" y="273349"/>
                  <a:pt x="514465" y="276092"/>
                  <a:pt x="514693" y="277464"/>
                </a:cubicBezTo>
                <a:cubicBezTo>
                  <a:pt x="514922" y="278835"/>
                  <a:pt x="515265" y="279978"/>
                  <a:pt x="515722" y="280893"/>
                </a:cubicBezTo>
                <a:lnTo>
                  <a:pt x="516408" y="248660"/>
                </a:lnTo>
                <a:close/>
                <a:moveTo>
                  <a:pt x="1016356" y="230829"/>
                </a:moveTo>
                <a:cubicBezTo>
                  <a:pt x="1009041" y="246831"/>
                  <a:pt x="1001268" y="262147"/>
                  <a:pt x="993039" y="276778"/>
                </a:cubicBezTo>
                <a:cubicBezTo>
                  <a:pt x="997611" y="274035"/>
                  <a:pt x="1003211" y="271863"/>
                  <a:pt x="1009841" y="270263"/>
                </a:cubicBezTo>
                <a:cubicBezTo>
                  <a:pt x="1016470" y="268662"/>
                  <a:pt x="1023785" y="266376"/>
                  <a:pt x="1031786" y="263405"/>
                </a:cubicBezTo>
                <a:cubicBezTo>
                  <a:pt x="1039787" y="260433"/>
                  <a:pt x="1047331" y="258033"/>
                  <a:pt x="1054418" y="256204"/>
                </a:cubicBezTo>
                <a:cubicBezTo>
                  <a:pt x="1061504" y="254375"/>
                  <a:pt x="1067105" y="251403"/>
                  <a:pt x="1071220" y="247288"/>
                </a:cubicBezTo>
                <a:lnTo>
                  <a:pt x="1017042" y="231515"/>
                </a:lnTo>
                <a:close/>
                <a:moveTo>
                  <a:pt x="453314" y="228086"/>
                </a:moveTo>
                <a:cubicBezTo>
                  <a:pt x="448285" y="231286"/>
                  <a:pt x="443256" y="234258"/>
                  <a:pt x="438226" y="237001"/>
                </a:cubicBezTo>
                <a:lnTo>
                  <a:pt x="439598" y="239059"/>
                </a:lnTo>
                <a:lnTo>
                  <a:pt x="451257" y="233572"/>
                </a:lnTo>
                <a:lnTo>
                  <a:pt x="454000" y="228086"/>
                </a:lnTo>
                <a:close/>
                <a:moveTo>
                  <a:pt x="2411959" y="208198"/>
                </a:moveTo>
                <a:cubicBezTo>
                  <a:pt x="2411044" y="209112"/>
                  <a:pt x="2410016" y="209569"/>
                  <a:pt x="2408873" y="209569"/>
                </a:cubicBezTo>
                <a:cubicBezTo>
                  <a:pt x="2407730" y="209569"/>
                  <a:pt x="2405901" y="210255"/>
                  <a:pt x="2403386" y="211627"/>
                </a:cubicBezTo>
                <a:cubicBezTo>
                  <a:pt x="2400872" y="212998"/>
                  <a:pt x="2396871" y="215513"/>
                  <a:pt x="2391385" y="219171"/>
                </a:cubicBezTo>
                <a:lnTo>
                  <a:pt x="2408530" y="215056"/>
                </a:lnTo>
                <a:close/>
                <a:moveTo>
                  <a:pt x="2423617" y="203397"/>
                </a:moveTo>
                <a:cubicBezTo>
                  <a:pt x="2422246" y="203854"/>
                  <a:pt x="2420531" y="204426"/>
                  <a:pt x="2418474" y="205112"/>
                </a:cubicBezTo>
                <a:cubicBezTo>
                  <a:pt x="2416416" y="205797"/>
                  <a:pt x="2414702" y="206369"/>
                  <a:pt x="2413330" y="206826"/>
                </a:cubicBezTo>
                <a:cubicBezTo>
                  <a:pt x="2414702" y="207283"/>
                  <a:pt x="2415616" y="207626"/>
                  <a:pt x="2416074" y="207855"/>
                </a:cubicBezTo>
                <a:cubicBezTo>
                  <a:pt x="2416531" y="208083"/>
                  <a:pt x="2417445" y="208083"/>
                  <a:pt x="2418817" y="207855"/>
                </a:cubicBezTo>
                <a:cubicBezTo>
                  <a:pt x="2420188" y="207626"/>
                  <a:pt x="2422246" y="207283"/>
                  <a:pt x="2424989" y="206826"/>
                </a:cubicBezTo>
                <a:lnTo>
                  <a:pt x="2424989" y="204083"/>
                </a:lnTo>
                <a:close/>
                <a:moveTo>
                  <a:pt x="2424646" y="150933"/>
                </a:moveTo>
                <a:cubicBezTo>
                  <a:pt x="2424418" y="150705"/>
                  <a:pt x="2420760" y="151619"/>
                  <a:pt x="2413673" y="153677"/>
                </a:cubicBezTo>
                <a:cubicBezTo>
                  <a:pt x="2406587" y="155734"/>
                  <a:pt x="2402015" y="156534"/>
                  <a:pt x="2399957" y="156077"/>
                </a:cubicBezTo>
                <a:cubicBezTo>
                  <a:pt x="2397900" y="155620"/>
                  <a:pt x="2396300" y="156077"/>
                  <a:pt x="2395157" y="157448"/>
                </a:cubicBezTo>
                <a:cubicBezTo>
                  <a:pt x="2394014" y="158820"/>
                  <a:pt x="2370582" y="166364"/>
                  <a:pt x="2324862" y="180080"/>
                </a:cubicBezTo>
                <a:lnTo>
                  <a:pt x="2331034" y="226714"/>
                </a:lnTo>
                <a:lnTo>
                  <a:pt x="2333778" y="227400"/>
                </a:lnTo>
                <a:cubicBezTo>
                  <a:pt x="2340178" y="222828"/>
                  <a:pt x="2352180" y="214370"/>
                  <a:pt x="2369782" y="202025"/>
                </a:cubicBezTo>
                <a:cubicBezTo>
                  <a:pt x="2387384" y="189681"/>
                  <a:pt x="2406244" y="172765"/>
                  <a:pt x="2426361" y="151276"/>
                </a:cubicBezTo>
                <a:cubicBezTo>
                  <a:pt x="2425446" y="151276"/>
                  <a:pt x="2424875" y="151162"/>
                  <a:pt x="2424646" y="150933"/>
                </a:cubicBezTo>
                <a:close/>
                <a:moveTo>
                  <a:pt x="103213" y="109100"/>
                </a:moveTo>
                <a:cubicBezTo>
                  <a:pt x="104356" y="108871"/>
                  <a:pt x="111443" y="109900"/>
                  <a:pt x="124473" y="112186"/>
                </a:cubicBezTo>
                <a:cubicBezTo>
                  <a:pt x="137503" y="114472"/>
                  <a:pt x="148133" y="117329"/>
                  <a:pt x="156363" y="120758"/>
                </a:cubicBezTo>
                <a:cubicBezTo>
                  <a:pt x="164592" y="124187"/>
                  <a:pt x="169964" y="127045"/>
                  <a:pt x="172479" y="129331"/>
                </a:cubicBezTo>
                <a:cubicBezTo>
                  <a:pt x="174994" y="131617"/>
                  <a:pt x="178308" y="134817"/>
                  <a:pt x="182423" y="138932"/>
                </a:cubicBezTo>
                <a:cubicBezTo>
                  <a:pt x="182423" y="144875"/>
                  <a:pt x="182537" y="149105"/>
                  <a:pt x="182766" y="151619"/>
                </a:cubicBezTo>
                <a:cubicBezTo>
                  <a:pt x="182995" y="154134"/>
                  <a:pt x="182880" y="155848"/>
                  <a:pt x="182423" y="156763"/>
                </a:cubicBezTo>
                <a:cubicBezTo>
                  <a:pt x="181966" y="157677"/>
                  <a:pt x="181051" y="158820"/>
                  <a:pt x="179680" y="160192"/>
                </a:cubicBezTo>
                <a:lnTo>
                  <a:pt x="182423" y="165678"/>
                </a:lnTo>
                <a:lnTo>
                  <a:pt x="176251" y="176651"/>
                </a:lnTo>
                <a:lnTo>
                  <a:pt x="178994" y="183509"/>
                </a:lnTo>
                <a:lnTo>
                  <a:pt x="174879" y="182137"/>
                </a:lnTo>
                <a:lnTo>
                  <a:pt x="174879" y="188309"/>
                </a:lnTo>
                <a:lnTo>
                  <a:pt x="168707" y="188995"/>
                </a:lnTo>
                <a:lnTo>
                  <a:pt x="168021" y="192424"/>
                </a:lnTo>
                <a:lnTo>
                  <a:pt x="144018" y="210255"/>
                </a:lnTo>
                <a:cubicBezTo>
                  <a:pt x="133960" y="253689"/>
                  <a:pt x="128931" y="281921"/>
                  <a:pt x="128931" y="294951"/>
                </a:cubicBezTo>
                <a:cubicBezTo>
                  <a:pt x="128931" y="307982"/>
                  <a:pt x="130760" y="319983"/>
                  <a:pt x="134417" y="330956"/>
                </a:cubicBezTo>
                <a:cubicBezTo>
                  <a:pt x="138075" y="341929"/>
                  <a:pt x="141732" y="350273"/>
                  <a:pt x="145390" y="355988"/>
                </a:cubicBezTo>
                <a:cubicBezTo>
                  <a:pt x="149047" y="361703"/>
                  <a:pt x="151562" y="366275"/>
                  <a:pt x="152934" y="369704"/>
                </a:cubicBezTo>
                <a:cubicBezTo>
                  <a:pt x="154305" y="373133"/>
                  <a:pt x="157048" y="379419"/>
                  <a:pt x="161163" y="388563"/>
                </a:cubicBezTo>
                <a:lnTo>
                  <a:pt x="165278" y="389249"/>
                </a:lnTo>
                <a:cubicBezTo>
                  <a:pt x="166192" y="394278"/>
                  <a:pt x="167450" y="398507"/>
                  <a:pt x="169050" y="401936"/>
                </a:cubicBezTo>
                <a:cubicBezTo>
                  <a:pt x="170650" y="405365"/>
                  <a:pt x="176479" y="413823"/>
                  <a:pt x="186538" y="427311"/>
                </a:cubicBezTo>
                <a:cubicBezTo>
                  <a:pt x="196596" y="440798"/>
                  <a:pt x="203111" y="450285"/>
                  <a:pt x="206083" y="455772"/>
                </a:cubicBezTo>
                <a:cubicBezTo>
                  <a:pt x="209055" y="461258"/>
                  <a:pt x="210655" y="465144"/>
                  <a:pt x="210884" y="467430"/>
                </a:cubicBezTo>
                <a:cubicBezTo>
                  <a:pt x="211112" y="469716"/>
                  <a:pt x="211912" y="474060"/>
                  <a:pt x="213284" y="480460"/>
                </a:cubicBezTo>
                <a:lnTo>
                  <a:pt x="210541" y="484575"/>
                </a:lnTo>
                <a:lnTo>
                  <a:pt x="216713" y="502406"/>
                </a:lnTo>
                <a:cubicBezTo>
                  <a:pt x="221285" y="503320"/>
                  <a:pt x="227343" y="504006"/>
                  <a:pt x="234887" y="504463"/>
                </a:cubicBezTo>
                <a:cubicBezTo>
                  <a:pt x="242431" y="504921"/>
                  <a:pt x="259690" y="508235"/>
                  <a:pt x="286665" y="514407"/>
                </a:cubicBezTo>
                <a:cubicBezTo>
                  <a:pt x="313640" y="520580"/>
                  <a:pt x="344615" y="524809"/>
                  <a:pt x="379591" y="527095"/>
                </a:cubicBezTo>
                <a:cubicBezTo>
                  <a:pt x="414566" y="529381"/>
                  <a:pt x="458800" y="527666"/>
                  <a:pt x="512293" y="521951"/>
                </a:cubicBezTo>
                <a:cubicBezTo>
                  <a:pt x="565785" y="516236"/>
                  <a:pt x="600990" y="512007"/>
                  <a:pt x="617906" y="509264"/>
                </a:cubicBezTo>
                <a:cubicBezTo>
                  <a:pt x="634823" y="506521"/>
                  <a:pt x="650367" y="503778"/>
                  <a:pt x="664540" y="501034"/>
                </a:cubicBezTo>
                <a:lnTo>
                  <a:pt x="665912" y="503092"/>
                </a:lnTo>
                <a:lnTo>
                  <a:pt x="648081" y="509264"/>
                </a:lnTo>
                <a:lnTo>
                  <a:pt x="665226" y="507207"/>
                </a:lnTo>
                <a:lnTo>
                  <a:pt x="644652" y="514065"/>
                </a:lnTo>
                <a:lnTo>
                  <a:pt x="650139" y="514750"/>
                </a:lnTo>
                <a:cubicBezTo>
                  <a:pt x="647395" y="517494"/>
                  <a:pt x="644195" y="518637"/>
                  <a:pt x="640537" y="518179"/>
                </a:cubicBezTo>
                <a:lnTo>
                  <a:pt x="639166" y="523666"/>
                </a:lnTo>
                <a:lnTo>
                  <a:pt x="647395" y="524352"/>
                </a:lnTo>
                <a:lnTo>
                  <a:pt x="626136" y="542182"/>
                </a:lnTo>
                <a:cubicBezTo>
                  <a:pt x="630250" y="540354"/>
                  <a:pt x="633336" y="538868"/>
                  <a:pt x="635394" y="537725"/>
                </a:cubicBezTo>
                <a:cubicBezTo>
                  <a:pt x="637451" y="536582"/>
                  <a:pt x="638937" y="536124"/>
                  <a:pt x="639852" y="536353"/>
                </a:cubicBezTo>
                <a:cubicBezTo>
                  <a:pt x="640766" y="536582"/>
                  <a:pt x="641909" y="536696"/>
                  <a:pt x="643281" y="536696"/>
                </a:cubicBezTo>
                <a:lnTo>
                  <a:pt x="630250" y="546297"/>
                </a:lnTo>
                <a:lnTo>
                  <a:pt x="626821" y="549726"/>
                </a:lnTo>
                <a:lnTo>
                  <a:pt x="658368" y="533953"/>
                </a:lnTo>
                <a:lnTo>
                  <a:pt x="635051" y="549726"/>
                </a:lnTo>
                <a:lnTo>
                  <a:pt x="615163" y="577844"/>
                </a:lnTo>
                <a:lnTo>
                  <a:pt x="616534" y="581273"/>
                </a:lnTo>
                <a:cubicBezTo>
                  <a:pt x="614248" y="584473"/>
                  <a:pt x="613105" y="587902"/>
                  <a:pt x="613105" y="591560"/>
                </a:cubicBezTo>
                <a:lnTo>
                  <a:pt x="624764" y="584702"/>
                </a:lnTo>
                <a:cubicBezTo>
                  <a:pt x="621564" y="587902"/>
                  <a:pt x="619278" y="590303"/>
                  <a:pt x="617906" y="591903"/>
                </a:cubicBezTo>
                <a:cubicBezTo>
                  <a:pt x="616534" y="593503"/>
                  <a:pt x="615391" y="595675"/>
                  <a:pt x="614477" y="598418"/>
                </a:cubicBezTo>
                <a:cubicBezTo>
                  <a:pt x="613563" y="601161"/>
                  <a:pt x="611505" y="605962"/>
                  <a:pt x="608305" y="612820"/>
                </a:cubicBezTo>
                <a:lnTo>
                  <a:pt x="613105" y="614877"/>
                </a:lnTo>
                <a:lnTo>
                  <a:pt x="613791" y="621735"/>
                </a:lnTo>
                <a:cubicBezTo>
                  <a:pt x="610134" y="624021"/>
                  <a:pt x="607048" y="626079"/>
                  <a:pt x="604533" y="627907"/>
                </a:cubicBezTo>
                <a:cubicBezTo>
                  <a:pt x="602018" y="629736"/>
                  <a:pt x="597904" y="631451"/>
                  <a:pt x="592189" y="633051"/>
                </a:cubicBezTo>
                <a:cubicBezTo>
                  <a:pt x="586474" y="634651"/>
                  <a:pt x="576987" y="638423"/>
                  <a:pt x="563728" y="644367"/>
                </a:cubicBezTo>
                <a:lnTo>
                  <a:pt x="563042" y="646424"/>
                </a:lnTo>
                <a:lnTo>
                  <a:pt x="576072" y="646424"/>
                </a:lnTo>
                <a:cubicBezTo>
                  <a:pt x="558699" y="650082"/>
                  <a:pt x="545097" y="652939"/>
                  <a:pt x="535267" y="654996"/>
                </a:cubicBezTo>
                <a:cubicBezTo>
                  <a:pt x="525437" y="657054"/>
                  <a:pt x="514465" y="658311"/>
                  <a:pt x="502349" y="658768"/>
                </a:cubicBezTo>
                <a:cubicBezTo>
                  <a:pt x="490233" y="659226"/>
                  <a:pt x="480289" y="658540"/>
                  <a:pt x="472516" y="656711"/>
                </a:cubicBezTo>
                <a:cubicBezTo>
                  <a:pt x="464744" y="654882"/>
                  <a:pt x="454686" y="652596"/>
                  <a:pt x="442341" y="649853"/>
                </a:cubicBezTo>
                <a:lnTo>
                  <a:pt x="439598" y="646424"/>
                </a:lnTo>
                <a:cubicBezTo>
                  <a:pt x="431368" y="640480"/>
                  <a:pt x="423482" y="636251"/>
                  <a:pt x="415938" y="633737"/>
                </a:cubicBezTo>
                <a:cubicBezTo>
                  <a:pt x="408394" y="631222"/>
                  <a:pt x="400393" y="628136"/>
                  <a:pt x="391935" y="624478"/>
                </a:cubicBezTo>
                <a:cubicBezTo>
                  <a:pt x="383477" y="620821"/>
                  <a:pt x="376162" y="618078"/>
                  <a:pt x="369989" y="616249"/>
                </a:cubicBezTo>
                <a:cubicBezTo>
                  <a:pt x="363817" y="614420"/>
                  <a:pt x="359131" y="612134"/>
                  <a:pt x="355930" y="609391"/>
                </a:cubicBezTo>
                <a:lnTo>
                  <a:pt x="353873" y="611448"/>
                </a:lnTo>
                <a:cubicBezTo>
                  <a:pt x="346558" y="608705"/>
                  <a:pt x="340271" y="606190"/>
                  <a:pt x="335014" y="603904"/>
                </a:cubicBezTo>
                <a:cubicBezTo>
                  <a:pt x="329756" y="601618"/>
                  <a:pt x="315583" y="596475"/>
                  <a:pt x="292494" y="588474"/>
                </a:cubicBezTo>
                <a:cubicBezTo>
                  <a:pt x="269405" y="580473"/>
                  <a:pt x="248031" y="574301"/>
                  <a:pt x="228372" y="569957"/>
                </a:cubicBezTo>
                <a:cubicBezTo>
                  <a:pt x="208712" y="565614"/>
                  <a:pt x="187795" y="563442"/>
                  <a:pt x="165621" y="563442"/>
                </a:cubicBezTo>
                <a:cubicBezTo>
                  <a:pt x="143447" y="563442"/>
                  <a:pt x="121501" y="561842"/>
                  <a:pt x="99784" y="558642"/>
                </a:cubicBezTo>
                <a:cubicBezTo>
                  <a:pt x="78067" y="555441"/>
                  <a:pt x="62751" y="551555"/>
                  <a:pt x="53836" y="546983"/>
                </a:cubicBezTo>
                <a:cubicBezTo>
                  <a:pt x="44920" y="542411"/>
                  <a:pt x="36919" y="539782"/>
                  <a:pt x="29833" y="539096"/>
                </a:cubicBezTo>
                <a:cubicBezTo>
                  <a:pt x="22746" y="538410"/>
                  <a:pt x="17488" y="536810"/>
                  <a:pt x="14059" y="534296"/>
                </a:cubicBezTo>
                <a:cubicBezTo>
                  <a:pt x="10630" y="531781"/>
                  <a:pt x="5944" y="528466"/>
                  <a:pt x="0" y="524352"/>
                </a:cubicBezTo>
                <a:lnTo>
                  <a:pt x="4801" y="524352"/>
                </a:lnTo>
                <a:lnTo>
                  <a:pt x="0" y="516122"/>
                </a:lnTo>
                <a:lnTo>
                  <a:pt x="3429" y="516122"/>
                </a:lnTo>
                <a:lnTo>
                  <a:pt x="2058" y="512007"/>
                </a:lnTo>
                <a:lnTo>
                  <a:pt x="13716" y="515436"/>
                </a:lnTo>
                <a:lnTo>
                  <a:pt x="0" y="498977"/>
                </a:lnTo>
                <a:lnTo>
                  <a:pt x="4801" y="496234"/>
                </a:lnTo>
                <a:lnTo>
                  <a:pt x="4801" y="492805"/>
                </a:lnTo>
                <a:lnTo>
                  <a:pt x="10287" y="490062"/>
                </a:lnTo>
                <a:cubicBezTo>
                  <a:pt x="12116" y="490976"/>
                  <a:pt x="22289" y="493033"/>
                  <a:pt x="40805" y="496234"/>
                </a:cubicBezTo>
                <a:cubicBezTo>
                  <a:pt x="59322" y="499434"/>
                  <a:pt x="69838" y="500234"/>
                  <a:pt x="72352" y="498634"/>
                </a:cubicBezTo>
                <a:cubicBezTo>
                  <a:pt x="74867" y="497034"/>
                  <a:pt x="77038" y="495319"/>
                  <a:pt x="78867" y="493491"/>
                </a:cubicBezTo>
                <a:lnTo>
                  <a:pt x="71323" y="493491"/>
                </a:lnTo>
                <a:lnTo>
                  <a:pt x="80239" y="488004"/>
                </a:lnTo>
                <a:lnTo>
                  <a:pt x="74067" y="490062"/>
                </a:lnTo>
                <a:lnTo>
                  <a:pt x="73381" y="486633"/>
                </a:lnTo>
                <a:cubicBezTo>
                  <a:pt x="71552" y="486633"/>
                  <a:pt x="66751" y="487433"/>
                  <a:pt x="58979" y="489033"/>
                </a:cubicBezTo>
                <a:cubicBezTo>
                  <a:pt x="51207" y="490633"/>
                  <a:pt x="45492" y="491205"/>
                  <a:pt x="41834" y="490747"/>
                </a:cubicBezTo>
                <a:cubicBezTo>
                  <a:pt x="46863" y="488919"/>
                  <a:pt x="50178" y="487547"/>
                  <a:pt x="51778" y="486633"/>
                </a:cubicBezTo>
                <a:cubicBezTo>
                  <a:pt x="53378" y="485718"/>
                  <a:pt x="55664" y="484804"/>
                  <a:pt x="58636" y="483889"/>
                </a:cubicBezTo>
                <a:cubicBezTo>
                  <a:pt x="61608" y="482975"/>
                  <a:pt x="68123" y="480689"/>
                  <a:pt x="78181" y="477031"/>
                </a:cubicBezTo>
                <a:cubicBezTo>
                  <a:pt x="88240" y="473374"/>
                  <a:pt x="108357" y="465373"/>
                  <a:pt x="138532" y="453028"/>
                </a:cubicBezTo>
                <a:cubicBezTo>
                  <a:pt x="123901" y="405480"/>
                  <a:pt x="114757" y="374047"/>
                  <a:pt x="111100" y="358731"/>
                </a:cubicBezTo>
                <a:cubicBezTo>
                  <a:pt x="107442" y="343415"/>
                  <a:pt x="105613" y="328098"/>
                  <a:pt x="105613" y="312782"/>
                </a:cubicBezTo>
                <a:cubicBezTo>
                  <a:pt x="105613" y="297466"/>
                  <a:pt x="107557" y="282378"/>
                  <a:pt x="111443" y="267519"/>
                </a:cubicBezTo>
                <a:cubicBezTo>
                  <a:pt x="115329" y="252660"/>
                  <a:pt x="120015" y="238144"/>
                  <a:pt x="125502" y="223971"/>
                </a:cubicBezTo>
                <a:cubicBezTo>
                  <a:pt x="130988" y="209798"/>
                  <a:pt x="134989" y="200882"/>
                  <a:pt x="137503" y="197225"/>
                </a:cubicBezTo>
                <a:cubicBezTo>
                  <a:pt x="140018" y="193567"/>
                  <a:pt x="143561" y="188538"/>
                  <a:pt x="148133" y="182137"/>
                </a:cubicBezTo>
                <a:lnTo>
                  <a:pt x="139903" y="173222"/>
                </a:lnTo>
                <a:lnTo>
                  <a:pt x="93955" y="143732"/>
                </a:lnTo>
                <a:lnTo>
                  <a:pt x="93269" y="134817"/>
                </a:lnTo>
                <a:cubicBezTo>
                  <a:pt x="98755" y="134817"/>
                  <a:pt x="104699" y="133903"/>
                  <a:pt x="111100" y="132074"/>
                </a:cubicBezTo>
                <a:lnTo>
                  <a:pt x="91212" y="122473"/>
                </a:lnTo>
                <a:lnTo>
                  <a:pt x="98755" y="120415"/>
                </a:lnTo>
                <a:lnTo>
                  <a:pt x="98755" y="116300"/>
                </a:lnTo>
                <a:cubicBezTo>
                  <a:pt x="101041" y="115843"/>
                  <a:pt x="103785" y="114929"/>
                  <a:pt x="106985" y="113557"/>
                </a:cubicBezTo>
                <a:lnTo>
                  <a:pt x="100127" y="109442"/>
                </a:lnTo>
                <a:cubicBezTo>
                  <a:pt x="101041" y="109442"/>
                  <a:pt x="102070" y="109328"/>
                  <a:pt x="103213" y="109100"/>
                </a:cubicBezTo>
                <a:close/>
                <a:moveTo>
                  <a:pt x="1743990" y="99155"/>
                </a:moveTo>
                <a:cubicBezTo>
                  <a:pt x="1739875" y="100984"/>
                  <a:pt x="1735989" y="102356"/>
                  <a:pt x="1732331" y="103270"/>
                </a:cubicBezTo>
                <a:lnTo>
                  <a:pt x="1731645" y="105328"/>
                </a:lnTo>
                <a:lnTo>
                  <a:pt x="1734388" y="106699"/>
                </a:lnTo>
                <a:cubicBezTo>
                  <a:pt x="1730274" y="107156"/>
                  <a:pt x="1726616" y="107842"/>
                  <a:pt x="1723416" y="108757"/>
                </a:cubicBezTo>
                <a:cubicBezTo>
                  <a:pt x="1725245" y="110585"/>
                  <a:pt x="1726159" y="112643"/>
                  <a:pt x="1726159" y="114929"/>
                </a:cubicBezTo>
                <a:close/>
                <a:moveTo>
                  <a:pt x="1755648" y="94355"/>
                </a:moveTo>
                <a:cubicBezTo>
                  <a:pt x="1747876" y="100298"/>
                  <a:pt x="1740103" y="106013"/>
                  <a:pt x="1732331" y="111500"/>
                </a:cubicBezTo>
                <a:lnTo>
                  <a:pt x="1731645" y="114243"/>
                </a:lnTo>
                <a:lnTo>
                  <a:pt x="1713814" y="127959"/>
                </a:lnTo>
                <a:lnTo>
                  <a:pt x="1717929" y="130016"/>
                </a:lnTo>
                <a:lnTo>
                  <a:pt x="1761820" y="96412"/>
                </a:lnTo>
                <a:close/>
                <a:moveTo>
                  <a:pt x="2218563" y="86125"/>
                </a:moveTo>
                <a:cubicBezTo>
                  <a:pt x="2220392" y="86125"/>
                  <a:pt x="2222107" y="86582"/>
                  <a:pt x="2223707" y="87497"/>
                </a:cubicBezTo>
                <a:cubicBezTo>
                  <a:pt x="2225307" y="88411"/>
                  <a:pt x="2227821" y="89097"/>
                  <a:pt x="2231250" y="89554"/>
                </a:cubicBezTo>
                <a:cubicBezTo>
                  <a:pt x="2234679" y="90011"/>
                  <a:pt x="2239023" y="90926"/>
                  <a:pt x="2244281" y="92297"/>
                </a:cubicBezTo>
                <a:cubicBezTo>
                  <a:pt x="2249539" y="93669"/>
                  <a:pt x="2253310" y="94812"/>
                  <a:pt x="2255596" y="95726"/>
                </a:cubicBezTo>
                <a:lnTo>
                  <a:pt x="2256968" y="94355"/>
                </a:lnTo>
                <a:lnTo>
                  <a:pt x="2263140" y="91612"/>
                </a:lnTo>
                <a:cubicBezTo>
                  <a:pt x="2266341" y="94355"/>
                  <a:pt x="2268627" y="96184"/>
                  <a:pt x="2269998" y="97098"/>
                </a:cubicBezTo>
                <a:cubicBezTo>
                  <a:pt x="2271370" y="98012"/>
                  <a:pt x="2272856" y="98470"/>
                  <a:pt x="2274456" y="98470"/>
                </a:cubicBezTo>
                <a:cubicBezTo>
                  <a:pt x="2276056" y="98470"/>
                  <a:pt x="2278228" y="99727"/>
                  <a:pt x="2280971" y="102242"/>
                </a:cubicBezTo>
                <a:cubicBezTo>
                  <a:pt x="2283714" y="104756"/>
                  <a:pt x="2286000" y="105899"/>
                  <a:pt x="2287829" y="105671"/>
                </a:cubicBezTo>
                <a:cubicBezTo>
                  <a:pt x="2289658" y="105442"/>
                  <a:pt x="2291144" y="105785"/>
                  <a:pt x="2292287" y="106699"/>
                </a:cubicBezTo>
                <a:cubicBezTo>
                  <a:pt x="2293430" y="107614"/>
                  <a:pt x="2295258" y="108528"/>
                  <a:pt x="2297773" y="109442"/>
                </a:cubicBezTo>
                <a:cubicBezTo>
                  <a:pt x="2300288" y="110357"/>
                  <a:pt x="2303145" y="111500"/>
                  <a:pt x="2306346" y="112871"/>
                </a:cubicBezTo>
                <a:cubicBezTo>
                  <a:pt x="2309546" y="114243"/>
                  <a:pt x="2312061" y="115843"/>
                  <a:pt x="2313889" y="117672"/>
                </a:cubicBezTo>
                <a:cubicBezTo>
                  <a:pt x="2315718" y="119501"/>
                  <a:pt x="2318233" y="121787"/>
                  <a:pt x="2321433" y="124530"/>
                </a:cubicBezTo>
                <a:lnTo>
                  <a:pt x="2324862" y="132760"/>
                </a:lnTo>
                <a:cubicBezTo>
                  <a:pt x="2325319" y="133217"/>
                  <a:pt x="2326005" y="133445"/>
                  <a:pt x="2326920" y="133445"/>
                </a:cubicBezTo>
                <a:cubicBezTo>
                  <a:pt x="2327834" y="133445"/>
                  <a:pt x="2331377" y="132531"/>
                  <a:pt x="2337550" y="130702"/>
                </a:cubicBezTo>
                <a:cubicBezTo>
                  <a:pt x="2343722" y="128873"/>
                  <a:pt x="2352066" y="126245"/>
                  <a:pt x="2362581" y="122816"/>
                </a:cubicBezTo>
                <a:cubicBezTo>
                  <a:pt x="2373097" y="119387"/>
                  <a:pt x="2385898" y="115843"/>
                  <a:pt x="2400986" y="112186"/>
                </a:cubicBezTo>
                <a:cubicBezTo>
                  <a:pt x="2416074" y="108528"/>
                  <a:pt x="2427961" y="106013"/>
                  <a:pt x="2436647" y="104642"/>
                </a:cubicBezTo>
                <a:cubicBezTo>
                  <a:pt x="2445334" y="103270"/>
                  <a:pt x="2451507" y="102242"/>
                  <a:pt x="2455164" y="101556"/>
                </a:cubicBezTo>
                <a:cubicBezTo>
                  <a:pt x="2458822" y="100870"/>
                  <a:pt x="2460994" y="100184"/>
                  <a:pt x="2461679" y="99498"/>
                </a:cubicBezTo>
                <a:cubicBezTo>
                  <a:pt x="2462365" y="98813"/>
                  <a:pt x="2463622" y="97784"/>
                  <a:pt x="2465451" y="96412"/>
                </a:cubicBezTo>
                <a:cubicBezTo>
                  <a:pt x="2469109" y="96869"/>
                  <a:pt x="2471852" y="97098"/>
                  <a:pt x="2473681" y="97098"/>
                </a:cubicBezTo>
                <a:cubicBezTo>
                  <a:pt x="2475510" y="97098"/>
                  <a:pt x="2476652" y="97441"/>
                  <a:pt x="2477110" y="98127"/>
                </a:cubicBezTo>
                <a:cubicBezTo>
                  <a:pt x="2477567" y="98813"/>
                  <a:pt x="2478024" y="99384"/>
                  <a:pt x="2478481" y="99841"/>
                </a:cubicBezTo>
                <a:lnTo>
                  <a:pt x="2480539" y="97098"/>
                </a:lnTo>
                <a:cubicBezTo>
                  <a:pt x="2483739" y="96184"/>
                  <a:pt x="2486139" y="95384"/>
                  <a:pt x="2487740" y="94698"/>
                </a:cubicBezTo>
                <a:cubicBezTo>
                  <a:pt x="2489340" y="94012"/>
                  <a:pt x="2490597" y="93898"/>
                  <a:pt x="2491511" y="94355"/>
                </a:cubicBezTo>
                <a:cubicBezTo>
                  <a:pt x="2492426" y="94812"/>
                  <a:pt x="2493569" y="95269"/>
                  <a:pt x="2494941" y="95726"/>
                </a:cubicBezTo>
                <a:cubicBezTo>
                  <a:pt x="2495855" y="96641"/>
                  <a:pt x="2496769" y="97441"/>
                  <a:pt x="2497684" y="98127"/>
                </a:cubicBezTo>
                <a:cubicBezTo>
                  <a:pt x="2498598" y="98813"/>
                  <a:pt x="2499398" y="99613"/>
                  <a:pt x="2500084" y="100527"/>
                </a:cubicBezTo>
                <a:cubicBezTo>
                  <a:pt x="2500770" y="101441"/>
                  <a:pt x="2502027" y="103270"/>
                  <a:pt x="2503856" y="106013"/>
                </a:cubicBezTo>
                <a:lnTo>
                  <a:pt x="2515515" y="112186"/>
                </a:lnTo>
                <a:lnTo>
                  <a:pt x="2520315" y="119044"/>
                </a:lnTo>
                <a:lnTo>
                  <a:pt x="2524430" y="122473"/>
                </a:lnTo>
                <a:lnTo>
                  <a:pt x="2527859" y="132760"/>
                </a:lnTo>
                <a:lnTo>
                  <a:pt x="2531288" y="127273"/>
                </a:lnTo>
                <a:lnTo>
                  <a:pt x="2533345" y="126587"/>
                </a:lnTo>
                <a:cubicBezTo>
                  <a:pt x="2533802" y="128873"/>
                  <a:pt x="2534260" y="130588"/>
                  <a:pt x="2534717" y="131731"/>
                </a:cubicBezTo>
                <a:cubicBezTo>
                  <a:pt x="2535174" y="132874"/>
                  <a:pt x="2534945" y="134360"/>
                  <a:pt x="2534031" y="136189"/>
                </a:cubicBezTo>
                <a:cubicBezTo>
                  <a:pt x="2533117" y="138017"/>
                  <a:pt x="2531745" y="139846"/>
                  <a:pt x="2529916" y="141675"/>
                </a:cubicBezTo>
                <a:cubicBezTo>
                  <a:pt x="2528087" y="143504"/>
                  <a:pt x="2525116" y="146704"/>
                  <a:pt x="2521001" y="151276"/>
                </a:cubicBezTo>
                <a:lnTo>
                  <a:pt x="2522372" y="151962"/>
                </a:lnTo>
                <a:lnTo>
                  <a:pt x="2521686" y="155391"/>
                </a:lnTo>
                <a:lnTo>
                  <a:pt x="2518258" y="156763"/>
                </a:lnTo>
                <a:lnTo>
                  <a:pt x="2517572" y="159506"/>
                </a:lnTo>
                <a:lnTo>
                  <a:pt x="2516200" y="160192"/>
                </a:lnTo>
                <a:lnTo>
                  <a:pt x="2515515" y="161563"/>
                </a:lnTo>
                <a:cubicBezTo>
                  <a:pt x="2514143" y="161563"/>
                  <a:pt x="2513114" y="161792"/>
                  <a:pt x="2512429" y="162249"/>
                </a:cubicBezTo>
                <a:cubicBezTo>
                  <a:pt x="2511743" y="162706"/>
                  <a:pt x="2510714" y="163049"/>
                  <a:pt x="2509342" y="163278"/>
                </a:cubicBezTo>
                <a:cubicBezTo>
                  <a:pt x="2507971" y="163506"/>
                  <a:pt x="2506942" y="163964"/>
                  <a:pt x="2506256" y="164649"/>
                </a:cubicBezTo>
                <a:cubicBezTo>
                  <a:pt x="2505571" y="165335"/>
                  <a:pt x="2504770" y="165678"/>
                  <a:pt x="2503856" y="165678"/>
                </a:cubicBezTo>
                <a:lnTo>
                  <a:pt x="2504542" y="167735"/>
                </a:lnTo>
                <a:lnTo>
                  <a:pt x="2501799" y="169107"/>
                </a:lnTo>
                <a:cubicBezTo>
                  <a:pt x="2502256" y="168193"/>
                  <a:pt x="2502484" y="167278"/>
                  <a:pt x="2502484" y="166364"/>
                </a:cubicBezTo>
                <a:lnTo>
                  <a:pt x="2494941" y="171850"/>
                </a:lnTo>
                <a:lnTo>
                  <a:pt x="2494941" y="173908"/>
                </a:lnTo>
                <a:lnTo>
                  <a:pt x="2489454" y="176651"/>
                </a:lnTo>
                <a:cubicBezTo>
                  <a:pt x="2489912" y="176651"/>
                  <a:pt x="2490140" y="175965"/>
                  <a:pt x="2490140" y="174593"/>
                </a:cubicBezTo>
                <a:cubicBezTo>
                  <a:pt x="2481910" y="180994"/>
                  <a:pt x="2473681" y="187166"/>
                  <a:pt x="2465451" y="193110"/>
                </a:cubicBezTo>
                <a:lnTo>
                  <a:pt x="2463394" y="191053"/>
                </a:lnTo>
                <a:cubicBezTo>
                  <a:pt x="2462022" y="192424"/>
                  <a:pt x="2460193" y="193453"/>
                  <a:pt x="2457907" y="194139"/>
                </a:cubicBezTo>
                <a:cubicBezTo>
                  <a:pt x="2455622" y="194825"/>
                  <a:pt x="2453793" y="195396"/>
                  <a:pt x="2452421" y="195853"/>
                </a:cubicBezTo>
                <a:lnTo>
                  <a:pt x="2451735" y="193110"/>
                </a:lnTo>
                <a:cubicBezTo>
                  <a:pt x="2447620" y="196768"/>
                  <a:pt x="2444534" y="199397"/>
                  <a:pt x="2442477" y="200997"/>
                </a:cubicBezTo>
                <a:cubicBezTo>
                  <a:pt x="2440420" y="202597"/>
                  <a:pt x="2439162" y="203397"/>
                  <a:pt x="2438705" y="203397"/>
                </a:cubicBezTo>
                <a:cubicBezTo>
                  <a:pt x="2438248" y="203397"/>
                  <a:pt x="2437333" y="203397"/>
                  <a:pt x="2435962" y="203397"/>
                </a:cubicBezTo>
                <a:lnTo>
                  <a:pt x="2452421" y="190367"/>
                </a:lnTo>
                <a:lnTo>
                  <a:pt x="2453793" y="187624"/>
                </a:lnTo>
                <a:cubicBezTo>
                  <a:pt x="2452421" y="188538"/>
                  <a:pt x="2451278" y="189338"/>
                  <a:pt x="2450364" y="190024"/>
                </a:cubicBezTo>
                <a:cubicBezTo>
                  <a:pt x="2449449" y="190710"/>
                  <a:pt x="2447620" y="191738"/>
                  <a:pt x="2444877" y="193110"/>
                </a:cubicBezTo>
                <a:cubicBezTo>
                  <a:pt x="2442134" y="194482"/>
                  <a:pt x="2439848" y="195167"/>
                  <a:pt x="2438019" y="195167"/>
                </a:cubicBezTo>
                <a:cubicBezTo>
                  <a:pt x="2436190" y="195167"/>
                  <a:pt x="2434819" y="195396"/>
                  <a:pt x="2433904" y="195853"/>
                </a:cubicBezTo>
                <a:cubicBezTo>
                  <a:pt x="2432990" y="196311"/>
                  <a:pt x="2431161" y="197225"/>
                  <a:pt x="2428418" y="198596"/>
                </a:cubicBezTo>
                <a:lnTo>
                  <a:pt x="2426361" y="201340"/>
                </a:lnTo>
                <a:lnTo>
                  <a:pt x="2429104" y="204769"/>
                </a:lnTo>
                <a:lnTo>
                  <a:pt x="2434590" y="204083"/>
                </a:lnTo>
                <a:lnTo>
                  <a:pt x="2434590" y="205455"/>
                </a:lnTo>
                <a:lnTo>
                  <a:pt x="2437333" y="205455"/>
                </a:lnTo>
                <a:lnTo>
                  <a:pt x="2438019" y="207512"/>
                </a:lnTo>
                <a:lnTo>
                  <a:pt x="2439391" y="204083"/>
                </a:lnTo>
                <a:lnTo>
                  <a:pt x="2440762" y="206140"/>
                </a:lnTo>
                <a:cubicBezTo>
                  <a:pt x="2442591" y="207055"/>
                  <a:pt x="2446592" y="208769"/>
                  <a:pt x="2452764" y="211284"/>
                </a:cubicBezTo>
                <a:cubicBezTo>
                  <a:pt x="2458936" y="213798"/>
                  <a:pt x="2462822" y="215513"/>
                  <a:pt x="2464422" y="216427"/>
                </a:cubicBezTo>
                <a:cubicBezTo>
                  <a:pt x="2466023" y="217342"/>
                  <a:pt x="2468194" y="218028"/>
                  <a:pt x="2470937" y="218485"/>
                </a:cubicBezTo>
                <a:lnTo>
                  <a:pt x="2471623" y="221914"/>
                </a:lnTo>
                <a:lnTo>
                  <a:pt x="2477795" y="222600"/>
                </a:lnTo>
                <a:lnTo>
                  <a:pt x="2478481" y="221228"/>
                </a:lnTo>
                <a:lnTo>
                  <a:pt x="2481910" y="223285"/>
                </a:lnTo>
                <a:lnTo>
                  <a:pt x="2478481" y="224657"/>
                </a:lnTo>
                <a:lnTo>
                  <a:pt x="2479853" y="224657"/>
                </a:lnTo>
                <a:cubicBezTo>
                  <a:pt x="2478939" y="225571"/>
                  <a:pt x="2478253" y="226143"/>
                  <a:pt x="2477795" y="226371"/>
                </a:cubicBezTo>
                <a:cubicBezTo>
                  <a:pt x="2477338" y="226600"/>
                  <a:pt x="2476538" y="226943"/>
                  <a:pt x="2475395" y="227400"/>
                </a:cubicBezTo>
                <a:cubicBezTo>
                  <a:pt x="2474252" y="227857"/>
                  <a:pt x="2472995" y="227857"/>
                  <a:pt x="2471623" y="227400"/>
                </a:cubicBezTo>
                <a:lnTo>
                  <a:pt x="2470937" y="229458"/>
                </a:lnTo>
                <a:lnTo>
                  <a:pt x="2468880" y="226714"/>
                </a:lnTo>
                <a:cubicBezTo>
                  <a:pt x="2467509" y="226714"/>
                  <a:pt x="2466480" y="226714"/>
                  <a:pt x="2465794" y="226714"/>
                </a:cubicBezTo>
                <a:cubicBezTo>
                  <a:pt x="2465108" y="226714"/>
                  <a:pt x="2464308" y="227057"/>
                  <a:pt x="2463394" y="227743"/>
                </a:cubicBezTo>
                <a:cubicBezTo>
                  <a:pt x="2462480" y="228429"/>
                  <a:pt x="2461108" y="229686"/>
                  <a:pt x="2459279" y="231515"/>
                </a:cubicBezTo>
                <a:lnTo>
                  <a:pt x="2460651" y="232887"/>
                </a:lnTo>
                <a:lnTo>
                  <a:pt x="2462708" y="234258"/>
                </a:lnTo>
                <a:lnTo>
                  <a:pt x="2463394" y="235630"/>
                </a:lnTo>
                <a:lnTo>
                  <a:pt x="2459965" y="237687"/>
                </a:lnTo>
                <a:cubicBezTo>
                  <a:pt x="2460422" y="238144"/>
                  <a:pt x="2460765" y="238487"/>
                  <a:pt x="2460994" y="238716"/>
                </a:cubicBezTo>
                <a:cubicBezTo>
                  <a:pt x="2461222" y="238944"/>
                  <a:pt x="2462822" y="239173"/>
                  <a:pt x="2465794" y="239402"/>
                </a:cubicBezTo>
                <a:cubicBezTo>
                  <a:pt x="2468766" y="239630"/>
                  <a:pt x="2472766" y="240202"/>
                  <a:pt x="2477795" y="241116"/>
                </a:cubicBezTo>
                <a:lnTo>
                  <a:pt x="2475738" y="243859"/>
                </a:lnTo>
                <a:lnTo>
                  <a:pt x="2452421" y="250717"/>
                </a:lnTo>
                <a:cubicBezTo>
                  <a:pt x="2451507" y="253461"/>
                  <a:pt x="2451507" y="255518"/>
                  <a:pt x="2452421" y="256890"/>
                </a:cubicBezTo>
                <a:cubicBezTo>
                  <a:pt x="2449678" y="259176"/>
                  <a:pt x="2445906" y="261119"/>
                  <a:pt x="2441105" y="262719"/>
                </a:cubicBezTo>
                <a:cubicBezTo>
                  <a:pt x="2436305" y="264319"/>
                  <a:pt x="2433104" y="265233"/>
                  <a:pt x="2431504" y="265462"/>
                </a:cubicBezTo>
                <a:cubicBezTo>
                  <a:pt x="2429904" y="265691"/>
                  <a:pt x="2428418" y="266262"/>
                  <a:pt x="2427046" y="267177"/>
                </a:cubicBezTo>
                <a:lnTo>
                  <a:pt x="2423617" y="265805"/>
                </a:lnTo>
                <a:cubicBezTo>
                  <a:pt x="2421788" y="266719"/>
                  <a:pt x="2419388" y="267634"/>
                  <a:pt x="2416416" y="268548"/>
                </a:cubicBezTo>
                <a:cubicBezTo>
                  <a:pt x="2413445" y="269463"/>
                  <a:pt x="2411616" y="270148"/>
                  <a:pt x="2410930" y="270606"/>
                </a:cubicBezTo>
                <a:cubicBezTo>
                  <a:pt x="2410244" y="271063"/>
                  <a:pt x="2409216" y="271406"/>
                  <a:pt x="2407844" y="271634"/>
                </a:cubicBezTo>
                <a:cubicBezTo>
                  <a:pt x="2406472" y="271863"/>
                  <a:pt x="2404872" y="272434"/>
                  <a:pt x="2403043" y="273349"/>
                </a:cubicBezTo>
                <a:lnTo>
                  <a:pt x="2400986" y="271977"/>
                </a:lnTo>
                <a:lnTo>
                  <a:pt x="2383841" y="279521"/>
                </a:lnTo>
                <a:lnTo>
                  <a:pt x="2384527" y="277464"/>
                </a:lnTo>
                <a:cubicBezTo>
                  <a:pt x="2379955" y="279750"/>
                  <a:pt x="2376526" y="281121"/>
                  <a:pt x="2374240" y="281578"/>
                </a:cubicBezTo>
                <a:cubicBezTo>
                  <a:pt x="2371954" y="282036"/>
                  <a:pt x="2369668" y="282721"/>
                  <a:pt x="2367382" y="283636"/>
                </a:cubicBezTo>
                <a:cubicBezTo>
                  <a:pt x="2365096" y="284550"/>
                  <a:pt x="2362581" y="285579"/>
                  <a:pt x="2359838" y="286722"/>
                </a:cubicBezTo>
                <a:cubicBezTo>
                  <a:pt x="2357095" y="287865"/>
                  <a:pt x="2353094" y="289694"/>
                  <a:pt x="2347837" y="292208"/>
                </a:cubicBezTo>
                <a:cubicBezTo>
                  <a:pt x="2342579" y="294723"/>
                  <a:pt x="2339035" y="296666"/>
                  <a:pt x="2337207" y="298038"/>
                </a:cubicBezTo>
                <a:cubicBezTo>
                  <a:pt x="2335378" y="299409"/>
                  <a:pt x="2333092" y="301238"/>
                  <a:pt x="2330349" y="303524"/>
                </a:cubicBezTo>
                <a:lnTo>
                  <a:pt x="2328291" y="311754"/>
                </a:lnTo>
                <a:lnTo>
                  <a:pt x="2325548" y="312439"/>
                </a:lnTo>
                <a:lnTo>
                  <a:pt x="2323491" y="309010"/>
                </a:lnTo>
                <a:lnTo>
                  <a:pt x="2321433" y="309010"/>
                </a:lnTo>
                <a:cubicBezTo>
                  <a:pt x="2320062" y="312668"/>
                  <a:pt x="2319147" y="316326"/>
                  <a:pt x="2318690" y="319983"/>
                </a:cubicBezTo>
                <a:lnTo>
                  <a:pt x="2314575" y="317926"/>
                </a:lnTo>
                <a:lnTo>
                  <a:pt x="2310460" y="311068"/>
                </a:lnTo>
                <a:cubicBezTo>
                  <a:pt x="2308174" y="311982"/>
                  <a:pt x="2306346" y="313011"/>
                  <a:pt x="2304974" y="314154"/>
                </a:cubicBezTo>
                <a:cubicBezTo>
                  <a:pt x="2303602" y="315297"/>
                  <a:pt x="2301659" y="315640"/>
                  <a:pt x="2299145" y="315183"/>
                </a:cubicBezTo>
                <a:cubicBezTo>
                  <a:pt x="2296630" y="314725"/>
                  <a:pt x="2294344" y="314954"/>
                  <a:pt x="2292287" y="315868"/>
                </a:cubicBezTo>
                <a:cubicBezTo>
                  <a:pt x="2290229" y="316783"/>
                  <a:pt x="2288515" y="316554"/>
                  <a:pt x="2287143" y="315183"/>
                </a:cubicBezTo>
                <a:cubicBezTo>
                  <a:pt x="2285772" y="313811"/>
                  <a:pt x="2283486" y="312897"/>
                  <a:pt x="2280285" y="312439"/>
                </a:cubicBezTo>
                <a:cubicBezTo>
                  <a:pt x="2277085" y="311982"/>
                  <a:pt x="2275256" y="311525"/>
                  <a:pt x="2274799" y="311068"/>
                </a:cubicBezTo>
                <a:lnTo>
                  <a:pt x="2275485" y="307639"/>
                </a:lnTo>
                <a:lnTo>
                  <a:pt x="2274799" y="306267"/>
                </a:lnTo>
                <a:cubicBezTo>
                  <a:pt x="2274799" y="304896"/>
                  <a:pt x="2274913" y="303638"/>
                  <a:pt x="2275142" y="302495"/>
                </a:cubicBezTo>
                <a:cubicBezTo>
                  <a:pt x="2275370" y="301352"/>
                  <a:pt x="2274570" y="298952"/>
                  <a:pt x="2272741" y="295294"/>
                </a:cubicBezTo>
                <a:cubicBezTo>
                  <a:pt x="2270913" y="291637"/>
                  <a:pt x="2269427" y="289008"/>
                  <a:pt x="2268284" y="287408"/>
                </a:cubicBezTo>
                <a:cubicBezTo>
                  <a:pt x="2267141" y="285807"/>
                  <a:pt x="2266569" y="284550"/>
                  <a:pt x="2266569" y="283636"/>
                </a:cubicBezTo>
                <a:cubicBezTo>
                  <a:pt x="2266569" y="282721"/>
                  <a:pt x="2266112" y="281807"/>
                  <a:pt x="2265198" y="280893"/>
                </a:cubicBezTo>
                <a:cubicBezTo>
                  <a:pt x="2264283" y="279978"/>
                  <a:pt x="2263140" y="278607"/>
                  <a:pt x="2261769" y="276778"/>
                </a:cubicBezTo>
                <a:lnTo>
                  <a:pt x="2258340" y="275406"/>
                </a:lnTo>
                <a:lnTo>
                  <a:pt x="2256282" y="270606"/>
                </a:lnTo>
                <a:lnTo>
                  <a:pt x="2250110" y="267862"/>
                </a:lnTo>
                <a:cubicBezTo>
                  <a:pt x="2251024" y="263748"/>
                  <a:pt x="2251024" y="259404"/>
                  <a:pt x="2250110" y="254832"/>
                </a:cubicBezTo>
                <a:cubicBezTo>
                  <a:pt x="2250567" y="254832"/>
                  <a:pt x="2251253" y="253689"/>
                  <a:pt x="2252167" y="251403"/>
                </a:cubicBezTo>
                <a:cubicBezTo>
                  <a:pt x="2253082" y="249117"/>
                  <a:pt x="2253539" y="247403"/>
                  <a:pt x="2253539" y="246260"/>
                </a:cubicBezTo>
                <a:cubicBezTo>
                  <a:pt x="2253539" y="245117"/>
                  <a:pt x="2253539" y="243174"/>
                  <a:pt x="2253539" y="240430"/>
                </a:cubicBezTo>
                <a:lnTo>
                  <a:pt x="2257654" y="237687"/>
                </a:lnTo>
                <a:cubicBezTo>
                  <a:pt x="2258111" y="227172"/>
                  <a:pt x="2258454" y="219399"/>
                  <a:pt x="2258683" y="214370"/>
                </a:cubicBezTo>
                <a:cubicBezTo>
                  <a:pt x="2258911" y="209341"/>
                  <a:pt x="2258683" y="203969"/>
                  <a:pt x="2257997" y="198254"/>
                </a:cubicBezTo>
                <a:cubicBezTo>
                  <a:pt x="2257311" y="192539"/>
                  <a:pt x="2257082" y="187738"/>
                  <a:pt x="2257311" y="183852"/>
                </a:cubicBezTo>
                <a:cubicBezTo>
                  <a:pt x="2257539" y="179966"/>
                  <a:pt x="2255139" y="176308"/>
                  <a:pt x="2250110" y="172879"/>
                </a:cubicBezTo>
                <a:cubicBezTo>
                  <a:pt x="2245081" y="169450"/>
                  <a:pt x="2242223" y="166935"/>
                  <a:pt x="2241537" y="165335"/>
                </a:cubicBezTo>
                <a:cubicBezTo>
                  <a:pt x="2240852" y="163735"/>
                  <a:pt x="2240509" y="162020"/>
                  <a:pt x="2240509" y="160192"/>
                </a:cubicBezTo>
                <a:lnTo>
                  <a:pt x="2233651" y="154705"/>
                </a:lnTo>
                <a:cubicBezTo>
                  <a:pt x="2234108" y="154248"/>
                  <a:pt x="2234337" y="153791"/>
                  <a:pt x="2234337" y="153334"/>
                </a:cubicBezTo>
                <a:cubicBezTo>
                  <a:pt x="2234337" y="152876"/>
                  <a:pt x="2234337" y="152305"/>
                  <a:pt x="2234337" y="151619"/>
                </a:cubicBezTo>
                <a:cubicBezTo>
                  <a:pt x="2234337" y="150933"/>
                  <a:pt x="2234337" y="149447"/>
                  <a:pt x="2234337" y="147161"/>
                </a:cubicBezTo>
                <a:lnTo>
                  <a:pt x="2239137" y="146476"/>
                </a:lnTo>
                <a:lnTo>
                  <a:pt x="2239137" y="144418"/>
                </a:lnTo>
                <a:cubicBezTo>
                  <a:pt x="2239594" y="144418"/>
                  <a:pt x="2240166" y="144418"/>
                  <a:pt x="2240852" y="144418"/>
                </a:cubicBezTo>
                <a:cubicBezTo>
                  <a:pt x="2241537" y="144418"/>
                  <a:pt x="2242452" y="144418"/>
                  <a:pt x="2243595" y="144418"/>
                </a:cubicBezTo>
                <a:cubicBezTo>
                  <a:pt x="2244738" y="144418"/>
                  <a:pt x="2245995" y="144533"/>
                  <a:pt x="2247367" y="144761"/>
                </a:cubicBezTo>
                <a:cubicBezTo>
                  <a:pt x="2248738" y="144990"/>
                  <a:pt x="2250110" y="145104"/>
                  <a:pt x="2251482" y="145104"/>
                </a:cubicBezTo>
                <a:lnTo>
                  <a:pt x="2250110" y="137560"/>
                </a:lnTo>
                <a:cubicBezTo>
                  <a:pt x="2240509" y="132074"/>
                  <a:pt x="2232051" y="125673"/>
                  <a:pt x="2224735" y="118358"/>
                </a:cubicBezTo>
                <a:cubicBezTo>
                  <a:pt x="2223821" y="116986"/>
                  <a:pt x="2223135" y="115615"/>
                  <a:pt x="2222678" y="114243"/>
                </a:cubicBezTo>
                <a:cubicBezTo>
                  <a:pt x="2222221" y="112871"/>
                  <a:pt x="2220621" y="110357"/>
                  <a:pt x="2217877" y="106699"/>
                </a:cubicBezTo>
                <a:cubicBezTo>
                  <a:pt x="2215134" y="103042"/>
                  <a:pt x="2213420" y="100413"/>
                  <a:pt x="2212734" y="98813"/>
                </a:cubicBezTo>
                <a:cubicBezTo>
                  <a:pt x="2212048" y="97212"/>
                  <a:pt x="2211705" y="95498"/>
                  <a:pt x="2211705" y="93669"/>
                </a:cubicBezTo>
                <a:cubicBezTo>
                  <a:pt x="2211705" y="91840"/>
                  <a:pt x="2211705" y="90469"/>
                  <a:pt x="2211705" y="89554"/>
                </a:cubicBezTo>
                <a:cubicBezTo>
                  <a:pt x="2213534" y="88640"/>
                  <a:pt x="2215820" y="87497"/>
                  <a:pt x="2218563" y="86125"/>
                </a:cubicBezTo>
                <a:close/>
                <a:moveTo>
                  <a:pt x="385420" y="29547"/>
                </a:moveTo>
                <a:cubicBezTo>
                  <a:pt x="385877" y="29318"/>
                  <a:pt x="391592" y="29661"/>
                  <a:pt x="402565" y="30575"/>
                </a:cubicBezTo>
                <a:cubicBezTo>
                  <a:pt x="413538" y="31490"/>
                  <a:pt x="421310" y="33890"/>
                  <a:pt x="425882" y="37776"/>
                </a:cubicBezTo>
                <a:cubicBezTo>
                  <a:pt x="430454" y="41663"/>
                  <a:pt x="436398" y="46120"/>
                  <a:pt x="443713" y="51149"/>
                </a:cubicBezTo>
                <a:cubicBezTo>
                  <a:pt x="450114" y="58465"/>
                  <a:pt x="454686" y="63608"/>
                  <a:pt x="457429" y="66580"/>
                </a:cubicBezTo>
                <a:cubicBezTo>
                  <a:pt x="460172" y="69552"/>
                  <a:pt x="462572" y="72638"/>
                  <a:pt x="464630" y="75838"/>
                </a:cubicBezTo>
                <a:cubicBezTo>
                  <a:pt x="466687" y="79039"/>
                  <a:pt x="467602" y="81325"/>
                  <a:pt x="467373" y="82696"/>
                </a:cubicBezTo>
                <a:cubicBezTo>
                  <a:pt x="467144" y="84068"/>
                  <a:pt x="467030" y="86354"/>
                  <a:pt x="467030" y="89554"/>
                </a:cubicBezTo>
                <a:lnTo>
                  <a:pt x="462229" y="91612"/>
                </a:lnTo>
                <a:cubicBezTo>
                  <a:pt x="463144" y="97555"/>
                  <a:pt x="464058" y="103499"/>
                  <a:pt x="464973" y="109442"/>
                </a:cubicBezTo>
                <a:cubicBezTo>
                  <a:pt x="461772" y="110357"/>
                  <a:pt x="459601" y="111386"/>
                  <a:pt x="458458" y="112529"/>
                </a:cubicBezTo>
                <a:cubicBezTo>
                  <a:pt x="457315" y="113672"/>
                  <a:pt x="455600" y="114357"/>
                  <a:pt x="453314" y="114586"/>
                </a:cubicBezTo>
                <a:cubicBezTo>
                  <a:pt x="451028" y="114815"/>
                  <a:pt x="446456" y="117558"/>
                  <a:pt x="439598" y="122816"/>
                </a:cubicBezTo>
                <a:cubicBezTo>
                  <a:pt x="432740" y="128073"/>
                  <a:pt x="426454" y="132188"/>
                  <a:pt x="420739" y="135160"/>
                </a:cubicBezTo>
                <a:cubicBezTo>
                  <a:pt x="415024" y="138132"/>
                  <a:pt x="409994" y="139961"/>
                  <a:pt x="405651" y="140646"/>
                </a:cubicBezTo>
                <a:cubicBezTo>
                  <a:pt x="401308" y="141332"/>
                  <a:pt x="397078" y="143504"/>
                  <a:pt x="392964" y="147161"/>
                </a:cubicBezTo>
                <a:cubicBezTo>
                  <a:pt x="388849" y="150819"/>
                  <a:pt x="381076" y="156763"/>
                  <a:pt x="369646" y="164992"/>
                </a:cubicBezTo>
                <a:lnTo>
                  <a:pt x="355930" y="178708"/>
                </a:lnTo>
                <a:cubicBezTo>
                  <a:pt x="352730" y="180994"/>
                  <a:pt x="346901" y="185681"/>
                  <a:pt x="338443" y="192767"/>
                </a:cubicBezTo>
                <a:cubicBezTo>
                  <a:pt x="329984" y="199854"/>
                  <a:pt x="318440" y="210712"/>
                  <a:pt x="303810" y="225343"/>
                </a:cubicBezTo>
                <a:lnTo>
                  <a:pt x="303810" y="227400"/>
                </a:lnTo>
                <a:lnTo>
                  <a:pt x="386106" y="182137"/>
                </a:lnTo>
                <a:cubicBezTo>
                  <a:pt x="386563" y="173908"/>
                  <a:pt x="389535" y="166821"/>
                  <a:pt x="395021" y="160877"/>
                </a:cubicBezTo>
                <a:cubicBezTo>
                  <a:pt x="397764" y="160420"/>
                  <a:pt x="400050" y="159963"/>
                  <a:pt x="401879" y="159506"/>
                </a:cubicBezTo>
                <a:cubicBezTo>
                  <a:pt x="403708" y="159049"/>
                  <a:pt x="406337" y="158934"/>
                  <a:pt x="409766" y="159163"/>
                </a:cubicBezTo>
                <a:cubicBezTo>
                  <a:pt x="413195" y="159392"/>
                  <a:pt x="416281" y="160763"/>
                  <a:pt x="419024" y="163278"/>
                </a:cubicBezTo>
                <a:cubicBezTo>
                  <a:pt x="421767" y="165792"/>
                  <a:pt x="425311" y="167621"/>
                  <a:pt x="429654" y="168764"/>
                </a:cubicBezTo>
                <a:cubicBezTo>
                  <a:pt x="433997" y="169907"/>
                  <a:pt x="438112" y="170364"/>
                  <a:pt x="441998" y="170136"/>
                </a:cubicBezTo>
                <a:cubicBezTo>
                  <a:pt x="445885" y="169907"/>
                  <a:pt x="450457" y="171050"/>
                  <a:pt x="455714" y="173565"/>
                </a:cubicBezTo>
                <a:cubicBezTo>
                  <a:pt x="460972" y="176079"/>
                  <a:pt x="464858" y="178708"/>
                  <a:pt x="467373" y="181451"/>
                </a:cubicBezTo>
                <a:cubicBezTo>
                  <a:pt x="469888" y="184195"/>
                  <a:pt x="473202" y="187624"/>
                  <a:pt x="477317" y="191738"/>
                </a:cubicBezTo>
                <a:lnTo>
                  <a:pt x="475945" y="195167"/>
                </a:lnTo>
                <a:lnTo>
                  <a:pt x="480746" y="198596"/>
                </a:lnTo>
                <a:lnTo>
                  <a:pt x="475945" y="203397"/>
                </a:lnTo>
                <a:lnTo>
                  <a:pt x="475945" y="210255"/>
                </a:lnTo>
                <a:lnTo>
                  <a:pt x="478003" y="208884"/>
                </a:lnTo>
                <a:lnTo>
                  <a:pt x="483489" y="211627"/>
                </a:lnTo>
                <a:lnTo>
                  <a:pt x="480746" y="215742"/>
                </a:lnTo>
                <a:lnTo>
                  <a:pt x="475945" y="219171"/>
                </a:lnTo>
                <a:lnTo>
                  <a:pt x="472516" y="222600"/>
                </a:lnTo>
                <a:lnTo>
                  <a:pt x="466344" y="223285"/>
                </a:lnTo>
                <a:lnTo>
                  <a:pt x="478003" y="228772"/>
                </a:lnTo>
                <a:cubicBezTo>
                  <a:pt x="476631" y="230143"/>
                  <a:pt x="473888" y="231629"/>
                  <a:pt x="469773" y="233229"/>
                </a:cubicBezTo>
                <a:cubicBezTo>
                  <a:pt x="465658" y="234830"/>
                  <a:pt x="462687" y="235630"/>
                  <a:pt x="460858" y="235630"/>
                </a:cubicBezTo>
                <a:lnTo>
                  <a:pt x="456743" y="239745"/>
                </a:lnTo>
                <a:lnTo>
                  <a:pt x="456057" y="237001"/>
                </a:lnTo>
                <a:cubicBezTo>
                  <a:pt x="450571" y="242488"/>
                  <a:pt x="446456" y="246603"/>
                  <a:pt x="443713" y="249346"/>
                </a:cubicBezTo>
                <a:cubicBezTo>
                  <a:pt x="440970" y="252089"/>
                  <a:pt x="439255" y="253461"/>
                  <a:pt x="438569" y="253461"/>
                </a:cubicBezTo>
                <a:cubicBezTo>
                  <a:pt x="437884" y="253461"/>
                  <a:pt x="437083" y="253461"/>
                  <a:pt x="436169" y="253461"/>
                </a:cubicBezTo>
                <a:lnTo>
                  <a:pt x="439598" y="249346"/>
                </a:lnTo>
                <a:lnTo>
                  <a:pt x="439598" y="245231"/>
                </a:lnTo>
                <a:lnTo>
                  <a:pt x="436169" y="245231"/>
                </a:lnTo>
                <a:lnTo>
                  <a:pt x="432054" y="249346"/>
                </a:lnTo>
                <a:cubicBezTo>
                  <a:pt x="432054" y="253461"/>
                  <a:pt x="431597" y="257118"/>
                  <a:pt x="430683" y="260319"/>
                </a:cubicBezTo>
                <a:cubicBezTo>
                  <a:pt x="427025" y="261233"/>
                  <a:pt x="423825" y="262833"/>
                  <a:pt x="421081" y="265119"/>
                </a:cubicBezTo>
                <a:cubicBezTo>
                  <a:pt x="422453" y="275178"/>
                  <a:pt x="423939" y="282378"/>
                  <a:pt x="425539" y="286722"/>
                </a:cubicBezTo>
                <a:cubicBezTo>
                  <a:pt x="427139" y="291065"/>
                  <a:pt x="427482" y="295752"/>
                  <a:pt x="426568" y="300781"/>
                </a:cubicBezTo>
                <a:cubicBezTo>
                  <a:pt x="425653" y="305810"/>
                  <a:pt x="424510" y="314268"/>
                  <a:pt x="423139" y="326155"/>
                </a:cubicBezTo>
                <a:lnTo>
                  <a:pt x="427254" y="319983"/>
                </a:lnTo>
                <a:lnTo>
                  <a:pt x="429311" y="322726"/>
                </a:lnTo>
                <a:cubicBezTo>
                  <a:pt x="427939" y="326384"/>
                  <a:pt x="426568" y="330956"/>
                  <a:pt x="425196" y="336442"/>
                </a:cubicBezTo>
                <a:cubicBezTo>
                  <a:pt x="423825" y="341929"/>
                  <a:pt x="423025" y="347301"/>
                  <a:pt x="422796" y="352559"/>
                </a:cubicBezTo>
                <a:cubicBezTo>
                  <a:pt x="422567" y="357816"/>
                  <a:pt x="421882" y="363189"/>
                  <a:pt x="420739" y="368675"/>
                </a:cubicBezTo>
                <a:cubicBezTo>
                  <a:pt x="419596" y="374161"/>
                  <a:pt x="418795" y="378848"/>
                  <a:pt x="418338" y="382734"/>
                </a:cubicBezTo>
                <a:cubicBezTo>
                  <a:pt x="417881" y="386620"/>
                  <a:pt x="416738" y="392221"/>
                  <a:pt x="414909" y="399536"/>
                </a:cubicBezTo>
                <a:cubicBezTo>
                  <a:pt x="426339" y="398164"/>
                  <a:pt x="435598" y="397021"/>
                  <a:pt x="442684" y="396107"/>
                </a:cubicBezTo>
                <a:cubicBezTo>
                  <a:pt x="449771" y="395193"/>
                  <a:pt x="454457" y="394278"/>
                  <a:pt x="456743" y="393364"/>
                </a:cubicBezTo>
                <a:cubicBezTo>
                  <a:pt x="461315" y="381934"/>
                  <a:pt x="465430" y="372104"/>
                  <a:pt x="469087" y="363874"/>
                </a:cubicBezTo>
                <a:cubicBezTo>
                  <a:pt x="472745" y="355645"/>
                  <a:pt x="485775" y="298495"/>
                  <a:pt x="508178" y="192424"/>
                </a:cubicBezTo>
                <a:cubicBezTo>
                  <a:pt x="502234" y="219856"/>
                  <a:pt x="499263" y="247746"/>
                  <a:pt x="499263" y="276092"/>
                </a:cubicBezTo>
                <a:lnTo>
                  <a:pt x="504749" y="236316"/>
                </a:lnTo>
                <a:cubicBezTo>
                  <a:pt x="504292" y="240430"/>
                  <a:pt x="504635" y="246145"/>
                  <a:pt x="505778" y="253461"/>
                </a:cubicBezTo>
                <a:cubicBezTo>
                  <a:pt x="506921" y="260776"/>
                  <a:pt x="507149" y="266034"/>
                  <a:pt x="506464" y="269234"/>
                </a:cubicBezTo>
                <a:cubicBezTo>
                  <a:pt x="505778" y="272434"/>
                  <a:pt x="505549" y="281235"/>
                  <a:pt x="505778" y="295637"/>
                </a:cubicBezTo>
                <a:cubicBezTo>
                  <a:pt x="506006" y="310039"/>
                  <a:pt x="506578" y="322726"/>
                  <a:pt x="507492" y="333699"/>
                </a:cubicBezTo>
                <a:cubicBezTo>
                  <a:pt x="507949" y="328670"/>
                  <a:pt x="508750" y="324327"/>
                  <a:pt x="509893" y="320669"/>
                </a:cubicBezTo>
                <a:cubicBezTo>
                  <a:pt x="511036" y="317011"/>
                  <a:pt x="512750" y="286836"/>
                  <a:pt x="515036" y="230143"/>
                </a:cubicBezTo>
                <a:cubicBezTo>
                  <a:pt x="518694" y="267634"/>
                  <a:pt x="525780" y="304438"/>
                  <a:pt x="536296" y="340557"/>
                </a:cubicBezTo>
                <a:lnTo>
                  <a:pt x="538353" y="342615"/>
                </a:lnTo>
                <a:lnTo>
                  <a:pt x="541782" y="347415"/>
                </a:lnTo>
                <a:lnTo>
                  <a:pt x="543840" y="346044"/>
                </a:lnTo>
                <a:lnTo>
                  <a:pt x="544525" y="350158"/>
                </a:lnTo>
                <a:lnTo>
                  <a:pt x="546583" y="347415"/>
                </a:lnTo>
                <a:lnTo>
                  <a:pt x="550012" y="347415"/>
                </a:lnTo>
                <a:lnTo>
                  <a:pt x="550698" y="351530"/>
                </a:lnTo>
                <a:lnTo>
                  <a:pt x="552755" y="348101"/>
                </a:lnTo>
                <a:lnTo>
                  <a:pt x="558927" y="374847"/>
                </a:lnTo>
                <a:lnTo>
                  <a:pt x="566471" y="381019"/>
                </a:lnTo>
                <a:lnTo>
                  <a:pt x="569214" y="379648"/>
                </a:lnTo>
                <a:lnTo>
                  <a:pt x="571957" y="388563"/>
                </a:lnTo>
                <a:lnTo>
                  <a:pt x="579501" y="394050"/>
                </a:lnTo>
                <a:lnTo>
                  <a:pt x="582244" y="391992"/>
                </a:lnTo>
                <a:cubicBezTo>
                  <a:pt x="583159" y="402051"/>
                  <a:pt x="586816" y="410737"/>
                  <a:pt x="593217" y="418053"/>
                </a:cubicBezTo>
                <a:cubicBezTo>
                  <a:pt x="598246" y="418510"/>
                  <a:pt x="603733" y="418738"/>
                  <a:pt x="609676" y="418738"/>
                </a:cubicBezTo>
                <a:cubicBezTo>
                  <a:pt x="609219" y="419196"/>
                  <a:pt x="607505" y="419653"/>
                  <a:pt x="604533" y="420110"/>
                </a:cubicBezTo>
                <a:cubicBezTo>
                  <a:pt x="601561" y="420567"/>
                  <a:pt x="599275" y="420681"/>
                  <a:pt x="597675" y="420453"/>
                </a:cubicBezTo>
                <a:cubicBezTo>
                  <a:pt x="596075" y="420224"/>
                  <a:pt x="594360" y="420567"/>
                  <a:pt x="592531" y="421482"/>
                </a:cubicBezTo>
                <a:cubicBezTo>
                  <a:pt x="593446" y="432454"/>
                  <a:pt x="593903" y="443427"/>
                  <a:pt x="593903" y="454400"/>
                </a:cubicBezTo>
                <a:lnTo>
                  <a:pt x="590474" y="457143"/>
                </a:lnTo>
                <a:cubicBezTo>
                  <a:pt x="589560" y="462172"/>
                  <a:pt x="588417" y="466973"/>
                  <a:pt x="587045" y="471545"/>
                </a:cubicBezTo>
                <a:lnTo>
                  <a:pt x="576072" y="471545"/>
                </a:lnTo>
                <a:lnTo>
                  <a:pt x="575386" y="476346"/>
                </a:lnTo>
                <a:lnTo>
                  <a:pt x="579501" y="474288"/>
                </a:lnTo>
                <a:lnTo>
                  <a:pt x="580187" y="481832"/>
                </a:lnTo>
                <a:lnTo>
                  <a:pt x="582930" y="479775"/>
                </a:lnTo>
                <a:cubicBezTo>
                  <a:pt x="582930" y="480232"/>
                  <a:pt x="583045" y="480575"/>
                  <a:pt x="583273" y="480803"/>
                </a:cubicBezTo>
                <a:cubicBezTo>
                  <a:pt x="583502" y="481032"/>
                  <a:pt x="583273" y="481946"/>
                  <a:pt x="582587" y="483546"/>
                </a:cubicBezTo>
                <a:cubicBezTo>
                  <a:pt x="581902" y="485147"/>
                  <a:pt x="581101" y="487776"/>
                  <a:pt x="580187" y="491433"/>
                </a:cubicBezTo>
                <a:cubicBezTo>
                  <a:pt x="578358" y="492348"/>
                  <a:pt x="574472" y="492690"/>
                  <a:pt x="568528" y="492462"/>
                </a:cubicBezTo>
                <a:cubicBezTo>
                  <a:pt x="562585" y="492233"/>
                  <a:pt x="557556" y="491776"/>
                  <a:pt x="553441" y="491090"/>
                </a:cubicBezTo>
                <a:cubicBezTo>
                  <a:pt x="549326" y="490404"/>
                  <a:pt x="545097" y="490062"/>
                  <a:pt x="540754" y="490062"/>
                </a:cubicBezTo>
                <a:cubicBezTo>
                  <a:pt x="536410" y="490062"/>
                  <a:pt x="532867" y="489719"/>
                  <a:pt x="530124" y="489033"/>
                </a:cubicBezTo>
                <a:cubicBezTo>
                  <a:pt x="527380" y="488347"/>
                  <a:pt x="524180" y="488118"/>
                  <a:pt x="520522" y="488347"/>
                </a:cubicBezTo>
                <a:cubicBezTo>
                  <a:pt x="516865" y="488576"/>
                  <a:pt x="513893" y="488690"/>
                  <a:pt x="511607" y="488690"/>
                </a:cubicBezTo>
                <a:lnTo>
                  <a:pt x="509550" y="486633"/>
                </a:lnTo>
                <a:lnTo>
                  <a:pt x="507492" y="490747"/>
                </a:lnTo>
                <a:cubicBezTo>
                  <a:pt x="504292" y="490747"/>
                  <a:pt x="501549" y="490747"/>
                  <a:pt x="499263" y="490747"/>
                </a:cubicBezTo>
                <a:lnTo>
                  <a:pt x="502692" y="487318"/>
                </a:lnTo>
                <a:cubicBezTo>
                  <a:pt x="495376" y="490976"/>
                  <a:pt x="488290" y="493033"/>
                  <a:pt x="481432" y="493491"/>
                </a:cubicBezTo>
                <a:lnTo>
                  <a:pt x="480060" y="490747"/>
                </a:lnTo>
                <a:cubicBezTo>
                  <a:pt x="475488" y="491662"/>
                  <a:pt x="472059" y="492348"/>
                  <a:pt x="469773" y="492805"/>
                </a:cubicBezTo>
                <a:cubicBezTo>
                  <a:pt x="467487" y="493262"/>
                  <a:pt x="465430" y="493376"/>
                  <a:pt x="463601" y="493148"/>
                </a:cubicBezTo>
                <a:cubicBezTo>
                  <a:pt x="461772" y="492919"/>
                  <a:pt x="457772" y="493262"/>
                  <a:pt x="451600" y="494176"/>
                </a:cubicBezTo>
                <a:cubicBezTo>
                  <a:pt x="445427" y="495091"/>
                  <a:pt x="435940" y="495548"/>
                  <a:pt x="423139" y="495548"/>
                </a:cubicBezTo>
                <a:cubicBezTo>
                  <a:pt x="410337" y="495548"/>
                  <a:pt x="402108" y="495319"/>
                  <a:pt x="398450" y="494862"/>
                </a:cubicBezTo>
                <a:cubicBezTo>
                  <a:pt x="394792" y="494405"/>
                  <a:pt x="391135" y="493491"/>
                  <a:pt x="387477" y="492119"/>
                </a:cubicBezTo>
                <a:cubicBezTo>
                  <a:pt x="381991" y="485718"/>
                  <a:pt x="377990" y="481375"/>
                  <a:pt x="375476" y="479089"/>
                </a:cubicBezTo>
                <a:cubicBezTo>
                  <a:pt x="372961" y="476803"/>
                  <a:pt x="371704" y="473145"/>
                  <a:pt x="371704" y="468116"/>
                </a:cubicBezTo>
                <a:cubicBezTo>
                  <a:pt x="371704" y="463087"/>
                  <a:pt x="370447" y="456457"/>
                  <a:pt x="367932" y="448228"/>
                </a:cubicBezTo>
                <a:cubicBezTo>
                  <a:pt x="365417" y="439998"/>
                  <a:pt x="363817" y="432111"/>
                  <a:pt x="363131" y="424568"/>
                </a:cubicBezTo>
                <a:cubicBezTo>
                  <a:pt x="362446" y="417024"/>
                  <a:pt x="360388" y="410623"/>
                  <a:pt x="356959" y="405365"/>
                </a:cubicBezTo>
                <a:cubicBezTo>
                  <a:pt x="353530" y="400107"/>
                  <a:pt x="351587" y="396107"/>
                  <a:pt x="351130" y="393364"/>
                </a:cubicBezTo>
                <a:cubicBezTo>
                  <a:pt x="350673" y="390621"/>
                  <a:pt x="350215" y="386734"/>
                  <a:pt x="349758" y="381705"/>
                </a:cubicBezTo>
                <a:cubicBezTo>
                  <a:pt x="358445" y="373933"/>
                  <a:pt x="368275" y="366846"/>
                  <a:pt x="379248" y="360445"/>
                </a:cubicBezTo>
                <a:cubicBezTo>
                  <a:pt x="384734" y="343986"/>
                  <a:pt x="388735" y="332670"/>
                  <a:pt x="391249" y="326498"/>
                </a:cubicBezTo>
                <a:cubicBezTo>
                  <a:pt x="393764" y="320326"/>
                  <a:pt x="395364" y="314382"/>
                  <a:pt x="396050" y="308667"/>
                </a:cubicBezTo>
                <a:cubicBezTo>
                  <a:pt x="396736" y="302952"/>
                  <a:pt x="397764" y="294609"/>
                  <a:pt x="399136" y="283636"/>
                </a:cubicBezTo>
                <a:lnTo>
                  <a:pt x="395707" y="279521"/>
                </a:lnTo>
                <a:cubicBezTo>
                  <a:pt x="391135" y="282264"/>
                  <a:pt x="385306" y="285350"/>
                  <a:pt x="378219" y="288779"/>
                </a:cubicBezTo>
                <a:cubicBezTo>
                  <a:pt x="371132" y="292208"/>
                  <a:pt x="365074" y="295980"/>
                  <a:pt x="360045" y="300095"/>
                </a:cubicBezTo>
                <a:lnTo>
                  <a:pt x="354559" y="309010"/>
                </a:lnTo>
                <a:lnTo>
                  <a:pt x="353187" y="309010"/>
                </a:lnTo>
                <a:lnTo>
                  <a:pt x="355245" y="303524"/>
                </a:lnTo>
                <a:lnTo>
                  <a:pt x="351130" y="302838"/>
                </a:lnTo>
                <a:cubicBezTo>
                  <a:pt x="342443" y="312439"/>
                  <a:pt x="336042" y="319412"/>
                  <a:pt x="331927" y="323755"/>
                </a:cubicBezTo>
                <a:cubicBezTo>
                  <a:pt x="327813" y="328098"/>
                  <a:pt x="324955" y="331642"/>
                  <a:pt x="323355" y="334385"/>
                </a:cubicBezTo>
                <a:cubicBezTo>
                  <a:pt x="321755" y="337128"/>
                  <a:pt x="319126" y="341243"/>
                  <a:pt x="315468" y="346729"/>
                </a:cubicBezTo>
                <a:lnTo>
                  <a:pt x="312725" y="342615"/>
                </a:lnTo>
                <a:lnTo>
                  <a:pt x="312725" y="349473"/>
                </a:lnTo>
                <a:lnTo>
                  <a:pt x="312725" y="349815"/>
                </a:lnTo>
                <a:cubicBezTo>
                  <a:pt x="312725" y="351416"/>
                  <a:pt x="311239" y="354159"/>
                  <a:pt x="308267" y="358045"/>
                </a:cubicBezTo>
                <a:cubicBezTo>
                  <a:pt x="305296" y="361931"/>
                  <a:pt x="300381" y="369361"/>
                  <a:pt x="293523" y="380334"/>
                </a:cubicBezTo>
                <a:lnTo>
                  <a:pt x="290779" y="377590"/>
                </a:lnTo>
                <a:cubicBezTo>
                  <a:pt x="288036" y="383077"/>
                  <a:pt x="285522" y="388335"/>
                  <a:pt x="283236" y="393364"/>
                </a:cubicBezTo>
                <a:lnTo>
                  <a:pt x="287350" y="391992"/>
                </a:lnTo>
                <a:lnTo>
                  <a:pt x="281178" y="402965"/>
                </a:lnTo>
                <a:lnTo>
                  <a:pt x="277749" y="405022"/>
                </a:lnTo>
                <a:lnTo>
                  <a:pt x="270891" y="415995"/>
                </a:lnTo>
                <a:lnTo>
                  <a:pt x="275692" y="412566"/>
                </a:lnTo>
                <a:cubicBezTo>
                  <a:pt x="275692" y="413938"/>
                  <a:pt x="275692" y="414852"/>
                  <a:pt x="275692" y="415309"/>
                </a:cubicBezTo>
                <a:cubicBezTo>
                  <a:pt x="275692" y="415767"/>
                  <a:pt x="274892" y="416452"/>
                  <a:pt x="273292" y="417367"/>
                </a:cubicBezTo>
                <a:cubicBezTo>
                  <a:pt x="271691" y="418281"/>
                  <a:pt x="270205" y="420910"/>
                  <a:pt x="268834" y="425253"/>
                </a:cubicBezTo>
                <a:cubicBezTo>
                  <a:pt x="267462" y="429597"/>
                  <a:pt x="267348" y="432683"/>
                  <a:pt x="268491" y="434512"/>
                </a:cubicBezTo>
                <a:cubicBezTo>
                  <a:pt x="269634" y="436341"/>
                  <a:pt x="269863" y="437712"/>
                  <a:pt x="269177" y="438627"/>
                </a:cubicBezTo>
                <a:cubicBezTo>
                  <a:pt x="268491" y="439541"/>
                  <a:pt x="268148" y="440684"/>
                  <a:pt x="268148" y="442056"/>
                </a:cubicBezTo>
                <a:lnTo>
                  <a:pt x="275692" y="439998"/>
                </a:lnTo>
                <a:cubicBezTo>
                  <a:pt x="270663" y="446399"/>
                  <a:pt x="268148" y="453486"/>
                  <a:pt x="268148" y="461258"/>
                </a:cubicBezTo>
                <a:lnTo>
                  <a:pt x="261976" y="464687"/>
                </a:lnTo>
                <a:lnTo>
                  <a:pt x="266776" y="481146"/>
                </a:lnTo>
                <a:lnTo>
                  <a:pt x="262662" y="477717"/>
                </a:lnTo>
                <a:lnTo>
                  <a:pt x="257861" y="487318"/>
                </a:lnTo>
                <a:lnTo>
                  <a:pt x="253746" y="490062"/>
                </a:lnTo>
                <a:lnTo>
                  <a:pt x="249631" y="486633"/>
                </a:lnTo>
                <a:lnTo>
                  <a:pt x="240716" y="493491"/>
                </a:lnTo>
                <a:lnTo>
                  <a:pt x="237287" y="485947"/>
                </a:lnTo>
                <a:lnTo>
                  <a:pt x="234544" y="486633"/>
                </a:lnTo>
                <a:lnTo>
                  <a:pt x="221514" y="459201"/>
                </a:lnTo>
                <a:lnTo>
                  <a:pt x="214656" y="457143"/>
                </a:lnTo>
                <a:lnTo>
                  <a:pt x="211227" y="450971"/>
                </a:lnTo>
                <a:cubicBezTo>
                  <a:pt x="212598" y="450057"/>
                  <a:pt x="213741" y="449371"/>
                  <a:pt x="214656" y="448914"/>
                </a:cubicBezTo>
                <a:cubicBezTo>
                  <a:pt x="215570" y="448456"/>
                  <a:pt x="216713" y="448799"/>
                  <a:pt x="218085" y="449942"/>
                </a:cubicBezTo>
                <a:cubicBezTo>
                  <a:pt x="219456" y="451085"/>
                  <a:pt x="221285" y="452114"/>
                  <a:pt x="223571" y="453028"/>
                </a:cubicBezTo>
                <a:cubicBezTo>
                  <a:pt x="221285" y="449828"/>
                  <a:pt x="221514" y="446628"/>
                  <a:pt x="224257" y="443427"/>
                </a:cubicBezTo>
                <a:cubicBezTo>
                  <a:pt x="220142" y="437484"/>
                  <a:pt x="219228" y="430854"/>
                  <a:pt x="221514" y="423539"/>
                </a:cubicBezTo>
                <a:lnTo>
                  <a:pt x="211943" y="424815"/>
                </a:lnTo>
                <a:lnTo>
                  <a:pt x="218085" y="405708"/>
                </a:lnTo>
                <a:lnTo>
                  <a:pt x="224257" y="402279"/>
                </a:lnTo>
                <a:lnTo>
                  <a:pt x="225628" y="398850"/>
                </a:lnTo>
                <a:lnTo>
                  <a:pt x="232487" y="397479"/>
                </a:lnTo>
                <a:lnTo>
                  <a:pt x="257861" y="360445"/>
                </a:lnTo>
                <a:lnTo>
                  <a:pt x="257861" y="363874"/>
                </a:lnTo>
                <a:lnTo>
                  <a:pt x="266776" y="347415"/>
                </a:lnTo>
                <a:lnTo>
                  <a:pt x="244831" y="352216"/>
                </a:lnTo>
                <a:lnTo>
                  <a:pt x="235230" y="344672"/>
                </a:lnTo>
                <a:cubicBezTo>
                  <a:pt x="233401" y="340100"/>
                  <a:pt x="231915" y="336900"/>
                  <a:pt x="230772" y="335071"/>
                </a:cubicBezTo>
                <a:cubicBezTo>
                  <a:pt x="229629" y="333242"/>
                  <a:pt x="228143" y="331299"/>
                  <a:pt x="226314" y="329241"/>
                </a:cubicBezTo>
                <a:cubicBezTo>
                  <a:pt x="224486" y="327184"/>
                  <a:pt x="222542" y="322383"/>
                  <a:pt x="220485" y="314840"/>
                </a:cubicBezTo>
                <a:cubicBezTo>
                  <a:pt x="218428" y="307296"/>
                  <a:pt x="217970" y="300895"/>
                  <a:pt x="219113" y="295637"/>
                </a:cubicBezTo>
                <a:cubicBezTo>
                  <a:pt x="220256" y="290379"/>
                  <a:pt x="220142" y="285693"/>
                  <a:pt x="218770" y="281578"/>
                </a:cubicBezTo>
                <a:cubicBezTo>
                  <a:pt x="217399" y="277464"/>
                  <a:pt x="217285" y="274720"/>
                  <a:pt x="218428" y="273349"/>
                </a:cubicBezTo>
                <a:cubicBezTo>
                  <a:pt x="219571" y="271977"/>
                  <a:pt x="220371" y="270834"/>
                  <a:pt x="220828" y="269920"/>
                </a:cubicBezTo>
                <a:cubicBezTo>
                  <a:pt x="216713" y="265805"/>
                  <a:pt x="215113" y="260776"/>
                  <a:pt x="216027" y="254832"/>
                </a:cubicBezTo>
                <a:lnTo>
                  <a:pt x="220142" y="258947"/>
                </a:lnTo>
                <a:cubicBezTo>
                  <a:pt x="220142" y="255747"/>
                  <a:pt x="221056" y="252546"/>
                  <a:pt x="222885" y="249346"/>
                </a:cubicBezTo>
                <a:cubicBezTo>
                  <a:pt x="226543" y="248431"/>
                  <a:pt x="230429" y="247746"/>
                  <a:pt x="234544" y="247288"/>
                </a:cubicBezTo>
                <a:lnTo>
                  <a:pt x="236601" y="241802"/>
                </a:lnTo>
                <a:lnTo>
                  <a:pt x="251003" y="245231"/>
                </a:lnTo>
                <a:lnTo>
                  <a:pt x="397078" y="111500"/>
                </a:lnTo>
                <a:cubicBezTo>
                  <a:pt x="390678" y="111043"/>
                  <a:pt x="385648" y="110928"/>
                  <a:pt x="381991" y="111157"/>
                </a:cubicBezTo>
                <a:cubicBezTo>
                  <a:pt x="378333" y="111386"/>
                  <a:pt x="371932" y="111043"/>
                  <a:pt x="362788" y="110128"/>
                </a:cubicBezTo>
                <a:cubicBezTo>
                  <a:pt x="353644" y="109214"/>
                  <a:pt x="344729" y="107842"/>
                  <a:pt x="336042" y="106013"/>
                </a:cubicBezTo>
                <a:cubicBezTo>
                  <a:pt x="327355" y="104185"/>
                  <a:pt x="321298" y="101556"/>
                  <a:pt x="317869" y="98127"/>
                </a:cubicBezTo>
                <a:cubicBezTo>
                  <a:pt x="314440" y="94698"/>
                  <a:pt x="309982" y="90240"/>
                  <a:pt x="304495" y="84754"/>
                </a:cubicBezTo>
                <a:lnTo>
                  <a:pt x="292837" y="62122"/>
                </a:lnTo>
                <a:cubicBezTo>
                  <a:pt x="293751" y="58465"/>
                  <a:pt x="294780" y="55721"/>
                  <a:pt x="295923" y="53893"/>
                </a:cubicBezTo>
                <a:cubicBezTo>
                  <a:pt x="297066" y="52064"/>
                  <a:pt x="296952" y="50121"/>
                  <a:pt x="295580" y="48063"/>
                </a:cubicBezTo>
                <a:cubicBezTo>
                  <a:pt x="294208" y="46006"/>
                  <a:pt x="293066" y="42463"/>
                  <a:pt x="292151" y="37433"/>
                </a:cubicBezTo>
                <a:lnTo>
                  <a:pt x="293523" y="34004"/>
                </a:lnTo>
                <a:cubicBezTo>
                  <a:pt x="295351" y="34919"/>
                  <a:pt x="300266" y="36519"/>
                  <a:pt x="308267" y="38805"/>
                </a:cubicBezTo>
                <a:cubicBezTo>
                  <a:pt x="316268" y="41091"/>
                  <a:pt x="341529" y="38119"/>
                  <a:pt x="384048" y="29890"/>
                </a:cubicBezTo>
                <a:cubicBezTo>
                  <a:pt x="384505" y="29890"/>
                  <a:pt x="384963" y="29775"/>
                  <a:pt x="385420" y="29547"/>
                </a:cubicBezTo>
                <a:close/>
                <a:moveTo>
                  <a:pt x="960120" y="17202"/>
                </a:moveTo>
                <a:cubicBezTo>
                  <a:pt x="961035" y="16974"/>
                  <a:pt x="968807" y="19374"/>
                  <a:pt x="983437" y="24403"/>
                </a:cubicBezTo>
                <a:cubicBezTo>
                  <a:pt x="998068" y="29432"/>
                  <a:pt x="1007555" y="33890"/>
                  <a:pt x="1011898" y="37776"/>
                </a:cubicBezTo>
                <a:cubicBezTo>
                  <a:pt x="1016242" y="41663"/>
                  <a:pt x="1021042" y="44406"/>
                  <a:pt x="1026300" y="46006"/>
                </a:cubicBezTo>
                <a:cubicBezTo>
                  <a:pt x="1031558" y="47606"/>
                  <a:pt x="1036015" y="50006"/>
                  <a:pt x="1039673" y="53207"/>
                </a:cubicBezTo>
                <a:cubicBezTo>
                  <a:pt x="1043331" y="56407"/>
                  <a:pt x="1048588" y="61208"/>
                  <a:pt x="1055446" y="67609"/>
                </a:cubicBezTo>
                <a:lnTo>
                  <a:pt x="1093851" y="60751"/>
                </a:lnTo>
                <a:lnTo>
                  <a:pt x="1100023" y="51149"/>
                </a:lnTo>
                <a:cubicBezTo>
                  <a:pt x="1105967" y="50235"/>
                  <a:pt x="1111453" y="47949"/>
                  <a:pt x="1116483" y="44291"/>
                </a:cubicBezTo>
                <a:lnTo>
                  <a:pt x="1121283" y="51835"/>
                </a:lnTo>
                <a:cubicBezTo>
                  <a:pt x="1136371" y="57779"/>
                  <a:pt x="1147572" y="61551"/>
                  <a:pt x="1154887" y="63151"/>
                </a:cubicBezTo>
                <a:cubicBezTo>
                  <a:pt x="1162203" y="64751"/>
                  <a:pt x="1166660" y="66123"/>
                  <a:pt x="1168260" y="67266"/>
                </a:cubicBezTo>
                <a:cubicBezTo>
                  <a:pt x="1169861" y="68409"/>
                  <a:pt x="1172032" y="69895"/>
                  <a:pt x="1174776" y="71723"/>
                </a:cubicBezTo>
                <a:lnTo>
                  <a:pt x="1176833" y="79953"/>
                </a:lnTo>
                <a:lnTo>
                  <a:pt x="1167918" y="82010"/>
                </a:lnTo>
                <a:cubicBezTo>
                  <a:pt x="1170661" y="87497"/>
                  <a:pt x="1172032" y="93669"/>
                  <a:pt x="1172032" y="100527"/>
                </a:cubicBezTo>
                <a:cubicBezTo>
                  <a:pt x="1153744" y="103270"/>
                  <a:pt x="1140371" y="105099"/>
                  <a:pt x="1131913" y="106013"/>
                </a:cubicBezTo>
                <a:cubicBezTo>
                  <a:pt x="1123455" y="106928"/>
                  <a:pt x="1116025" y="107385"/>
                  <a:pt x="1109625" y="107385"/>
                </a:cubicBezTo>
                <a:cubicBezTo>
                  <a:pt x="1103224" y="107385"/>
                  <a:pt x="1095451" y="108871"/>
                  <a:pt x="1086307" y="111843"/>
                </a:cubicBezTo>
                <a:cubicBezTo>
                  <a:pt x="1077163" y="114815"/>
                  <a:pt x="1072134" y="116986"/>
                  <a:pt x="1071220" y="118358"/>
                </a:cubicBezTo>
                <a:cubicBezTo>
                  <a:pt x="1073049" y="122473"/>
                  <a:pt x="1073277" y="126816"/>
                  <a:pt x="1071906" y="131388"/>
                </a:cubicBezTo>
                <a:lnTo>
                  <a:pt x="1065733" y="134817"/>
                </a:lnTo>
                <a:cubicBezTo>
                  <a:pt x="1052932" y="154934"/>
                  <a:pt x="1041959" y="175736"/>
                  <a:pt x="1032815" y="197225"/>
                </a:cubicBezTo>
                <a:lnTo>
                  <a:pt x="1048588" y="197911"/>
                </a:lnTo>
                <a:lnTo>
                  <a:pt x="1052017" y="201340"/>
                </a:lnTo>
                <a:cubicBezTo>
                  <a:pt x="1056590" y="203626"/>
                  <a:pt x="1060019" y="204997"/>
                  <a:pt x="1062304" y="205455"/>
                </a:cubicBezTo>
                <a:cubicBezTo>
                  <a:pt x="1064590" y="205912"/>
                  <a:pt x="1067562" y="207283"/>
                  <a:pt x="1071220" y="209569"/>
                </a:cubicBezTo>
                <a:cubicBezTo>
                  <a:pt x="1074877" y="211855"/>
                  <a:pt x="1080592" y="215742"/>
                  <a:pt x="1088365" y="221228"/>
                </a:cubicBezTo>
                <a:cubicBezTo>
                  <a:pt x="1088365" y="210712"/>
                  <a:pt x="1088708" y="203397"/>
                  <a:pt x="1089394" y="199282"/>
                </a:cubicBezTo>
                <a:cubicBezTo>
                  <a:pt x="1090079" y="195167"/>
                  <a:pt x="1089736" y="190595"/>
                  <a:pt x="1088365" y="185566"/>
                </a:cubicBezTo>
                <a:cubicBezTo>
                  <a:pt x="1086993" y="180537"/>
                  <a:pt x="1085393" y="171622"/>
                  <a:pt x="1083564" y="158820"/>
                </a:cubicBezTo>
                <a:cubicBezTo>
                  <a:pt x="1084936" y="158820"/>
                  <a:pt x="1085965" y="158591"/>
                  <a:pt x="1086650" y="158134"/>
                </a:cubicBezTo>
                <a:cubicBezTo>
                  <a:pt x="1087336" y="157677"/>
                  <a:pt x="1089051" y="158249"/>
                  <a:pt x="1091794" y="159849"/>
                </a:cubicBezTo>
                <a:cubicBezTo>
                  <a:pt x="1094537" y="161449"/>
                  <a:pt x="1098652" y="164306"/>
                  <a:pt x="1104138" y="168421"/>
                </a:cubicBezTo>
                <a:cubicBezTo>
                  <a:pt x="1107339" y="175736"/>
                  <a:pt x="1110196" y="181566"/>
                  <a:pt x="1112711" y="185909"/>
                </a:cubicBezTo>
                <a:cubicBezTo>
                  <a:pt x="1115225" y="190253"/>
                  <a:pt x="1118769" y="199397"/>
                  <a:pt x="1123341" y="213341"/>
                </a:cubicBezTo>
                <a:cubicBezTo>
                  <a:pt x="1127913" y="227286"/>
                  <a:pt x="1131113" y="239516"/>
                  <a:pt x="1132942" y="250032"/>
                </a:cubicBezTo>
                <a:cubicBezTo>
                  <a:pt x="1134771" y="260547"/>
                  <a:pt x="1135114" y="267862"/>
                  <a:pt x="1133971" y="271977"/>
                </a:cubicBezTo>
                <a:cubicBezTo>
                  <a:pt x="1132827" y="276092"/>
                  <a:pt x="1132256" y="282493"/>
                  <a:pt x="1132256" y="291180"/>
                </a:cubicBezTo>
                <a:lnTo>
                  <a:pt x="1127455" y="287065"/>
                </a:lnTo>
                <a:lnTo>
                  <a:pt x="1116483" y="304896"/>
                </a:lnTo>
                <a:lnTo>
                  <a:pt x="1109625" y="287751"/>
                </a:lnTo>
                <a:lnTo>
                  <a:pt x="1100023" y="285693"/>
                </a:lnTo>
                <a:lnTo>
                  <a:pt x="1097280" y="288436"/>
                </a:lnTo>
                <a:lnTo>
                  <a:pt x="1093851" y="282264"/>
                </a:lnTo>
                <a:cubicBezTo>
                  <a:pt x="1091565" y="280893"/>
                  <a:pt x="1088365" y="279292"/>
                  <a:pt x="1084250" y="277464"/>
                </a:cubicBezTo>
                <a:cubicBezTo>
                  <a:pt x="1080135" y="275635"/>
                  <a:pt x="1076706" y="273806"/>
                  <a:pt x="1073963" y="271977"/>
                </a:cubicBezTo>
                <a:lnTo>
                  <a:pt x="1075335" y="265119"/>
                </a:lnTo>
                <a:cubicBezTo>
                  <a:pt x="1073506" y="265119"/>
                  <a:pt x="1072248" y="265005"/>
                  <a:pt x="1071563" y="264776"/>
                </a:cubicBezTo>
                <a:cubicBezTo>
                  <a:pt x="1070877" y="264548"/>
                  <a:pt x="1066762" y="267062"/>
                  <a:pt x="1059218" y="272320"/>
                </a:cubicBezTo>
                <a:cubicBezTo>
                  <a:pt x="1051674" y="277578"/>
                  <a:pt x="1040587" y="286150"/>
                  <a:pt x="1025957" y="298038"/>
                </a:cubicBezTo>
                <a:lnTo>
                  <a:pt x="1022528" y="301467"/>
                </a:lnTo>
                <a:lnTo>
                  <a:pt x="996468" y="315868"/>
                </a:lnTo>
                <a:cubicBezTo>
                  <a:pt x="995096" y="318154"/>
                  <a:pt x="994182" y="319983"/>
                  <a:pt x="993724" y="321355"/>
                </a:cubicBezTo>
                <a:cubicBezTo>
                  <a:pt x="993267" y="322726"/>
                  <a:pt x="993610" y="326841"/>
                  <a:pt x="994753" y="333699"/>
                </a:cubicBezTo>
                <a:cubicBezTo>
                  <a:pt x="995896" y="340557"/>
                  <a:pt x="997382" y="352673"/>
                  <a:pt x="999211" y="370047"/>
                </a:cubicBezTo>
                <a:cubicBezTo>
                  <a:pt x="1001497" y="370047"/>
                  <a:pt x="1003783" y="370047"/>
                  <a:pt x="1006069" y="370047"/>
                </a:cubicBezTo>
                <a:cubicBezTo>
                  <a:pt x="1008355" y="370047"/>
                  <a:pt x="1022528" y="365017"/>
                  <a:pt x="1048588" y="354959"/>
                </a:cubicBezTo>
                <a:cubicBezTo>
                  <a:pt x="1074649" y="344901"/>
                  <a:pt x="1091451" y="339757"/>
                  <a:pt x="1098995" y="339528"/>
                </a:cubicBezTo>
                <a:cubicBezTo>
                  <a:pt x="1106539" y="339300"/>
                  <a:pt x="1114197" y="338157"/>
                  <a:pt x="1121969" y="336099"/>
                </a:cubicBezTo>
                <a:cubicBezTo>
                  <a:pt x="1129741" y="334042"/>
                  <a:pt x="1139114" y="329356"/>
                  <a:pt x="1150087" y="322041"/>
                </a:cubicBezTo>
                <a:cubicBezTo>
                  <a:pt x="1161060" y="314725"/>
                  <a:pt x="1169975" y="310611"/>
                  <a:pt x="1176833" y="309696"/>
                </a:cubicBezTo>
                <a:cubicBezTo>
                  <a:pt x="1183691" y="308782"/>
                  <a:pt x="1189749" y="310382"/>
                  <a:pt x="1195007" y="314497"/>
                </a:cubicBezTo>
                <a:cubicBezTo>
                  <a:pt x="1200265" y="318612"/>
                  <a:pt x="1210552" y="321355"/>
                  <a:pt x="1225868" y="322726"/>
                </a:cubicBezTo>
                <a:cubicBezTo>
                  <a:pt x="1241184" y="324098"/>
                  <a:pt x="1249642" y="324555"/>
                  <a:pt x="1251242" y="324098"/>
                </a:cubicBezTo>
                <a:cubicBezTo>
                  <a:pt x="1252843" y="323641"/>
                  <a:pt x="1254786" y="323412"/>
                  <a:pt x="1257072" y="323412"/>
                </a:cubicBezTo>
                <a:cubicBezTo>
                  <a:pt x="1260272" y="326155"/>
                  <a:pt x="1263358" y="328098"/>
                  <a:pt x="1266330" y="329241"/>
                </a:cubicBezTo>
                <a:cubicBezTo>
                  <a:pt x="1269302" y="330384"/>
                  <a:pt x="1272731" y="331870"/>
                  <a:pt x="1276617" y="333699"/>
                </a:cubicBezTo>
                <a:cubicBezTo>
                  <a:pt x="1280503" y="335528"/>
                  <a:pt x="1284389" y="337014"/>
                  <a:pt x="1288276" y="338157"/>
                </a:cubicBezTo>
                <a:cubicBezTo>
                  <a:pt x="1292162" y="339300"/>
                  <a:pt x="1296848" y="341700"/>
                  <a:pt x="1302334" y="345358"/>
                </a:cubicBezTo>
                <a:cubicBezTo>
                  <a:pt x="1304163" y="351301"/>
                  <a:pt x="1305878" y="355530"/>
                  <a:pt x="1307478" y="358045"/>
                </a:cubicBezTo>
                <a:cubicBezTo>
                  <a:pt x="1309078" y="360560"/>
                  <a:pt x="1310221" y="364446"/>
                  <a:pt x="1310907" y="369704"/>
                </a:cubicBezTo>
                <a:cubicBezTo>
                  <a:pt x="1311593" y="374961"/>
                  <a:pt x="1311250" y="379191"/>
                  <a:pt x="1309878" y="382391"/>
                </a:cubicBezTo>
                <a:cubicBezTo>
                  <a:pt x="1308507" y="385591"/>
                  <a:pt x="1306449" y="390849"/>
                  <a:pt x="1303706" y="398164"/>
                </a:cubicBezTo>
                <a:lnTo>
                  <a:pt x="1295476" y="405708"/>
                </a:lnTo>
                <a:lnTo>
                  <a:pt x="1290676" y="419424"/>
                </a:lnTo>
                <a:lnTo>
                  <a:pt x="1289990" y="411880"/>
                </a:lnTo>
                <a:lnTo>
                  <a:pt x="1286561" y="415309"/>
                </a:lnTo>
                <a:lnTo>
                  <a:pt x="1287933" y="420796"/>
                </a:lnTo>
                <a:lnTo>
                  <a:pt x="1281760" y="419424"/>
                </a:lnTo>
                <a:lnTo>
                  <a:pt x="1273531" y="429711"/>
                </a:lnTo>
                <a:lnTo>
                  <a:pt x="1269416" y="427654"/>
                </a:lnTo>
                <a:cubicBezTo>
                  <a:pt x="1263015" y="434969"/>
                  <a:pt x="1258672" y="442970"/>
                  <a:pt x="1256386" y="451657"/>
                </a:cubicBezTo>
                <a:lnTo>
                  <a:pt x="1254328" y="447542"/>
                </a:lnTo>
                <a:cubicBezTo>
                  <a:pt x="1253414" y="450285"/>
                  <a:pt x="1252728" y="452114"/>
                  <a:pt x="1252271" y="453028"/>
                </a:cubicBezTo>
                <a:cubicBezTo>
                  <a:pt x="1251814" y="453943"/>
                  <a:pt x="1251471" y="456915"/>
                  <a:pt x="1251242" y="461944"/>
                </a:cubicBezTo>
                <a:cubicBezTo>
                  <a:pt x="1251014" y="466973"/>
                  <a:pt x="1250214" y="471774"/>
                  <a:pt x="1248842" y="476346"/>
                </a:cubicBezTo>
                <a:cubicBezTo>
                  <a:pt x="1247470" y="480918"/>
                  <a:pt x="1245870" y="485032"/>
                  <a:pt x="1244041" y="488690"/>
                </a:cubicBezTo>
                <a:lnTo>
                  <a:pt x="1250899" y="451657"/>
                </a:lnTo>
                <a:lnTo>
                  <a:pt x="1247470" y="448228"/>
                </a:lnTo>
                <a:cubicBezTo>
                  <a:pt x="1243813" y="459201"/>
                  <a:pt x="1240955" y="466630"/>
                  <a:pt x="1238898" y="470516"/>
                </a:cubicBezTo>
                <a:cubicBezTo>
                  <a:pt x="1236841" y="474402"/>
                  <a:pt x="1235355" y="478289"/>
                  <a:pt x="1234440" y="482175"/>
                </a:cubicBezTo>
                <a:cubicBezTo>
                  <a:pt x="1233526" y="486061"/>
                  <a:pt x="1232497" y="489719"/>
                  <a:pt x="1231354" y="493148"/>
                </a:cubicBezTo>
                <a:cubicBezTo>
                  <a:pt x="1230211" y="496577"/>
                  <a:pt x="1228954" y="502520"/>
                  <a:pt x="1227582" y="510978"/>
                </a:cubicBezTo>
                <a:cubicBezTo>
                  <a:pt x="1226211" y="519437"/>
                  <a:pt x="1225525" y="524923"/>
                  <a:pt x="1225525" y="527438"/>
                </a:cubicBezTo>
                <a:cubicBezTo>
                  <a:pt x="1225525" y="529952"/>
                  <a:pt x="1225525" y="533038"/>
                  <a:pt x="1225525" y="536696"/>
                </a:cubicBezTo>
                <a:lnTo>
                  <a:pt x="1229640" y="529152"/>
                </a:lnTo>
                <a:lnTo>
                  <a:pt x="1230325" y="531210"/>
                </a:lnTo>
                <a:cubicBezTo>
                  <a:pt x="1226211" y="546754"/>
                  <a:pt x="1223353" y="557384"/>
                  <a:pt x="1221753" y="563099"/>
                </a:cubicBezTo>
                <a:cubicBezTo>
                  <a:pt x="1220153" y="568814"/>
                  <a:pt x="1218781" y="572929"/>
                  <a:pt x="1217638" y="575444"/>
                </a:cubicBezTo>
                <a:cubicBezTo>
                  <a:pt x="1216495" y="577958"/>
                  <a:pt x="1214781" y="581273"/>
                  <a:pt x="1212495" y="585388"/>
                </a:cubicBezTo>
                <a:lnTo>
                  <a:pt x="1216609" y="590188"/>
                </a:lnTo>
                <a:lnTo>
                  <a:pt x="1219353" y="589503"/>
                </a:lnTo>
                <a:lnTo>
                  <a:pt x="1221410" y="591560"/>
                </a:lnTo>
                <a:cubicBezTo>
                  <a:pt x="1224153" y="598875"/>
                  <a:pt x="1227582" y="605962"/>
                  <a:pt x="1231697" y="612820"/>
                </a:cubicBezTo>
                <a:lnTo>
                  <a:pt x="1229640" y="617620"/>
                </a:lnTo>
                <a:lnTo>
                  <a:pt x="1209751" y="603904"/>
                </a:lnTo>
                <a:lnTo>
                  <a:pt x="1211123" y="614877"/>
                </a:lnTo>
                <a:lnTo>
                  <a:pt x="1199465" y="608019"/>
                </a:lnTo>
                <a:lnTo>
                  <a:pt x="1198093" y="613506"/>
                </a:lnTo>
                <a:cubicBezTo>
                  <a:pt x="1191692" y="618535"/>
                  <a:pt x="1184834" y="621735"/>
                  <a:pt x="1177519" y="623107"/>
                </a:cubicBezTo>
                <a:lnTo>
                  <a:pt x="1166546" y="634080"/>
                </a:lnTo>
                <a:lnTo>
                  <a:pt x="1160374" y="635451"/>
                </a:lnTo>
                <a:lnTo>
                  <a:pt x="1156945" y="641623"/>
                </a:lnTo>
                <a:cubicBezTo>
                  <a:pt x="1153744" y="643909"/>
                  <a:pt x="1151001" y="643909"/>
                  <a:pt x="1148715" y="641623"/>
                </a:cubicBezTo>
                <a:lnTo>
                  <a:pt x="1141171" y="648481"/>
                </a:lnTo>
                <a:lnTo>
                  <a:pt x="1139114" y="641623"/>
                </a:lnTo>
                <a:lnTo>
                  <a:pt x="1132256" y="636823"/>
                </a:lnTo>
                <a:cubicBezTo>
                  <a:pt x="1129056" y="631794"/>
                  <a:pt x="1126655" y="627679"/>
                  <a:pt x="1125055" y="624478"/>
                </a:cubicBezTo>
                <a:cubicBezTo>
                  <a:pt x="1123455" y="621278"/>
                  <a:pt x="1122426" y="619221"/>
                  <a:pt x="1121969" y="618306"/>
                </a:cubicBezTo>
                <a:lnTo>
                  <a:pt x="1108939" y="605962"/>
                </a:lnTo>
                <a:lnTo>
                  <a:pt x="1110996" y="602533"/>
                </a:lnTo>
                <a:cubicBezTo>
                  <a:pt x="1110082" y="601161"/>
                  <a:pt x="1109396" y="599904"/>
                  <a:pt x="1108939" y="598761"/>
                </a:cubicBezTo>
                <a:cubicBezTo>
                  <a:pt x="1108481" y="597618"/>
                  <a:pt x="1106881" y="595903"/>
                  <a:pt x="1104138" y="593617"/>
                </a:cubicBezTo>
                <a:cubicBezTo>
                  <a:pt x="1101395" y="591331"/>
                  <a:pt x="1097509" y="586988"/>
                  <a:pt x="1092480" y="580587"/>
                </a:cubicBezTo>
                <a:lnTo>
                  <a:pt x="1102767" y="582645"/>
                </a:lnTo>
                <a:lnTo>
                  <a:pt x="1102081" y="579901"/>
                </a:lnTo>
                <a:lnTo>
                  <a:pt x="1085622" y="573043"/>
                </a:lnTo>
                <a:lnTo>
                  <a:pt x="1091108" y="573043"/>
                </a:lnTo>
                <a:cubicBezTo>
                  <a:pt x="1087908" y="571215"/>
                  <a:pt x="1085507" y="569957"/>
                  <a:pt x="1083907" y="569271"/>
                </a:cubicBezTo>
                <a:cubicBezTo>
                  <a:pt x="1082307" y="568586"/>
                  <a:pt x="1074420" y="566071"/>
                  <a:pt x="1060247" y="561728"/>
                </a:cubicBezTo>
                <a:cubicBezTo>
                  <a:pt x="1046074" y="557384"/>
                  <a:pt x="1036930" y="554298"/>
                  <a:pt x="1032815" y="552469"/>
                </a:cubicBezTo>
                <a:cubicBezTo>
                  <a:pt x="1028700" y="550641"/>
                  <a:pt x="1022299" y="548355"/>
                  <a:pt x="1013613" y="545611"/>
                </a:cubicBezTo>
                <a:cubicBezTo>
                  <a:pt x="1019099" y="544240"/>
                  <a:pt x="1024585" y="544926"/>
                  <a:pt x="1030072" y="547669"/>
                </a:cubicBezTo>
                <a:lnTo>
                  <a:pt x="1032129" y="544240"/>
                </a:lnTo>
                <a:cubicBezTo>
                  <a:pt x="1020699" y="541954"/>
                  <a:pt x="1009726" y="538296"/>
                  <a:pt x="999211" y="533267"/>
                </a:cubicBezTo>
                <a:cubicBezTo>
                  <a:pt x="1006526" y="534639"/>
                  <a:pt x="1012584" y="535667"/>
                  <a:pt x="1017385" y="536353"/>
                </a:cubicBezTo>
                <a:cubicBezTo>
                  <a:pt x="1022185" y="537039"/>
                  <a:pt x="1025728" y="537382"/>
                  <a:pt x="1028014" y="537382"/>
                </a:cubicBezTo>
                <a:lnTo>
                  <a:pt x="1016356" y="532581"/>
                </a:lnTo>
                <a:lnTo>
                  <a:pt x="1016356" y="530524"/>
                </a:lnTo>
                <a:lnTo>
                  <a:pt x="1021156" y="531210"/>
                </a:lnTo>
                <a:lnTo>
                  <a:pt x="1021156" y="526409"/>
                </a:lnTo>
                <a:cubicBezTo>
                  <a:pt x="1028472" y="529152"/>
                  <a:pt x="1036244" y="530752"/>
                  <a:pt x="1044474" y="531210"/>
                </a:cubicBezTo>
                <a:lnTo>
                  <a:pt x="1044474" y="527781"/>
                </a:lnTo>
                <a:cubicBezTo>
                  <a:pt x="1054989" y="529152"/>
                  <a:pt x="1065733" y="530752"/>
                  <a:pt x="1076706" y="532581"/>
                </a:cubicBezTo>
                <a:lnTo>
                  <a:pt x="1076020" y="529152"/>
                </a:lnTo>
                <a:lnTo>
                  <a:pt x="1078078" y="529152"/>
                </a:lnTo>
                <a:lnTo>
                  <a:pt x="1082193" y="534639"/>
                </a:lnTo>
                <a:lnTo>
                  <a:pt x="1083564" y="531210"/>
                </a:lnTo>
                <a:cubicBezTo>
                  <a:pt x="1088136" y="533496"/>
                  <a:pt x="1092937" y="533953"/>
                  <a:pt x="1097966" y="532581"/>
                </a:cubicBezTo>
                <a:lnTo>
                  <a:pt x="1091108" y="529152"/>
                </a:lnTo>
                <a:lnTo>
                  <a:pt x="1096594" y="529152"/>
                </a:lnTo>
                <a:lnTo>
                  <a:pt x="1090422" y="524352"/>
                </a:lnTo>
                <a:cubicBezTo>
                  <a:pt x="1103224" y="528466"/>
                  <a:pt x="1112596" y="531324"/>
                  <a:pt x="1118540" y="532924"/>
                </a:cubicBezTo>
                <a:cubicBezTo>
                  <a:pt x="1124484" y="534524"/>
                  <a:pt x="1128827" y="535324"/>
                  <a:pt x="1131570" y="535324"/>
                </a:cubicBezTo>
                <a:cubicBezTo>
                  <a:pt x="1134313" y="535324"/>
                  <a:pt x="1137514" y="535324"/>
                  <a:pt x="1141171" y="535324"/>
                </a:cubicBezTo>
                <a:cubicBezTo>
                  <a:pt x="1143000" y="533038"/>
                  <a:pt x="1144372" y="531095"/>
                  <a:pt x="1145286" y="529495"/>
                </a:cubicBezTo>
                <a:cubicBezTo>
                  <a:pt x="1146201" y="527895"/>
                  <a:pt x="1148487" y="522066"/>
                  <a:pt x="1152144" y="512007"/>
                </a:cubicBezTo>
                <a:cubicBezTo>
                  <a:pt x="1155802" y="501949"/>
                  <a:pt x="1157288" y="495091"/>
                  <a:pt x="1156602" y="491433"/>
                </a:cubicBezTo>
                <a:cubicBezTo>
                  <a:pt x="1155916" y="487776"/>
                  <a:pt x="1156716" y="484461"/>
                  <a:pt x="1159002" y="481489"/>
                </a:cubicBezTo>
                <a:cubicBezTo>
                  <a:pt x="1161288" y="478517"/>
                  <a:pt x="1163917" y="464801"/>
                  <a:pt x="1166889" y="440341"/>
                </a:cubicBezTo>
                <a:cubicBezTo>
                  <a:pt x="1169861" y="415881"/>
                  <a:pt x="1172261" y="395421"/>
                  <a:pt x="1174090" y="378962"/>
                </a:cubicBezTo>
                <a:cubicBezTo>
                  <a:pt x="1164946" y="378962"/>
                  <a:pt x="1158545" y="378848"/>
                  <a:pt x="1154887" y="378619"/>
                </a:cubicBezTo>
                <a:cubicBezTo>
                  <a:pt x="1151230" y="378390"/>
                  <a:pt x="1147915" y="378733"/>
                  <a:pt x="1144943" y="379648"/>
                </a:cubicBezTo>
                <a:cubicBezTo>
                  <a:pt x="1141972" y="380562"/>
                  <a:pt x="1139000" y="380676"/>
                  <a:pt x="1136028" y="379991"/>
                </a:cubicBezTo>
                <a:cubicBezTo>
                  <a:pt x="1133056" y="379305"/>
                  <a:pt x="1129970" y="379876"/>
                  <a:pt x="1126770" y="381705"/>
                </a:cubicBezTo>
                <a:cubicBezTo>
                  <a:pt x="1123569" y="383534"/>
                  <a:pt x="1116711" y="385363"/>
                  <a:pt x="1106196" y="387192"/>
                </a:cubicBezTo>
                <a:cubicBezTo>
                  <a:pt x="1095680" y="389020"/>
                  <a:pt x="1089736" y="390849"/>
                  <a:pt x="1088365" y="392678"/>
                </a:cubicBezTo>
                <a:cubicBezTo>
                  <a:pt x="1086993" y="394507"/>
                  <a:pt x="1085164" y="395078"/>
                  <a:pt x="1082878" y="394392"/>
                </a:cubicBezTo>
                <a:cubicBezTo>
                  <a:pt x="1080592" y="393707"/>
                  <a:pt x="1076363" y="395078"/>
                  <a:pt x="1070191" y="398507"/>
                </a:cubicBezTo>
                <a:cubicBezTo>
                  <a:pt x="1064019" y="401936"/>
                  <a:pt x="1040130" y="409366"/>
                  <a:pt x="998525" y="420796"/>
                </a:cubicBezTo>
                <a:cubicBezTo>
                  <a:pt x="988009" y="437712"/>
                  <a:pt x="977722" y="454400"/>
                  <a:pt x="967664" y="470859"/>
                </a:cubicBezTo>
                <a:lnTo>
                  <a:pt x="1028014" y="432454"/>
                </a:lnTo>
                <a:lnTo>
                  <a:pt x="1031443" y="433140"/>
                </a:lnTo>
                <a:lnTo>
                  <a:pt x="1043102" y="424911"/>
                </a:lnTo>
                <a:lnTo>
                  <a:pt x="1047217" y="425596"/>
                </a:lnTo>
                <a:lnTo>
                  <a:pt x="1048588" y="422853"/>
                </a:lnTo>
                <a:lnTo>
                  <a:pt x="1047903" y="420110"/>
                </a:lnTo>
                <a:lnTo>
                  <a:pt x="1054075" y="419424"/>
                </a:lnTo>
                <a:lnTo>
                  <a:pt x="1047903" y="413938"/>
                </a:lnTo>
                <a:cubicBezTo>
                  <a:pt x="1052475" y="412566"/>
                  <a:pt x="1056247" y="411423"/>
                  <a:pt x="1059218" y="410509"/>
                </a:cubicBezTo>
                <a:cubicBezTo>
                  <a:pt x="1062190" y="409594"/>
                  <a:pt x="1066076" y="410509"/>
                  <a:pt x="1070877" y="413252"/>
                </a:cubicBezTo>
                <a:cubicBezTo>
                  <a:pt x="1075677" y="415995"/>
                  <a:pt x="1084022" y="420110"/>
                  <a:pt x="1095909" y="425596"/>
                </a:cubicBezTo>
                <a:cubicBezTo>
                  <a:pt x="1105052" y="436569"/>
                  <a:pt x="1111796" y="443884"/>
                  <a:pt x="1116140" y="447542"/>
                </a:cubicBezTo>
                <a:cubicBezTo>
                  <a:pt x="1120483" y="451200"/>
                  <a:pt x="1123226" y="454743"/>
                  <a:pt x="1124369" y="458172"/>
                </a:cubicBezTo>
                <a:cubicBezTo>
                  <a:pt x="1125512" y="461601"/>
                  <a:pt x="1127455" y="466059"/>
                  <a:pt x="1130199" y="471545"/>
                </a:cubicBezTo>
                <a:lnTo>
                  <a:pt x="1119912" y="472917"/>
                </a:lnTo>
                <a:lnTo>
                  <a:pt x="1119912" y="477717"/>
                </a:lnTo>
                <a:lnTo>
                  <a:pt x="1115111" y="477717"/>
                </a:lnTo>
                <a:lnTo>
                  <a:pt x="1119912" y="497605"/>
                </a:lnTo>
                <a:lnTo>
                  <a:pt x="1116483" y="494176"/>
                </a:lnTo>
                <a:cubicBezTo>
                  <a:pt x="1107339" y="488690"/>
                  <a:pt x="1098652" y="482289"/>
                  <a:pt x="1090422" y="474974"/>
                </a:cubicBezTo>
                <a:cubicBezTo>
                  <a:pt x="1089508" y="472231"/>
                  <a:pt x="1088936" y="470173"/>
                  <a:pt x="1088708" y="468802"/>
                </a:cubicBezTo>
                <a:cubicBezTo>
                  <a:pt x="1088479" y="467430"/>
                  <a:pt x="1087222" y="465487"/>
                  <a:pt x="1084936" y="462972"/>
                </a:cubicBezTo>
                <a:cubicBezTo>
                  <a:pt x="1082650" y="460458"/>
                  <a:pt x="1078535" y="455314"/>
                  <a:pt x="1072591" y="447542"/>
                </a:cubicBezTo>
                <a:lnTo>
                  <a:pt x="1056132" y="440684"/>
                </a:lnTo>
                <a:cubicBezTo>
                  <a:pt x="1046988" y="449371"/>
                  <a:pt x="1037616" y="457829"/>
                  <a:pt x="1028014" y="466059"/>
                </a:cubicBezTo>
                <a:cubicBezTo>
                  <a:pt x="1037158" y="459201"/>
                  <a:pt x="1043673" y="454514"/>
                  <a:pt x="1047560" y="452000"/>
                </a:cubicBezTo>
                <a:cubicBezTo>
                  <a:pt x="1051446" y="449485"/>
                  <a:pt x="1054303" y="447999"/>
                  <a:pt x="1056132" y="447542"/>
                </a:cubicBezTo>
                <a:cubicBezTo>
                  <a:pt x="1057961" y="447085"/>
                  <a:pt x="1060476" y="446628"/>
                  <a:pt x="1063676" y="446170"/>
                </a:cubicBezTo>
                <a:lnTo>
                  <a:pt x="1054761" y="454400"/>
                </a:lnTo>
                <a:lnTo>
                  <a:pt x="1063676" y="451657"/>
                </a:lnTo>
                <a:lnTo>
                  <a:pt x="1059561" y="454400"/>
                </a:lnTo>
                <a:lnTo>
                  <a:pt x="1052017" y="463315"/>
                </a:lnTo>
                <a:cubicBezTo>
                  <a:pt x="1054761" y="460572"/>
                  <a:pt x="1056932" y="458400"/>
                  <a:pt x="1058533" y="456800"/>
                </a:cubicBezTo>
                <a:cubicBezTo>
                  <a:pt x="1060133" y="455200"/>
                  <a:pt x="1061504" y="454514"/>
                  <a:pt x="1062647" y="454743"/>
                </a:cubicBezTo>
                <a:cubicBezTo>
                  <a:pt x="1063790" y="454971"/>
                  <a:pt x="1065733" y="455086"/>
                  <a:pt x="1068477" y="455086"/>
                </a:cubicBezTo>
                <a:lnTo>
                  <a:pt x="1048588" y="478403"/>
                </a:lnTo>
                <a:lnTo>
                  <a:pt x="1043102" y="481146"/>
                </a:lnTo>
                <a:lnTo>
                  <a:pt x="1036930" y="491433"/>
                </a:lnTo>
                <a:lnTo>
                  <a:pt x="1030072" y="497605"/>
                </a:lnTo>
                <a:lnTo>
                  <a:pt x="1035558" y="498291"/>
                </a:lnTo>
                <a:cubicBezTo>
                  <a:pt x="1030072" y="502863"/>
                  <a:pt x="1025500" y="506978"/>
                  <a:pt x="1021842" y="510636"/>
                </a:cubicBezTo>
                <a:cubicBezTo>
                  <a:pt x="1018185" y="514293"/>
                  <a:pt x="1009041" y="522066"/>
                  <a:pt x="994410" y="533953"/>
                </a:cubicBezTo>
                <a:cubicBezTo>
                  <a:pt x="979780" y="545840"/>
                  <a:pt x="969607" y="552241"/>
                  <a:pt x="963892" y="553155"/>
                </a:cubicBezTo>
                <a:cubicBezTo>
                  <a:pt x="958177" y="554070"/>
                  <a:pt x="954177" y="555670"/>
                  <a:pt x="951891" y="557956"/>
                </a:cubicBezTo>
                <a:cubicBezTo>
                  <a:pt x="949605" y="560242"/>
                  <a:pt x="947433" y="561270"/>
                  <a:pt x="945376" y="561042"/>
                </a:cubicBezTo>
                <a:cubicBezTo>
                  <a:pt x="943318" y="560813"/>
                  <a:pt x="941489" y="561956"/>
                  <a:pt x="939889" y="564471"/>
                </a:cubicBezTo>
                <a:cubicBezTo>
                  <a:pt x="938289" y="566985"/>
                  <a:pt x="934517" y="569043"/>
                  <a:pt x="928573" y="570643"/>
                </a:cubicBezTo>
                <a:cubicBezTo>
                  <a:pt x="922630" y="572243"/>
                  <a:pt x="917029" y="573272"/>
                  <a:pt x="911771" y="573729"/>
                </a:cubicBezTo>
                <a:cubicBezTo>
                  <a:pt x="906514" y="574186"/>
                  <a:pt x="902513" y="573158"/>
                  <a:pt x="899770" y="570643"/>
                </a:cubicBezTo>
                <a:cubicBezTo>
                  <a:pt x="897027" y="568128"/>
                  <a:pt x="895084" y="566871"/>
                  <a:pt x="893940" y="566871"/>
                </a:cubicBezTo>
                <a:cubicBezTo>
                  <a:pt x="892798" y="566871"/>
                  <a:pt x="890854" y="566643"/>
                  <a:pt x="888111" y="566185"/>
                </a:cubicBezTo>
                <a:cubicBezTo>
                  <a:pt x="888111" y="570757"/>
                  <a:pt x="887425" y="575215"/>
                  <a:pt x="886054" y="579558"/>
                </a:cubicBezTo>
                <a:cubicBezTo>
                  <a:pt x="884682" y="583902"/>
                  <a:pt x="883996" y="587902"/>
                  <a:pt x="883996" y="591560"/>
                </a:cubicBezTo>
                <a:lnTo>
                  <a:pt x="873024" y="576472"/>
                </a:lnTo>
                <a:lnTo>
                  <a:pt x="864108" y="579216"/>
                </a:lnTo>
                <a:lnTo>
                  <a:pt x="862737" y="587445"/>
                </a:lnTo>
                <a:cubicBezTo>
                  <a:pt x="861365" y="583788"/>
                  <a:pt x="856907" y="577387"/>
                  <a:pt x="849364" y="568243"/>
                </a:cubicBezTo>
                <a:cubicBezTo>
                  <a:pt x="841820" y="559099"/>
                  <a:pt x="836905" y="553384"/>
                  <a:pt x="834619" y="551098"/>
                </a:cubicBezTo>
                <a:cubicBezTo>
                  <a:pt x="832333" y="548812"/>
                  <a:pt x="830047" y="545383"/>
                  <a:pt x="827761" y="540811"/>
                </a:cubicBezTo>
                <a:lnTo>
                  <a:pt x="831876" y="538068"/>
                </a:lnTo>
                <a:lnTo>
                  <a:pt x="828447" y="530524"/>
                </a:lnTo>
                <a:lnTo>
                  <a:pt x="839419" y="527095"/>
                </a:lnTo>
                <a:lnTo>
                  <a:pt x="835990" y="481146"/>
                </a:lnTo>
                <a:cubicBezTo>
                  <a:pt x="831418" y="481146"/>
                  <a:pt x="827532" y="481375"/>
                  <a:pt x="824332" y="481832"/>
                </a:cubicBezTo>
                <a:cubicBezTo>
                  <a:pt x="821131" y="482289"/>
                  <a:pt x="813702" y="485375"/>
                  <a:pt x="802043" y="491090"/>
                </a:cubicBezTo>
                <a:cubicBezTo>
                  <a:pt x="790385" y="496805"/>
                  <a:pt x="783298" y="500920"/>
                  <a:pt x="780784" y="503435"/>
                </a:cubicBezTo>
                <a:cubicBezTo>
                  <a:pt x="778269" y="505949"/>
                  <a:pt x="775183" y="508578"/>
                  <a:pt x="771525" y="511321"/>
                </a:cubicBezTo>
                <a:lnTo>
                  <a:pt x="777012" y="512693"/>
                </a:lnTo>
                <a:cubicBezTo>
                  <a:pt x="774268" y="513607"/>
                  <a:pt x="771868" y="514750"/>
                  <a:pt x="769811" y="516122"/>
                </a:cubicBezTo>
                <a:cubicBezTo>
                  <a:pt x="767753" y="517494"/>
                  <a:pt x="763867" y="517722"/>
                  <a:pt x="758152" y="516808"/>
                </a:cubicBezTo>
                <a:cubicBezTo>
                  <a:pt x="752437" y="515893"/>
                  <a:pt x="748322" y="514636"/>
                  <a:pt x="745808" y="513036"/>
                </a:cubicBezTo>
                <a:cubicBezTo>
                  <a:pt x="743293" y="511436"/>
                  <a:pt x="739750" y="509035"/>
                  <a:pt x="735178" y="505835"/>
                </a:cubicBezTo>
                <a:lnTo>
                  <a:pt x="739293" y="500349"/>
                </a:lnTo>
                <a:cubicBezTo>
                  <a:pt x="750265" y="491205"/>
                  <a:pt x="758381" y="484232"/>
                  <a:pt x="763639" y="479432"/>
                </a:cubicBezTo>
                <a:cubicBezTo>
                  <a:pt x="768896" y="474631"/>
                  <a:pt x="775983" y="470173"/>
                  <a:pt x="784898" y="466059"/>
                </a:cubicBezTo>
                <a:cubicBezTo>
                  <a:pt x="793814" y="461944"/>
                  <a:pt x="807873" y="453943"/>
                  <a:pt x="827075" y="442056"/>
                </a:cubicBezTo>
                <a:cubicBezTo>
                  <a:pt x="827075" y="438855"/>
                  <a:pt x="827189" y="436341"/>
                  <a:pt x="827418" y="434512"/>
                </a:cubicBezTo>
                <a:cubicBezTo>
                  <a:pt x="827647" y="432683"/>
                  <a:pt x="826389" y="428911"/>
                  <a:pt x="823646" y="423196"/>
                </a:cubicBezTo>
                <a:cubicBezTo>
                  <a:pt x="820903" y="417481"/>
                  <a:pt x="816559" y="406851"/>
                  <a:pt x="810616" y="391306"/>
                </a:cubicBezTo>
                <a:cubicBezTo>
                  <a:pt x="813359" y="391764"/>
                  <a:pt x="815645" y="391992"/>
                  <a:pt x="817474" y="391992"/>
                </a:cubicBezTo>
                <a:cubicBezTo>
                  <a:pt x="819303" y="391992"/>
                  <a:pt x="821131" y="393135"/>
                  <a:pt x="822960" y="395421"/>
                </a:cubicBezTo>
                <a:cubicBezTo>
                  <a:pt x="824789" y="397707"/>
                  <a:pt x="827989" y="401136"/>
                  <a:pt x="832561" y="405708"/>
                </a:cubicBezTo>
                <a:lnTo>
                  <a:pt x="846963" y="426282"/>
                </a:lnTo>
                <a:lnTo>
                  <a:pt x="867537" y="418738"/>
                </a:lnTo>
                <a:lnTo>
                  <a:pt x="872338" y="413252"/>
                </a:lnTo>
                <a:cubicBezTo>
                  <a:pt x="905713" y="400908"/>
                  <a:pt x="940003" y="389249"/>
                  <a:pt x="975208" y="378276"/>
                </a:cubicBezTo>
                <a:cubicBezTo>
                  <a:pt x="972922" y="367303"/>
                  <a:pt x="971664" y="359760"/>
                  <a:pt x="971436" y="355645"/>
                </a:cubicBezTo>
                <a:cubicBezTo>
                  <a:pt x="971207" y="351530"/>
                  <a:pt x="970179" y="348330"/>
                  <a:pt x="968350" y="346044"/>
                </a:cubicBezTo>
                <a:cubicBezTo>
                  <a:pt x="966521" y="343758"/>
                  <a:pt x="964006" y="340329"/>
                  <a:pt x="960806" y="335757"/>
                </a:cubicBezTo>
                <a:lnTo>
                  <a:pt x="932688" y="352902"/>
                </a:lnTo>
                <a:lnTo>
                  <a:pt x="945718" y="346729"/>
                </a:lnTo>
                <a:lnTo>
                  <a:pt x="927888" y="357702"/>
                </a:lnTo>
                <a:lnTo>
                  <a:pt x="932688" y="353587"/>
                </a:lnTo>
                <a:lnTo>
                  <a:pt x="929945" y="353587"/>
                </a:lnTo>
                <a:lnTo>
                  <a:pt x="924459" y="361131"/>
                </a:lnTo>
                <a:lnTo>
                  <a:pt x="915543" y="361131"/>
                </a:lnTo>
                <a:lnTo>
                  <a:pt x="908685" y="369361"/>
                </a:lnTo>
                <a:cubicBezTo>
                  <a:pt x="905485" y="371647"/>
                  <a:pt x="902284" y="373476"/>
                  <a:pt x="899084" y="374847"/>
                </a:cubicBezTo>
                <a:cubicBezTo>
                  <a:pt x="890397" y="384906"/>
                  <a:pt x="882625" y="395421"/>
                  <a:pt x="875767" y="406394"/>
                </a:cubicBezTo>
                <a:lnTo>
                  <a:pt x="866166" y="411195"/>
                </a:lnTo>
                <a:lnTo>
                  <a:pt x="854507" y="400908"/>
                </a:lnTo>
                <a:cubicBezTo>
                  <a:pt x="850849" y="391306"/>
                  <a:pt x="846849" y="382391"/>
                  <a:pt x="842506" y="374161"/>
                </a:cubicBezTo>
                <a:cubicBezTo>
                  <a:pt x="838162" y="365932"/>
                  <a:pt x="835990" y="361131"/>
                  <a:pt x="835990" y="359760"/>
                </a:cubicBezTo>
                <a:cubicBezTo>
                  <a:pt x="835990" y="358388"/>
                  <a:pt x="835076" y="356331"/>
                  <a:pt x="833247" y="353587"/>
                </a:cubicBezTo>
                <a:lnTo>
                  <a:pt x="837362" y="345358"/>
                </a:lnTo>
                <a:lnTo>
                  <a:pt x="854507" y="337128"/>
                </a:lnTo>
                <a:cubicBezTo>
                  <a:pt x="857250" y="332556"/>
                  <a:pt x="859765" y="328556"/>
                  <a:pt x="862051" y="325127"/>
                </a:cubicBezTo>
                <a:cubicBezTo>
                  <a:pt x="864337" y="321698"/>
                  <a:pt x="868109" y="312096"/>
                  <a:pt x="873367" y="296323"/>
                </a:cubicBezTo>
                <a:cubicBezTo>
                  <a:pt x="878624" y="280550"/>
                  <a:pt x="882739" y="265233"/>
                  <a:pt x="885711" y="250374"/>
                </a:cubicBezTo>
                <a:cubicBezTo>
                  <a:pt x="888683" y="235515"/>
                  <a:pt x="889483" y="225571"/>
                  <a:pt x="888111" y="220542"/>
                </a:cubicBezTo>
                <a:cubicBezTo>
                  <a:pt x="886740" y="215513"/>
                  <a:pt x="884911" y="208884"/>
                  <a:pt x="882625" y="200654"/>
                </a:cubicBezTo>
                <a:lnTo>
                  <a:pt x="902513" y="209569"/>
                </a:lnTo>
                <a:cubicBezTo>
                  <a:pt x="903885" y="215056"/>
                  <a:pt x="905485" y="219285"/>
                  <a:pt x="907314" y="222257"/>
                </a:cubicBezTo>
                <a:cubicBezTo>
                  <a:pt x="909142" y="225228"/>
                  <a:pt x="910057" y="231401"/>
                  <a:pt x="910057" y="240773"/>
                </a:cubicBezTo>
                <a:cubicBezTo>
                  <a:pt x="910057" y="250146"/>
                  <a:pt x="909714" y="257575"/>
                  <a:pt x="909028" y="263062"/>
                </a:cubicBezTo>
                <a:cubicBezTo>
                  <a:pt x="908342" y="268548"/>
                  <a:pt x="907314" y="276778"/>
                  <a:pt x="905942" y="287751"/>
                </a:cubicBezTo>
                <a:cubicBezTo>
                  <a:pt x="912800" y="292780"/>
                  <a:pt x="920801" y="296209"/>
                  <a:pt x="929945" y="298038"/>
                </a:cubicBezTo>
                <a:cubicBezTo>
                  <a:pt x="934517" y="292094"/>
                  <a:pt x="938632" y="287293"/>
                  <a:pt x="942289" y="283636"/>
                </a:cubicBezTo>
                <a:cubicBezTo>
                  <a:pt x="945947" y="279978"/>
                  <a:pt x="952234" y="269805"/>
                  <a:pt x="961149" y="253118"/>
                </a:cubicBezTo>
                <a:cubicBezTo>
                  <a:pt x="970064" y="236430"/>
                  <a:pt x="975436" y="224886"/>
                  <a:pt x="977265" y="218485"/>
                </a:cubicBezTo>
                <a:lnTo>
                  <a:pt x="897027" y="199968"/>
                </a:lnTo>
                <a:lnTo>
                  <a:pt x="892912" y="188995"/>
                </a:lnTo>
                <a:cubicBezTo>
                  <a:pt x="896112" y="188081"/>
                  <a:pt x="899541" y="186824"/>
                  <a:pt x="903199" y="185223"/>
                </a:cubicBezTo>
                <a:cubicBezTo>
                  <a:pt x="906856" y="183623"/>
                  <a:pt x="916572" y="183509"/>
                  <a:pt x="932345" y="184880"/>
                </a:cubicBezTo>
                <a:cubicBezTo>
                  <a:pt x="948119" y="186252"/>
                  <a:pt x="959777" y="187395"/>
                  <a:pt x="967321" y="188309"/>
                </a:cubicBezTo>
                <a:cubicBezTo>
                  <a:pt x="974865" y="189224"/>
                  <a:pt x="983209" y="190595"/>
                  <a:pt x="992353" y="192424"/>
                </a:cubicBezTo>
                <a:lnTo>
                  <a:pt x="1021842" y="132760"/>
                </a:lnTo>
                <a:cubicBezTo>
                  <a:pt x="1017727" y="132302"/>
                  <a:pt x="1013956" y="132988"/>
                  <a:pt x="1010527" y="134817"/>
                </a:cubicBezTo>
                <a:cubicBezTo>
                  <a:pt x="1007098" y="136646"/>
                  <a:pt x="1001154" y="138932"/>
                  <a:pt x="992696" y="141675"/>
                </a:cubicBezTo>
                <a:cubicBezTo>
                  <a:pt x="984237" y="144418"/>
                  <a:pt x="974065" y="148304"/>
                  <a:pt x="962178" y="153334"/>
                </a:cubicBezTo>
                <a:cubicBezTo>
                  <a:pt x="950290" y="158363"/>
                  <a:pt x="933946" y="164764"/>
                  <a:pt x="913143" y="172536"/>
                </a:cubicBezTo>
                <a:cubicBezTo>
                  <a:pt x="892340" y="180308"/>
                  <a:pt x="874852" y="187166"/>
                  <a:pt x="860679" y="193110"/>
                </a:cubicBezTo>
                <a:lnTo>
                  <a:pt x="889483" y="180766"/>
                </a:lnTo>
                <a:lnTo>
                  <a:pt x="883996" y="177337"/>
                </a:lnTo>
                <a:lnTo>
                  <a:pt x="819531" y="210941"/>
                </a:lnTo>
                <a:lnTo>
                  <a:pt x="803758" y="202711"/>
                </a:lnTo>
                <a:lnTo>
                  <a:pt x="789356" y="179394"/>
                </a:lnTo>
                <a:lnTo>
                  <a:pt x="792099" y="173908"/>
                </a:lnTo>
                <a:cubicBezTo>
                  <a:pt x="796671" y="173450"/>
                  <a:pt x="800900" y="172879"/>
                  <a:pt x="804786" y="172193"/>
                </a:cubicBezTo>
                <a:cubicBezTo>
                  <a:pt x="808673" y="171507"/>
                  <a:pt x="829361" y="162821"/>
                  <a:pt x="866851" y="146133"/>
                </a:cubicBezTo>
                <a:cubicBezTo>
                  <a:pt x="904342" y="129445"/>
                  <a:pt x="929031" y="117443"/>
                  <a:pt x="940918" y="110128"/>
                </a:cubicBezTo>
                <a:cubicBezTo>
                  <a:pt x="952805" y="102813"/>
                  <a:pt x="961149" y="96641"/>
                  <a:pt x="965949" y="91612"/>
                </a:cubicBezTo>
                <a:cubicBezTo>
                  <a:pt x="970750" y="86582"/>
                  <a:pt x="980466" y="76981"/>
                  <a:pt x="995096" y="62808"/>
                </a:cubicBezTo>
                <a:cubicBezTo>
                  <a:pt x="993267" y="61436"/>
                  <a:pt x="991781" y="60065"/>
                  <a:pt x="990638" y="58693"/>
                </a:cubicBezTo>
                <a:cubicBezTo>
                  <a:pt x="989495" y="57322"/>
                  <a:pt x="988009" y="56522"/>
                  <a:pt x="986181" y="56293"/>
                </a:cubicBezTo>
                <a:cubicBezTo>
                  <a:pt x="984352" y="56064"/>
                  <a:pt x="981151" y="55264"/>
                  <a:pt x="976579" y="53893"/>
                </a:cubicBezTo>
                <a:cubicBezTo>
                  <a:pt x="972007" y="47492"/>
                  <a:pt x="968693" y="42920"/>
                  <a:pt x="966635" y="40177"/>
                </a:cubicBezTo>
                <a:cubicBezTo>
                  <a:pt x="964578" y="37433"/>
                  <a:pt x="962863" y="34690"/>
                  <a:pt x="961492" y="31947"/>
                </a:cubicBezTo>
                <a:cubicBezTo>
                  <a:pt x="960120" y="29204"/>
                  <a:pt x="958520" y="24403"/>
                  <a:pt x="956691" y="17545"/>
                </a:cubicBezTo>
                <a:cubicBezTo>
                  <a:pt x="958063" y="17545"/>
                  <a:pt x="959206" y="17431"/>
                  <a:pt x="960120" y="17202"/>
                </a:cubicBezTo>
                <a:close/>
                <a:moveTo>
                  <a:pt x="1683639" y="57"/>
                </a:moveTo>
                <a:cubicBezTo>
                  <a:pt x="1684096" y="-171"/>
                  <a:pt x="1684897" y="286"/>
                  <a:pt x="1686039" y="1429"/>
                </a:cubicBezTo>
                <a:cubicBezTo>
                  <a:pt x="1687183" y="2572"/>
                  <a:pt x="1688897" y="4058"/>
                  <a:pt x="1691183" y="5887"/>
                </a:cubicBezTo>
                <a:cubicBezTo>
                  <a:pt x="1692555" y="24632"/>
                  <a:pt x="1694383" y="42920"/>
                  <a:pt x="1696670" y="60751"/>
                </a:cubicBezTo>
                <a:cubicBezTo>
                  <a:pt x="1708557" y="57550"/>
                  <a:pt x="1717701" y="55379"/>
                  <a:pt x="1724101" y="54236"/>
                </a:cubicBezTo>
                <a:cubicBezTo>
                  <a:pt x="1730502" y="53093"/>
                  <a:pt x="1735417" y="50349"/>
                  <a:pt x="1738846" y="46006"/>
                </a:cubicBezTo>
                <a:cubicBezTo>
                  <a:pt x="1742275" y="41663"/>
                  <a:pt x="1745476" y="39719"/>
                  <a:pt x="1748447" y="40177"/>
                </a:cubicBezTo>
                <a:cubicBezTo>
                  <a:pt x="1751419" y="40634"/>
                  <a:pt x="1754734" y="40862"/>
                  <a:pt x="1758391" y="40862"/>
                </a:cubicBezTo>
                <a:lnTo>
                  <a:pt x="1761135" y="46349"/>
                </a:lnTo>
                <a:lnTo>
                  <a:pt x="1791996" y="60065"/>
                </a:lnTo>
                <a:lnTo>
                  <a:pt x="1804340" y="76524"/>
                </a:lnTo>
                <a:cubicBezTo>
                  <a:pt x="1800682" y="80182"/>
                  <a:pt x="1797939" y="82811"/>
                  <a:pt x="1796110" y="84411"/>
                </a:cubicBezTo>
                <a:cubicBezTo>
                  <a:pt x="1794282" y="86011"/>
                  <a:pt x="1791424" y="87154"/>
                  <a:pt x="1787538" y="87840"/>
                </a:cubicBezTo>
                <a:cubicBezTo>
                  <a:pt x="1783652" y="88526"/>
                  <a:pt x="1779766" y="89669"/>
                  <a:pt x="1775879" y="91269"/>
                </a:cubicBezTo>
                <a:cubicBezTo>
                  <a:pt x="1771993" y="92869"/>
                  <a:pt x="1766393" y="96298"/>
                  <a:pt x="1759077" y="101556"/>
                </a:cubicBezTo>
                <a:cubicBezTo>
                  <a:pt x="1751762" y="106814"/>
                  <a:pt x="1745704" y="111271"/>
                  <a:pt x="1740904" y="114929"/>
                </a:cubicBezTo>
                <a:cubicBezTo>
                  <a:pt x="1736103" y="118586"/>
                  <a:pt x="1729359" y="124301"/>
                  <a:pt x="1720672" y="132074"/>
                </a:cubicBezTo>
                <a:lnTo>
                  <a:pt x="1722044" y="134817"/>
                </a:lnTo>
                <a:cubicBezTo>
                  <a:pt x="1727988" y="136189"/>
                  <a:pt x="1732103" y="137103"/>
                  <a:pt x="1734388" y="137560"/>
                </a:cubicBezTo>
                <a:cubicBezTo>
                  <a:pt x="1736674" y="138017"/>
                  <a:pt x="1738503" y="138017"/>
                  <a:pt x="1739875" y="137560"/>
                </a:cubicBezTo>
                <a:cubicBezTo>
                  <a:pt x="1741246" y="137103"/>
                  <a:pt x="1742618" y="136417"/>
                  <a:pt x="1743990" y="135503"/>
                </a:cubicBezTo>
                <a:cubicBezTo>
                  <a:pt x="1750390" y="141446"/>
                  <a:pt x="1757934" y="145561"/>
                  <a:pt x="1766621" y="147847"/>
                </a:cubicBezTo>
                <a:lnTo>
                  <a:pt x="1765249" y="151962"/>
                </a:lnTo>
                <a:cubicBezTo>
                  <a:pt x="1754277" y="155620"/>
                  <a:pt x="1743990" y="159963"/>
                  <a:pt x="1734388" y="164992"/>
                </a:cubicBezTo>
                <a:lnTo>
                  <a:pt x="1739189" y="168421"/>
                </a:lnTo>
                <a:cubicBezTo>
                  <a:pt x="1739189" y="171622"/>
                  <a:pt x="1738503" y="174136"/>
                  <a:pt x="1737132" y="175965"/>
                </a:cubicBezTo>
                <a:lnTo>
                  <a:pt x="1741932" y="180080"/>
                </a:lnTo>
                <a:lnTo>
                  <a:pt x="1699413" y="199282"/>
                </a:lnTo>
                <a:lnTo>
                  <a:pt x="1696670" y="213684"/>
                </a:lnTo>
                <a:cubicBezTo>
                  <a:pt x="1705356" y="210941"/>
                  <a:pt x="1712786" y="208884"/>
                  <a:pt x="1718958" y="207512"/>
                </a:cubicBezTo>
                <a:cubicBezTo>
                  <a:pt x="1725130" y="206140"/>
                  <a:pt x="1734503" y="205340"/>
                  <a:pt x="1747076" y="205112"/>
                </a:cubicBezTo>
                <a:cubicBezTo>
                  <a:pt x="1759649" y="204883"/>
                  <a:pt x="1767764" y="202597"/>
                  <a:pt x="1771422" y="198254"/>
                </a:cubicBezTo>
                <a:cubicBezTo>
                  <a:pt x="1775079" y="193910"/>
                  <a:pt x="1777822" y="191967"/>
                  <a:pt x="1779651" y="192424"/>
                </a:cubicBezTo>
                <a:cubicBezTo>
                  <a:pt x="1781480" y="192881"/>
                  <a:pt x="1782966" y="192881"/>
                  <a:pt x="1784109" y="192424"/>
                </a:cubicBezTo>
                <a:cubicBezTo>
                  <a:pt x="1785252" y="191967"/>
                  <a:pt x="1786281" y="191281"/>
                  <a:pt x="1787195" y="190367"/>
                </a:cubicBezTo>
                <a:lnTo>
                  <a:pt x="1794053" y="191738"/>
                </a:lnTo>
                <a:lnTo>
                  <a:pt x="1796796" y="189681"/>
                </a:lnTo>
                <a:lnTo>
                  <a:pt x="1799539" y="193796"/>
                </a:lnTo>
                <a:cubicBezTo>
                  <a:pt x="1802283" y="193339"/>
                  <a:pt x="1809941" y="195510"/>
                  <a:pt x="1822514" y="200311"/>
                </a:cubicBezTo>
                <a:cubicBezTo>
                  <a:pt x="1835087" y="205112"/>
                  <a:pt x="1844345" y="209112"/>
                  <a:pt x="1850289" y="212313"/>
                </a:cubicBezTo>
                <a:cubicBezTo>
                  <a:pt x="1853489" y="216427"/>
                  <a:pt x="1856004" y="219513"/>
                  <a:pt x="1857832" y="221571"/>
                </a:cubicBezTo>
                <a:cubicBezTo>
                  <a:pt x="1859661" y="223628"/>
                  <a:pt x="1860461" y="225114"/>
                  <a:pt x="1860233" y="226029"/>
                </a:cubicBezTo>
                <a:cubicBezTo>
                  <a:pt x="1860004" y="226943"/>
                  <a:pt x="1859890" y="228543"/>
                  <a:pt x="1859890" y="230829"/>
                </a:cubicBezTo>
                <a:cubicBezTo>
                  <a:pt x="1851203" y="234944"/>
                  <a:pt x="1844917" y="237459"/>
                  <a:pt x="1841030" y="238373"/>
                </a:cubicBezTo>
                <a:cubicBezTo>
                  <a:pt x="1837144" y="239287"/>
                  <a:pt x="1833715" y="240888"/>
                  <a:pt x="1830743" y="243174"/>
                </a:cubicBezTo>
                <a:cubicBezTo>
                  <a:pt x="1827772" y="245460"/>
                  <a:pt x="1822628" y="246374"/>
                  <a:pt x="1815313" y="245917"/>
                </a:cubicBezTo>
                <a:cubicBezTo>
                  <a:pt x="1807998" y="245460"/>
                  <a:pt x="1798168" y="243631"/>
                  <a:pt x="1785824" y="240430"/>
                </a:cubicBezTo>
                <a:cubicBezTo>
                  <a:pt x="1773479" y="237230"/>
                  <a:pt x="1745819" y="239745"/>
                  <a:pt x="1702842" y="247974"/>
                </a:cubicBezTo>
                <a:cubicBezTo>
                  <a:pt x="1703299" y="252546"/>
                  <a:pt x="1703870" y="255975"/>
                  <a:pt x="1704556" y="258261"/>
                </a:cubicBezTo>
                <a:cubicBezTo>
                  <a:pt x="1705242" y="260547"/>
                  <a:pt x="1705242" y="262833"/>
                  <a:pt x="1704556" y="265119"/>
                </a:cubicBezTo>
                <a:cubicBezTo>
                  <a:pt x="1703870" y="267405"/>
                  <a:pt x="1703299" y="271977"/>
                  <a:pt x="1702842" y="278835"/>
                </a:cubicBezTo>
                <a:cubicBezTo>
                  <a:pt x="1716100" y="275635"/>
                  <a:pt x="1727759" y="272892"/>
                  <a:pt x="1737817" y="270606"/>
                </a:cubicBezTo>
                <a:cubicBezTo>
                  <a:pt x="1747876" y="268320"/>
                  <a:pt x="1761478" y="266834"/>
                  <a:pt x="1778622" y="266148"/>
                </a:cubicBezTo>
                <a:cubicBezTo>
                  <a:pt x="1795768" y="265462"/>
                  <a:pt x="1808683" y="262833"/>
                  <a:pt x="1817370" y="258261"/>
                </a:cubicBezTo>
                <a:cubicBezTo>
                  <a:pt x="1826057" y="253689"/>
                  <a:pt x="1833144" y="252775"/>
                  <a:pt x="1838630" y="255518"/>
                </a:cubicBezTo>
                <a:cubicBezTo>
                  <a:pt x="1844116" y="258261"/>
                  <a:pt x="1848803" y="259290"/>
                  <a:pt x="1852689" y="258604"/>
                </a:cubicBezTo>
                <a:cubicBezTo>
                  <a:pt x="1856575" y="257918"/>
                  <a:pt x="1860118" y="258718"/>
                  <a:pt x="1863319" y="261004"/>
                </a:cubicBezTo>
                <a:cubicBezTo>
                  <a:pt x="1866519" y="263290"/>
                  <a:pt x="1871777" y="266491"/>
                  <a:pt x="1879092" y="270606"/>
                </a:cubicBezTo>
                <a:cubicBezTo>
                  <a:pt x="1883207" y="275635"/>
                  <a:pt x="1886407" y="278949"/>
                  <a:pt x="1888693" y="280550"/>
                </a:cubicBezTo>
                <a:cubicBezTo>
                  <a:pt x="1890979" y="282150"/>
                  <a:pt x="1892122" y="283864"/>
                  <a:pt x="1892122" y="285693"/>
                </a:cubicBezTo>
                <a:cubicBezTo>
                  <a:pt x="1892122" y="287522"/>
                  <a:pt x="1892122" y="290037"/>
                  <a:pt x="1892122" y="293237"/>
                </a:cubicBezTo>
                <a:lnTo>
                  <a:pt x="1883207" y="301467"/>
                </a:lnTo>
                <a:cubicBezTo>
                  <a:pt x="1870863" y="316554"/>
                  <a:pt x="1862633" y="333699"/>
                  <a:pt x="1858518" y="352902"/>
                </a:cubicBezTo>
                <a:lnTo>
                  <a:pt x="1908582" y="355645"/>
                </a:lnTo>
                <a:lnTo>
                  <a:pt x="1913382" y="348101"/>
                </a:lnTo>
                <a:lnTo>
                  <a:pt x="1916125" y="347415"/>
                </a:lnTo>
                <a:lnTo>
                  <a:pt x="1919554" y="340557"/>
                </a:lnTo>
                <a:lnTo>
                  <a:pt x="1920926" y="343300"/>
                </a:lnTo>
                <a:lnTo>
                  <a:pt x="1927098" y="343300"/>
                </a:lnTo>
                <a:lnTo>
                  <a:pt x="1921612" y="348101"/>
                </a:lnTo>
                <a:lnTo>
                  <a:pt x="1921612" y="348787"/>
                </a:lnTo>
                <a:cubicBezTo>
                  <a:pt x="1922983" y="348330"/>
                  <a:pt x="1924012" y="347872"/>
                  <a:pt x="1924698" y="347415"/>
                </a:cubicBezTo>
                <a:cubicBezTo>
                  <a:pt x="1925384" y="346958"/>
                  <a:pt x="1926412" y="346844"/>
                  <a:pt x="1927784" y="347072"/>
                </a:cubicBezTo>
                <a:cubicBezTo>
                  <a:pt x="1929156" y="347301"/>
                  <a:pt x="1930985" y="347415"/>
                  <a:pt x="1933270" y="347415"/>
                </a:cubicBezTo>
                <a:lnTo>
                  <a:pt x="1934642" y="341929"/>
                </a:lnTo>
                <a:lnTo>
                  <a:pt x="1937385" y="343300"/>
                </a:lnTo>
                <a:lnTo>
                  <a:pt x="1940128" y="337814"/>
                </a:lnTo>
                <a:lnTo>
                  <a:pt x="1944243" y="350158"/>
                </a:lnTo>
                <a:cubicBezTo>
                  <a:pt x="1949730" y="352902"/>
                  <a:pt x="1955102" y="354845"/>
                  <a:pt x="1960360" y="355988"/>
                </a:cubicBezTo>
                <a:cubicBezTo>
                  <a:pt x="1965617" y="357131"/>
                  <a:pt x="1971447" y="358959"/>
                  <a:pt x="1977847" y="361474"/>
                </a:cubicBezTo>
                <a:cubicBezTo>
                  <a:pt x="1984248" y="363989"/>
                  <a:pt x="1990420" y="366160"/>
                  <a:pt x="1996364" y="367989"/>
                </a:cubicBezTo>
                <a:cubicBezTo>
                  <a:pt x="2002308" y="369818"/>
                  <a:pt x="2009394" y="373247"/>
                  <a:pt x="2017624" y="378276"/>
                </a:cubicBezTo>
                <a:cubicBezTo>
                  <a:pt x="2017624" y="381934"/>
                  <a:pt x="2018310" y="385134"/>
                  <a:pt x="2019681" y="387877"/>
                </a:cubicBezTo>
                <a:cubicBezTo>
                  <a:pt x="2019224" y="389706"/>
                  <a:pt x="2017967" y="392678"/>
                  <a:pt x="2015909" y="396793"/>
                </a:cubicBezTo>
                <a:cubicBezTo>
                  <a:pt x="2013852" y="400908"/>
                  <a:pt x="2012137" y="403765"/>
                  <a:pt x="2010766" y="405365"/>
                </a:cubicBezTo>
                <a:cubicBezTo>
                  <a:pt x="2009394" y="406965"/>
                  <a:pt x="2007337" y="409137"/>
                  <a:pt x="2004594" y="411880"/>
                </a:cubicBezTo>
                <a:cubicBezTo>
                  <a:pt x="1996364" y="411880"/>
                  <a:pt x="1988820" y="412109"/>
                  <a:pt x="1981962" y="412566"/>
                </a:cubicBezTo>
                <a:cubicBezTo>
                  <a:pt x="1975104" y="413023"/>
                  <a:pt x="1966532" y="410509"/>
                  <a:pt x="1956245" y="405022"/>
                </a:cubicBezTo>
                <a:cubicBezTo>
                  <a:pt x="1945958" y="399536"/>
                  <a:pt x="1925727" y="394964"/>
                  <a:pt x="1895551" y="391306"/>
                </a:cubicBezTo>
                <a:cubicBezTo>
                  <a:pt x="1865376" y="387649"/>
                  <a:pt x="1849946" y="385934"/>
                  <a:pt x="1849260" y="386163"/>
                </a:cubicBezTo>
                <a:cubicBezTo>
                  <a:pt x="1848574" y="386391"/>
                  <a:pt x="1847545" y="387420"/>
                  <a:pt x="1846174" y="389249"/>
                </a:cubicBezTo>
                <a:lnTo>
                  <a:pt x="1837944" y="409823"/>
                </a:lnTo>
                <a:lnTo>
                  <a:pt x="1841373" y="407766"/>
                </a:lnTo>
                <a:cubicBezTo>
                  <a:pt x="1838173" y="425139"/>
                  <a:pt x="1833829" y="441827"/>
                  <a:pt x="1828343" y="457829"/>
                </a:cubicBezTo>
                <a:cubicBezTo>
                  <a:pt x="1847545" y="460572"/>
                  <a:pt x="1862404" y="462287"/>
                  <a:pt x="1872920" y="462972"/>
                </a:cubicBezTo>
                <a:cubicBezTo>
                  <a:pt x="1883436" y="463658"/>
                  <a:pt x="1893951" y="465487"/>
                  <a:pt x="1904467" y="468459"/>
                </a:cubicBezTo>
                <a:cubicBezTo>
                  <a:pt x="1914982" y="471431"/>
                  <a:pt x="1920812" y="473488"/>
                  <a:pt x="1921955" y="474631"/>
                </a:cubicBezTo>
                <a:cubicBezTo>
                  <a:pt x="1923098" y="475774"/>
                  <a:pt x="1924355" y="477260"/>
                  <a:pt x="1925727" y="479089"/>
                </a:cubicBezTo>
                <a:lnTo>
                  <a:pt x="1924355" y="485261"/>
                </a:lnTo>
                <a:lnTo>
                  <a:pt x="1927784" y="488690"/>
                </a:lnTo>
                <a:lnTo>
                  <a:pt x="1927784" y="495548"/>
                </a:lnTo>
                <a:lnTo>
                  <a:pt x="1913382" y="494176"/>
                </a:lnTo>
                <a:lnTo>
                  <a:pt x="1921612" y="500349"/>
                </a:lnTo>
                <a:lnTo>
                  <a:pt x="1922298" y="505835"/>
                </a:lnTo>
                <a:lnTo>
                  <a:pt x="1911325" y="509264"/>
                </a:lnTo>
                <a:lnTo>
                  <a:pt x="1914754" y="514750"/>
                </a:lnTo>
                <a:cubicBezTo>
                  <a:pt x="1906524" y="514750"/>
                  <a:pt x="1898752" y="515436"/>
                  <a:pt x="1891437" y="516808"/>
                </a:cubicBezTo>
                <a:lnTo>
                  <a:pt x="1894180" y="522294"/>
                </a:lnTo>
                <a:lnTo>
                  <a:pt x="1883207" y="522294"/>
                </a:lnTo>
                <a:cubicBezTo>
                  <a:pt x="1885036" y="525495"/>
                  <a:pt x="1885950" y="528238"/>
                  <a:pt x="1885950" y="530524"/>
                </a:cubicBezTo>
                <a:cubicBezTo>
                  <a:pt x="1866748" y="528695"/>
                  <a:pt x="1847545" y="525266"/>
                  <a:pt x="1828343" y="520237"/>
                </a:cubicBezTo>
                <a:lnTo>
                  <a:pt x="1825600" y="524352"/>
                </a:lnTo>
                <a:lnTo>
                  <a:pt x="1821485" y="524352"/>
                </a:lnTo>
                <a:cubicBezTo>
                  <a:pt x="1820571" y="532124"/>
                  <a:pt x="1819885" y="538525"/>
                  <a:pt x="1819428" y="543554"/>
                </a:cubicBezTo>
                <a:cubicBezTo>
                  <a:pt x="1818970" y="548583"/>
                  <a:pt x="1817256" y="556813"/>
                  <a:pt x="1814284" y="568243"/>
                </a:cubicBezTo>
                <a:cubicBezTo>
                  <a:pt x="1811312" y="579673"/>
                  <a:pt x="1810055" y="587788"/>
                  <a:pt x="1810512" y="592589"/>
                </a:cubicBezTo>
                <a:cubicBezTo>
                  <a:pt x="1810970" y="597389"/>
                  <a:pt x="1810169" y="601618"/>
                  <a:pt x="1808112" y="605276"/>
                </a:cubicBezTo>
                <a:cubicBezTo>
                  <a:pt x="1806055" y="608934"/>
                  <a:pt x="1804911" y="614763"/>
                  <a:pt x="1804683" y="622764"/>
                </a:cubicBezTo>
                <a:cubicBezTo>
                  <a:pt x="1804454" y="630765"/>
                  <a:pt x="1803654" y="636251"/>
                  <a:pt x="1802283" y="639223"/>
                </a:cubicBezTo>
                <a:cubicBezTo>
                  <a:pt x="1800911" y="642195"/>
                  <a:pt x="1799311" y="645738"/>
                  <a:pt x="1797482" y="649853"/>
                </a:cubicBezTo>
                <a:lnTo>
                  <a:pt x="1789253" y="645052"/>
                </a:lnTo>
                <a:lnTo>
                  <a:pt x="1785824" y="651225"/>
                </a:lnTo>
                <a:lnTo>
                  <a:pt x="1780337" y="649167"/>
                </a:lnTo>
                <a:cubicBezTo>
                  <a:pt x="1774393" y="652368"/>
                  <a:pt x="1768221" y="654196"/>
                  <a:pt x="1761820" y="654654"/>
                </a:cubicBezTo>
                <a:cubicBezTo>
                  <a:pt x="1757248" y="651910"/>
                  <a:pt x="1752905" y="648939"/>
                  <a:pt x="1748790" y="645738"/>
                </a:cubicBezTo>
                <a:cubicBezTo>
                  <a:pt x="1747876" y="639337"/>
                  <a:pt x="1747304" y="634994"/>
                  <a:pt x="1747076" y="632708"/>
                </a:cubicBezTo>
                <a:cubicBezTo>
                  <a:pt x="1746847" y="630422"/>
                  <a:pt x="1745819" y="628479"/>
                  <a:pt x="1743990" y="626879"/>
                </a:cubicBezTo>
                <a:cubicBezTo>
                  <a:pt x="1742161" y="625278"/>
                  <a:pt x="1739875" y="623107"/>
                  <a:pt x="1737132" y="620364"/>
                </a:cubicBezTo>
                <a:lnTo>
                  <a:pt x="1741246" y="623107"/>
                </a:lnTo>
                <a:cubicBezTo>
                  <a:pt x="1739875" y="619906"/>
                  <a:pt x="1738732" y="614763"/>
                  <a:pt x="1737817" y="607676"/>
                </a:cubicBezTo>
                <a:cubicBezTo>
                  <a:pt x="1736903" y="600590"/>
                  <a:pt x="1734160" y="593046"/>
                  <a:pt x="1729588" y="585045"/>
                </a:cubicBezTo>
                <a:cubicBezTo>
                  <a:pt x="1725016" y="577044"/>
                  <a:pt x="1719529" y="570186"/>
                  <a:pt x="1713129" y="564471"/>
                </a:cubicBezTo>
                <a:cubicBezTo>
                  <a:pt x="1706728" y="558756"/>
                  <a:pt x="1697127" y="547669"/>
                  <a:pt x="1684325" y="531210"/>
                </a:cubicBezTo>
                <a:cubicBezTo>
                  <a:pt x="1676095" y="533496"/>
                  <a:pt x="1670381" y="535439"/>
                  <a:pt x="1667180" y="537039"/>
                </a:cubicBezTo>
                <a:cubicBezTo>
                  <a:pt x="1663980" y="538639"/>
                  <a:pt x="1660893" y="538639"/>
                  <a:pt x="1657922" y="537039"/>
                </a:cubicBezTo>
                <a:cubicBezTo>
                  <a:pt x="1654950" y="535439"/>
                  <a:pt x="1641120" y="539553"/>
                  <a:pt x="1616431" y="549383"/>
                </a:cubicBezTo>
                <a:cubicBezTo>
                  <a:pt x="1591742" y="559213"/>
                  <a:pt x="1574369" y="564471"/>
                  <a:pt x="1564310" y="565157"/>
                </a:cubicBezTo>
                <a:cubicBezTo>
                  <a:pt x="1554252" y="565842"/>
                  <a:pt x="1544536" y="569957"/>
                  <a:pt x="1535164" y="577501"/>
                </a:cubicBezTo>
                <a:cubicBezTo>
                  <a:pt x="1525791" y="585045"/>
                  <a:pt x="1518590" y="588931"/>
                  <a:pt x="1513561" y="589160"/>
                </a:cubicBezTo>
                <a:cubicBezTo>
                  <a:pt x="1508532" y="589388"/>
                  <a:pt x="1505560" y="588817"/>
                  <a:pt x="1504645" y="587445"/>
                </a:cubicBezTo>
                <a:cubicBezTo>
                  <a:pt x="1503731" y="586074"/>
                  <a:pt x="1501674" y="585273"/>
                  <a:pt x="1498473" y="585045"/>
                </a:cubicBezTo>
                <a:cubicBezTo>
                  <a:pt x="1495273" y="584816"/>
                  <a:pt x="1492758" y="584359"/>
                  <a:pt x="1490929" y="583673"/>
                </a:cubicBezTo>
                <a:cubicBezTo>
                  <a:pt x="1489101" y="582987"/>
                  <a:pt x="1486357" y="581502"/>
                  <a:pt x="1482700" y="579216"/>
                </a:cubicBezTo>
                <a:cubicBezTo>
                  <a:pt x="1482243" y="574186"/>
                  <a:pt x="1482357" y="570300"/>
                  <a:pt x="1483043" y="567557"/>
                </a:cubicBezTo>
                <a:cubicBezTo>
                  <a:pt x="1483729" y="564814"/>
                  <a:pt x="1484071" y="561270"/>
                  <a:pt x="1484071" y="556927"/>
                </a:cubicBezTo>
                <a:cubicBezTo>
                  <a:pt x="1484071" y="552584"/>
                  <a:pt x="1484300" y="548926"/>
                  <a:pt x="1484757" y="545954"/>
                </a:cubicBezTo>
                <a:cubicBezTo>
                  <a:pt x="1485215" y="542982"/>
                  <a:pt x="1485215" y="539211"/>
                  <a:pt x="1484757" y="534639"/>
                </a:cubicBezTo>
                <a:lnTo>
                  <a:pt x="1472413" y="524352"/>
                </a:lnTo>
                <a:lnTo>
                  <a:pt x="1470355" y="518179"/>
                </a:lnTo>
                <a:lnTo>
                  <a:pt x="1478585" y="505149"/>
                </a:lnTo>
                <a:lnTo>
                  <a:pt x="1482014" y="506521"/>
                </a:lnTo>
                <a:lnTo>
                  <a:pt x="1477899" y="511321"/>
                </a:lnTo>
                <a:lnTo>
                  <a:pt x="1482700" y="512693"/>
                </a:lnTo>
                <a:lnTo>
                  <a:pt x="1484071" y="507892"/>
                </a:lnTo>
                <a:cubicBezTo>
                  <a:pt x="1488644" y="505149"/>
                  <a:pt x="1492301" y="503320"/>
                  <a:pt x="1495044" y="502406"/>
                </a:cubicBezTo>
                <a:cubicBezTo>
                  <a:pt x="1497787" y="501492"/>
                  <a:pt x="1501102" y="500806"/>
                  <a:pt x="1504988" y="500349"/>
                </a:cubicBezTo>
                <a:cubicBezTo>
                  <a:pt x="1508875" y="499891"/>
                  <a:pt x="1513789" y="498291"/>
                  <a:pt x="1519733" y="495548"/>
                </a:cubicBezTo>
                <a:cubicBezTo>
                  <a:pt x="1525677" y="492805"/>
                  <a:pt x="1529334" y="491890"/>
                  <a:pt x="1530706" y="492805"/>
                </a:cubicBezTo>
                <a:cubicBezTo>
                  <a:pt x="1532078" y="493719"/>
                  <a:pt x="1533906" y="494405"/>
                  <a:pt x="1536192" y="494862"/>
                </a:cubicBezTo>
                <a:cubicBezTo>
                  <a:pt x="1548079" y="481146"/>
                  <a:pt x="1557566" y="471202"/>
                  <a:pt x="1564653" y="465030"/>
                </a:cubicBezTo>
                <a:cubicBezTo>
                  <a:pt x="1571739" y="458858"/>
                  <a:pt x="1578712" y="450285"/>
                  <a:pt x="1585570" y="439312"/>
                </a:cubicBezTo>
                <a:cubicBezTo>
                  <a:pt x="1592428" y="428340"/>
                  <a:pt x="1596428" y="421824"/>
                  <a:pt x="1597571" y="419767"/>
                </a:cubicBezTo>
                <a:cubicBezTo>
                  <a:pt x="1598714" y="417710"/>
                  <a:pt x="1599514" y="415538"/>
                  <a:pt x="1599972" y="413252"/>
                </a:cubicBezTo>
                <a:lnTo>
                  <a:pt x="1592428" y="420110"/>
                </a:lnTo>
                <a:lnTo>
                  <a:pt x="1591742" y="416681"/>
                </a:lnTo>
                <a:cubicBezTo>
                  <a:pt x="1582141" y="419424"/>
                  <a:pt x="1574940" y="421482"/>
                  <a:pt x="1570139" y="422853"/>
                </a:cubicBezTo>
                <a:cubicBezTo>
                  <a:pt x="1565339" y="424225"/>
                  <a:pt x="1560653" y="425368"/>
                  <a:pt x="1556080" y="426282"/>
                </a:cubicBezTo>
                <a:cubicBezTo>
                  <a:pt x="1551508" y="427197"/>
                  <a:pt x="1548194" y="427882"/>
                  <a:pt x="1546136" y="428340"/>
                </a:cubicBezTo>
                <a:cubicBezTo>
                  <a:pt x="1544079" y="428797"/>
                  <a:pt x="1541907" y="428911"/>
                  <a:pt x="1539621" y="428682"/>
                </a:cubicBezTo>
                <a:cubicBezTo>
                  <a:pt x="1537335" y="428454"/>
                  <a:pt x="1535278" y="429254"/>
                  <a:pt x="1533449" y="431083"/>
                </a:cubicBezTo>
                <a:cubicBezTo>
                  <a:pt x="1531620" y="432912"/>
                  <a:pt x="1527963" y="433712"/>
                  <a:pt x="1522476" y="433483"/>
                </a:cubicBezTo>
                <a:cubicBezTo>
                  <a:pt x="1516990" y="433254"/>
                  <a:pt x="1492530" y="441598"/>
                  <a:pt x="1449096" y="458515"/>
                </a:cubicBezTo>
                <a:lnTo>
                  <a:pt x="1450467" y="470859"/>
                </a:lnTo>
                <a:lnTo>
                  <a:pt x="1444981" y="474974"/>
                </a:lnTo>
                <a:lnTo>
                  <a:pt x="1439495" y="470859"/>
                </a:lnTo>
                <a:lnTo>
                  <a:pt x="1434694" y="475660"/>
                </a:lnTo>
                <a:lnTo>
                  <a:pt x="1424407" y="470859"/>
                </a:lnTo>
                <a:lnTo>
                  <a:pt x="1417549" y="461944"/>
                </a:lnTo>
                <a:cubicBezTo>
                  <a:pt x="1419378" y="456000"/>
                  <a:pt x="1422578" y="450742"/>
                  <a:pt x="1427150" y="446170"/>
                </a:cubicBezTo>
                <a:cubicBezTo>
                  <a:pt x="1436294" y="446170"/>
                  <a:pt x="1446467" y="443999"/>
                  <a:pt x="1457668" y="439655"/>
                </a:cubicBezTo>
                <a:cubicBezTo>
                  <a:pt x="1468869" y="435312"/>
                  <a:pt x="1483157" y="430397"/>
                  <a:pt x="1500531" y="424911"/>
                </a:cubicBezTo>
                <a:cubicBezTo>
                  <a:pt x="1517904" y="419424"/>
                  <a:pt x="1534935" y="414395"/>
                  <a:pt x="1551623" y="409823"/>
                </a:cubicBezTo>
                <a:cubicBezTo>
                  <a:pt x="1568310" y="405251"/>
                  <a:pt x="1587170" y="399307"/>
                  <a:pt x="1608201" y="391992"/>
                </a:cubicBezTo>
                <a:lnTo>
                  <a:pt x="1612316" y="386506"/>
                </a:lnTo>
                <a:lnTo>
                  <a:pt x="1613688" y="389249"/>
                </a:lnTo>
                <a:cubicBezTo>
                  <a:pt x="1620546" y="373247"/>
                  <a:pt x="1625575" y="362503"/>
                  <a:pt x="1628775" y="357016"/>
                </a:cubicBezTo>
                <a:cubicBezTo>
                  <a:pt x="1631976" y="351530"/>
                  <a:pt x="1634490" y="346272"/>
                  <a:pt x="1636319" y="341243"/>
                </a:cubicBezTo>
                <a:cubicBezTo>
                  <a:pt x="1638148" y="336214"/>
                  <a:pt x="1638719" y="333356"/>
                  <a:pt x="1638034" y="332670"/>
                </a:cubicBezTo>
                <a:cubicBezTo>
                  <a:pt x="1637348" y="331985"/>
                  <a:pt x="1636776" y="330956"/>
                  <a:pt x="1636319" y="329584"/>
                </a:cubicBezTo>
                <a:cubicBezTo>
                  <a:pt x="1633576" y="331413"/>
                  <a:pt x="1630833" y="332328"/>
                  <a:pt x="1628089" y="332328"/>
                </a:cubicBezTo>
                <a:lnTo>
                  <a:pt x="1616431" y="323412"/>
                </a:lnTo>
                <a:lnTo>
                  <a:pt x="1610945" y="313125"/>
                </a:lnTo>
                <a:lnTo>
                  <a:pt x="1613688" y="308325"/>
                </a:lnTo>
                <a:lnTo>
                  <a:pt x="1622603" y="304210"/>
                </a:lnTo>
                <a:lnTo>
                  <a:pt x="1621231" y="301467"/>
                </a:lnTo>
                <a:lnTo>
                  <a:pt x="1650721" y="293237"/>
                </a:lnTo>
                <a:lnTo>
                  <a:pt x="1662379" y="258261"/>
                </a:lnTo>
                <a:cubicBezTo>
                  <a:pt x="1616659" y="272434"/>
                  <a:pt x="1571168" y="286608"/>
                  <a:pt x="1525905" y="300781"/>
                </a:cubicBezTo>
                <a:lnTo>
                  <a:pt x="1609573" y="269920"/>
                </a:lnTo>
                <a:cubicBezTo>
                  <a:pt x="1609116" y="269005"/>
                  <a:pt x="1609573" y="268091"/>
                  <a:pt x="1610945" y="267177"/>
                </a:cubicBezTo>
                <a:cubicBezTo>
                  <a:pt x="1550137" y="282721"/>
                  <a:pt x="1516761" y="293466"/>
                  <a:pt x="1510818" y="299409"/>
                </a:cubicBezTo>
                <a:cubicBezTo>
                  <a:pt x="1504874" y="305353"/>
                  <a:pt x="1500531" y="308325"/>
                  <a:pt x="1497787" y="308325"/>
                </a:cubicBezTo>
                <a:cubicBezTo>
                  <a:pt x="1495044" y="308325"/>
                  <a:pt x="1492987" y="307982"/>
                  <a:pt x="1491615" y="307296"/>
                </a:cubicBezTo>
                <a:cubicBezTo>
                  <a:pt x="1490244" y="306610"/>
                  <a:pt x="1488186" y="305124"/>
                  <a:pt x="1485443" y="302838"/>
                </a:cubicBezTo>
                <a:cubicBezTo>
                  <a:pt x="1484529" y="296895"/>
                  <a:pt x="1484186" y="292780"/>
                  <a:pt x="1484414" y="290494"/>
                </a:cubicBezTo>
                <a:cubicBezTo>
                  <a:pt x="1484643" y="288208"/>
                  <a:pt x="1483957" y="286379"/>
                  <a:pt x="1482357" y="285007"/>
                </a:cubicBezTo>
                <a:cubicBezTo>
                  <a:pt x="1480757" y="283636"/>
                  <a:pt x="1479042" y="281807"/>
                  <a:pt x="1477213" y="279521"/>
                </a:cubicBezTo>
                <a:lnTo>
                  <a:pt x="1478585" y="273349"/>
                </a:lnTo>
                <a:cubicBezTo>
                  <a:pt x="1485443" y="271520"/>
                  <a:pt x="1490015" y="270148"/>
                  <a:pt x="1492301" y="269234"/>
                </a:cubicBezTo>
                <a:cubicBezTo>
                  <a:pt x="1494587" y="268320"/>
                  <a:pt x="1498588" y="267177"/>
                  <a:pt x="1504303" y="265805"/>
                </a:cubicBezTo>
                <a:cubicBezTo>
                  <a:pt x="1510018" y="264433"/>
                  <a:pt x="1514704" y="263748"/>
                  <a:pt x="1518361" y="263748"/>
                </a:cubicBezTo>
                <a:lnTo>
                  <a:pt x="1515618" y="269920"/>
                </a:lnTo>
                <a:cubicBezTo>
                  <a:pt x="1522476" y="269005"/>
                  <a:pt x="1528763" y="267977"/>
                  <a:pt x="1534478" y="266834"/>
                </a:cubicBezTo>
                <a:cubicBezTo>
                  <a:pt x="1540193" y="265691"/>
                  <a:pt x="1576883" y="253232"/>
                  <a:pt x="1644549" y="229458"/>
                </a:cubicBezTo>
                <a:lnTo>
                  <a:pt x="1641805" y="229458"/>
                </a:lnTo>
                <a:lnTo>
                  <a:pt x="1642491" y="226029"/>
                </a:lnTo>
                <a:lnTo>
                  <a:pt x="1621231" y="230829"/>
                </a:lnTo>
                <a:lnTo>
                  <a:pt x="1617803" y="229458"/>
                </a:lnTo>
                <a:cubicBezTo>
                  <a:pt x="1615059" y="224428"/>
                  <a:pt x="1612773" y="220656"/>
                  <a:pt x="1610945" y="218142"/>
                </a:cubicBezTo>
                <a:cubicBezTo>
                  <a:pt x="1609116" y="215627"/>
                  <a:pt x="1608316" y="210712"/>
                  <a:pt x="1608544" y="203397"/>
                </a:cubicBezTo>
                <a:cubicBezTo>
                  <a:pt x="1608773" y="196082"/>
                  <a:pt x="1607287" y="190253"/>
                  <a:pt x="1604086" y="185909"/>
                </a:cubicBezTo>
                <a:cubicBezTo>
                  <a:pt x="1600886" y="181566"/>
                  <a:pt x="1599514" y="177794"/>
                  <a:pt x="1599972" y="174593"/>
                </a:cubicBezTo>
                <a:cubicBezTo>
                  <a:pt x="1600429" y="171393"/>
                  <a:pt x="1601458" y="169107"/>
                  <a:pt x="1603058" y="167735"/>
                </a:cubicBezTo>
                <a:cubicBezTo>
                  <a:pt x="1604658" y="166364"/>
                  <a:pt x="1605344" y="165107"/>
                  <a:pt x="1605115" y="163964"/>
                </a:cubicBezTo>
                <a:cubicBezTo>
                  <a:pt x="1604887" y="162821"/>
                  <a:pt x="1605001" y="160877"/>
                  <a:pt x="1605458" y="158134"/>
                </a:cubicBezTo>
                <a:cubicBezTo>
                  <a:pt x="1608201" y="156305"/>
                  <a:pt x="1610259" y="154820"/>
                  <a:pt x="1611630" y="153677"/>
                </a:cubicBezTo>
                <a:cubicBezTo>
                  <a:pt x="1613002" y="152534"/>
                  <a:pt x="1615288" y="151048"/>
                  <a:pt x="1618488" y="149219"/>
                </a:cubicBezTo>
                <a:cubicBezTo>
                  <a:pt x="1621689" y="147390"/>
                  <a:pt x="1624318" y="146704"/>
                  <a:pt x="1626375" y="147161"/>
                </a:cubicBezTo>
                <a:cubicBezTo>
                  <a:pt x="1628432" y="147619"/>
                  <a:pt x="1631061" y="148076"/>
                  <a:pt x="1634262" y="148533"/>
                </a:cubicBezTo>
                <a:lnTo>
                  <a:pt x="1653464" y="133445"/>
                </a:lnTo>
                <a:lnTo>
                  <a:pt x="1655521" y="116300"/>
                </a:lnTo>
                <a:cubicBezTo>
                  <a:pt x="1655064" y="116300"/>
                  <a:pt x="1654150" y="116186"/>
                  <a:pt x="1652778" y="115958"/>
                </a:cubicBezTo>
                <a:cubicBezTo>
                  <a:pt x="1651407" y="115729"/>
                  <a:pt x="1647863" y="117101"/>
                  <a:pt x="1642148" y="120072"/>
                </a:cubicBezTo>
                <a:cubicBezTo>
                  <a:pt x="1636433" y="123044"/>
                  <a:pt x="1626603" y="122816"/>
                  <a:pt x="1612659" y="119387"/>
                </a:cubicBezTo>
                <a:cubicBezTo>
                  <a:pt x="1598714" y="115958"/>
                  <a:pt x="1590828" y="113786"/>
                  <a:pt x="1588999" y="112871"/>
                </a:cubicBezTo>
                <a:cubicBezTo>
                  <a:pt x="1585798" y="103270"/>
                  <a:pt x="1583398" y="96527"/>
                  <a:pt x="1581798" y="92640"/>
                </a:cubicBezTo>
                <a:cubicBezTo>
                  <a:pt x="1580198" y="88754"/>
                  <a:pt x="1579398" y="85097"/>
                  <a:pt x="1579398" y="81668"/>
                </a:cubicBezTo>
                <a:cubicBezTo>
                  <a:pt x="1579398" y="78239"/>
                  <a:pt x="1579398" y="72638"/>
                  <a:pt x="1579398" y="64865"/>
                </a:cubicBezTo>
                <a:lnTo>
                  <a:pt x="1586941" y="64180"/>
                </a:lnTo>
                <a:lnTo>
                  <a:pt x="1599972" y="79953"/>
                </a:lnTo>
                <a:cubicBezTo>
                  <a:pt x="1609573" y="79953"/>
                  <a:pt x="1616888" y="80067"/>
                  <a:pt x="1621917" y="80296"/>
                </a:cubicBezTo>
                <a:cubicBezTo>
                  <a:pt x="1626946" y="80525"/>
                  <a:pt x="1632090" y="79953"/>
                  <a:pt x="1637348" y="78581"/>
                </a:cubicBezTo>
                <a:cubicBezTo>
                  <a:pt x="1642606" y="77210"/>
                  <a:pt x="1650949" y="75152"/>
                  <a:pt x="1662379" y="72409"/>
                </a:cubicBezTo>
                <a:lnTo>
                  <a:pt x="1671981" y="3143"/>
                </a:lnTo>
                <a:lnTo>
                  <a:pt x="1680896" y="400"/>
                </a:lnTo>
                <a:cubicBezTo>
                  <a:pt x="1682268" y="400"/>
                  <a:pt x="1683182" y="286"/>
                  <a:pt x="1683639" y="57"/>
                </a:cubicBezTo>
                <a:close/>
              </a:path>
            </a:pathLst>
          </a:custGeom>
          <a:solidFill>
            <a:srgbClr val="5BA00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5BA00E"/>
              </a:solidFill>
              <a:effectLst/>
              <a:uLnTx/>
              <a:uFillTx/>
              <a:latin typeface="汉仪尚巍手书W" panose="00020600040101010101" pitchFamily="18" charset="-122"/>
              <a:ea typeface="汉仪尚巍手书W" panose="00020600040101010101" pitchFamily="18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28183" y="2960503"/>
            <a:ext cx="55973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B0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感谢观看 </a:t>
            </a: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B0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 YOU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4F8B0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909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Freeform 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流程图: 库存数据 3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Oval 3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TextBox 1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文本框 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Freeform 3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流程图: 库存数据 3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Oval 3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Freeform 2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流程图: 库存数据 3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Oval 3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Freeform 2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流程图: 库存数据 2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1640"/>
  <p:tag name="MH_LIBRARY" val="GRAPHIC"/>
  <p:tag name="MH_ORDER" val="Oval 2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标题 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文本占位符 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文本占位符 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Straight Connector 1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Rectangle 1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Freeform 1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Freeform 1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标题 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文本占位符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文本占位符 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Straight Connector 1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Rectangle 1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Freeform 1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Freeform 1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标题 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文本占位符 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文本占位符 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Straight Connector 1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Rectangle 1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Freeform 1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Freeform 1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标题 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文本占位符 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文本占位符 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Straight Connector 1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Rectangle 1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Freeform 1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1162305"/>
  <p:tag name="MH_LIBRARY" val="GRAPHIC"/>
  <p:tag name="MH_ORDER" val="Freeform 17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1705</Words>
  <Application>Microsoft Office PowerPoint</Application>
  <PresentationFormat>全屏显示(16:9)</PresentationFormat>
  <Paragraphs>238</Paragraphs>
  <Slides>25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等线</vt:lpstr>
      <vt:lpstr>等线 Light</vt:lpstr>
      <vt:lpstr>汉仪尚巍手书W</vt:lpstr>
      <vt:lpstr>宋体</vt:lpstr>
      <vt:lpstr>微软雅黑</vt:lpstr>
      <vt:lpstr>幼圆</vt:lpstr>
      <vt:lpstr>Arial</vt:lpstr>
      <vt:lpstr>Arial Black</vt:lpstr>
      <vt:lpstr>Baskerville Old Face</vt:lpstr>
      <vt:lpstr>Calibri</vt:lpstr>
      <vt:lpstr>Calibri Light</vt:lpstr>
      <vt:lpstr>Helvetica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28</cp:revision>
  <dcterms:created xsi:type="dcterms:W3CDTF">2017-03-04T06:55:50Z</dcterms:created>
  <dcterms:modified xsi:type="dcterms:W3CDTF">2017-09-27T06:14:43Z</dcterms:modified>
</cp:coreProperties>
</file>