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8"/>
  </p:notesMasterIdLst>
  <p:sldIdLst>
    <p:sldId id="470" r:id="rId11"/>
    <p:sldId id="471" r:id="rId12"/>
    <p:sldId id="353" r:id="rId13"/>
    <p:sldId id="352" r:id="rId14"/>
    <p:sldId id="472" r:id="rId15"/>
    <p:sldId id="473" r:id="rId16"/>
    <p:sldId id="478" r:id="rId17"/>
    <p:sldId id="475" r:id="rId18"/>
    <p:sldId id="476" r:id="rId19"/>
    <p:sldId id="477" r:id="rId20"/>
    <p:sldId id="474" r:id="rId21"/>
    <p:sldId id="480" r:id="rId22"/>
    <p:sldId id="479" r:id="rId23"/>
    <p:sldId id="481" r:id="rId24"/>
    <p:sldId id="482" r:id="rId25"/>
    <p:sldId id="484" r:id="rId26"/>
    <p:sldId id="483" r:id="rId27"/>
    <p:sldId id="486" r:id="rId28"/>
    <p:sldId id="485" r:id="rId29"/>
    <p:sldId id="487" r:id="rId30"/>
    <p:sldId id="488" r:id="rId31"/>
    <p:sldId id="491" r:id="rId32"/>
    <p:sldId id="493" r:id="rId33"/>
    <p:sldId id="489" r:id="rId34"/>
    <p:sldId id="492" r:id="rId35"/>
    <p:sldId id="490" r:id="rId36"/>
    <p:sldId id="297" r:id="rId37"/>
  </p:sldIdLst>
  <p:sldSz cx="12190413" cy="6859588"/>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276"/>
    <a:srgbClr val="5AA77C"/>
    <a:srgbClr val="88BA7E"/>
    <a:srgbClr val="1D7A8B"/>
    <a:srgbClr val="7FC4C9"/>
    <a:srgbClr val="D981B2"/>
    <a:srgbClr val="042B69"/>
    <a:srgbClr val="177F61"/>
    <a:srgbClr val="49866C"/>
    <a:srgbClr val="4576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09" autoAdjust="0"/>
    <p:restoredTop sz="97778" autoAdjust="0"/>
  </p:normalViewPr>
  <p:slideViewPr>
    <p:cSldViewPr snapToGrid="0" showGuides="1">
      <p:cViewPr varScale="1">
        <p:scale>
          <a:sx n="86" d="100"/>
          <a:sy n="86" d="100"/>
        </p:scale>
        <p:origin x="330" y="84"/>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5AA77C"/>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886B-4AF7-AFF3-310B83E9C5FB}"/>
            </c:ext>
          </c:extLst>
        </c:ser>
        <c:ser>
          <c:idx val="1"/>
          <c:order val="1"/>
          <c:tx>
            <c:strRef>
              <c:f>Sheet1!$C$1</c:f>
              <c:strCache>
                <c:ptCount val="1"/>
                <c:pt idx="0">
                  <c:v>系列 2</c:v>
                </c:pt>
              </c:strCache>
            </c:strRef>
          </c:tx>
          <c:spPr>
            <a:solidFill>
              <a:srgbClr val="F19276"/>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886B-4AF7-AFF3-310B83E9C5FB}"/>
            </c:ext>
          </c:extLst>
        </c:ser>
        <c:ser>
          <c:idx val="2"/>
          <c:order val="2"/>
          <c:tx>
            <c:strRef>
              <c:f>Sheet1!$D$1</c:f>
              <c:strCache>
                <c:ptCount val="1"/>
                <c:pt idx="0">
                  <c:v>系列 3</c:v>
                </c:pt>
              </c:strCache>
            </c:strRef>
          </c:tx>
          <c:spPr>
            <a:solidFill>
              <a:srgbClr val="5AA77C"/>
            </a:solidFill>
            <a:ln>
              <a:noFill/>
            </a:ln>
            <a:effectLst/>
          </c:spPr>
          <c:invertIfNegative val="0"/>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886B-4AF7-AFF3-310B83E9C5FB}"/>
            </c:ext>
          </c:extLst>
        </c:ser>
        <c:dLbls>
          <c:showLegendKey val="0"/>
          <c:showVal val="0"/>
          <c:showCatName val="0"/>
          <c:showSerName val="0"/>
          <c:showPercent val="0"/>
          <c:showBubbleSize val="0"/>
        </c:dLbls>
        <c:gapWidth val="150"/>
        <c:axId val="88228608"/>
        <c:axId val="88230144"/>
      </c:barChart>
      <c:catAx>
        <c:axId val="88228608"/>
        <c:scaling>
          <c:orientation val="minMax"/>
        </c:scaling>
        <c:delete val="0"/>
        <c:axPos val="l"/>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88230144"/>
        <c:crosses val="autoZero"/>
        <c:auto val="1"/>
        <c:lblAlgn val="ctr"/>
        <c:lblOffset val="100"/>
        <c:tickMarkSkip val="1"/>
        <c:noMultiLvlLbl val="0"/>
      </c:catAx>
      <c:valAx>
        <c:axId val="88230144"/>
        <c:scaling>
          <c:orientation val="minMax"/>
        </c:scaling>
        <c:delete val="0"/>
        <c:axPos val="b"/>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88228608"/>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2020/3/4</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459668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4022242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489570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917181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213838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4149529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026870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4231866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050611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740565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061234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202701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731884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154591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902405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283001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731971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554028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5368136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713307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6876667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742400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382688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矩形 10"/>
          <p:cNvSpPr/>
          <p:nvPr userDrawn="1"/>
        </p:nvSpPr>
        <p:spPr>
          <a:xfrm>
            <a:off x="8455856" y="3818554"/>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模板下载：</a:t>
            </a:r>
            <a:r>
              <a:rPr kumimoji="0" lang="en-US" altLang="zh-CN" sz="100" b="0" i="0" u="none" strike="noStrike" kern="0" cap="none" spc="0" normalizeH="0" baseline="0" noProof="0" dirty="0">
                <a:ln>
                  <a:noFill/>
                </a:ln>
                <a:solidFill>
                  <a:prstClr val="white"/>
                </a:solidFill>
                <a:effectLst/>
                <a:uLnTx/>
                <a:uFillTx/>
              </a:rPr>
              <a:t>www.1ppt.com/moban/          </a:t>
            </a:r>
            <a:r>
              <a:rPr kumimoji="0" lang="zh-CN" altLang="en-US" sz="100" b="0" i="0" u="none" strike="noStrike" kern="0" cap="none" spc="0" normalizeH="0" baseline="0" noProof="0" dirty="0">
                <a:ln>
                  <a:noFill/>
                </a:ln>
                <a:solidFill>
                  <a:prstClr val="white"/>
                </a:solidFill>
                <a:effectLst/>
                <a:uLnTx/>
                <a:uFillTx/>
              </a:rPr>
              <a:t>行业</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节日</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www.1ppt.com/jieri/          PPT</a:t>
            </a:r>
            <a:r>
              <a:rPr kumimoji="0" lang="zh-CN" altLang="en-US" sz="100" b="0" i="0" u="none" strike="noStrike" kern="0" cap="none" spc="0" normalizeH="0" baseline="0" noProof="0" dirty="0">
                <a:ln>
                  <a:noFill/>
                </a:ln>
                <a:solidFill>
                  <a:prstClr val="white"/>
                </a:solidFill>
                <a:effectLst/>
                <a:uLnTx/>
                <a:uFillTx/>
              </a:rPr>
              <a:t>素材：</a:t>
            </a:r>
            <a:r>
              <a:rPr kumimoji="0" lang="en-US" altLang="zh-CN" sz="100" b="0" i="0" u="none" strike="noStrike" kern="0" cap="none" spc="0" normalizeH="0" baseline="0" noProof="0" dirty="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背景图片：</a:t>
            </a:r>
            <a:r>
              <a:rPr kumimoji="0" lang="en-US" altLang="zh-CN" sz="100" b="0" i="0" u="none" strike="noStrike" kern="0" cap="none" spc="0" normalizeH="0" baseline="0" noProof="0" dirty="0">
                <a:ln>
                  <a:noFill/>
                </a:ln>
                <a:solidFill>
                  <a:prstClr val="white"/>
                </a:solidFill>
                <a:effectLst/>
                <a:uLnTx/>
                <a:uFillTx/>
              </a:rPr>
              <a:t>www.1ppt.com/beijing/        PPT</a:t>
            </a:r>
            <a:r>
              <a:rPr kumimoji="0" lang="zh-CN" altLang="en-US" sz="100" b="0" i="0" u="none" strike="noStrike" kern="0" cap="none" spc="0" normalizeH="0" baseline="0" noProof="0" dirty="0">
                <a:ln>
                  <a:noFill/>
                </a:ln>
                <a:solidFill>
                  <a:prstClr val="white"/>
                </a:solidFill>
                <a:effectLst/>
                <a:uLnTx/>
                <a:uFillTx/>
              </a:rPr>
              <a:t>图表：</a:t>
            </a:r>
            <a:r>
              <a:rPr kumimoji="0" lang="en-US" altLang="zh-CN" sz="100" b="0" i="0" u="none" strike="noStrike" kern="0" cap="none" spc="0" normalizeH="0" baseline="0" noProof="0" dirty="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精美</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下载：</a:t>
            </a:r>
            <a:r>
              <a:rPr kumimoji="0" lang="en-US" altLang="zh-CN" sz="100" b="0" i="0" u="none" strike="noStrike" kern="0" cap="none" spc="0" normalizeH="0" baseline="0" noProof="0" dirty="0">
                <a:ln>
                  <a:noFill/>
                </a:ln>
                <a:solidFill>
                  <a:prstClr val="white"/>
                </a:solidFill>
                <a:effectLst/>
                <a:uLnTx/>
                <a:uFillTx/>
              </a:rPr>
              <a:t>www.1ppt.com/xiazai/         PPT</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课件：</a:t>
            </a:r>
            <a:r>
              <a:rPr kumimoji="0" lang="en-US" altLang="zh-CN" sz="100" b="0" i="0" u="none" strike="noStrike" kern="0" cap="none" spc="0" normalizeH="0" baseline="0" noProof="0" dirty="0">
                <a:ln>
                  <a:noFill/>
                </a:ln>
                <a:solidFill>
                  <a:prstClr val="white"/>
                </a:solidFill>
                <a:effectLst/>
                <a:uLnTx/>
                <a:uFillTx/>
              </a:rPr>
              <a:t>www.1ppt.com/kejian/             </a:t>
            </a:r>
            <a:r>
              <a:rPr kumimoji="0" lang="zh-CN" altLang="en-US" sz="100" b="0" i="0" u="none" strike="noStrike" kern="0" cap="none" spc="0" normalizeH="0" baseline="0" noProof="0" dirty="0">
                <a:ln>
                  <a:noFill/>
                </a:ln>
                <a:solidFill>
                  <a:prstClr val="white"/>
                </a:solidFill>
                <a:effectLst/>
                <a:uLnTx/>
                <a:uFillTx/>
              </a:rPr>
              <a:t>字体下载：</a:t>
            </a:r>
            <a:r>
              <a:rPr kumimoji="0" lang="en-US" altLang="zh-CN" sz="100" b="0" i="0" u="none" strike="noStrike" kern="0" cap="none" spc="0" normalizeH="0" baseline="0" noProof="0" dirty="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工作总结</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www.1ppt.com/xiazai/zongjie/ </a:t>
            </a:r>
            <a:r>
              <a:rPr kumimoji="0" lang="zh-CN" altLang="en-US" sz="100" b="0" i="0" u="none" strike="noStrike" kern="0" cap="none" spc="0" normalizeH="0" baseline="0" noProof="0" dirty="0">
                <a:ln>
                  <a:noFill/>
                </a:ln>
                <a:solidFill>
                  <a:prstClr val="white"/>
                </a:solidFill>
                <a:effectLst/>
                <a:uLnTx/>
                <a:uFillTx/>
              </a:rPr>
              <a:t>工作计划：</a:t>
            </a:r>
            <a:r>
              <a:rPr kumimoji="0" lang="en-US" altLang="zh-CN" sz="100" b="0" i="0" u="none" strike="noStrike" kern="0" cap="none" spc="0" normalizeH="0" baseline="0" noProof="0" dirty="0">
                <a:ln>
                  <a:noFill/>
                </a:ln>
                <a:solidFill>
                  <a:prstClr val="white"/>
                </a:solidFill>
                <a:effectLst/>
                <a:uLnTx/>
                <a:uFillTx/>
              </a:rPr>
              <a:t>www.1ppt.com/xiazai/jihua/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商务</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www.1ppt.com/moban/shangwu/  </a:t>
            </a:r>
            <a:r>
              <a:rPr kumimoji="0" lang="zh-CN" altLang="en-US" sz="100" b="0" i="0" u="none" strike="noStrike" kern="0" cap="none" spc="0" normalizeH="0" baseline="0" noProof="0" dirty="0">
                <a:ln>
                  <a:noFill/>
                </a:ln>
                <a:solidFill>
                  <a:prstClr val="white"/>
                </a:solidFill>
                <a:effectLst/>
                <a:uLnTx/>
                <a:uFillTx/>
              </a:rPr>
              <a:t>个人简历</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毕业答辩</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www.1ppt.com/xiazai/dabian/  </a:t>
            </a:r>
            <a:r>
              <a:rPr kumimoji="0" lang="zh-CN" altLang="en-US" sz="100" b="0" i="0" u="none" strike="noStrike" kern="0" cap="none" spc="0" normalizeH="0" baseline="0" noProof="0" dirty="0">
                <a:ln>
                  <a:noFill/>
                </a:ln>
                <a:solidFill>
                  <a:prstClr val="white"/>
                </a:solidFill>
                <a:effectLst/>
                <a:uLnTx/>
                <a:uFillTx/>
              </a:rPr>
              <a:t>工作汇报</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 </a:t>
            </a: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04/03/2020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3/4/2020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3.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3.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43.xml"/><Relationship Id="rId4" Type="http://schemas.openxmlformats.org/officeDocument/2006/relationships/image" Target="../media/image19.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43.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43.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43.xml"/><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4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43.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4" name="TextBox 4"/>
          <p:cNvSpPr txBox="1"/>
          <p:nvPr/>
        </p:nvSpPr>
        <p:spPr>
          <a:xfrm>
            <a:off x="4010215" y="1601839"/>
            <a:ext cx="4195379" cy="677108"/>
          </a:xfrm>
          <a:prstGeom prst="rect">
            <a:avLst/>
          </a:prstGeom>
          <a:noFill/>
        </p:spPr>
        <p:txBody>
          <a:bodyPr wrap="none" rtlCol="0">
            <a:spAutoFit/>
          </a:bodyPr>
          <a:lstStyle/>
          <a:p>
            <a:pPr algn="ctr"/>
            <a:r>
              <a:rPr lang="en-US" altLang="zh-CN" sz="3800" dirty="0">
                <a:solidFill>
                  <a:srgbClr val="5AA77C"/>
                </a:solidFill>
                <a:latin typeface="张海山锐线体简" panose="02000000000000000000" pitchFamily="2" charset="-122"/>
                <a:ea typeface="张海山锐线体简" panose="02000000000000000000" pitchFamily="2" charset="-122"/>
              </a:rPr>
              <a:t>CAMPUS CULTURE</a:t>
            </a:r>
          </a:p>
        </p:txBody>
      </p:sp>
      <p:sp>
        <p:nvSpPr>
          <p:cNvPr id="15" name="TextBox 4"/>
          <p:cNvSpPr txBox="1"/>
          <p:nvPr/>
        </p:nvSpPr>
        <p:spPr>
          <a:xfrm>
            <a:off x="3849915" y="2497592"/>
            <a:ext cx="4515980" cy="630942"/>
          </a:xfrm>
          <a:prstGeom prst="rect">
            <a:avLst/>
          </a:prstGeom>
          <a:noFill/>
        </p:spPr>
        <p:txBody>
          <a:bodyPr wrap="none" rtlCol="0">
            <a:spAutoFit/>
          </a:bodyPr>
          <a:lstStyle/>
          <a:p>
            <a:pPr algn="ctr"/>
            <a:r>
              <a:rPr lang="zh-CN" altLang="en-US" sz="3500" dirty="0">
                <a:solidFill>
                  <a:srgbClr val="5AA77C"/>
                </a:solidFill>
                <a:latin typeface="张海山锐线体简" panose="02000000000000000000" pitchFamily="2" charset="-122"/>
                <a:ea typeface="张海山锐线体简" panose="02000000000000000000" pitchFamily="2" charset="-122"/>
              </a:rPr>
              <a:t>主题英语课件</a:t>
            </a:r>
            <a:r>
              <a:rPr lang="en-US" altLang="zh-CN" sz="3500" dirty="0">
                <a:solidFill>
                  <a:srgbClr val="5AA77C"/>
                </a:solidFill>
                <a:latin typeface="张海山锐线体简" panose="02000000000000000000" pitchFamily="2" charset="-122"/>
                <a:ea typeface="张海山锐线体简" panose="02000000000000000000" pitchFamily="2" charset="-122"/>
              </a:rPr>
              <a:t>ppt</a:t>
            </a:r>
            <a:r>
              <a:rPr lang="zh-CN" altLang="en-US" sz="3500" dirty="0">
                <a:solidFill>
                  <a:srgbClr val="5AA77C"/>
                </a:solidFill>
                <a:latin typeface="张海山锐线体简" panose="02000000000000000000" pitchFamily="2" charset="-122"/>
                <a:ea typeface="张海山锐线体简" panose="02000000000000000000" pitchFamily="2" charset="-122"/>
              </a:rPr>
              <a:t>模板</a:t>
            </a:r>
            <a:endParaRPr lang="en-US" altLang="zh-CN" sz="3500" dirty="0">
              <a:solidFill>
                <a:srgbClr val="5AA77C"/>
              </a:solidFill>
              <a:latin typeface="张海山锐线体简" panose="02000000000000000000" pitchFamily="2" charset="-122"/>
              <a:ea typeface="张海山锐线体简" panose="02000000000000000000" pitchFamily="2" charset="-122"/>
            </a:endParaRPr>
          </a:p>
        </p:txBody>
      </p:sp>
      <p:sp>
        <p:nvSpPr>
          <p:cNvPr id="4" name="矩形 3"/>
          <p:cNvSpPr/>
          <p:nvPr/>
        </p:nvSpPr>
        <p:spPr>
          <a:xfrm>
            <a:off x="3758754" y="3970033"/>
            <a:ext cx="4689286" cy="520775"/>
          </a:xfrm>
          <a:prstGeom prst="rect">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4"/>
          <p:cNvSpPr txBox="1"/>
          <p:nvPr/>
        </p:nvSpPr>
        <p:spPr>
          <a:xfrm>
            <a:off x="3866489" y="3961247"/>
            <a:ext cx="4506363" cy="523220"/>
          </a:xfrm>
          <a:prstGeom prst="rect">
            <a:avLst/>
          </a:prstGeom>
          <a:noFill/>
        </p:spPr>
        <p:txBody>
          <a:bodyPr wrap="none" rtlCol="0">
            <a:spAutoFit/>
          </a:bodyPr>
          <a:lstStyle/>
          <a:p>
            <a:pPr algn="ctr"/>
            <a:r>
              <a:rPr lang="zh-CN" altLang="en-US" sz="2800" spc="600" dirty="0">
                <a:solidFill>
                  <a:schemeClr val="bg1"/>
                </a:solidFill>
                <a:latin typeface="张海山锐线体简" panose="02000000000000000000" pitchFamily="2" charset="-122"/>
                <a:ea typeface="张海山锐线体简" panose="02000000000000000000" pitchFamily="2" charset="-122"/>
              </a:rPr>
              <a:t>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日</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清</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新</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系</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列</a:t>
            </a:r>
            <a:endParaRPr lang="en-US" altLang="zh-CN" sz="2800" spc="600" dirty="0">
              <a:solidFill>
                <a:schemeClr val="bg1"/>
              </a:solidFill>
              <a:latin typeface="张海山锐线体简" panose="02000000000000000000" pitchFamily="2" charset="-122"/>
              <a:ea typeface="张海山锐线体简" panose="02000000000000000000" pitchFamily="2" charset="-122"/>
            </a:endParaRPr>
          </a:p>
        </p:txBody>
      </p:sp>
      <p:sp>
        <p:nvSpPr>
          <p:cNvPr id="18" name="TextBox 23"/>
          <p:cNvSpPr txBox="1"/>
          <p:nvPr/>
        </p:nvSpPr>
        <p:spPr>
          <a:xfrm>
            <a:off x="3889758" y="4664704"/>
            <a:ext cx="4402648" cy="507831"/>
          </a:xfrm>
          <a:prstGeom prst="rect">
            <a:avLst/>
          </a:prstGeom>
          <a:noFill/>
        </p:spPr>
        <p:txBody>
          <a:bodyPr wrap="square" rtlCol="0">
            <a:spAutoFit/>
          </a:bodyPr>
          <a:lstStyle/>
          <a:p>
            <a:pPr algn="ctr"/>
            <a:r>
              <a:rPr lang="en-US" altLang="zh-CN" sz="900" dirty="0">
                <a:solidFill>
                  <a:srgbClr val="5AA77C"/>
                </a:solidFill>
                <a:latin typeface="微软雅黑" pitchFamily="34" charset="-122"/>
                <a:ea typeface="微软雅黑" pitchFamily="34" charset="-122"/>
              </a:rPr>
              <a:t>Your content to play here, or through your copy, </a:t>
            </a:r>
          </a:p>
          <a:p>
            <a:pPr algn="ctr"/>
            <a:r>
              <a:rPr lang="en-US" altLang="zh-CN" sz="900" dirty="0">
                <a:solidFill>
                  <a:srgbClr val="5AA77C"/>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900" dirty="0">
              <a:solidFill>
                <a:srgbClr val="5AA77C"/>
              </a:solidFill>
              <a:latin typeface="微软雅黑" pitchFamily="34" charset="-122"/>
              <a:ea typeface="微软雅黑" pitchFamily="34" charset="-122"/>
            </a:endParaRPr>
          </a:p>
        </p:txBody>
      </p:sp>
      <p:pic>
        <p:nvPicPr>
          <p:cNvPr id="26" name="图片 25"/>
          <p:cNvPicPr>
            <a:picLocks noChangeAspect="1"/>
          </p:cNvPicPr>
          <p:nvPr/>
        </p:nvPicPr>
        <p:blipFill>
          <a:blip r:embed="rId4" cstate="screen">
            <a:extLst>
              <a:ext uri="{BEBA8EAE-BF5A-486C-A8C5-ECC9F3942E4B}">
                <a14:imgProps xmlns:a14="http://schemas.microsoft.com/office/drawing/2010/main">
                  <a14:imgLayer r:embed="rId5">
                    <a14:imgEffect>
                      <a14:sharpenSoften amount="36000"/>
                    </a14:imgEffect>
                    <a14:imgEffect>
                      <a14:brightnessContrast bright="2000" contrast="5000"/>
                    </a14:imgEffect>
                  </a14:imgLayer>
                </a14:imgProps>
              </a:ext>
              <a:ext uri="{28A0092B-C50C-407E-A947-70E740481C1C}">
                <a14:useLocalDpi xmlns:a14="http://schemas.microsoft.com/office/drawing/2010/main"/>
              </a:ext>
            </a:extLst>
          </a:blip>
          <a:stretch>
            <a:fillRect/>
          </a:stretch>
        </p:blipFill>
        <p:spPr>
          <a:xfrm rot="20921790" flipH="1">
            <a:off x="2623507" y="2939376"/>
            <a:ext cx="2112663" cy="1880339"/>
          </a:xfrm>
          <a:prstGeom prst="rect">
            <a:avLst/>
          </a:prstGeom>
        </p:spPr>
      </p:pic>
      <p:pic>
        <p:nvPicPr>
          <p:cNvPr id="9" name="图片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7663725" y="3154071"/>
            <a:ext cx="1541069" cy="1156858"/>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000"/>
                                        <p:tgtEl>
                                          <p:spTgt spid="3"/>
                                        </p:tgtEl>
                                      </p:cBhvr>
                                    </p:animEffect>
                                  </p:childTnLst>
                                </p:cTn>
                              </p:par>
                            </p:childTnLst>
                          </p:cTn>
                        </p:par>
                        <p:par>
                          <p:cTn id="8" fill="hold">
                            <p:stCondLst>
                              <p:cond delay="1000"/>
                            </p:stCondLst>
                            <p:childTnLst>
                              <p:par>
                                <p:cTn id="9" presetID="14" presetClass="entr" presetSubtype="10" fill="hold" grpId="0" nodeType="afterEffect">
                                  <p:stCondLst>
                                    <p:cond delay="0"/>
                                  </p:stCondLst>
                                  <p:iterate type="lt">
                                    <p:tmPct val="30000"/>
                                  </p:iterate>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250"/>
                                        <p:tgtEl>
                                          <p:spTgt spid="14"/>
                                        </p:tgtEl>
                                      </p:cBhvr>
                                    </p:animEffect>
                                  </p:childTnLst>
                                </p:cTn>
                              </p:par>
                            </p:childTnLst>
                          </p:cTn>
                        </p:par>
                        <p:par>
                          <p:cTn id="12" fill="hold">
                            <p:stCondLst>
                              <p:cond delay="2150"/>
                            </p:stCondLst>
                            <p:childTnLst>
                              <p:par>
                                <p:cTn id="13" presetID="14" presetClass="entr" presetSubtype="10" fill="hold" grpId="0" nodeType="afterEffect">
                                  <p:stCondLst>
                                    <p:cond delay="0"/>
                                  </p:stCondLst>
                                  <p:iterate type="lt">
                                    <p:tmPct val="30000"/>
                                  </p:iterate>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250"/>
                                        <p:tgtEl>
                                          <p:spTgt spid="15"/>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3150"/>
                            </p:stCondLst>
                            <p:childTnLst>
                              <p:par>
                                <p:cTn id="20" presetID="14" presetClass="entr" presetSubtype="10" fill="hold" grpId="0" nodeType="afterEffect">
                                  <p:stCondLst>
                                    <p:cond delay="0"/>
                                  </p:stCondLst>
                                  <p:iterate type="lt">
                                    <p:tmPct val="30000"/>
                                  </p:iterate>
                                  <p:childTnLst>
                                    <p:set>
                                      <p:cBhvr>
                                        <p:cTn id="21" dur="1" fill="hold">
                                          <p:stCondLst>
                                            <p:cond delay="0"/>
                                          </p:stCondLst>
                                        </p:cTn>
                                        <p:tgtEl>
                                          <p:spTgt spid="17"/>
                                        </p:tgtEl>
                                        <p:attrNameLst>
                                          <p:attrName>style.visibility</p:attrName>
                                        </p:attrNameLst>
                                      </p:cBhvr>
                                      <p:to>
                                        <p:strVal val="visible"/>
                                      </p:to>
                                    </p:set>
                                    <p:animEffect transition="in" filter="randombar(horizontal)">
                                      <p:cBhvr>
                                        <p:cTn id="22" dur="250"/>
                                        <p:tgtEl>
                                          <p:spTgt spid="17"/>
                                        </p:tgtEl>
                                      </p:cBhvr>
                                    </p:animEffect>
                                  </p:childTnLst>
                                </p:cTn>
                              </p:par>
                            </p:childTnLst>
                          </p:cTn>
                        </p:par>
                        <p:par>
                          <p:cTn id="23" fill="hold">
                            <p:stCondLst>
                              <p:cond delay="430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18"/>
                                        </p:tgtEl>
                                        <p:attrNameLst>
                                          <p:attrName>style.visibility</p:attrName>
                                        </p:attrNameLst>
                                      </p:cBhvr>
                                      <p:to>
                                        <p:strVal val="visible"/>
                                      </p:to>
                                    </p:set>
                                    <p:animEffect transition="in" filter="wipe(left)">
                                      <p:cBhvr>
                                        <p:cTn id="26" dur="20"/>
                                        <p:tgtEl>
                                          <p:spTgt spid="18"/>
                                        </p:tgtEl>
                                      </p:cBhvr>
                                    </p:animEffect>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750"/>
                                        <p:tgtEl>
                                          <p:spTgt spid="9"/>
                                        </p:tgtEl>
                                      </p:cBhvr>
                                    </p:animEffect>
                                    <p:anim calcmode="lin" valueType="num">
                                      <p:cBhvr>
                                        <p:cTn id="30" dur="750" fill="hold"/>
                                        <p:tgtEl>
                                          <p:spTgt spid="9"/>
                                        </p:tgtEl>
                                        <p:attrNameLst>
                                          <p:attrName>ppt_x</p:attrName>
                                        </p:attrNameLst>
                                      </p:cBhvr>
                                      <p:tavLst>
                                        <p:tav tm="0">
                                          <p:val>
                                            <p:strVal val="#ppt_x"/>
                                          </p:val>
                                        </p:tav>
                                        <p:tav tm="100000">
                                          <p:val>
                                            <p:strVal val="#ppt_x"/>
                                          </p:val>
                                        </p:tav>
                                      </p:tavLst>
                                    </p:anim>
                                    <p:anim calcmode="lin" valueType="num">
                                      <p:cBhvr>
                                        <p:cTn id="31" dur="750" fill="hold"/>
                                        <p:tgtEl>
                                          <p:spTgt spid="9"/>
                                        </p:tgtEl>
                                        <p:attrNameLst>
                                          <p:attrName>ppt_y</p:attrName>
                                        </p:attrNameLst>
                                      </p:cBhvr>
                                      <p:tavLst>
                                        <p:tav tm="0">
                                          <p:val>
                                            <p:strVal val="#ppt_y+.1"/>
                                          </p:val>
                                        </p:tav>
                                        <p:tav tm="100000">
                                          <p:val>
                                            <p:strVal val="#ppt_y"/>
                                          </p:val>
                                        </p:tav>
                                      </p:tavLst>
                                    </p:anim>
                                  </p:childTnLst>
                                </p:cTn>
                              </p:par>
                              <p:par>
                                <p:cTn id="32" presetID="2" presetClass="entr" presetSubtype="12"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750" fill="hold"/>
                                        <p:tgtEl>
                                          <p:spTgt spid="26"/>
                                        </p:tgtEl>
                                        <p:attrNameLst>
                                          <p:attrName>ppt_x</p:attrName>
                                        </p:attrNameLst>
                                      </p:cBhvr>
                                      <p:tavLst>
                                        <p:tav tm="0">
                                          <p:val>
                                            <p:strVal val="0-#ppt_w/2"/>
                                          </p:val>
                                        </p:tav>
                                        <p:tav tm="100000">
                                          <p:val>
                                            <p:strVal val="#ppt_x"/>
                                          </p:val>
                                        </p:tav>
                                      </p:tavLst>
                                    </p:anim>
                                    <p:anim calcmode="lin" valueType="num">
                                      <p:cBhvr additive="base">
                                        <p:cTn id="35" dur="7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4" grpId="0" animBg="1"/>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41" name="矩形 40"/>
          <p:cNvSpPr/>
          <p:nvPr/>
        </p:nvSpPr>
        <p:spPr>
          <a:xfrm>
            <a:off x="4657497" y="1092062"/>
            <a:ext cx="2846390" cy="1476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4400" b="1" dirty="0">
                <a:solidFill>
                  <a:srgbClr val="5AA77C"/>
                </a:solidFill>
                <a:latin typeface="微软雅黑" panose="020B0503020204020204" pitchFamily="34" charset="-122"/>
                <a:ea typeface="微软雅黑" panose="020B0503020204020204" pitchFamily="34" charset="-122"/>
              </a:rPr>
              <a:t>目录</a:t>
            </a:r>
            <a:endParaRPr lang="en-US" altLang="zh-CN" sz="4400" b="1" dirty="0">
              <a:solidFill>
                <a:srgbClr val="5AA77C"/>
              </a:solidFill>
              <a:latin typeface="微软雅黑" panose="020B0503020204020204" pitchFamily="34" charset="-122"/>
              <a:ea typeface="微软雅黑" panose="020B0503020204020204" pitchFamily="34" charset="-122"/>
            </a:endParaRPr>
          </a:p>
          <a:p>
            <a:pPr algn="ctr"/>
            <a:r>
              <a:rPr lang="en-US" altLang="zh-CN" sz="2800" dirty="0">
                <a:solidFill>
                  <a:srgbClr val="5AA77C"/>
                </a:solidFill>
                <a:latin typeface="微软雅黑" panose="020B0503020204020204" pitchFamily="34" charset="-122"/>
                <a:ea typeface="微软雅黑" panose="020B0503020204020204" pitchFamily="34" charset="-122"/>
              </a:rPr>
              <a:t>DIRECTORY</a:t>
            </a:r>
            <a:endParaRPr lang="zh-CN" altLang="en-US" sz="4000" dirty="0">
              <a:solidFill>
                <a:srgbClr val="5AA77C"/>
              </a:solidFill>
              <a:latin typeface="微软雅黑" panose="020B0503020204020204" pitchFamily="34" charset="-122"/>
              <a:ea typeface="微软雅黑" panose="020B0503020204020204" pitchFamily="34" charset="-122"/>
            </a:endParaRPr>
          </a:p>
        </p:txBody>
      </p:sp>
      <p:sp>
        <p:nvSpPr>
          <p:cNvPr id="42" name="文本框 3"/>
          <p:cNvSpPr txBox="1"/>
          <p:nvPr/>
        </p:nvSpPr>
        <p:spPr>
          <a:xfrm>
            <a:off x="2204510" y="2928694"/>
            <a:ext cx="3084507" cy="523220"/>
          </a:xfrm>
          <a:prstGeom prst="rect">
            <a:avLst/>
          </a:prstGeom>
          <a:solidFill>
            <a:srgbClr val="5AA77C"/>
          </a:solidFill>
          <a:ln w="38100">
            <a:noFill/>
          </a:ln>
        </p:spPr>
        <p:txBody>
          <a:bodyPr wrap="square" rtlCol="0">
            <a:spAutoFit/>
          </a:bodyPr>
          <a:lstStyle/>
          <a:p>
            <a:r>
              <a:rPr kumimoji="1" lang="en-US" altLang="zh-CN" sz="2800" b="1" dirty="0">
                <a:solidFill>
                  <a:schemeClr val="bg1"/>
                </a:solidFill>
                <a:latin typeface="微软雅黑" pitchFamily="34" charset="-122"/>
                <a:ea typeface="微软雅黑" pitchFamily="34" charset="-122"/>
              </a:rPr>
              <a:t>ONE</a:t>
            </a:r>
            <a:r>
              <a:rPr kumimoji="1" lang="zh-CN" altLang="en-US" sz="2800" b="1" dirty="0">
                <a:solidFill>
                  <a:schemeClr val="bg1"/>
                </a:solidFill>
                <a:latin typeface="微软雅黑" pitchFamily="34" charset="-122"/>
                <a:ea typeface="微软雅黑" pitchFamily="34" charset="-122"/>
              </a:rPr>
              <a:t>  加入标题</a:t>
            </a:r>
          </a:p>
        </p:txBody>
      </p:sp>
      <p:sp>
        <p:nvSpPr>
          <p:cNvPr id="43" name="文本框 4"/>
          <p:cNvSpPr txBox="1"/>
          <p:nvPr/>
        </p:nvSpPr>
        <p:spPr>
          <a:xfrm>
            <a:off x="2204510" y="4256427"/>
            <a:ext cx="3084510" cy="523220"/>
          </a:xfrm>
          <a:prstGeom prst="rect">
            <a:avLst/>
          </a:prstGeom>
          <a:solidFill>
            <a:srgbClr val="F19276"/>
          </a:solidFill>
          <a:ln w="38100">
            <a:noFill/>
          </a:ln>
        </p:spPr>
        <p:txBody>
          <a:bodyPr wrap="square" rtlCol="0">
            <a:spAutoFit/>
          </a:bodyPr>
          <a:lstStyle/>
          <a:p>
            <a:r>
              <a:rPr kumimoji="1" lang="en-US" altLang="zh-CN" sz="2800" b="1" dirty="0">
                <a:solidFill>
                  <a:schemeClr val="bg1"/>
                </a:solidFill>
                <a:latin typeface="微软雅黑" pitchFamily="34" charset="-122"/>
                <a:ea typeface="微软雅黑" pitchFamily="34" charset="-122"/>
              </a:rPr>
              <a:t>TWO </a:t>
            </a:r>
            <a:r>
              <a:rPr kumimoji="1" lang="zh-CN" altLang="en-US" sz="2800" b="1" dirty="0">
                <a:solidFill>
                  <a:schemeClr val="bg1"/>
                </a:solidFill>
                <a:latin typeface="微软雅黑" pitchFamily="34" charset="-122"/>
                <a:ea typeface="微软雅黑" pitchFamily="34" charset="-122"/>
              </a:rPr>
              <a:t>加入标题</a:t>
            </a:r>
          </a:p>
        </p:txBody>
      </p:sp>
      <p:sp>
        <p:nvSpPr>
          <p:cNvPr id="44" name="矩形 43"/>
          <p:cNvSpPr/>
          <p:nvPr/>
        </p:nvSpPr>
        <p:spPr>
          <a:xfrm>
            <a:off x="2204510" y="3470476"/>
            <a:ext cx="3084510"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itchFamily="34" charset="-122"/>
                <a:ea typeface="微软雅黑" pitchFamily="34" charset="-122"/>
              </a:rPr>
              <a:t>点击此处添加文本内容，如关键词、部分简单，如关键词、部分简单介绍等。</a:t>
            </a:r>
          </a:p>
        </p:txBody>
      </p:sp>
      <p:sp>
        <p:nvSpPr>
          <p:cNvPr id="45" name="矩形 44"/>
          <p:cNvSpPr/>
          <p:nvPr/>
        </p:nvSpPr>
        <p:spPr>
          <a:xfrm>
            <a:off x="2204510" y="4774268"/>
            <a:ext cx="3084510"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itchFamily="34" charset="-122"/>
                <a:ea typeface="微软雅黑" pitchFamily="34" charset="-122"/>
              </a:rPr>
              <a:t>点击此处添加文本内容，如关键词、部分简单，如关键词、部分简单介绍等。</a:t>
            </a:r>
          </a:p>
        </p:txBody>
      </p:sp>
      <p:sp>
        <p:nvSpPr>
          <p:cNvPr id="46" name="文本框 7"/>
          <p:cNvSpPr txBox="1"/>
          <p:nvPr/>
        </p:nvSpPr>
        <p:spPr>
          <a:xfrm>
            <a:off x="6604180" y="2928694"/>
            <a:ext cx="3368523" cy="523220"/>
          </a:xfrm>
          <a:prstGeom prst="rect">
            <a:avLst/>
          </a:prstGeom>
          <a:solidFill>
            <a:srgbClr val="F19276"/>
          </a:solidFill>
          <a:ln w="38100">
            <a:noFill/>
          </a:ln>
        </p:spPr>
        <p:txBody>
          <a:bodyPr wrap="square" rtlCol="0">
            <a:spAutoFit/>
          </a:bodyPr>
          <a:lstStyle/>
          <a:p>
            <a:r>
              <a:rPr kumimoji="1" lang="en-US" altLang="zh-CN" sz="2800" b="1" dirty="0">
                <a:solidFill>
                  <a:schemeClr val="bg1"/>
                </a:solidFill>
                <a:latin typeface="微软雅黑" pitchFamily="34" charset="-122"/>
                <a:ea typeface="微软雅黑" pitchFamily="34" charset="-122"/>
              </a:rPr>
              <a:t>THREE </a:t>
            </a:r>
            <a:r>
              <a:rPr kumimoji="1" lang="zh-CN" altLang="en-US" sz="2800" b="1" dirty="0">
                <a:solidFill>
                  <a:schemeClr val="bg1"/>
                </a:solidFill>
                <a:latin typeface="微软雅黑" pitchFamily="34" charset="-122"/>
                <a:ea typeface="微软雅黑" pitchFamily="34" charset="-122"/>
              </a:rPr>
              <a:t>加入标题</a:t>
            </a:r>
          </a:p>
        </p:txBody>
      </p:sp>
      <p:sp>
        <p:nvSpPr>
          <p:cNvPr id="47" name="文本框 8"/>
          <p:cNvSpPr txBox="1"/>
          <p:nvPr/>
        </p:nvSpPr>
        <p:spPr>
          <a:xfrm>
            <a:off x="6604180" y="4196381"/>
            <a:ext cx="3368523" cy="523220"/>
          </a:xfrm>
          <a:prstGeom prst="rect">
            <a:avLst/>
          </a:prstGeom>
          <a:solidFill>
            <a:srgbClr val="5AA77C"/>
          </a:solidFill>
          <a:ln w="38100">
            <a:noFill/>
          </a:ln>
        </p:spPr>
        <p:txBody>
          <a:bodyPr wrap="square" rtlCol="0">
            <a:spAutoFit/>
          </a:bodyPr>
          <a:lstStyle/>
          <a:p>
            <a:r>
              <a:rPr kumimoji="1" lang="en-US" altLang="zh-CN" sz="2800" b="1" dirty="0">
                <a:solidFill>
                  <a:schemeClr val="bg1"/>
                </a:solidFill>
                <a:latin typeface="微软雅黑" pitchFamily="34" charset="-122"/>
                <a:ea typeface="微软雅黑" pitchFamily="34" charset="-122"/>
              </a:rPr>
              <a:t>FOUR  </a:t>
            </a:r>
            <a:r>
              <a:rPr kumimoji="1" lang="zh-CN" altLang="en-US" sz="2800" b="1" dirty="0">
                <a:solidFill>
                  <a:schemeClr val="bg1"/>
                </a:solidFill>
                <a:latin typeface="微软雅黑" pitchFamily="34" charset="-122"/>
                <a:ea typeface="微软雅黑" pitchFamily="34" charset="-122"/>
              </a:rPr>
              <a:t>加入标题</a:t>
            </a:r>
          </a:p>
        </p:txBody>
      </p:sp>
      <p:sp>
        <p:nvSpPr>
          <p:cNvPr id="48" name="矩形 47"/>
          <p:cNvSpPr/>
          <p:nvPr/>
        </p:nvSpPr>
        <p:spPr>
          <a:xfrm>
            <a:off x="6604180" y="3439458"/>
            <a:ext cx="3323552"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itchFamily="34" charset="-122"/>
                <a:ea typeface="微软雅黑" pitchFamily="34" charset="-122"/>
              </a:rPr>
              <a:t>点击此处添加文本内容，如关键词、部分简单，如关键词、部分简单介绍等。</a:t>
            </a:r>
          </a:p>
        </p:txBody>
      </p:sp>
      <p:sp>
        <p:nvSpPr>
          <p:cNvPr id="49" name="矩形 48"/>
          <p:cNvSpPr/>
          <p:nvPr/>
        </p:nvSpPr>
        <p:spPr>
          <a:xfrm>
            <a:off x="6604180" y="4714222"/>
            <a:ext cx="3323552"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itchFamily="34" charset="-122"/>
                <a:ea typeface="微软雅黑" pitchFamily="34" charset="-122"/>
              </a:rPr>
              <a:t>点击此处添加文本内容，如关键词、部分简单，如关键词、部分简单介绍等。</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horizontal)">
                                      <p:cBhvr>
                                        <p:cTn id="7" dur="1000"/>
                                        <p:tgtEl>
                                          <p:spTgt spid="4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750"/>
                                        <p:tgtEl>
                                          <p:spTgt spid="41"/>
                                        </p:tgtEl>
                                      </p:cBhvr>
                                    </p:animEffect>
                                    <p:anim calcmode="lin" valueType="num">
                                      <p:cBhvr>
                                        <p:cTn id="12" dur="750" fill="hold"/>
                                        <p:tgtEl>
                                          <p:spTgt spid="41"/>
                                        </p:tgtEl>
                                        <p:attrNameLst>
                                          <p:attrName>ppt_x</p:attrName>
                                        </p:attrNameLst>
                                      </p:cBhvr>
                                      <p:tavLst>
                                        <p:tav tm="0">
                                          <p:val>
                                            <p:strVal val="#ppt_x"/>
                                          </p:val>
                                        </p:tav>
                                        <p:tav tm="100000">
                                          <p:val>
                                            <p:strVal val="#ppt_x"/>
                                          </p:val>
                                        </p:tav>
                                      </p:tavLst>
                                    </p:anim>
                                    <p:anim calcmode="lin" valueType="num">
                                      <p:cBhvr>
                                        <p:cTn id="13" dur="750" fill="hold"/>
                                        <p:tgtEl>
                                          <p:spTgt spid="41"/>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42" presetClass="entr" presetSubtype="0"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250"/>
                                        <p:tgtEl>
                                          <p:spTgt spid="42"/>
                                        </p:tgtEl>
                                      </p:cBhvr>
                                    </p:animEffect>
                                    <p:anim calcmode="lin" valueType="num">
                                      <p:cBhvr>
                                        <p:cTn id="18" dur="250" fill="hold"/>
                                        <p:tgtEl>
                                          <p:spTgt spid="42"/>
                                        </p:tgtEl>
                                        <p:attrNameLst>
                                          <p:attrName>ppt_x</p:attrName>
                                        </p:attrNameLst>
                                      </p:cBhvr>
                                      <p:tavLst>
                                        <p:tav tm="0">
                                          <p:val>
                                            <p:strVal val="#ppt_x"/>
                                          </p:val>
                                        </p:tav>
                                        <p:tav tm="100000">
                                          <p:val>
                                            <p:strVal val="#ppt_x"/>
                                          </p:val>
                                        </p:tav>
                                      </p:tavLst>
                                    </p:anim>
                                    <p:anim calcmode="lin" valueType="num">
                                      <p:cBhvr>
                                        <p:cTn id="19" dur="250" fill="hold"/>
                                        <p:tgtEl>
                                          <p:spTgt spid="4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250"/>
                                        <p:tgtEl>
                                          <p:spTgt spid="43"/>
                                        </p:tgtEl>
                                      </p:cBhvr>
                                    </p:animEffect>
                                    <p:anim calcmode="lin" valueType="num">
                                      <p:cBhvr>
                                        <p:cTn id="24" dur="250" fill="hold"/>
                                        <p:tgtEl>
                                          <p:spTgt spid="43"/>
                                        </p:tgtEl>
                                        <p:attrNameLst>
                                          <p:attrName>ppt_x</p:attrName>
                                        </p:attrNameLst>
                                      </p:cBhvr>
                                      <p:tavLst>
                                        <p:tav tm="0">
                                          <p:val>
                                            <p:strVal val="#ppt_x"/>
                                          </p:val>
                                        </p:tav>
                                        <p:tav tm="100000">
                                          <p:val>
                                            <p:strVal val="#ppt_x"/>
                                          </p:val>
                                        </p:tav>
                                      </p:tavLst>
                                    </p:anim>
                                    <p:anim calcmode="lin" valueType="num">
                                      <p:cBhvr>
                                        <p:cTn id="25" dur="250" fill="hold"/>
                                        <p:tgtEl>
                                          <p:spTgt spid="43"/>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42" presetClass="entr" presetSubtype="0" fill="hold" grpId="0"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250"/>
                                        <p:tgtEl>
                                          <p:spTgt spid="44"/>
                                        </p:tgtEl>
                                      </p:cBhvr>
                                    </p:animEffect>
                                    <p:anim calcmode="lin" valueType="num">
                                      <p:cBhvr>
                                        <p:cTn id="30" dur="250" fill="hold"/>
                                        <p:tgtEl>
                                          <p:spTgt spid="44"/>
                                        </p:tgtEl>
                                        <p:attrNameLst>
                                          <p:attrName>ppt_x</p:attrName>
                                        </p:attrNameLst>
                                      </p:cBhvr>
                                      <p:tavLst>
                                        <p:tav tm="0">
                                          <p:val>
                                            <p:strVal val="#ppt_x"/>
                                          </p:val>
                                        </p:tav>
                                        <p:tav tm="100000">
                                          <p:val>
                                            <p:strVal val="#ppt_x"/>
                                          </p:val>
                                        </p:tav>
                                      </p:tavLst>
                                    </p:anim>
                                    <p:anim calcmode="lin" valueType="num">
                                      <p:cBhvr>
                                        <p:cTn id="31" dur="250" fill="hold"/>
                                        <p:tgtEl>
                                          <p:spTgt spid="44"/>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250"/>
                                        <p:tgtEl>
                                          <p:spTgt spid="45"/>
                                        </p:tgtEl>
                                      </p:cBhvr>
                                    </p:animEffect>
                                    <p:anim calcmode="lin" valueType="num">
                                      <p:cBhvr>
                                        <p:cTn id="36" dur="250" fill="hold"/>
                                        <p:tgtEl>
                                          <p:spTgt spid="45"/>
                                        </p:tgtEl>
                                        <p:attrNameLst>
                                          <p:attrName>ppt_x</p:attrName>
                                        </p:attrNameLst>
                                      </p:cBhvr>
                                      <p:tavLst>
                                        <p:tav tm="0">
                                          <p:val>
                                            <p:strVal val="#ppt_x"/>
                                          </p:val>
                                        </p:tav>
                                        <p:tav tm="100000">
                                          <p:val>
                                            <p:strVal val="#ppt_x"/>
                                          </p:val>
                                        </p:tav>
                                      </p:tavLst>
                                    </p:anim>
                                    <p:anim calcmode="lin" valueType="num">
                                      <p:cBhvr>
                                        <p:cTn id="37" dur="250" fill="hold"/>
                                        <p:tgtEl>
                                          <p:spTgt spid="45"/>
                                        </p:tgtEl>
                                        <p:attrNameLst>
                                          <p:attrName>ppt_y</p:attrName>
                                        </p:attrNameLst>
                                      </p:cBhvr>
                                      <p:tavLst>
                                        <p:tav tm="0">
                                          <p:val>
                                            <p:strVal val="#ppt_y+.1"/>
                                          </p:val>
                                        </p:tav>
                                        <p:tav tm="100000">
                                          <p:val>
                                            <p:strVal val="#ppt_y"/>
                                          </p:val>
                                        </p:tav>
                                      </p:tavLst>
                                    </p:anim>
                                  </p:childTnLst>
                                </p:cTn>
                              </p:par>
                            </p:childTnLst>
                          </p:cTn>
                        </p:par>
                        <p:par>
                          <p:cTn id="38" fill="hold">
                            <p:stCondLst>
                              <p:cond delay="2750"/>
                            </p:stCondLst>
                            <p:childTnLst>
                              <p:par>
                                <p:cTn id="39" presetID="42" presetClass="entr" presetSubtype="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250"/>
                                        <p:tgtEl>
                                          <p:spTgt spid="46"/>
                                        </p:tgtEl>
                                      </p:cBhvr>
                                    </p:animEffect>
                                    <p:anim calcmode="lin" valueType="num">
                                      <p:cBhvr>
                                        <p:cTn id="42" dur="250" fill="hold"/>
                                        <p:tgtEl>
                                          <p:spTgt spid="46"/>
                                        </p:tgtEl>
                                        <p:attrNameLst>
                                          <p:attrName>ppt_x</p:attrName>
                                        </p:attrNameLst>
                                      </p:cBhvr>
                                      <p:tavLst>
                                        <p:tav tm="0">
                                          <p:val>
                                            <p:strVal val="#ppt_x"/>
                                          </p:val>
                                        </p:tav>
                                        <p:tav tm="100000">
                                          <p:val>
                                            <p:strVal val="#ppt_x"/>
                                          </p:val>
                                        </p:tav>
                                      </p:tavLst>
                                    </p:anim>
                                    <p:anim calcmode="lin" valueType="num">
                                      <p:cBhvr>
                                        <p:cTn id="43" dur="250" fill="hold"/>
                                        <p:tgtEl>
                                          <p:spTgt spid="46"/>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42" presetClass="entr" presetSubtype="0"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250"/>
                                        <p:tgtEl>
                                          <p:spTgt spid="47"/>
                                        </p:tgtEl>
                                      </p:cBhvr>
                                    </p:animEffect>
                                    <p:anim calcmode="lin" valueType="num">
                                      <p:cBhvr>
                                        <p:cTn id="48" dur="250" fill="hold"/>
                                        <p:tgtEl>
                                          <p:spTgt spid="47"/>
                                        </p:tgtEl>
                                        <p:attrNameLst>
                                          <p:attrName>ppt_x</p:attrName>
                                        </p:attrNameLst>
                                      </p:cBhvr>
                                      <p:tavLst>
                                        <p:tav tm="0">
                                          <p:val>
                                            <p:strVal val="#ppt_x"/>
                                          </p:val>
                                        </p:tav>
                                        <p:tav tm="100000">
                                          <p:val>
                                            <p:strVal val="#ppt_x"/>
                                          </p:val>
                                        </p:tav>
                                      </p:tavLst>
                                    </p:anim>
                                    <p:anim calcmode="lin" valueType="num">
                                      <p:cBhvr>
                                        <p:cTn id="49" dur="250" fill="hold"/>
                                        <p:tgtEl>
                                          <p:spTgt spid="47"/>
                                        </p:tgtEl>
                                        <p:attrNameLst>
                                          <p:attrName>ppt_y</p:attrName>
                                        </p:attrNameLst>
                                      </p:cBhvr>
                                      <p:tavLst>
                                        <p:tav tm="0">
                                          <p:val>
                                            <p:strVal val="#ppt_y+.1"/>
                                          </p:val>
                                        </p:tav>
                                        <p:tav tm="100000">
                                          <p:val>
                                            <p:strVal val="#ppt_y"/>
                                          </p:val>
                                        </p:tav>
                                      </p:tavLst>
                                    </p:anim>
                                  </p:childTnLst>
                                </p:cTn>
                              </p:par>
                            </p:childTnLst>
                          </p:cTn>
                        </p:par>
                        <p:par>
                          <p:cTn id="50" fill="hold">
                            <p:stCondLst>
                              <p:cond delay="3250"/>
                            </p:stCondLst>
                            <p:childTnLst>
                              <p:par>
                                <p:cTn id="51" presetID="42"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250"/>
                                        <p:tgtEl>
                                          <p:spTgt spid="48"/>
                                        </p:tgtEl>
                                      </p:cBhvr>
                                    </p:animEffect>
                                    <p:anim calcmode="lin" valueType="num">
                                      <p:cBhvr>
                                        <p:cTn id="54" dur="250" fill="hold"/>
                                        <p:tgtEl>
                                          <p:spTgt spid="48"/>
                                        </p:tgtEl>
                                        <p:attrNameLst>
                                          <p:attrName>ppt_x</p:attrName>
                                        </p:attrNameLst>
                                      </p:cBhvr>
                                      <p:tavLst>
                                        <p:tav tm="0">
                                          <p:val>
                                            <p:strVal val="#ppt_x"/>
                                          </p:val>
                                        </p:tav>
                                        <p:tav tm="100000">
                                          <p:val>
                                            <p:strVal val="#ppt_x"/>
                                          </p:val>
                                        </p:tav>
                                      </p:tavLst>
                                    </p:anim>
                                    <p:anim calcmode="lin" valueType="num">
                                      <p:cBhvr>
                                        <p:cTn id="55" dur="250" fill="hold"/>
                                        <p:tgtEl>
                                          <p:spTgt spid="48"/>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42" presetClass="entr" presetSubtype="0"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250"/>
                                        <p:tgtEl>
                                          <p:spTgt spid="49"/>
                                        </p:tgtEl>
                                      </p:cBhvr>
                                    </p:animEffect>
                                    <p:anim calcmode="lin" valueType="num">
                                      <p:cBhvr>
                                        <p:cTn id="60" dur="250" fill="hold"/>
                                        <p:tgtEl>
                                          <p:spTgt spid="49"/>
                                        </p:tgtEl>
                                        <p:attrNameLst>
                                          <p:attrName>ppt_x</p:attrName>
                                        </p:attrNameLst>
                                      </p:cBhvr>
                                      <p:tavLst>
                                        <p:tav tm="0">
                                          <p:val>
                                            <p:strVal val="#ppt_x"/>
                                          </p:val>
                                        </p:tav>
                                        <p:tav tm="100000">
                                          <p:val>
                                            <p:strVal val="#ppt_x"/>
                                          </p:val>
                                        </p:tav>
                                      </p:tavLst>
                                    </p:anim>
                                    <p:anim calcmode="lin" valueType="num">
                                      <p:cBhvr>
                                        <p:cTn id="61" dur="2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animBg="1"/>
      <p:bldP spid="43" grpId="0" animBg="1"/>
      <p:bldP spid="44" grpId="0"/>
      <p:bldP spid="45" grpId="0"/>
      <p:bldP spid="46" grpId="0" animBg="1"/>
      <p:bldP spid="47" grpId="0" animBg="1"/>
      <p:bldP spid="48" grpId="0"/>
      <p:bldP spid="4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8" name="梯形 7"/>
          <p:cNvSpPr/>
          <p:nvPr/>
        </p:nvSpPr>
        <p:spPr>
          <a:xfrm rot="10800000">
            <a:off x="3220101" y="2000250"/>
            <a:ext cx="1838034" cy="2710228"/>
          </a:xfrm>
          <a:prstGeom prst="trapezoid">
            <a:avLst>
              <a:gd name="adj" fmla="val 0"/>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800" b="1" dirty="0">
                <a:solidFill>
                  <a:schemeClr val="bg1"/>
                </a:solidFill>
                <a:latin typeface="微软雅黑" pitchFamily="34" charset="-122"/>
                <a:ea typeface="微软雅黑" pitchFamily="34" charset="-122"/>
              </a:rPr>
              <a:t>ONE</a:t>
            </a:r>
            <a:endParaRPr lang="zh-CN" altLang="en-US" sz="1400" b="1" dirty="0">
              <a:solidFill>
                <a:schemeClr val="bg1"/>
              </a:solidFill>
              <a:latin typeface="微软雅黑" pitchFamily="34" charset="-122"/>
              <a:ea typeface="微软雅黑" pitchFamily="34" charset="-122"/>
            </a:endParaRPr>
          </a:p>
        </p:txBody>
      </p:sp>
      <p:grpSp>
        <p:nvGrpSpPr>
          <p:cNvPr id="10" name="组合 9"/>
          <p:cNvGrpSpPr/>
          <p:nvPr/>
        </p:nvGrpSpPr>
        <p:grpSpPr>
          <a:xfrm>
            <a:off x="5511828" y="3028643"/>
            <a:ext cx="4148497" cy="1681835"/>
            <a:chOff x="4738331" y="2671104"/>
            <a:chExt cx="5283122" cy="2141822"/>
          </a:xfrm>
        </p:grpSpPr>
        <p:sp>
          <p:nvSpPr>
            <p:cNvPr id="11" name="矩形 10"/>
            <p:cNvSpPr/>
            <p:nvPr/>
          </p:nvSpPr>
          <p:spPr>
            <a:xfrm>
              <a:off x="4738331" y="2671104"/>
              <a:ext cx="3370806" cy="1058277"/>
            </a:xfrm>
            <a:prstGeom prst="rect">
              <a:avLst/>
            </a:prstGeom>
          </p:spPr>
          <p:txBody>
            <a:bodyPr wrap="none">
              <a:spAutoFit/>
            </a:bodyPr>
            <a:lstStyle/>
            <a:p>
              <a:r>
                <a:rPr kumimoji="1" lang="zh-CN" altLang="en-US" sz="4800" b="1" dirty="0">
                  <a:solidFill>
                    <a:srgbClr val="5AA77C"/>
                  </a:solidFill>
                  <a:latin typeface="微软雅黑" pitchFamily="34" charset="-122"/>
                  <a:ea typeface="微软雅黑" pitchFamily="34" charset="-122"/>
                </a:rPr>
                <a:t>加入标题</a:t>
              </a:r>
            </a:p>
          </p:txBody>
        </p:sp>
        <p:sp>
          <p:nvSpPr>
            <p:cNvPr id="12" name="矩形 11"/>
            <p:cNvSpPr/>
            <p:nvPr/>
          </p:nvSpPr>
          <p:spPr>
            <a:xfrm>
              <a:off x="4748965" y="3676503"/>
              <a:ext cx="527248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anim calcmode="lin" valueType="num">
                                      <p:cBhvr>
                                        <p:cTn id="17" dur="500" fill="hold"/>
                                        <p:tgtEl>
                                          <p:spTgt spid="9"/>
                                        </p:tgtEl>
                                        <p:attrNameLst>
                                          <p:attrName>ppt_x</p:attrName>
                                        </p:attrNameLst>
                                      </p:cBhvr>
                                      <p:tavLst>
                                        <p:tav tm="0">
                                          <p:val>
                                            <p:strVal val="#ppt_x"/>
                                          </p:val>
                                        </p:tav>
                                        <p:tav tm="100000">
                                          <p:val>
                                            <p:strVal val="#ppt_x"/>
                                          </p:val>
                                        </p:tav>
                                      </p:tavLst>
                                    </p:anim>
                                    <p:anim calcmode="lin" valueType="num">
                                      <p:cBhvr>
                                        <p:cTn id="18" dur="5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6" name="Group 58"/>
          <p:cNvGrpSpPr/>
          <p:nvPr/>
        </p:nvGrpSpPr>
        <p:grpSpPr>
          <a:xfrm rot="5400000">
            <a:off x="9392011" y="1337245"/>
            <a:ext cx="887882" cy="2031327"/>
            <a:chOff x="9732617" y="1645467"/>
            <a:chExt cx="887882" cy="2031327"/>
          </a:xfrm>
        </p:grpSpPr>
        <p:sp>
          <p:nvSpPr>
            <p:cNvPr id="7" name="TextBox 59"/>
            <p:cNvSpPr txBox="1"/>
            <p:nvPr/>
          </p:nvSpPr>
          <p:spPr>
            <a:xfrm rot="16200000" flipH="1">
              <a:off x="8901620" y="2476464"/>
              <a:ext cx="2031325"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输入你的文字信息</a:t>
              </a:r>
              <a:endParaRPr lang="id-ID" b="1" dirty="0">
                <a:solidFill>
                  <a:prstClr val="white">
                    <a:lumMod val="50000"/>
                  </a:prstClr>
                </a:solidFill>
                <a:latin typeface="微软雅黑" pitchFamily="34" charset="-122"/>
                <a:ea typeface="微软雅黑" pitchFamily="34" charset="-122"/>
              </a:endParaRPr>
            </a:p>
          </p:txBody>
        </p:sp>
        <p:sp>
          <p:nvSpPr>
            <p:cNvPr id="8" name="TextBox 60"/>
            <p:cNvSpPr txBox="1"/>
            <p:nvPr/>
          </p:nvSpPr>
          <p:spPr>
            <a:xfrm rot="16200000" flipH="1">
              <a:off x="9340920" y="2397216"/>
              <a:ext cx="2005159"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9" name="Group 61"/>
          <p:cNvGrpSpPr/>
          <p:nvPr/>
        </p:nvGrpSpPr>
        <p:grpSpPr>
          <a:xfrm>
            <a:off x="8806772" y="4960269"/>
            <a:ext cx="2018669" cy="887884"/>
            <a:chOff x="1656326" y="1378811"/>
            <a:chExt cx="2018669" cy="887884"/>
          </a:xfrm>
        </p:grpSpPr>
        <p:sp>
          <p:nvSpPr>
            <p:cNvPr id="10" name="TextBox 62"/>
            <p:cNvSpPr txBox="1"/>
            <p:nvPr/>
          </p:nvSpPr>
          <p:spPr>
            <a:xfrm flipH="1">
              <a:off x="1656327" y="1378811"/>
              <a:ext cx="1569660"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输入文字信息</a:t>
              </a:r>
              <a:endParaRPr lang="id-ID" b="1" dirty="0">
                <a:solidFill>
                  <a:prstClr val="white">
                    <a:lumMod val="50000"/>
                  </a:prstClr>
                </a:solidFill>
                <a:latin typeface="微软雅黑" pitchFamily="34" charset="-122"/>
                <a:ea typeface="微软雅黑" pitchFamily="34" charset="-122"/>
              </a:endParaRPr>
            </a:p>
          </p:txBody>
        </p:sp>
        <p:sp>
          <p:nvSpPr>
            <p:cNvPr id="12" name="TextBox 63"/>
            <p:cNvSpPr txBox="1"/>
            <p:nvPr/>
          </p:nvSpPr>
          <p:spPr>
            <a:xfrm flipH="1">
              <a:off x="1656326" y="1712697"/>
              <a:ext cx="2018669"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3" name="Group 64"/>
          <p:cNvGrpSpPr/>
          <p:nvPr/>
        </p:nvGrpSpPr>
        <p:grpSpPr>
          <a:xfrm>
            <a:off x="8846413" y="3890209"/>
            <a:ext cx="2087115" cy="887884"/>
            <a:chOff x="3438888" y="2429535"/>
            <a:chExt cx="2087115" cy="887884"/>
          </a:xfrm>
        </p:grpSpPr>
        <p:sp>
          <p:nvSpPr>
            <p:cNvPr id="14" name="TextBox 65"/>
            <p:cNvSpPr txBox="1"/>
            <p:nvPr/>
          </p:nvSpPr>
          <p:spPr>
            <a:xfrm flipH="1">
              <a:off x="3438888" y="2429535"/>
              <a:ext cx="1107996"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文字信息</a:t>
              </a:r>
              <a:endParaRPr lang="id-ID" b="1" dirty="0">
                <a:solidFill>
                  <a:prstClr val="white">
                    <a:lumMod val="50000"/>
                  </a:prstClr>
                </a:solidFill>
                <a:latin typeface="微软雅黑" pitchFamily="34" charset="-122"/>
                <a:ea typeface="微软雅黑" pitchFamily="34" charset="-122"/>
              </a:endParaRPr>
            </a:p>
          </p:txBody>
        </p:sp>
        <p:sp>
          <p:nvSpPr>
            <p:cNvPr id="15" name="TextBox 66"/>
            <p:cNvSpPr txBox="1"/>
            <p:nvPr/>
          </p:nvSpPr>
          <p:spPr>
            <a:xfrm flipH="1">
              <a:off x="3438888" y="2763421"/>
              <a:ext cx="2087115"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6" name="Group 67"/>
          <p:cNvGrpSpPr/>
          <p:nvPr/>
        </p:nvGrpSpPr>
        <p:grpSpPr>
          <a:xfrm>
            <a:off x="8805879" y="2935716"/>
            <a:ext cx="2033071" cy="887884"/>
            <a:chOff x="5226279" y="3434268"/>
            <a:chExt cx="2033072" cy="887884"/>
          </a:xfrm>
        </p:grpSpPr>
        <p:sp>
          <p:nvSpPr>
            <p:cNvPr id="17" name="TextBox 68"/>
            <p:cNvSpPr txBox="1"/>
            <p:nvPr/>
          </p:nvSpPr>
          <p:spPr>
            <a:xfrm flipH="1">
              <a:off x="5226280" y="3434268"/>
              <a:ext cx="1569661"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a:t>
              </a:r>
              <a:endParaRPr lang="id-ID" b="1" dirty="0">
                <a:solidFill>
                  <a:prstClr val="white">
                    <a:lumMod val="50000"/>
                  </a:prstClr>
                </a:solidFill>
                <a:latin typeface="微软雅黑" pitchFamily="34" charset="-122"/>
                <a:ea typeface="微软雅黑" pitchFamily="34" charset="-122"/>
              </a:endParaRPr>
            </a:p>
          </p:txBody>
        </p:sp>
        <p:sp>
          <p:nvSpPr>
            <p:cNvPr id="18" name="TextBox 69"/>
            <p:cNvSpPr txBox="1"/>
            <p:nvPr/>
          </p:nvSpPr>
          <p:spPr>
            <a:xfrm flipH="1">
              <a:off x="5226279" y="3768154"/>
              <a:ext cx="2033072"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9" name="Group 70"/>
          <p:cNvGrpSpPr/>
          <p:nvPr/>
        </p:nvGrpSpPr>
        <p:grpSpPr>
          <a:xfrm>
            <a:off x="8186231" y="2108870"/>
            <a:ext cx="549355" cy="619997"/>
            <a:chOff x="3175" y="3175"/>
            <a:chExt cx="2320925" cy="2619375"/>
          </a:xfrm>
          <a:solidFill>
            <a:srgbClr val="5AA77C"/>
          </a:solidFill>
        </p:grpSpPr>
        <p:sp>
          <p:nvSpPr>
            <p:cNvPr id="20" name="Freeform 5"/>
            <p:cNvSpPr>
              <a:spLocks noEditPoints="1"/>
            </p:cNvSpPr>
            <p:nvPr/>
          </p:nvSpPr>
          <p:spPr bwMode="auto">
            <a:xfrm>
              <a:off x="168275" y="3175"/>
              <a:ext cx="1990725" cy="1990725"/>
            </a:xfrm>
            <a:custGeom>
              <a:avLst/>
              <a:gdLst>
                <a:gd name="T0" fmla="*/ 264 w 528"/>
                <a:gd name="T1" fmla="*/ 528 h 528"/>
                <a:gd name="T2" fmla="*/ 528 w 528"/>
                <a:gd name="T3" fmla="*/ 264 h 528"/>
                <a:gd name="T4" fmla="*/ 264 w 528"/>
                <a:gd name="T5" fmla="*/ 0 h 528"/>
                <a:gd name="T6" fmla="*/ 0 w 528"/>
                <a:gd name="T7" fmla="*/ 264 h 528"/>
                <a:gd name="T8" fmla="*/ 264 w 528"/>
                <a:gd name="T9" fmla="*/ 528 h 528"/>
                <a:gd name="T10" fmla="*/ 264 w 528"/>
                <a:gd name="T11" fmla="*/ 484 h 528"/>
                <a:gd name="T12" fmla="*/ 71 w 528"/>
                <a:gd name="T13" fmla="*/ 370 h 528"/>
                <a:gd name="T14" fmla="*/ 73 w 528"/>
                <a:gd name="T15" fmla="*/ 369 h 528"/>
                <a:gd name="T16" fmla="*/ 92 w 528"/>
                <a:gd name="T17" fmla="*/ 352 h 528"/>
                <a:gd name="T18" fmla="*/ 104 w 528"/>
                <a:gd name="T19" fmla="*/ 312 h 528"/>
                <a:gd name="T20" fmla="*/ 304 w 528"/>
                <a:gd name="T21" fmla="*/ 385 h 528"/>
                <a:gd name="T22" fmla="*/ 321 w 528"/>
                <a:gd name="T23" fmla="*/ 385 h 528"/>
                <a:gd name="T24" fmla="*/ 461 w 528"/>
                <a:gd name="T25" fmla="*/ 361 h 528"/>
                <a:gd name="T26" fmla="*/ 264 w 528"/>
                <a:gd name="T27" fmla="*/ 484 h 528"/>
                <a:gd name="T28" fmla="*/ 264 w 528"/>
                <a:gd name="T29" fmla="*/ 44 h 528"/>
                <a:gd name="T30" fmla="*/ 484 w 528"/>
                <a:gd name="T31" fmla="*/ 264 h 528"/>
                <a:gd name="T32" fmla="*/ 472 w 528"/>
                <a:gd name="T33" fmla="*/ 334 h 528"/>
                <a:gd name="T34" fmla="*/ 305 w 528"/>
                <a:gd name="T35" fmla="*/ 363 h 528"/>
                <a:gd name="T36" fmla="*/ 107 w 528"/>
                <a:gd name="T37" fmla="*/ 283 h 528"/>
                <a:gd name="T38" fmla="*/ 95 w 528"/>
                <a:gd name="T39" fmla="*/ 279 h 528"/>
                <a:gd name="T40" fmla="*/ 87 w 528"/>
                <a:gd name="T41" fmla="*/ 287 h 528"/>
                <a:gd name="T42" fmla="*/ 72 w 528"/>
                <a:gd name="T43" fmla="*/ 343 h 528"/>
                <a:gd name="T44" fmla="*/ 67 w 528"/>
                <a:gd name="T45" fmla="*/ 348 h 528"/>
                <a:gd name="T46" fmla="*/ 60 w 528"/>
                <a:gd name="T47" fmla="*/ 347 h 528"/>
                <a:gd name="T48" fmla="*/ 44 w 528"/>
                <a:gd name="T49" fmla="*/ 264 h 528"/>
                <a:gd name="T50" fmla="*/ 264 w 528"/>
                <a:gd name="T51" fmla="*/ 44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8" h="528">
                  <a:moveTo>
                    <a:pt x="264" y="528"/>
                  </a:moveTo>
                  <a:cubicBezTo>
                    <a:pt x="410" y="528"/>
                    <a:pt x="528" y="410"/>
                    <a:pt x="528" y="264"/>
                  </a:cubicBezTo>
                  <a:cubicBezTo>
                    <a:pt x="528" y="118"/>
                    <a:pt x="410" y="0"/>
                    <a:pt x="264" y="0"/>
                  </a:cubicBezTo>
                  <a:cubicBezTo>
                    <a:pt x="118" y="0"/>
                    <a:pt x="0" y="118"/>
                    <a:pt x="0" y="264"/>
                  </a:cubicBezTo>
                  <a:cubicBezTo>
                    <a:pt x="0" y="410"/>
                    <a:pt x="118" y="528"/>
                    <a:pt x="264" y="528"/>
                  </a:cubicBezTo>
                  <a:close/>
                  <a:moveTo>
                    <a:pt x="264" y="484"/>
                  </a:moveTo>
                  <a:cubicBezTo>
                    <a:pt x="181" y="484"/>
                    <a:pt x="108" y="438"/>
                    <a:pt x="71" y="370"/>
                  </a:cubicBezTo>
                  <a:cubicBezTo>
                    <a:pt x="72" y="369"/>
                    <a:pt x="72" y="369"/>
                    <a:pt x="73" y="369"/>
                  </a:cubicBezTo>
                  <a:cubicBezTo>
                    <a:pt x="79" y="367"/>
                    <a:pt x="87" y="363"/>
                    <a:pt x="92" y="352"/>
                  </a:cubicBezTo>
                  <a:cubicBezTo>
                    <a:pt x="97" y="340"/>
                    <a:pt x="101" y="324"/>
                    <a:pt x="104" y="312"/>
                  </a:cubicBezTo>
                  <a:cubicBezTo>
                    <a:pt x="130" y="335"/>
                    <a:pt x="191" y="377"/>
                    <a:pt x="304" y="385"/>
                  </a:cubicBezTo>
                  <a:cubicBezTo>
                    <a:pt x="309" y="385"/>
                    <a:pt x="315" y="385"/>
                    <a:pt x="321" y="385"/>
                  </a:cubicBezTo>
                  <a:cubicBezTo>
                    <a:pt x="371" y="385"/>
                    <a:pt x="426" y="372"/>
                    <a:pt x="461" y="361"/>
                  </a:cubicBezTo>
                  <a:cubicBezTo>
                    <a:pt x="425" y="434"/>
                    <a:pt x="350" y="484"/>
                    <a:pt x="264" y="484"/>
                  </a:cubicBezTo>
                  <a:close/>
                  <a:moveTo>
                    <a:pt x="264" y="44"/>
                  </a:moveTo>
                  <a:cubicBezTo>
                    <a:pt x="385" y="44"/>
                    <a:pt x="484" y="143"/>
                    <a:pt x="484" y="264"/>
                  </a:cubicBezTo>
                  <a:cubicBezTo>
                    <a:pt x="484" y="289"/>
                    <a:pt x="480" y="312"/>
                    <a:pt x="472" y="334"/>
                  </a:cubicBezTo>
                  <a:cubicBezTo>
                    <a:pt x="438" y="345"/>
                    <a:pt x="364" y="367"/>
                    <a:pt x="305" y="363"/>
                  </a:cubicBezTo>
                  <a:cubicBezTo>
                    <a:pt x="161" y="352"/>
                    <a:pt x="107" y="283"/>
                    <a:pt x="107" y="283"/>
                  </a:cubicBezTo>
                  <a:cubicBezTo>
                    <a:pt x="104" y="279"/>
                    <a:pt x="99" y="278"/>
                    <a:pt x="95" y="279"/>
                  </a:cubicBezTo>
                  <a:cubicBezTo>
                    <a:pt x="91" y="280"/>
                    <a:pt x="88" y="283"/>
                    <a:pt x="87" y="287"/>
                  </a:cubicBezTo>
                  <a:cubicBezTo>
                    <a:pt x="87" y="288"/>
                    <a:pt x="81" y="323"/>
                    <a:pt x="72" y="343"/>
                  </a:cubicBezTo>
                  <a:cubicBezTo>
                    <a:pt x="70" y="347"/>
                    <a:pt x="68" y="348"/>
                    <a:pt x="67" y="348"/>
                  </a:cubicBezTo>
                  <a:cubicBezTo>
                    <a:pt x="65" y="348"/>
                    <a:pt x="63" y="348"/>
                    <a:pt x="60" y="347"/>
                  </a:cubicBezTo>
                  <a:cubicBezTo>
                    <a:pt x="50" y="322"/>
                    <a:pt x="44" y="294"/>
                    <a:pt x="44" y="264"/>
                  </a:cubicBezTo>
                  <a:cubicBezTo>
                    <a:pt x="44" y="143"/>
                    <a:pt x="142" y="44"/>
                    <a:pt x="264"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1" name="Freeform 6"/>
            <p:cNvSpPr>
              <a:spLocks/>
            </p:cNvSpPr>
            <p:nvPr/>
          </p:nvSpPr>
          <p:spPr bwMode="auto">
            <a:xfrm>
              <a:off x="3175" y="1698625"/>
              <a:ext cx="2320925" cy="923925"/>
            </a:xfrm>
            <a:custGeom>
              <a:avLst/>
              <a:gdLst>
                <a:gd name="T0" fmla="*/ 541 w 616"/>
                <a:gd name="T1" fmla="*/ 7 h 245"/>
                <a:gd name="T2" fmla="*/ 510 w 616"/>
                <a:gd name="T3" fmla="*/ 12 h 245"/>
                <a:gd name="T4" fmla="*/ 515 w 616"/>
                <a:gd name="T5" fmla="*/ 43 h 245"/>
                <a:gd name="T6" fmla="*/ 572 w 616"/>
                <a:gd name="T7" fmla="*/ 113 h 245"/>
                <a:gd name="T8" fmla="*/ 308 w 616"/>
                <a:gd name="T9" fmla="*/ 201 h 245"/>
                <a:gd name="T10" fmla="*/ 44 w 616"/>
                <a:gd name="T11" fmla="*/ 113 h 245"/>
                <a:gd name="T12" fmla="*/ 101 w 616"/>
                <a:gd name="T13" fmla="*/ 43 h 245"/>
                <a:gd name="T14" fmla="*/ 105 w 616"/>
                <a:gd name="T15" fmla="*/ 12 h 245"/>
                <a:gd name="T16" fmla="*/ 75 w 616"/>
                <a:gd name="T17" fmla="*/ 7 h 245"/>
                <a:gd name="T18" fmla="*/ 0 w 616"/>
                <a:gd name="T19" fmla="*/ 113 h 245"/>
                <a:gd name="T20" fmla="*/ 308 w 616"/>
                <a:gd name="T21" fmla="*/ 245 h 245"/>
                <a:gd name="T22" fmla="*/ 616 w 616"/>
                <a:gd name="T23" fmla="*/ 113 h 245"/>
                <a:gd name="T24" fmla="*/ 541 w 616"/>
                <a:gd name="T25" fmla="*/ 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6" h="245">
                  <a:moveTo>
                    <a:pt x="541" y="7"/>
                  </a:moveTo>
                  <a:cubicBezTo>
                    <a:pt x="531" y="0"/>
                    <a:pt x="517" y="2"/>
                    <a:pt x="510" y="12"/>
                  </a:cubicBezTo>
                  <a:cubicBezTo>
                    <a:pt x="503" y="22"/>
                    <a:pt x="505" y="36"/>
                    <a:pt x="515" y="43"/>
                  </a:cubicBezTo>
                  <a:cubicBezTo>
                    <a:pt x="555" y="72"/>
                    <a:pt x="572" y="88"/>
                    <a:pt x="572" y="113"/>
                  </a:cubicBezTo>
                  <a:cubicBezTo>
                    <a:pt x="572" y="177"/>
                    <a:pt x="498" y="201"/>
                    <a:pt x="308" y="201"/>
                  </a:cubicBezTo>
                  <a:cubicBezTo>
                    <a:pt x="118" y="201"/>
                    <a:pt x="44" y="177"/>
                    <a:pt x="44" y="113"/>
                  </a:cubicBezTo>
                  <a:cubicBezTo>
                    <a:pt x="44" y="88"/>
                    <a:pt x="60" y="72"/>
                    <a:pt x="101" y="43"/>
                  </a:cubicBezTo>
                  <a:cubicBezTo>
                    <a:pt x="110" y="36"/>
                    <a:pt x="113" y="22"/>
                    <a:pt x="105" y="12"/>
                  </a:cubicBezTo>
                  <a:cubicBezTo>
                    <a:pt x="98" y="2"/>
                    <a:pt x="85" y="0"/>
                    <a:pt x="75" y="7"/>
                  </a:cubicBezTo>
                  <a:cubicBezTo>
                    <a:pt x="40" y="33"/>
                    <a:pt x="0" y="62"/>
                    <a:pt x="0" y="113"/>
                  </a:cubicBezTo>
                  <a:cubicBezTo>
                    <a:pt x="0" y="235"/>
                    <a:pt x="159" y="245"/>
                    <a:pt x="308" y="245"/>
                  </a:cubicBezTo>
                  <a:cubicBezTo>
                    <a:pt x="457" y="245"/>
                    <a:pt x="616" y="235"/>
                    <a:pt x="616" y="113"/>
                  </a:cubicBezTo>
                  <a:cubicBezTo>
                    <a:pt x="616" y="62"/>
                    <a:pt x="576" y="33"/>
                    <a:pt x="5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sp>
        <p:nvSpPr>
          <p:cNvPr id="22" name="Freeform 10"/>
          <p:cNvSpPr>
            <a:spLocks noEditPoints="1"/>
          </p:cNvSpPr>
          <p:nvPr/>
        </p:nvSpPr>
        <p:spPr bwMode="auto">
          <a:xfrm>
            <a:off x="8019352" y="3108789"/>
            <a:ext cx="652201" cy="499688"/>
          </a:xfrm>
          <a:custGeom>
            <a:avLst/>
            <a:gdLst>
              <a:gd name="T0" fmla="*/ 633 w 718"/>
              <a:gd name="T1" fmla="*/ 0 h 549"/>
              <a:gd name="T2" fmla="*/ 549 w 718"/>
              <a:gd name="T3" fmla="*/ 84 h 549"/>
              <a:gd name="T4" fmla="*/ 578 w 718"/>
              <a:gd name="T5" fmla="*/ 148 h 549"/>
              <a:gd name="T6" fmla="*/ 475 w 718"/>
              <a:gd name="T7" fmla="*/ 302 h 549"/>
              <a:gd name="T8" fmla="*/ 443 w 718"/>
              <a:gd name="T9" fmla="*/ 296 h 549"/>
              <a:gd name="T10" fmla="*/ 369 w 718"/>
              <a:gd name="T11" fmla="*/ 340 h 549"/>
              <a:gd name="T12" fmla="*/ 310 w 718"/>
              <a:gd name="T13" fmla="*/ 305 h 549"/>
              <a:gd name="T14" fmla="*/ 316 w 718"/>
              <a:gd name="T15" fmla="*/ 275 h 549"/>
              <a:gd name="T16" fmla="*/ 232 w 718"/>
              <a:gd name="T17" fmla="*/ 190 h 549"/>
              <a:gd name="T18" fmla="*/ 147 w 718"/>
              <a:gd name="T19" fmla="*/ 275 h 549"/>
              <a:gd name="T20" fmla="*/ 176 w 718"/>
              <a:gd name="T21" fmla="*/ 338 h 549"/>
              <a:gd name="T22" fmla="*/ 133 w 718"/>
              <a:gd name="T23" fmla="*/ 396 h 549"/>
              <a:gd name="T24" fmla="*/ 84 w 718"/>
              <a:gd name="T25" fmla="*/ 380 h 549"/>
              <a:gd name="T26" fmla="*/ 0 w 718"/>
              <a:gd name="T27" fmla="*/ 465 h 549"/>
              <a:gd name="T28" fmla="*/ 84 w 718"/>
              <a:gd name="T29" fmla="*/ 549 h 549"/>
              <a:gd name="T30" fmla="*/ 168 w 718"/>
              <a:gd name="T31" fmla="*/ 465 h 549"/>
              <a:gd name="T32" fmla="*/ 148 w 718"/>
              <a:gd name="T33" fmla="*/ 411 h 549"/>
              <a:gd name="T34" fmla="*/ 194 w 718"/>
              <a:gd name="T35" fmla="*/ 350 h 549"/>
              <a:gd name="T36" fmla="*/ 232 w 718"/>
              <a:gd name="T37" fmla="*/ 359 h 549"/>
              <a:gd name="T38" fmla="*/ 300 w 718"/>
              <a:gd name="T39" fmla="*/ 324 h 549"/>
              <a:gd name="T40" fmla="*/ 361 w 718"/>
              <a:gd name="T41" fmla="*/ 360 h 549"/>
              <a:gd name="T42" fmla="*/ 359 w 718"/>
              <a:gd name="T43" fmla="*/ 380 h 549"/>
              <a:gd name="T44" fmla="*/ 443 w 718"/>
              <a:gd name="T45" fmla="*/ 465 h 549"/>
              <a:gd name="T46" fmla="*/ 528 w 718"/>
              <a:gd name="T47" fmla="*/ 380 h 549"/>
              <a:gd name="T48" fmla="*/ 494 w 718"/>
              <a:gd name="T49" fmla="*/ 313 h 549"/>
              <a:gd name="T50" fmla="*/ 596 w 718"/>
              <a:gd name="T51" fmla="*/ 160 h 549"/>
              <a:gd name="T52" fmla="*/ 633 w 718"/>
              <a:gd name="T53" fmla="*/ 169 h 549"/>
              <a:gd name="T54" fmla="*/ 718 w 718"/>
              <a:gd name="T55" fmla="*/ 84 h 549"/>
              <a:gd name="T56" fmla="*/ 633 w 718"/>
              <a:gd name="T57" fmla="*/ 0 h 549"/>
              <a:gd name="T58" fmla="*/ 84 w 718"/>
              <a:gd name="T59" fmla="*/ 507 h 549"/>
              <a:gd name="T60" fmla="*/ 42 w 718"/>
              <a:gd name="T61" fmla="*/ 465 h 549"/>
              <a:gd name="T62" fmla="*/ 84 w 718"/>
              <a:gd name="T63" fmla="*/ 422 h 549"/>
              <a:gd name="T64" fmla="*/ 126 w 718"/>
              <a:gd name="T65" fmla="*/ 465 h 549"/>
              <a:gd name="T66" fmla="*/ 84 w 718"/>
              <a:gd name="T67" fmla="*/ 507 h 549"/>
              <a:gd name="T68" fmla="*/ 232 w 718"/>
              <a:gd name="T69" fmla="*/ 317 h 549"/>
              <a:gd name="T70" fmla="*/ 190 w 718"/>
              <a:gd name="T71" fmla="*/ 275 h 549"/>
              <a:gd name="T72" fmla="*/ 232 w 718"/>
              <a:gd name="T73" fmla="*/ 233 h 549"/>
              <a:gd name="T74" fmla="*/ 274 w 718"/>
              <a:gd name="T75" fmla="*/ 275 h 549"/>
              <a:gd name="T76" fmla="*/ 232 w 718"/>
              <a:gd name="T77" fmla="*/ 317 h 549"/>
              <a:gd name="T78" fmla="*/ 443 w 718"/>
              <a:gd name="T79" fmla="*/ 422 h 549"/>
              <a:gd name="T80" fmla="*/ 401 w 718"/>
              <a:gd name="T81" fmla="*/ 380 h 549"/>
              <a:gd name="T82" fmla="*/ 443 w 718"/>
              <a:gd name="T83" fmla="*/ 338 h 549"/>
              <a:gd name="T84" fmla="*/ 486 w 718"/>
              <a:gd name="T85" fmla="*/ 380 h 549"/>
              <a:gd name="T86" fmla="*/ 443 w 718"/>
              <a:gd name="T87" fmla="*/ 422 h 549"/>
              <a:gd name="T88" fmla="*/ 633 w 718"/>
              <a:gd name="T89" fmla="*/ 127 h 549"/>
              <a:gd name="T90" fmla="*/ 591 w 718"/>
              <a:gd name="T91" fmla="*/ 84 h 549"/>
              <a:gd name="T92" fmla="*/ 633 w 718"/>
              <a:gd name="T93" fmla="*/ 42 h 549"/>
              <a:gd name="T94" fmla="*/ 675 w 718"/>
              <a:gd name="T95" fmla="*/ 84 h 549"/>
              <a:gd name="T96" fmla="*/ 633 w 718"/>
              <a:gd name="T97" fmla="*/ 12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8" h="549">
                <a:moveTo>
                  <a:pt x="633" y="0"/>
                </a:moveTo>
                <a:cubicBezTo>
                  <a:pt x="587" y="0"/>
                  <a:pt x="549" y="38"/>
                  <a:pt x="549" y="84"/>
                </a:cubicBezTo>
                <a:cubicBezTo>
                  <a:pt x="549" y="110"/>
                  <a:pt x="561" y="132"/>
                  <a:pt x="578" y="148"/>
                </a:cubicBezTo>
                <a:cubicBezTo>
                  <a:pt x="475" y="302"/>
                  <a:pt x="475" y="302"/>
                  <a:pt x="475" y="302"/>
                </a:cubicBezTo>
                <a:cubicBezTo>
                  <a:pt x="466" y="298"/>
                  <a:pt x="455" y="296"/>
                  <a:pt x="443" y="296"/>
                </a:cubicBezTo>
                <a:cubicBezTo>
                  <a:pt x="411" y="296"/>
                  <a:pt x="383" y="314"/>
                  <a:pt x="369" y="340"/>
                </a:cubicBezTo>
                <a:cubicBezTo>
                  <a:pt x="310" y="305"/>
                  <a:pt x="310" y="305"/>
                  <a:pt x="310" y="305"/>
                </a:cubicBezTo>
                <a:cubicBezTo>
                  <a:pt x="314" y="296"/>
                  <a:pt x="316" y="285"/>
                  <a:pt x="316" y="275"/>
                </a:cubicBezTo>
                <a:cubicBezTo>
                  <a:pt x="316" y="228"/>
                  <a:pt x="278" y="190"/>
                  <a:pt x="232" y="190"/>
                </a:cubicBezTo>
                <a:cubicBezTo>
                  <a:pt x="185" y="190"/>
                  <a:pt x="147" y="228"/>
                  <a:pt x="147" y="275"/>
                </a:cubicBezTo>
                <a:cubicBezTo>
                  <a:pt x="147" y="300"/>
                  <a:pt x="159" y="322"/>
                  <a:pt x="176" y="338"/>
                </a:cubicBezTo>
                <a:cubicBezTo>
                  <a:pt x="133" y="396"/>
                  <a:pt x="133" y="396"/>
                  <a:pt x="133" y="396"/>
                </a:cubicBezTo>
                <a:cubicBezTo>
                  <a:pt x="119" y="386"/>
                  <a:pt x="102" y="380"/>
                  <a:pt x="84" y="380"/>
                </a:cubicBezTo>
                <a:cubicBezTo>
                  <a:pt x="38" y="380"/>
                  <a:pt x="0" y="418"/>
                  <a:pt x="0" y="465"/>
                </a:cubicBezTo>
                <a:cubicBezTo>
                  <a:pt x="0" y="511"/>
                  <a:pt x="38" y="549"/>
                  <a:pt x="84" y="549"/>
                </a:cubicBezTo>
                <a:cubicBezTo>
                  <a:pt x="130" y="549"/>
                  <a:pt x="168" y="511"/>
                  <a:pt x="168" y="465"/>
                </a:cubicBezTo>
                <a:cubicBezTo>
                  <a:pt x="168" y="444"/>
                  <a:pt x="160" y="425"/>
                  <a:pt x="148" y="411"/>
                </a:cubicBezTo>
                <a:cubicBezTo>
                  <a:pt x="194" y="350"/>
                  <a:pt x="194" y="350"/>
                  <a:pt x="194" y="350"/>
                </a:cubicBezTo>
                <a:cubicBezTo>
                  <a:pt x="205" y="355"/>
                  <a:pt x="218" y="359"/>
                  <a:pt x="232" y="359"/>
                </a:cubicBezTo>
                <a:cubicBezTo>
                  <a:pt x="260" y="359"/>
                  <a:pt x="285" y="345"/>
                  <a:pt x="300" y="324"/>
                </a:cubicBezTo>
                <a:cubicBezTo>
                  <a:pt x="361" y="360"/>
                  <a:pt x="361" y="360"/>
                  <a:pt x="361" y="360"/>
                </a:cubicBezTo>
                <a:cubicBezTo>
                  <a:pt x="360" y="367"/>
                  <a:pt x="359" y="373"/>
                  <a:pt x="359" y="380"/>
                </a:cubicBezTo>
                <a:cubicBezTo>
                  <a:pt x="359" y="427"/>
                  <a:pt x="397" y="465"/>
                  <a:pt x="443" y="465"/>
                </a:cubicBezTo>
                <a:cubicBezTo>
                  <a:pt x="490" y="465"/>
                  <a:pt x="528" y="427"/>
                  <a:pt x="528" y="380"/>
                </a:cubicBezTo>
                <a:cubicBezTo>
                  <a:pt x="528" y="352"/>
                  <a:pt x="514" y="328"/>
                  <a:pt x="494" y="313"/>
                </a:cubicBezTo>
                <a:cubicBezTo>
                  <a:pt x="596" y="160"/>
                  <a:pt x="596" y="160"/>
                  <a:pt x="596" y="160"/>
                </a:cubicBezTo>
                <a:cubicBezTo>
                  <a:pt x="607" y="165"/>
                  <a:pt x="620" y="169"/>
                  <a:pt x="633" y="169"/>
                </a:cubicBezTo>
                <a:cubicBezTo>
                  <a:pt x="680" y="169"/>
                  <a:pt x="718" y="131"/>
                  <a:pt x="718" y="84"/>
                </a:cubicBezTo>
                <a:cubicBezTo>
                  <a:pt x="718" y="38"/>
                  <a:pt x="680" y="0"/>
                  <a:pt x="633" y="0"/>
                </a:cubicBezTo>
                <a:close/>
                <a:moveTo>
                  <a:pt x="84" y="507"/>
                </a:moveTo>
                <a:cubicBezTo>
                  <a:pt x="61" y="507"/>
                  <a:pt x="42" y="488"/>
                  <a:pt x="42" y="465"/>
                </a:cubicBezTo>
                <a:cubicBezTo>
                  <a:pt x="42" y="441"/>
                  <a:pt x="61" y="422"/>
                  <a:pt x="84" y="422"/>
                </a:cubicBezTo>
                <a:cubicBezTo>
                  <a:pt x="107" y="422"/>
                  <a:pt x="126" y="441"/>
                  <a:pt x="126" y="465"/>
                </a:cubicBezTo>
                <a:cubicBezTo>
                  <a:pt x="126" y="488"/>
                  <a:pt x="107" y="507"/>
                  <a:pt x="84" y="507"/>
                </a:cubicBezTo>
                <a:close/>
                <a:moveTo>
                  <a:pt x="232" y="317"/>
                </a:moveTo>
                <a:cubicBezTo>
                  <a:pt x="209" y="317"/>
                  <a:pt x="190" y="298"/>
                  <a:pt x="190" y="275"/>
                </a:cubicBezTo>
                <a:cubicBezTo>
                  <a:pt x="190" y="251"/>
                  <a:pt x="209" y="233"/>
                  <a:pt x="232" y="233"/>
                </a:cubicBezTo>
                <a:cubicBezTo>
                  <a:pt x="255" y="233"/>
                  <a:pt x="274" y="251"/>
                  <a:pt x="274" y="275"/>
                </a:cubicBezTo>
                <a:cubicBezTo>
                  <a:pt x="274" y="298"/>
                  <a:pt x="255" y="317"/>
                  <a:pt x="232" y="317"/>
                </a:cubicBezTo>
                <a:close/>
                <a:moveTo>
                  <a:pt x="443" y="422"/>
                </a:moveTo>
                <a:cubicBezTo>
                  <a:pt x="420" y="422"/>
                  <a:pt x="401" y="403"/>
                  <a:pt x="401" y="380"/>
                </a:cubicBezTo>
                <a:cubicBezTo>
                  <a:pt x="401" y="357"/>
                  <a:pt x="420" y="338"/>
                  <a:pt x="443" y="338"/>
                </a:cubicBezTo>
                <a:cubicBezTo>
                  <a:pt x="467" y="338"/>
                  <a:pt x="486" y="357"/>
                  <a:pt x="486" y="380"/>
                </a:cubicBezTo>
                <a:cubicBezTo>
                  <a:pt x="486" y="403"/>
                  <a:pt x="467" y="422"/>
                  <a:pt x="443" y="422"/>
                </a:cubicBezTo>
                <a:close/>
                <a:moveTo>
                  <a:pt x="633" y="127"/>
                </a:moveTo>
                <a:cubicBezTo>
                  <a:pt x="610" y="127"/>
                  <a:pt x="591" y="108"/>
                  <a:pt x="591" y="84"/>
                </a:cubicBezTo>
                <a:cubicBezTo>
                  <a:pt x="591" y="61"/>
                  <a:pt x="610" y="42"/>
                  <a:pt x="633" y="42"/>
                </a:cubicBezTo>
                <a:cubicBezTo>
                  <a:pt x="657" y="42"/>
                  <a:pt x="675" y="61"/>
                  <a:pt x="675" y="84"/>
                </a:cubicBezTo>
                <a:cubicBezTo>
                  <a:pt x="675" y="108"/>
                  <a:pt x="657" y="127"/>
                  <a:pt x="633" y="127"/>
                </a:cubicBezTo>
                <a:close/>
              </a:path>
            </a:pathLst>
          </a:custGeom>
          <a:solidFill>
            <a:srgbClr val="F19276"/>
          </a:solidFill>
          <a:ln>
            <a:noFill/>
          </a:ln>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nvGrpSpPr>
          <p:cNvPr id="23" name="Group 74"/>
          <p:cNvGrpSpPr/>
          <p:nvPr/>
        </p:nvGrpSpPr>
        <p:grpSpPr>
          <a:xfrm>
            <a:off x="8103755" y="4068869"/>
            <a:ext cx="670536" cy="536573"/>
            <a:chOff x="6069013" y="-1522413"/>
            <a:chExt cx="4465637" cy="3573463"/>
          </a:xfrm>
          <a:solidFill>
            <a:srgbClr val="5AA77C"/>
          </a:solidFill>
        </p:grpSpPr>
        <p:sp>
          <p:nvSpPr>
            <p:cNvPr id="24" name="Freeform 14"/>
            <p:cNvSpPr>
              <a:spLocks/>
            </p:cNvSpPr>
            <p:nvPr/>
          </p:nvSpPr>
          <p:spPr bwMode="auto">
            <a:xfrm>
              <a:off x="6069013" y="-1522413"/>
              <a:ext cx="4465637" cy="2979738"/>
            </a:xfrm>
            <a:custGeom>
              <a:avLst/>
              <a:gdLst>
                <a:gd name="T0" fmla="*/ 869 w 1188"/>
                <a:gd name="T1" fmla="*/ 792 h 792"/>
                <a:gd name="T2" fmla="*/ 830 w 1188"/>
                <a:gd name="T3" fmla="*/ 753 h 792"/>
                <a:gd name="T4" fmla="*/ 869 w 1188"/>
                <a:gd name="T5" fmla="*/ 713 h 792"/>
                <a:gd name="T6" fmla="*/ 949 w 1188"/>
                <a:gd name="T7" fmla="*/ 713 h 792"/>
                <a:gd name="T8" fmla="*/ 953 w 1188"/>
                <a:gd name="T9" fmla="*/ 713 h 792"/>
                <a:gd name="T10" fmla="*/ 955 w 1188"/>
                <a:gd name="T11" fmla="*/ 713 h 792"/>
                <a:gd name="T12" fmla="*/ 1109 w 1188"/>
                <a:gd name="T13" fmla="*/ 555 h 792"/>
                <a:gd name="T14" fmla="*/ 951 w 1188"/>
                <a:gd name="T15" fmla="*/ 396 h 792"/>
                <a:gd name="T16" fmla="*/ 915 w 1188"/>
                <a:gd name="T17" fmla="*/ 401 h 792"/>
                <a:gd name="T18" fmla="*/ 879 w 1188"/>
                <a:gd name="T19" fmla="*/ 391 h 792"/>
                <a:gd name="T20" fmla="*/ 867 w 1188"/>
                <a:gd name="T21" fmla="*/ 356 h 792"/>
                <a:gd name="T22" fmla="*/ 871 w 1188"/>
                <a:gd name="T23" fmla="*/ 317 h 792"/>
                <a:gd name="T24" fmla="*/ 634 w 1188"/>
                <a:gd name="T25" fmla="*/ 79 h 792"/>
                <a:gd name="T26" fmla="*/ 398 w 1188"/>
                <a:gd name="T27" fmla="*/ 296 h 792"/>
                <a:gd name="T28" fmla="*/ 380 w 1188"/>
                <a:gd name="T29" fmla="*/ 326 h 792"/>
                <a:gd name="T30" fmla="*/ 345 w 1188"/>
                <a:gd name="T31" fmla="*/ 330 h 792"/>
                <a:gd name="T32" fmla="*/ 277 w 1188"/>
                <a:gd name="T33" fmla="*/ 317 h 792"/>
                <a:gd name="T34" fmla="*/ 79 w 1188"/>
                <a:gd name="T35" fmla="*/ 515 h 792"/>
                <a:gd name="T36" fmla="*/ 272 w 1188"/>
                <a:gd name="T37" fmla="*/ 713 h 792"/>
                <a:gd name="T38" fmla="*/ 275 w 1188"/>
                <a:gd name="T39" fmla="*/ 713 h 792"/>
                <a:gd name="T40" fmla="*/ 295 w 1188"/>
                <a:gd name="T41" fmla="*/ 713 h 792"/>
                <a:gd name="T42" fmla="*/ 358 w 1188"/>
                <a:gd name="T43" fmla="*/ 713 h 792"/>
                <a:gd name="T44" fmla="*/ 398 w 1188"/>
                <a:gd name="T45" fmla="*/ 753 h 792"/>
                <a:gd name="T46" fmla="*/ 358 w 1188"/>
                <a:gd name="T47" fmla="*/ 792 h 792"/>
                <a:gd name="T48" fmla="*/ 282 w 1188"/>
                <a:gd name="T49" fmla="*/ 792 h 792"/>
                <a:gd name="T50" fmla="*/ 277 w 1188"/>
                <a:gd name="T51" fmla="*/ 792 h 792"/>
                <a:gd name="T52" fmla="*/ 0 w 1188"/>
                <a:gd name="T53" fmla="*/ 515 h 792"/>
                <a:gd name="T54" fmla="*/ 277 w 1188"/>
                <a:gd name="T55" fmla="*/ 238 h 792"/>
                <a:gd name="T56" fmla="*/ 327 w 1188"/>
                <a:gd name="T57" fmla="*/ 242 h 792"/>
                <a:gd name="T58" fmla="*/ 634 w 1188"/>
                <a:gd name="T59" fmla="*/ 0 h 792"/>
                <a:gd name="T60" fmla="*/ 950 w 1188"/>
                <a:gd name="T61" fmla="*/ 317 h 792"/>
                <a:gd name="T62" fmla="*/ 950 w 1188"/>
                <a:gd name="T63" fmla="*/ 317 h 792"/>
                <a:gd name="T64" fmla="*/ 951 w 1188"/>
                <a:gd name="T65" fmla="*/ 317 h 792"/>
                <a:gd name="T66" fmla="*/ 1188 w 1188"/>
                <a:gd name="T67" fmla="*/ 555 h 792"/>
                <a:gd name="T68" fmla="*/ 951 w 1188"/>
                <a:gd name="T69" fmla="*/ 792 h 792"/>
                <a:gd name="T70" fmla="*/ 946 w 1188"/>
                <a:gd name="T71" fmla="*/ 792 h 792"/>
                <a:gd name="T72" fmla="*/ 869 w 1188"/>
                <a:gd name="T73"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8" h="792">
                  <a:moveTo>
                    <a:pt x="869" y="792"/>
                  </a:moveTo>
                  <a:cubicBezTo>
                    <a:pt x="847" y="792"/>
                    <a:pt x="830" y="775"/>
                    <a:pt x="830" y="753"/>
                  </a:cubicBezTo>
                  <a:cubicBezTo>
                    <a:pt x="830" y="731"/>
                    <a:pt x="847" y="713"/>
                    <a:pt x="869" y="713"/>
                  </a:cubicBezTo>
                  <a:cubicBezTo>
                    <a:pt x="949" y="713"/>
                    <a:pt x="949" y="713"/>
                    <a:pt x="949" y="713"/>
                  </a:cubicBezTo>
                  <a:cubicBezTo>
                    <a:pt x="950" y="713"/>
                    <a:pt x="952" y="713"/>
                    <a:pt x="953" y="713"/>
                  </a:cubicBezTo>
                  <a:cubicBezTo>
                    <a:pt x="954" y="713"/>
                    <a:pt x="955" y="713"/>
                    <a:pt x="955" y="713"/>
                  </a:cubicBezTo>
                  <a:cubicBezTo>
                    <a:pt x="1041" y="710"/>
                    <a:pt x="1109" y="640"/>
                    <a:pt x="1109" y="555"/>
                  </a:cubicBezTo>
                  <a:cubicBezTo>
                    <a:pt x="1109" y="467"/>
                    <a:pt x="1038" y="396"/>
                    <a:pt x="951" y="396"/>
                  </a:cubicBezTo>
                  <a:cubicBezTo>
                    <a:pt x="940" y="396"/>
                    <a:pt x="928" y="398"/>
                    <a:pt x="915" y="401"/>
                  </a:cubicBezTo>
                  <a:cubicBezTo>
                    <a:pt x="902" y="404"/>
                    <a:pt x="889" y="400"/>
                    <a:pt x="879" y="391"/>
                  </a:cubicBezTo>
                  <a:cubicBezTo>
                    <a:pt x="870" y="382"/>
                    <a:pt x="865" y="369"/>
                    <a:pt x="867" y="356"/>
                  </a:cubicBezTo>
                  <a:cubicBezTo>
                    <a:pt x="869" y="343"/>
                    <a:pt x="871" y="330"/>
                    <a:pt x="871" y="317"/>
                  </a:cubicBezTo>
                  <a:cubicBezTo>
                    <a:pt x="871" y="186"/>
                    <a:pt x="765" y="79"/>
                    <a:pt x="634" y="79"/>
                  </a:cubicBezTo>
                  <a:cubicBezTo>
                    <a:pt x="510" y="79"/>
                    <a:pt x="409" y="172"/>
                    <a:pt x="398" y="296"/>
                  </a:cubicBezTo>
                  <a:cubicBezTo>
                    <a:pt x="397" y="308"/>
                    <a:pt x="390" y="319"/>
                    <a:pt x="380" y="326"/>
                  </a:cubicBezTo>
                  <a:cubicBezTo>
                    <a:pt x="370" y="332"/>
                    <a:pt x="357" y="334"/>
                    <a:pt x="345" y="330"/>
                  </a:cubicBezTo>
                  <a:cubicBezTo>
                    <a:pt x="322" y="321"/>
                    <a:pt x="300" y="317"/>
                    <a:pt x="277" y="317"/>
                  </a:cubicBezTo>
                  <a:cubicBezTo>
                    <a:pt x="168" y="317"/>
                    <a:pt x="79" y="406"/>
                    <a:pt x="79" y="515"/>
                  </a:cubicBezTo>
                  <a:cubicBezTo>
                    <a:pt x="79" y="623"/>
                    <a:pt x="165" y="710"/>
                    <a:pt x="272" y="713"/>
                  </a:cubicBezTo>
                  <a:cubicBezTo>
                    <a:pt x="273" y="713"/>
                    <a:pt x="274" y="713"/>
                    <a:pt x="275" y="713"/>
                  </a:cubicBezTo>
                  <a:cubicBezTo>
                    <a:pt x="295" y="713"/>
                    <a:pt x="295" y="713"/>
                    <a:pt x="295" y="713"/>
                  </a:cubicBezTo>
                  <a:cubicBezTo>
                    <a:pt x="358" y="713"/>
                    <a:pt x="358" y="713"/>
                    <a:pt x="358" y="713"/>
                  </a:cubicBezTo>
                  <a:cubicBezTo>
                    <a:pt x="380" y="713"/>
                    <a:pt x="398" y="731"/>
                    <a:pt x="398" y="753"/>
                  </a:cubicBezTo>
                  <a:cubicBezTo>
                    <a:pt x="398" y="775"/>
                    <a:pt x="380" y="792"/>
                    <a:pt x="358" y="792"/>
                  </a:cubicBezTo>
                  <a:cubicBezTo>
                    <a:pt x="282" y="792"/>
                    <a:pt x="282" y="792"/>
                    <a:pt x="282" y="792"/>
                  </a:cubicBezTo>
                  <a:cubicBezTo>
                    <a:pt x="281" y="792"/>
                    <a:pt x="279" y="792"/>
                    <a:pt x="277" y="792"/>
                  </a:cubicBezTo>
                  <a:cubicBezTo>
                    <a:pt x="124" y="792"/>
                    <a:pt x="0" y="668"/>
                    <a:pt x="0" y="515"/>
                  </a:cubicBezTo>
                  <a:cubicBezTo>
                    <a:pt x="0" y="362"/>
                    <a:pt x="124" y="238"/>
                    <a:pt x="277" y="238"/>
                  </a:cubicBezTo>
                  <a:cubicBezTo>
                    <a:pt x="294" y="238"/>
                    <a:pt x="310" y="239"/>
                    <a:pt x="327" y="242"/>
                  </a:cubicBezTo>
                  <a:cubicBezTo>
                    <a:pt x="360" y="101"/>
                    <a:pt x="485" y="0"/>
                    <a:pt x="634" y="0"/>
                  </a:cubicBezTo>
                  <a:cubicBezTo>
                    <a:pt x="808" y="0"/>
                    <a:pt x="950" y="142"/>
                    <a:pt x="950" y="317"/>
                  </a:cubicBezTo>
                  <a:cubicBezTo>
                    <a:pt x="950" y="317"/>
                    <a:pt x="950" y="317"/>
                    <a:pt x="950" y="317"/>
                  </a:cubicBezTo>
                  <a:cubicBezTo>
                    <a:pt x="951" y="317"/>
                    <a:pt x="951" y="317"/>
                    <a:pt x="951" y="317"/>
                  </a:cubicBezTo>
                  <a:cubicBezTo>
                    <a:pt x="1082" y="317"/>
                    <a:pt x="1188" y="424"/>
                    <a:pt x="1188" y="555"/>
                  </a:cubicBezTo>
                  <a:cubicBezTo>
                    <a:pt x="1188" y="686"/>
                    <a:pt x="1082" y="792"/>
                    <a:pt x="951" y="792"/>
                  </a:cubicBezTo>
                  <a:cubicBezTo>
                    <a:pt x="949" y="792"/>
                    <a:pt x="947" y="792"/>
                    <a:pt x="946" y="792"/>
                  </a:cubicBezTo>
                  <a:lnTo>
                    <a:pt x="869" y="7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5" name="Freeform 15"/>
            <p:cNvSpPr>
              <a:spLocks/>
            </p:cNvSpPr>
            <p:nvPr/>
          </p:nvSpPr>
          <p:spPr bwMode="auto">
            <a:xfrm>
              <a:off x="7707313" y="-479425"/>
              <a:ext cx="1484312" cy="2530475"/>
            </a:xfrm>
            <a:custGeom>
              <a:avLst/>
              <a:gdLst>
                <a:gd name="T0" fmla="*/ 935 w 935"/>
                <a:gd name="T1" fmla="*/ 656 h 1594"/>
                <a:gd name="T2" fmla="*/ 561 w 935"/>
                <a:gd name="T3" fmla="*/ 656 h 1594"/>
                <a:gd name="T4" fmla="*/ 561 w 935"/>
                <a:gd name="T5" fmla="*/ 0 h 1594"/>
                <a:gd name="T6" fmla="*/ 0 w 935"/>
                <a:gd name="T7" fmla="*/ 940 h 1594"/>
                <a:gd name="T8" fmla="*/ 374 w 935"/>
                <a:gd name="T9" fmla="*/ 940 h 1594"/>
                <a:gd name="T10" fmla="*/ 374 w 935"/>
                <a:gd name="T11" fmla="*/ 1594 h 1594"/>
                <a:gd name="T12" fmla="*/ 935 w 935"/>
                <a:gd name="T13" fmla="*/ 656 h 1594"/>
              </a:gdLst>
              <a:ahLst/>
              <a:cxnLst>
                <a:cxn ang="0">
                  <a:pos x="T0" y="T1"/>
                </a:cxn>
                <a:cxn ang="0">
                  <a:pos x="T2" y="T3"/>
                </a:cxn>
                <a:cxn ang="0">
                  <a:pos x="T4" y="T5"/>
                </a:cxn>
                <a:cxn ang="0">
                  <a:pos x="T6" y="T7"/>
                </a:cxn>
                <a:cxn ang="0">
                  <a:pos x="T8" y="T9"/>
                </a:cxn>
                <a:cxn ang="0">
                  <a:pos x="T10" y="T11"/>
                </a:cxn>
                <a:cxn ang="0">
                  <a:pos x="T12" y="T13"/>
                </a:cxn>
              </a:cxnLst>
              <a:rect l="0" t="0" r="r" b="b"/>
              <a:pathLst>
                <a:path w="935" h="1594">
                  <a:moveTo>
                    <a:pt x="935" y="656"/>
                  </a:moveTo>
                  <a:lnTo>
                    <a:pt x="561" y="656"/>
                  </a:lnTo>
                  <a:lnTo>
                    <a:pt x="561" y="0"/>
                  </a:lnTo>
                  <a:lnTo>
                    <a:pt x="0" y="940"/>
                  </a:lnTo>
                  <a:lnTo>
                    <a:pt x="374" y="940"/>
                  </a:lnTo>
                  <a:lnTo>
                    <a:pt x="374" y="1594"/>
                  </a:lnTo>
                  <a:lnTo>
                    <a:pt x="935" y="6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grpSp>
        <p:nvGrpSpPr>
          <p:cNvPr id="26" name="Group 77"/>
          <p:cNvGrpSpPr/>
          <p:nvPr/>
        </p:nvGrpSpPr>
        <p:grpSpPr>
          <a:xfrm>
            <a:off x="8122203" y="5084141"/>
            <a:ext cx="631893" cy="631893"/>
            <a:chOff x="1928427" y="-1529876"/>
            <a:chExt cx="1960563" cy="1960563"/>
          </a:xfrm>
          <a:solidFill>
            <a:srgbClr val="F19276"/>
          </a:solidFill>
        </p:grpSpPr>
        <p:sp>
          <p:nvSpPr>
            <p:cNvPr id="27" name="Freeform 19"/>
            <p:cNvSpPr>
              <a:spLocks noEditPoints="1"/>
            </p:cNvSpPr>
            <p:nvPr/>
          </p:nvSpPr>
          <p:spPr bwMode="auto">
            <a:xfrm>
              <a:off x="3200014" y="-256700"/>
              <a:ext cx="265113" cy="260350"/>
            </a:xfrm>
            <a:custGeom>
              <a:avLst/>
              <a:gdLst>
                <a:gd name="T0" fmla="*/ 78 w 156"/>
                <a:gd name="T1" fmla="*/ 0 h 154"/>
                <a:gd name="T2" fmla="*/ 0 w 156"/>
                <a:gd name="T3" fmla="*/ 77 h 154"/>
                <a:gd name="T4" fmla="*/ 78 w 156"/>
                <a:gd name="T5" fmla="*/ 154 h 154"/>
                <a:gd name="T6" fmla="*/ 156 w 156"/>
                <a:gd name="T7" fmla="*/ 77 h 154"/>
                <a:gd name="T8" fmla="*/ 78 w 156"/>
                <a:gd name="T9" fmla="*/ 0 h 154"/>
                <a:gd name="T10" fmla="*/ 78 w 156"/>
                <a:gd name="T11" fmla="*/ 116 h 154"/>
                <a:gd name="T12" fmla="*/ 39 w 156"/>
                <a:gd name="T13" fmla="*/ 77 h 154"/>
                <a:gd name="T14" fmla="*/ 78 w 156"/>
                <a:gd name="T15" fmla="*/ 39 h 154"/>
                <a:gd name="T16" fmla="*/ 117 w 156"/>
                <a:gd name="T17" fmla="*/ 77 h 154"/>
                <a:gd name="T18" fmla="*/ 78 w 156"/>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4">
                  <a:moveTo>
                    <a:pt x="78" y="0"/>
                  </a:moveTo>
                  <a:cubicBezTo>
                    <a:pt x="35" y="0"/>
                    <a:pt x="0" y="35"/>
                    <a:pt x="0" y="77"/>
                  </a:cubicBezTo>
                  <a:cubicBezTo>
                    <a:pt x="0" y="120"/>
                    <a:pt x="35" y="154"/>
                    <a:pt x="78" y="154"/>
                  </a:cubicBezTo>
                  <a:cubicBezTo>
                    <a:pt x="121" y="154"/>
                    <a:pt x="156" y="120"/>
                    <a:pt x="156" y="77"/>
                  </a:cubicBezTo>
                  <a:cubicBezTo>
                    <a:pt x="156"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8" name="Freeform 20"/>
            <p:cNvSpPr>
              <a:spLocks noEditPoints="1"/>
            </p:cNvSpPr>
            <p:nvPr/>
          </p:nvSpPr>
          <p:spPr bwMode="auto">
            <a:xfrm>
              <a:off x="2350702" y="-256700"/>
              <a:ext cx="263525" cy="260350"/>
            </a:xfrm>
            <a:custGeom>
              <a:avLst/>
              <a:gdLst>
                <a:gd name="T0" fmla="*/ 78 w 155"/>
                <a:gd name="T1" fmla="*/ 0 h 154"/>
                <a:gd name="T2" fmla="*/ 0 w 155"/>
                <a:gd name="T3" fmla="*/ 77 h 154"/>
                <a:gd name="T4" fmla="*/ 78 w 155"/>
                <a:gd name="T5" fmla="*/ 154 h 154"/>
                <a:gd name="T6" fmla="*/ 155 w 155"/>
                <a:gd name="T7" fmla="*/ 77 h 154"/>
                <a:gd name="T8" fmla="*/ 78 w 155"/>
                <a:gd name="T9" fmla="*/ 0 h 154"/>
                <a:gd name="T10" fmla="*/ 78 w 155"/>
                <a:gd name="T11" fmla="*/ 116 h 154"/>
                <a:gd name="T12" fmla="*/ 39 w 155"/>
                <a:gd name="T13" fmla="*/ 77 h 154"/>
                <a:gd name="T14" fmla="*/ 78 w 155"/>
                <a:gd name="T15" fmla="*/ 39 h 154"/>
                <a:gd name="T16" fmla="*/ 117 w 155"/>
                <a:gd name="T17" fmla="*/ 77 h 154"/>
                <a:gd name="T18" fmla="*/ 78 w 155"/>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54">
                  <a:moveTo>
                    <a:pt x="78" y="0"/>
                  </a:moveTo>
                  <a:cubicBezTo>
                    <a:pt x="35" y="0"/>
                    <a:pt x="0" y="35"/>
                    <a:pt x="0" y="77"/>
                  </a:cubicBezTo>
                  <a:cubicBezTo>
                    <a:pt x="0" y="120"/>
                    <a:pt x="35" y="154"/>
                    <a:pt x="78" y="154"/>
                  </a:cubicBezTo>
                  <a:cubicBezTo>
                    <a:pt x="121" y="154"/>
                    <a:pt x="155" y="120"/>
                    <a:pt x="155" y="77"/>
                  </a:cubicBezTo>
                  <a:cubicBezTo>
                    <a:pt x="155"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9" name="Freeform 21"/>
            <p:cNvSpPr>
              <a:spLocks/>
            </p:cNvSpPr>
            <p:nvPr/>
          </p:nvSpPr>
          <p:spPr bwMode="auto">
            <a:xfrm>
              <a:off x="2711064" y="-288450"/>
              <a:ext cx="393700" cy="65088"/>
            </a:xfrm>
            <a:custGeom>
              <a:avLst/>
              <a:gdLst>
                <a:gd name="T0" fmla="*/ 213 w 232"/>
                <a:gd name="T1" fmla="*/ 0 h 38"/>
                <a:gd name="T2" fmla="*/ 20 w 232"/>
                <a:gd name="T3" fmla="*/ 0 h 38"/>
                <a:gd name="T4" fmla="*/ 0 w 232"/>
                <a:gd name="T5" fmla="*/ 19 h 38"/>
                <a:gd name="T6" fmla="*/ 20 w 232"/>
                <a:gd name="T7" fmla="*/ 38 h 38"/>
                <a:gd name="T8" fmla="*/ 213 w 232"/>
                <a:gd name="T9" fmla="*/ 38 h 38"/>
                <a:gd name="T10" fmla="*/ 232 w 232"/>
                <a:gd name="T11" fmla="*/ 19 h 38"/>
                <a:gd name="T12" fmla="*/ 213 w 232"/>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32" h="38">
                  <a:moveTo>
                    <a:pt x="213" y="0"/>
                  </a:moveTo>
                  <a:cubicBezTo>
                    <a:pt x="20" y="0"/>
                    <a:pt x="20" y="0"/>
                    <a:pt x="20" y="0"/>
                  </a:cubicBezTo>
                  <a:cubicBezTo>
                    <a:pt x="9" y="0"/>
                    <a:pt x="0" y="8"/>
                    <a:pt x="0" y="19"/>
                  </a:cubicBezTo>
                  <a:cubicBezTo>
                    <a:pt x="0" y="30"/>
                    <a:pt x="9" y="38"/>
                    <a:pt x="20" y="38"/>
                  </a:cubicBezTo>
                  <a:cubicBezTo>
                    <a:pt x="213" y="38"/>
                    <a:pt x="213" y="38"/>
                    <a:pt x="213" y="38"/>
                  </a:cubicBezTo>
                  <a:cubicBezTo>
                    <a:pt x="223" y="38"/>
                    <a:pt x="232" y="30"/>
                    <a:pt x="232" y="19"/>
                  </a:cubicBezTo>
                  <a:cubicBezTo>
                    <a:pt x="232" y="8"/>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0" name="Freeform 22"/>
            <p:cNvSpPr>
              <a:spLocks/>
            </p:cNvSpPr>
            <p:nvPr/>
          </p:nvSpPr>
          <p:spPr bwMode="auto">
            <a:xfrm>
              <a:off x="2711064" y="-158275"/>
              <a:ext cx="393700" cy="66675"/>
            </a:xfrm>
            <a:custGeom>
              <a:avLst/>
              <a:gdLst>
                <a:gd name="T0" fmla="*/ 213 w 232"/>
                <a:gd name="T1" fmla="*/ 0 h 39"/>
                <a:gd name="T2" fmla="*/ 20 w 232"/>
                <a:gd name="T3" fmla="*/ 0 h 39"/>
                <a:gd name="T4" fmla="*/ 0 w 232"/>
                <a:gd name="T5" fmla="*/ 19 h 39"/>
                <a:gd name="T6" fmla="*/ 20 w 232"/>
                <a:gd name="T7" fmla="*/ 39 h 39"/>
                <a:gd name="T8" fmla="*/ 213 w 232"/>
                <a:gd name="T9" fmla="*/ 39 h 39"/>
                <a:gd name="T10" fmla="*/ 232 w 232"/>
                <a:gd name="T11" fmla="*/ 19 h 39"/>
                <a:gd name="T12" fmla="*/ 213 w 232"/>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32" h="39">
                  <a:moveTo>
                    <a:pt x="213" y="0"/>
                  </a:moveTo>
                  <a:cubicBezTo>
                    <a:pt x="20" y="0"/>
                    <a:pt x="20" y="0"/>
                    <a:pt x="20" y="0"/>
                  </a:cubicBezTo>
                  <a:cubicBezTo>
                    <a:pt x="9" y="0"/>
                    <a:pt x="0" y="9"/>
                    <a:pt x="0" y="19"/>
                  </a:cubicBezTo>
                  <a:cubicBezTo>
                    <a:pt x="0" y="30"/>
                    <a:pt x="9" y="39"/>
                    <a:pt x="20" y="39"/>
                  </a:cubicBezTo>
                  <a:cubicBezTo>
                    <a:pt x="213" y="39"/>
                    <a:pt x="213" y="39"/>
                    <a:pt x="213" y="39"/>
                  </a:cubicBezTo>
                  <a:cubicBezTo>
                    <a:pt x="223" y="39"/>
                    <a:pt x="232" y="30"/>
                    <a:pt x="232" y="19"/>
                  </a:cubicBezTo>
                  <a:cubicBezTo>
                    <a:pt x="232" y="9"/>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1" name="Freeform 23"/>
            <p:cNvSpPr>
              <a:spLocks/>
            </p:cNvSpPr>
            <p:nvPr/>
          </p:nvSpPr>
          <p:spPr bwMode="auto">
            <a:xfrm>
              <a:off x="2418964" y="-842488"/>
              <a:ext cx="260350" cy="260350"/>
            </a:xfrm>
            <a:custGeom>
              <a:avLst/>
              <a:gdLst>
                <a:gd name="T0" fmla="*/ 135 w 154"/>
                <a:gd name="T1" fmla="*/ 0 h 154"/>
                <a:gd name="T2" fmla="*/ 0 w 154"/>
                <a:gd name="T3" fmla="*/ 135 h 154"/>
                <a:gd name="T4" fmla="*/ 19 w 154"/>
                <a:gd name="T5" fmla="*/ 154 h 154"/>
                <a:gd name="T6" fmla="*/ 38 w 154"/>
                <a:gd name="T7" fmla="*/ 135 h 154"/>
                <a:gd name="T8" fmla="*/ 135 w 154"/>
                <a:gd name="T9" fmla="*/ 38 h 154"/>
                <a:gd name="T10" fmla="*/ 154 w 154"/>
                <a:gd name="T11" fmla="*/ 19 h 154"/>
                <a:gd name="T12" fmla="*/ 135 w 154"/>
                <a:gd name="T13" fmla="*/ 0 h 154"/>
              </a:gdLst>
              <a:ahLst/>
              <a:cxnLst>
                <a:cxn ang="0">
                  <a:pos x="T0" y="T1"/>
                </a:cxn>
                <a:cxn ang="0">
                  <a:pos x="T2" y="T3"/>
                </a:cxn>
                <a:cxn ang="0">
                  <a:pos x="T4" y="T5"/>
                </a:cxn>
                <a:cxn ang="0">
                  <a:pos x="T6" y="T7"/>
                </a:cxn>
                <a:cxn ang="0">
                  <a:pos x="T8" y="T9"/>
                </a:cxn>
                <a:cxn ang="0">
                  <a:pos x="T10" y="T11"/>
                </a:cxn>
                <a:cxn ang="0">
                  <a:pos x="T12" y="T13"/>
                </a:cxn>
              </a:cxnLst>
              <a:rect l="0" t="0" r="r" b="b"/>
              <a:pathLst>
                <a:path w="154" h="154">
                  <a:moveTo>
                    <a:pt x="135" y="0"/>
                  </a:moveTo>
                  <a:cubicBezTo>
                    <a:pt x="60" y="0"/>
                    <a:pt x="0" y="60"/>
                    <a:pt x="0" y="135"/>
                  </a:cubicBezTo>
                  <a:cubicBezTo>
                    <a:pt x="0" y="145"/>
                    <a:pt x="8" y="154"/>
                    <a:pt x="19" y="154"/>
                  </a:cubicBezTo>
                  <a:cubicBezTo>
                    <a:pt x="30" y="154"/>
                    <a:pt x="38" y="145"/>
                    <a:pt x="38" y="135"/>
                  </a:cubicBezTo>
                  <a:cubicBezTo>
                    <a:pt x="38" y="81"/>
                    <a:pt x="82" y="38"/>
                    <a:pt x="135" y="38"/>
                  </a:cubicBezTo>
                  <a:cubicBezTo>
                    <a:pt x="145" y="38"/>
                    <a:pt x="154" y="30"/>
                    <a:pt x="154" y="19"/>
                  </a:cubicBezTo>
                  <a:cubicBezTo>
                    <a:pt x="154" y="8"/>
                    <a:pt x="145" y="0"/>
                    <a:pt x="1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2" name="Freeform 24"/>
            <p:cNvSpPr>
              <a:spLocks noEditPoints="1"/>
            </p:cNvSpPr>
            <p:nvPr/>
          </p:nvSpPr>
          <p:spPr bwMode="auto">
            <a:xfrm>
              <a:off x="1928427" y="-1529876"/>
              <a:ext cx="1960563" cy="1960563"/>
            </a:xfrm>
            <a:custGeom>
              <a:avLst/>
              <a:gdLst>
                <a:gd name="T0" fmla="*/ 1081 w 1159"/>
                <a:gd name="T1" fmla="*/ 316 h 1159"/>
                <a:gd name="T2" fmla="*/ 1081 w 1159"/>
                <a:gd name="T3" fmla="*/ 154 h 1159"/>
                <a:gd name="T4" fmla="*/ 927 w 1159"/>
                <a:gd name="T5" fmla="*/ 0 h 1159"/>
                <a:gd name="T6" fmla="*/ 232 w 1159"/>
                <a:gd name="T7" fmla="*/ 0 h 1159"/>
                <a:gd name="T8" fmla="*/ 77 w 1159"/>
                <a:gd name="T9" fmla="*/ 154 h 1159"/>
                <a:gd name="T10" fmla="*/ 77 w 1159"/>
                <a:gd name="T11" fmla="*/ 316 h 1159"/>
                <a:gd name="T12" fmla="*/ 0 w 1159"/>
                <a:gd name="T13" fmla="*/ 425 h 1159"/>
                <a:gd name="T14" fmla="*/ 0 w 1159"/>
                <a:gd name="T15" fmla="*/ 618 h 1159"/>
                <a:gd name="T16" fmla="*/ 77 w 1159"/>
                <a:gd name="T17" fmla="*/ 727 h 1159"/>
                <a:gd name="T18" fmla="*/ 77 w 1159"/>
                <a:gd name="T19" fmla="*/ 978 h 1159"/>
                <a:gd name="T20" fmla="*/ 251 w 1159"/>
                <a:gd name="T21" fmla="*/ 1159 h 1159"/>
                <a:gd name="T22" fmla="*/ 413 w 1159"/>
                <a:gd name="T23" fmla="*/ 1042 h 1159"/>
                <a:gd name="T24" fmla="*/ 746 w 1159"/>
                <a:gd name="T25" fmla="*/ 1042 h 1159"/>
                <a:gd name="T26" fmla="*/ 908 w 1159"/>
                <a:gd name="T27" fmla="*/ 1159 h 1159"/>
                <a:gd name="T28" fmla="*/ 1081 w 1159"/>
                <a:gd name="T29" fmla="*/ 978 h 1159"/>
                <a:gd name="T30" fmla="*/ 1081 w 1159"/>
                <a:gd name="T31" fmla="*/ 727 h 1159"/>
                <a:gd name="T32" fmla="*/ 1159 w 1159"/>
                <a:gd name="T33" fmla="*/ 618 h 1159"/>
                <a:gd name="T34" fmla="*/ 1159 w 1159"/>
                <a:gd name="T35" fmla="*/ 425 h 1159"/>
                <a:gd name="T36" fmla="*/ 1081 w 1159"/>
                <a:gd name="T37" fmla="*/ 316 h 1159"/>
                <a:gd name="T38" fmla="*/ 1081 w 1159"/>
                <a:gd name="T39" fmla="*/ 618 h 1159"/>
                <a:gd name="T40" fmla="*/ 1043 w 1159"/>
                <a:gd name="T41" fmla="*/ 657 h 1159"/>
                <a:gd name="T42" fmla="*/ 1004 w 1159"/>
                <a:gd name="T43" fmla="*/ 657 h 1159"/>
                <a:gd name="T44" fmla="*/ 1004 w 1159"/>
                <a:gd name="T45" fmla="*/ 978 h 1159"/>
                <a:gd name="T46" fmla="*/ 908 w 1159"/>
                <a:gd name="T47" fmla="*/ 1081 h 1159"/>
                <a:gd name="T48" fmla="*/ 811 w 1159"/>
                <a:gd name="T49" fmla="*/ 978 h 1159"/>
                <a:gd name="T50" fmla="*/ 811 w 1159"/>
                <a:gd name="T51" fmla="*/ 965 h 1159"/>
                <a:gd name="T52" fmla="*/ 347 w 1159"/>
                <a:gd name="T53" fmla="*/ 965 h 1159"/>
                <a:gd name="T54" fmla="*/ 347 w 1159"/>
                <a:gd name="T55" fmla="*/ 978 h 1159"/>
                <a:gd name="T56" fmla="*/ 251 w 1159"/>
                <a:gd name="T57" fmla="*/ 1081 h 1159"/>
                <a:gd name="T58" fmla="*/ 155 w 1159"/>
                <a:gd name="T59" fmla="*/ 978 h 1159"/>
                <a:gd name="T60" fmla="*/ 155 w 1159"/>
                <a:gd name="T61" fmla="*/ 657 h 1159"/>
                <a:gd name="T62" fmla="*/ 116 w 1159"/>
                <a:gd name="T63" fmla="*/ 657 h 1159"/>
                <a:gd name="T64" fmla="*/ 77 w 1159"/>
                <a:gd name="T65" fmla="*/ 618 h 1159"/>
                <a:gd name="T66" fmla="*/ 77 w 1159"/>
                <a:gd name="T67" fmla="*/ 425 h 1159"/>
                <a:gd name="T68" fmla="*/ 116 w 1159"/>
                <a:gd name="T69" fmla="*/ 386 h 1159"/>
                <a:gd name="T70" fmla="*/ 154 w 1159"/>
                <a:gd name="T71" fmla="*/ 386 h 1159"/>
                <a:gd name="T72" fmla="*/ 154 w 1159"/>
                <a:gd name="T73" fmla="*/ 270 h 1159"/>
                <a:gd name="T74" fmla="*/ 270 w 1159"/>
                <a:gd name="T75" fmla="*/ 155 h 1159"/>
                <a:gd name="T76" fmla="*/ 888 w 1159"/>
                <a:gd name="T77" fmla="*/ 155 h 1159"/>
                <a:gd name="T78" fmla="*/ 1004 w 1159"/>
                <a:gd name="T79" fmla="*/ 270 h 1159"/>
                <a:gd name="T80" fmla="*/ 1004 w 1159"/>
                <a:gd name="T81" fmla="*/ 386 h 1159"/>
                <a:gd name="T82" fmla="*/ 1043 w 1159"/>
                <a:gd name="T83" fmla="*/ 386 h 1159"/>
                <a:gd name="T84" fmla="*/ 1081 w 1159"/>
                <a:gd name="T85" fmla="*/ 425 h 1159"/>
                <a:gd name="T86" fmla="*/ 1081 w 1159"/>
                <a:gd name="T87" fmla="*/ 618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59" h="1159">
                  <a:moveTo>
                    <a:pt x="1081" y="316"/>
                  </a:moveTo>
                  <a:cubicBezTo>
                    <a:pt x="1081" y="154"/>
                    <a:pt x="1081" y="154"/>
                    <a:pt x="1081" y="154"/>
                  </a:cubicBezTo>
                  <a:cubicBezTo>
                    <a:pt x="1081" y="69"/>
                    <a:pt x="1012" y="0"/>
                    <a:pt x="927" y="0"/>
                  </a:cubicBezTo>
                  <a:cubicBezTo>
                    <a:pt x="232" y="0"/>
                    <a:pt x="232" y="0"/>
                    <a:pt x="232" y="0"/>
                  </a:cubicBezTo>
                  <a:cubicBezTo>
                    <a:pt x="147" y="0"/>
                    <a:pt x="77" y="69"/>
                    <a:pt x="77" y="154"/>
                  </a:cubicBezTo>
                  <a:cubicBezTo>
                    <a:pt x="77" y="316"/>
                    <a:pt x="77" y="316"/>
                    <a:pt x="77" y="316"/>
                  </a:cubicBezTo>
                  <a:cubicBezTo>
                    <a:pt x="32" y="332"/>
                    <a:pt x="0" y="374"/>
                    <a:pt x="0" y="425"/>
                  </a:cubicBezTo>
                  <a:cubicBezTo>
                    <a:pt x="0" y="618"/>
                    <a:pt x="0" y="618"/>
                    <a:pt x="0" y="618"/>
                  </a:cubicBezTo>
                  <a:cubicBezTo>
                    <a:pt x="0" y="668"/>
                    <a:pt x="32" y="711"/>
                    <a:pt x="77" y="727"/>
                  </a:cubicBezTo>
                  <a:cubicBezTo>
                    <a:pt x="77" y="978"/>
                    <a:pt x="77" y="978"/>
                    <a:pt x="77" y="978"/>
                  </a:cubicBezTo>
                  <a:cubicBezTo>
                    <a:pt x="77" y="1078"/>
                    <a:pt x="155" y="1159"/>
                    <a:pt x="251" y="1159"/>
                  </a:cubicBezTo>
                  <a:cubicBezTo>
                    <a:pt x="325" y="1159"/>
                    <a:pt x="388" y="1110"/>
                    <a:pt x="413" y="1042"/>
                  </a:cubicBezTo>
                  <a:cubicBezTo>
                    <a:pt x="746" y="1042"/>
                    <a:pt x="746" y="1042"/>
                    <a:pt x="746" y="1042"/>
                  </a:cubicBezTo>
                  <a:cubicBezTo>
                    <a:pt x="771" y="1110"/>
                    <a:pt x="834" y="1159"/>
                    <a:pt x="908" y="1159"/>
                  </a:cubicBezTo>
                  <a:cubicBezTo>
                    <a:pt x="1003" y="1159"/>
                    <a:pt x="1081" y="1078"/>
                    <a:pt x="1081" y="978"/>
                  </a:cubicBezTo>
                  <a:cubicBezTo>
                    <a:pt x="1081" y="727"/>
                    <a:pt x="1081" y="727"/>
                    <a:pt x="1081" y="727"/>
                  </a:cubicBezTo>
                  <a:cubicBezTo>
                    <a:pt x="1126" y="711"/>
                    <a:pt x="1159" y="668"/>
                    <a:pt x="1159" y="618"/>
                  </a:cubicBezTo>
                  <a:cubicBezTo>
                    <a:pt x="1159" y="425"/>
                    <a:pt x="1159" y="425"/>
                    <a:pt x="1159" y="425"/>
                  </a:cubicBezTo>
                  <a:cubicBezTo>
                    <a:pt x="1159" y="374"/>
                    <a:pt x="1126" y="332"/>
                    <a:pt x="1081" y="316"/>
                  </a:cubicBezTo>
                  <a:close/>
                  <a:moveTo>
                    <a:pt x="1081" y="618"/>
                  </a:moveTo>
                  <a:cubicBezTo>
                    <a:pt x="1081" y="639"/>
                    <a:pt x="1064" y="657"/>
                    <a:pt x="1043" y="657"/>
                  </a:cubicBezTo>
                  <a:cubicBezTo>
                    <a:pt x="1004" y="657"/>
                    <a:pt x="1004" y="657"/>
                    <a:pt x="1004" y="657"/>
                  </a:cubicBezTo>
                  <a:cubicBezTo>
                    <a:pt x="1004" y="978"/>
                    <a:pt x="1004" y="978"/>
                    <a:pt x="1004" y="978"/>
                  </a:cubicBezTo>
                  <a:cubicBezTo>
                    <a:pt x="1004" y="1035"/>
                    <a:pt x="961" y="1081"/>
                    <a:pt x="908" y="1081"/>
                  </a:cubicBezTo>
                  <a:cubicBezTo>
                    <a:pt x="855" y="1081"/>
                    <a:pt x="811" y="1035"/>
                    <a:pt x="811" y="978"/>
                  </a:cubicBezTo>
                  <a:cubicBezTo>
                    <a:pt x="811" y="965"/>
                    <a:pt x="811" y="965"/>
                    <a:pt x="811" y="965"/>
                  </a:cubicBezTo>
                  <a:cubicBezTo>
                    <a:pt x="347" y="965"/>
                    <a:pt x="347" y="965"/>
                    <a:pt x="347" y="965"/>
                  </a:cubicBezTo>
                  <a:cubicBezTo>
                    <a:pt x="347" y="978"/>
                    <a:pt x="347" y="978"/>
                    <a:pt x="347" y="978"/>
                  </a:cubicBezTo>
                  <a:cubicBezTo>
                    <a:pt x="347" y="1035"/>
                    <a:pt x="304" y="1081"/>
                    <a:pt x="251" y="1081"/>
                  </a:cubicBezTo>
                  <a:cubicBezTo>
                    <a:pt x="198" y="1081"/>
                    <a:pt x="155" y="1035"/>
                    <a:pt x="155" y="978"/>
                  </a:cubicBezTo>
                  <a:cubicBezTo>
                    <a:pt x="155" y="657"/>
                    <a:pt x="155" y="657"/>
                    <a:pt x="155" y="657"/>
                  </a:cubicBezTo>
                  <a:cubicBezTo>
                    <a:pt x="116" y="657"/>
                    <a:pt x="116" y="657"/>
                    <a:pt x="116" y="657"/>
                  </a:cubicBezTo>
                  <a:cubicBezTo>
                    <a:pt x="94" y="657"/>
                    <a:pt x="77" y="639"/>
                    <a:pt x="77" y="618"/>
                  </a:cubicBezTo>
                  <a:cubicBezTo>
                    <a:pt x="77" y="425"/>
                    <a:pt x="77" y="425"/>
                    <a:pt x="77" y="425"/>
                  </a:cubicBezTo>
                  <a:cubicBezTo>
                    <a:pt x="77" y="403"/>
                    <a:pt x="94" y="386"/>
                    <a:pt x="116" y="386"/>
                  </a:cubicBezTo>
                  <a:cubicBezTo>
                    <a:pt x="154" y="386"/>
                    <a:pt x="154" y="386"/>
                    <a:pt x="154" y="386"/>
                  </a:cubicBezTo>
                  <a:cubicBezTo>
                    <a:pt x="154" y="270"/>
                    <a:pt x="154" y="270"/>
                    <a:pt x="154" y="270"/>
                  </a:cubicBezTo>
                  <a:cubicBezTo>
                    <a:pt x="154" y="193"/>
                    <a:pt x="193" y="155"/>
                    <a:pt x="270" y="155"/>
                  </a:cubicBezTo>
                  <a:cubicBezTo>
                    <a:pt x="348" y="155"/>
                    <a:pt x="811" y="155"/>
                    <a:pt x="888" y="155"/>
                  </a:cubicBezTo>
                  <a:cubicBezTo>
                    <a:pt x="965" y="155"/>
                    <a:pt x="1004" y="193"/>
                    <a:pt x="1004" y="270"/>
                  </a:cubicBezTo>
                  <a:cubicBezTo>
                    <a:pt x="1004" y="386"/>
                    <a:pt x="1004" y="386"/>
                    <a:pt x="1004" y="386"/>
                  </a:cubicBezTo>
                  <a:cubicBezTo>
                    <a:pt x="1043" y="386"/>
                    <a:pt x="1043" y="386"/>
                    <a:pt x="1043" y="386"/>
                  </a:cubicBezTo>
                  <a:cubicBezTo>
                    <a:pt x="1064" y="386"/>
                    <a:pt x="1081" y="403"/>
                    <a:pt x="1081" y="425"/>
                  </a:cubicBezTo>
                  <a:lnTo>
                    <a:pt x="1081" y="6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3" name="Freeform 25"/>
            <p:cNvSpPr>
              <a:spLocks noEditPoints="1"/>
            </p:cNvSpPr>
            <p:nvPr/>
          </p:nvSpPr>
          <p:spPr bwMode="auto">
            <a:xfrm>
              <a:off x="2287202" y="-975838"/>
              <a:ext cx="1241425" cy="588963"/>
            </a:xfrm>
            <a:custGeom>
              <a:avLst/>
              <a:gdLst>
                <a:gd name="T0" fmla="*/ 638 w 734"/>
                <a:gd name="T1" fmla="*/ 0 h 348"/>
                <a:gd name="T2" fmla="*/ 97 w 734"/>
                <a:gd name="T3" fmla="*/ 0 h 348"/>
                <a:gd name="T4" fmla="*/ 0 w 734"/>
                <a:gd name="T5" fmla="*/ 97 h 348"/>
                <a:gd name="T6" fmla="*/ 0 w 734"/>
                <a:gd name="T7" fmla="*/ 251 h 348"/>
                <a:gd name="T8" fmla="*/ 97 w 734"/>
                <a:gd name="T9" fmla="*/ 348 h 348"/>
                <a:gd name="T10" fmla="*/ 638 w 734"/>
                <a:gd name="T11" fmla="*/ 348 h 348"/>
                <a:gd name="T12" fmla="*/ 734 w 734"/>
                <a:gd name="T13" fmla="*/ 251 h 348"/>
                <a:gd name="T14" fmla="*/ 734 w 734"/>
                <a:gd name="T15" fmla="*/ 97 h 348"/>
                <a:gd name="T16" fmla="*/ 638 w 734"/>
                <a:gd name="T17" fmla="*/ 0 h 348"/>
                <a:gd name="T18" fmla="*/ 696 w 734"/>
                <a:gd name="T19" fmla="*/ 251 h 348"/>
                <a:gd name="T20" fmla="*/ 638 w 734"/>
                <a:gd name="T21" fmla="*/ 309 h 348"/>
                <a:gd name="T22" fmla="*/ 97 w 734"/>
                <a:gd name="T23" fmla="*/ 309 h 348"/>
                <a:gd name="T24" fmla="*/ 39 w 734"/>
                <a:gd name="T25" fmla="*/ 251 h 348"/>
                <a:gd name="T26" fmla="*/ 39 w 734"/>
                <a:gd name="T27" fmla="*/ 97 h 348"/>
                <a:gd name="T28" fmla="*/ 97 w 734"/>
                <a:gd name="T29" fmla="*/ 39 h 348"/>
                <a:gd name="T30" fmla="*/ 638 w 734"/>
                <a:gd name="T31" fmla="*/ 39 h 348"/>
                <a:gd name="T32" fmla="*/ 696 w 734"/>
                <a:gd name="T33" fmla="*/ 97 h 348"/>
                <a:gd name="T34" fmla="*/ 696 w 734"/>
                <a:gd name="T35" fmla="*/ 25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4" h="348">
                  <a:moveTo>
                    <a:pt x="638" y="0"/>
                  </a:moveTo>
                  <a:cubicBezTo>
                    <a:pt x="97" y="0"/>
                    <a:pt x="97" y="0"/>
                    <a:pt x="97" y="0"/>
                  </a:cubicBezTo>
                  <a:cubicBezTo>
                    <a:pt x="44" y="0"/>
                    <a:pt x="0" y="44"/>
                    <a:pt x="0" y="97"/>
                  </a:cubicBezTo>
                  <a:cubicBezTo>
                    <a:pt x="0" y="251"/>
                    <a:pt x="0" y="251"/>
                    <a:pt x="0" y="251"/>
                  </a:cubicBezTo>
                  <a:cubicBezTo>
                    <a:pt x="0" y="305"/>
                    <a:pt x="44" y="348"/>
                    <a:pt x="97" y="348"/>
                  </a:cubicBezTo>
                  <a:cubicBezTo>
                    <a:pt x="638" y="348"/>
                    <a:pt x="638" y="348"/>
                    <a:pt x="638" y="348"/>
                  </a:cubicBezTo>
                  <a:cubicBezTo>
                    <a:pt x="691" y="348"/>
                    <a:pt x="734" y="305"/>
                    <a:pt x="734" y="251"/>
                  </a:cubicBezTo>
                  <a:cubicBezTo>
                    <a:pt x="734" y="97"/>
                    <a:pt x="734" y="97"/>
                    <a:pt x="734" y="97"/>
                  </a:cubicBezTo>
                  <a:cubicBezTo>
                    <a:pt x="734" y="44"/>
                    <a:pt x="691" y="0"/>
                    <a:pt x="638" y="0"/>
                  </a:cubicBezTo>
                  <a:close/>
                  <a:moveTo>
                    <a:pt x="696" y="251"/>
                  </a:moveTo>
                  <a:cubicBezTo>
                    <a:pt x="696" y="283"/>
                    <a:pt x="670" y="309"/>
                    <a:pt x="638" y="309"/>
                  </a:cubicBezTo>
                  <a:cubicBezTo>
                    <a:pt x="97" y="309"/>
                    <a:pt x="97" y="309"/>
                    <a:pt x="97" y="309"/>
                  </a:cubicBezTo>
                  <a:cubicBezTo>
                    <a:pt x="65" y="309"/>
                    <a:pt x="39" y="283"/>
                    <a:pt x="39" y="251"/>
                  </a:cubicBezTo>
                  <a:cubicBezTo>
                    <a:pt x="39" y="97"/>
                    <a:pt x="39" y="97"/>
                    <a:pt x="39" y="97"/>
                  </a:cubicBezTo>
                  <a:cubicBezTo>
                    <a:pt x="39" y="65"/>
                    <a:pt x="65" y="39"/>
                    <a:pt x="97" y="39"/>
                  </a:cubicBezTo>
                  <a:cubicBezTo>
                    <a:pt x="638" y="39"/>
                    <a:pt x="638" y="39"/>
                    <a:pt x="638" y="39"/>
                  </a:cubicBezTo>
                  <a:cubicBezTo>
                    <a:pt x="670" y="39"/>
                    <a:pt x="696" y="65"/>
                    <a:pt x="696" y="97"/>
                  </a:cubicBezTo>
                  <a:lnTo>
                    <a:pt x="696"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cxnSp>
        <p:nvCxnSpPr>
          <p:cNvPr id="34" name="Straight Connector 85"/>
          <p:cNvCxnSpPr/>
          <p:nvPr/>
        </p:nvCxnSpPr>
        <p:spPr>
          <a:xfrm>
            <a:off x="7708027" y="1998404"/>
            <a:ext cx="0" cy="3898900"/>
          </a:xfrm>
          <a:prstGeom prst="line">
            <a:avLst/>
          </a:prstGeom>
          <a:noFill/>
          <a:ln w="9525" cap="flat" cmpd="sng" algn="ctr">
            <a:solidFill>
              <a:schemeClr val="bg1">
                <a:lumMod val="50000"/>
              </a:schemeClr>
            </a:solidFill>
            <a:prstDash val="dash"/>
            <a:headEnd type="oval"/>
            <a:tailEnd type="oval"/>
          </a:ln>
          <a:effectLst/>
        </p:spPr>
      </p:cxnSp>
      <p:grpSp>
        <p:nvGrpSpPr>
          <p:cNvPr id="35" name="组合 34"/>
          <p:cNvGrpSpPr/>
          <p:nvPr/>
        </p:nvGrpSpPr>
        <p:grpSpPr>
          <a:xfrm>
            <a:off x="1257798" y="1786306"/>
            <a:ext cx="6012797" cy="4203952"/>
            <a:chOff x="432606" y="1775155"/>
            <a:chExt cx="6012797" cy="4203952"/>
          </a:xfrm>
        </p:grpSpPr>
        <p:grpSp>
          <p:nvGrpSpPr>
            <p:cNvPr id="36" name="组合 35"/>
            <p:cNvGrpSpPr/>
            <p:nvPr/>
          </p:nvGrpSpPr>
          <p:grpSpPr>
            <a:xfrm>
              <a:off x="2481405" y="1775155"/>
              <a:ext cx="3963998" cy="4203952"/>
              <a:chOff x="1375689" y="1408715"/>
              <a:chExt cx="4591960" cy="4869926"/>
            </a:xfrm>
          </p:grpSpPr>
          <p:sp>
            <p:nvSpPr>
              <p:cNvPr id="39" name="Rectangle 12"/>
              <p:cNvSpPr>
                <a:spLocks noChangeArrowheads="1"/>
              </p:cNvSpPr>
              <p:nvPr/>
            </p:nvSpPr>
            <p:spPr bwMode="auto">
              <a:xfrm>
                <a:off x="3733722" y="1408715"/>
                <a:ext cx="2233926" cy="2380826"/>
              </a:xfrm>
              <a:prstGeom prst="rect">
                <a:avLst/>
              </a:prstGeom>
              <a:blipFill dpi="0" rotWithShape="1">
                <a:blip r:embed="rId3" cstate="screen">
                  <a:extLst>
                    <a:ext uri="{28A0092B-C50C-407E-A947-70E740481C1C}">
                      <a14:useLocalDpi xmlns:a14="http://schemas.microsoft.com/office/drawing/2010/main"/>
                    </a:ext>
                  </a:extLst>
                </a:blip>
                <a:srcRect/>
                <a:tile tx="0" ty="190500" sx="20000" sy="20000" flip="none" algn="ctr"/>
              </a:blipFill>
              <a:ln>
                <a:noFill/>
              </a:ln>
            </p:spPr>
            <p:txBody>
              <a:bodyPr lIns="45720" rIns="45720" anchor="b"/>
              <a:lstStyle/>
              <a:p>
                <a:pPr algn="ctr"/>
                <a:endParaRPr lang="zh-CN" altLang="en-US" sz="160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40" name="Rectangle 10"/>
              <p:cNvSpPr>
                <a:spLocks noChangeArrowheads="1"/>
              </p:cNvSpPr>
              <p:nvPr/>
            </p:nvSpPr>
            <p:spPr bwMode="auto">
              <a:xfrm>
                <a:off x="3733723" y="3897815"/>
                <a:ext cx="2233926" cy="2380826"/>
              </a:xfrm>
              <a:prstGeom prst="rect">
                <a:avLst/>
              </a:prstGeom>
              <a:solidFill>
                <a:srgbClr val="5AA77C"/>
              </a:solidFill>
              <a:ln>
                <a:noFill/>
              </a:ln>
            </p:spPr>
            <p:txBody>
              <a:bodyPr lIns="45720" rIns="45720" anchor="b"/>
              <a:lstStyle/>
              <a:p>
                <a:pPr algn="ctr"/>
                <a:r>
                  <a:rPr lang="zh-CN" altLang="en-US" sz="1600" dirty="0">
                    <a:solidFill>
                      <a:schemeClr val="bg1"/>
                    </a:solidFill>
                    <a:latin typeface="微软雅黑" panose="020B0503020204020204" pitchFamily="34" charset="-122"/>
                    <a:ea typeface="微软雅黑" panose="020B0503020204020204" pitchFamily="34" charset="-122"/>
                    <a:cs typeface="Arial" pitchFamily="34" charset="0"/>
                  </a:rPr>
                  <a:t>单击此处添加文本</a:t>
                </a:r>
                <a:endParaRPr lang="en-US" altLang="zh-CN" sz="1600" dirty="0">
                  <a:solidFill>
                    <a:schemeClr val="bg1"/>
                  </a:solidFill>
                  <a:latin typeface="微软雅黑" panose="020B0503020204020204" pitchFamily="34" charset="-122"/>
                  <a:ea typeface="微软雅黑" panose="020B0503020204020204" pitchFamily="34" charset="-122"/>
                  <a:cs typeface="Arial" pitchFamily="34" charset="0"/>
                </a:endParaRPr>
              </a:p>
              <a:p>
                <a:pPr algn="ctr"/>
                <a:r>
                  <a:rPr lang="zh-CN" altLang="en-US" sz="1600" dirty="0">
                    <a:solidFill>
                      <a:schemeClr val="bg1"/>
                    </a:solidFill>
                    <a:latin typeface="微软雅黑" panose="020B0503020204020204" pitchFamily="34" charset="-122"/>
                    <a:ea typeface="微软雅黑" panose="020B0503020204020204" pitchFamily="34" charset="-122"/>
                    <a:cs typeface="Arial" pitchFamily="34" charset="0"/>
                  </a:rPr>
                  <a:t>单击此处添加文本</a:t>
                </a:r>
              </a:p>
              <a:p>
                <a:endParaRPr lang="zh-CN" altLang="en-US" sz="1600" dirty="0">
                  <a:solidFill>
                    <a:schemeClr val="bg1"/>
                  </a:solidFill>
                  <a:latin typeface="Segoe UI" pitchFamily="34" charset="0"/>
                  <a:cs typeface="Segoe UI" pitchFamily="34" charset="0"/>
                  <a:sym typeface="Segoe UI" pitchFamily="34" charset="0"/>
                </a:endParaRPr>
              </a:p>
              <a:p>
                <a:endParaRPr lang="zh-CN" altLang="en-US" sz="1600" dirty="0">
                  <a:solidFill>
                    <a:schemeClr val="bg1"/>
                  </a:solidFill>
                  <a:latin typeface="Segoe UI" pitchFamily="34" charset="0"/>
                  <a:cs typeface="Segoe UI" pitchFamily="34" charset="0"/>
                  <a:sym typeface="Segoe UI" pitchFamily="34" charset="0"/>
                </a:endParaRPr>
              </a:p>
              <a:p>
                <a:r>
                  <a:rPr lang="en-US" sz="1600" dirty="0">
                    <a:solidFill>
                      <a:schemeClr val="bg1"/>
                    </a:solidFill>
                    <a:latin typeface="Segoe UI" pitchFamily="34" charset="0"/>
                    <a:cs typeface="Segoe UI" pitchFamily="34" charset="0"/>
                    <a:sym typeface="Segoe UI" pitchFamily="34" charset="0"/>
                  </a:rPr>
                  <a:t>  Virtualization     </a:t>
                </a:r>
              </a:p>
              <a:p>
                <a:r>
                  <a:rPr lang="en-US" sz="1600" dirty="0">
                    <a:solidFill>
                      <a:schemeClr val="bg1"/>
                    </a:solidFill>
                    <a:latin typeface="Segoe UI" pitchFamily="34" charset="0"/>
                    <a:cs typeface="Segoe UI" pitchFamily="34" charset="0"/>
                    <a:sym typeface="Segoe UI" pitchFamily="34" charset="0"/>
                  </a:rPr>
                  <a:t>  Optimization</a:t>
                </a:r>
                <a:endParaRPr lang="zh-CN" altLang="en-US" sz="1600" dirty="0">
                  <a:solidFill>
                    <a:schemeClr val="bg1"/>
                  </a:solidFill>
                </a:endParaRPr>
              </a:p>
            </p:txBody>
          </p:sp>
          <p:sp>
            <p:nvSpPr>
              <p:cNvPr id="41" name="Rectangle 12"/>
              <p:cNvSpPr>
                <a:spLocks noChangeArrowheads="1"/>
              </p:cNvSpPr>
              <p:nvPr/>
            </p:nvSpPr>
            <p:spPr bwMode="auto">
              <a:xfrm>
                <a:off x="1375689" y="1408716"/>
                <a:ext cx="2233926" cy="2380826"/>
              </a:xfrm>
              <a:prstGeom prst="rect">
                <a:avLst/>
              </a:prstGeom>
              <a:solidFill>
                <a:srgbClr val="F19276"/>
              </a:solidFill>
              <a:ln>
                <a:noFill/>
              </a:ln>
            </p:spPr>
            <p:txBody>
              <a:bodyPr lIns="45720" rIns="45720" anchor="b"/>
              <a:lstStyle/>
              <a:p>
                <a:pPr algn="ctr"/>
                <a:r>
                  <a:rPr lang="zh-CN" altLang="en-US" sz="1600" dirty="0">
                    <a:solidFill>
                      <a:schemeClr val="bg1"/>
                    </a:solidFill>
                    <a:latin typeface="微软雅黑" panose="020B0503020204020204" pitchFamily="34" charset="-122"/>
                    <a:ea typeface="微软雅黑" panose="020B0503020204020204" pitchFamily="34" charset="-122"/>
                    <a:cs typeface="Arial" pitchFamily="34" charset="0"/>
                  </a:rPr>
                  <a:t>单击此处添加文本</a:t>
                </a:r>
                <a:endParaRPr lang="en-US" altLang="zh-CN" sz="1600" dirty="0">
                  <a:solidFill>
                    <a:schemeClr val="bg1"/>
                  </a:solidFill>
                  <a:latin typeface="微软雅黑" panose="020B0503020204020204" pitchFamily="34" charset="-122"/>
                  <a:ea typeface="微软雅黑" panose="020B0503020204020204" pitchFamily="34" charset="-122"/>
                  <a:cs typeface="Arial" pitchFamily="34" charset="0"/>
                </a:endParaRPr>
              </a:p>
              <a:p>
                <a:pPr algn="ctr"/>
                <a:r>
                  <a:rPr lang="zh-CN" altLang="en-US" sz="1600" dirty="0">
                    <a:solidFill>
                      <a:schemeClr val="bg1"/>
                    </a:solidFill>
                    <a:latin typeface="微软雅黑" panose="020B0503020204020204" pitchFamily="34" charset="-122"/>
                    <a:ea typeface="微软雅黑" panose="020B0503020204020204" pitchFamily="34" charset="-122"/>
                    <a:cs typeface="Arial" pitchFamily="34" charset="0"/>
                  </a:rPr>
                  <a:t>单击此处添加文本</a:t>
                </a:r>
              </a:p>
              <a:p>
                <a:pPr algn="ctr"/>
                <a:r>
                  <a:rPr lang="zh-CN" altLang="en-US" sz="1600" dirty="0">
                    <a:solidFill>
                      <a:schemeClr val="bg1"/>
                    </a:solidFill>
                    <a:latin typeface="微软雅黑" panose="020B0503020204020204" pitchFamily="34" charset="-122"/>
                    <a:ea typeface="微软雅黑" panose="020B0503020204020204" pitchFamily="34" charset="-122"/>
                    <a:cs typeface="Arial" pitchFamily="34" charset="0"/>
                  </a:rPr>
                  <a:t>单击此处添加文本</a:t>
                </a:r>
              </a:p>
              <a:p>
                <a:pPr algn="ctr"/>
                <a:r>
                  <a:rPr lang="zh-CN" altLang="en-US" sz="1600" dirty="0">
                    <a:solidFill>
                      <a:schemeClr val="bg1"/>
                    </a:solidFill>
                    <a:latin typeface="微软雅黑" panose="020B0503020204020204" pitchFamily="34" charset="-122"/>
                    <a:ea typeface="微软雅黑" panose="020B0503020204020204" pitchFamily="34" charset="-122"/>
                    <a:cs typeface="Arial" pitchFamily="34" charset="0"/>
                  </a:rPr>
                  <a:t>单击此处添加文本</a:t>
                </a:r>
                <a:endParaRPr lang="en-US" altLang="zh-CN" sz="1600" dirty="0">
                  <a:solidFill>
                    <a:schemeClr val="bg1"/>
                  </a:solidFill>
                  <a:latin typeface="微软雅黑" panose="020B0503020204020204" pitchFamily="34" charset="-122"/>
                  <a:ea typeface="微软雅黑" panose="020B0503020204020204" pitchFamily="34" charset="-122"/>
                  <a:cs typeface="Arial" pitchFamily="34" charset="0"/>
                </a:endParaRPr>
              </a:p>
              <a:p>
                <a:pPr algn="ctr"/>
                <a:endParaRPr lang="en-US" altLang="zh-CN" sz="1600" dirty="0">
                  <a:solidFill>
                    <a:schemeClr val="bg1"/>
                  </a:solidFill>
                  <a:latin typeface="微软雅黑" panose="020B0503020204020204" pitchFamily="34" charset="-122"/>
                  <a:ea typeface="微软雅黑" panose="020B0503020204020204" pitchFamily="34" charset="-122"/>
                  <a:cs typeface="Arial" pitchFamily="34" charset="0"/>
                </a:endParaRPr>
              </a:p>
              <a:p>
                <a:pPr algn="ctr"/>
                <a:endParaRPr lang="zh-CN" altLang="en-US" sz="160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42" name="Rectangle 12"/>
              <p:cNvSpPr>
                <a:spLocks noChangeArrowheads="1"/>
              </p:cNvSpPr>
              <p:nvPr/>
            </p:nvSpPr>
            <p:spPr bwMode="auto">
              <a:xfrm>
                <a:off x="1375689" y="3897815"/>
                <a:ext cx="2233926" cy="2380826"/>
              </a:xfrm>
              <a:prstGeom prst="rect">
                <a:avLst/>
              </a:prstGeom>
              <a:blipFill dpi="0" rotWithShape="1">
                <a:blip r:embed="rId4" cstate="screen">
                  <a:extLst>
                    <a:ext uri="{28A0092B-C50C-407E-A947-70E740481C1C}">
                      <a14:useLocalDpi xmlns:a14="http://schemas.microsoft.com/office/drawing/2010/main"/>
                    </a:ext>
                  </a:extLst>
                </a:blip>
                <a:srcRect/>
                <a:tile tx="0" ty="0" sx="55000" sy="55000" flip="none" algn="ctr"/>
              </a:blipFill>
              <a:ln>
                <a:noFill/>
              </a:ln>
            </p:spPr>
            <p:txBody>
              <a:bodyPr lIns="45720" rIns="45720" anchor="b"/>
              <a:lstStyle/>
              <a:p>
                <a:pPr algn="ctr"/>
                <a:endParaRPr lang="zh-CN" altLang="en-US" sz="1600" dirty="0">
                  <a:solidFill>
                    <a:schemeClr val="bg1"/>
                  </a:solidFill>
                  <a:latin typeface="微软雅黑" panose="020B0503020204020204" pitchFamily="34" charset="-122"/>
                  <a:ea typeface="微软雅黑" panose="020B0503020204020204" pitchFamily="34" charset="-122"/>
                  <a:cs typeface="Arial" pitchFamily="34" charset="0"/>
                </a:endParaRPr>
              </a:p>
            </p:txBody>
          </p:sp>
        </p:grpSp>
        <p:sp>
          <p:nvSpPr>
            <p:cNvPr id="37" name="Rectangle 12"/>
            <p:cNvSpPr>
              <a:spLocks noChangeArrowheads="1"/>
            </p:cNvSpPr>
            <p:nvPr/>
          </p:nvSpPr>
          <p:spPr bwMode="auto">
            <a:xfrm>
              <a:off x="432606" y="1775155"/>
              <a:ext cx="1928431" cy="2055242"/>
            </a:xfrm>
            <a:prstGeom prst="rect">
              <a:avLst/>
            </a:prstGeom>
            <a:blipFill dpi="0" rotWithShape="1">
              <a:blip r:embed="rId5" cstate="screen">
                <a:extLst>
                  <a:ext uri="{28A0092B-C50C-407E-A947-70E740481C1C}">
                    <a14:useLocalDpi xmlns:a14="http://schemas.microsoft.com/office/drawing/2010/main"/>
                  </a:ext>
                </a:extLst>
              </a:blip>
              <a:srcRect/>
              <a:tile tx="-381000" ty="127000" sx="50000" sy="50000" flip="none" algn="ctr"/>
            </a:blipFill>
            <a:ln>
              <a:noFill/>
            </a:ln>
          </p:spPr>
          <p:txBody>
            <a:bodyPr lIns="45720" rIns="45720" anchor="b"/>
            <a:lstStyle/>
            <a:p>
              <a:pPr algn="ctr"/>
              <a:endParaRPr lang="zh-CN" altLang="en-US" sz="160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8" name="Rectangle 10"/>
            <p:cNvSpPr>
              <a:spLocks noChangeArrowheads="1"/>
            </p:cNvSpPr>
            <p:nvPr/>
          </p:nvSpPr>
          <p:spPr bwMode="auto">
            <a:xfrm>
              <a:off x="432607" y="3923865"/>
              <a:ext cx="1928431" cy="2055242"/>
            </a:xfrm>
            <a:prstGeom prst="rect">
              <a:avLst/>
            </a:prstGeom>
            <a:solidFill>
              <a:srgbClr val="5AA77C"/>
            </a:solidFill>
            <a:ln>
              <a:noFill/>
            </a:ln>
          </p:spPr>
          <p:txBody>
            <a:bodyPr lIns="45720" rIns="45720" anchor="b"/>
            <a:lstStyle/>
            <a:p>
              <a:pPr algn="ctr"/>
              <a:r>
                <a:rPr lang="zh-CN" altLang="en-US" sz="1600" dirty="0">
                  <a:solidFill>
                    <a:schemeClr val="bg1"/>
                  </a:solidFill>
                  <a:latin typeface="微软雅黑" panose="020B0503020204020204" pitchFamily="34" charset="-122"/>
                  <a:ea typeface="微软雅黑" panose="020B0503020204020204" pitchFamily="34" charset="-122"/>
                  <a:cs typeface="Arial" pitchFamily="34" charset="0"/>
                </a:rPr>
                <a:t>单击此处添加文本</a:t>
              </a:r>
              <a:endParaRPr lang="en-US" altLang="zh-CN" sz="1600" dirty="0">
                <a:solidFill>
                  <a:schemeClr val="bg1"/>
                </a:solidFill>
                <a:latin typeface="微软雅黑" panose="020B0503020204020204" pitchFamily="34" charset="-122"/>
                <a:ea typeface="微软雅黑" panose="020B0503020204020204" pitchFamily="34" charset="-122"/>
                <a:cs typeface="Arial" pitchFamily="34" charset="0"/>
              </a:endParaRPr>
            </a:p>
            <a:p>
              <a:pPr algn="ctr"/>
              <a:r>
                <a:rPr lang="zh-CN" altLang="en-US" sz="1600" dirty="0">
                  <a:solidFill>
                    <a:schemeClr val="bg1"/>
                  </a:solidFill>
                  <a:latin typeface="微软雅黑" panose="020B0503020204020204" pitchFamily="34" charset="-122"/>
                  <a:ea typeface="微软雅黑" panose="020B0503020204020204" pitchFamily="34" charset="-122"/>
                  <a:cs typeface="Arial" pitchFamily="34" charset="0"/>
                </a:rPr>
                <a:t>单击此处添加文本</a:t>
              </a:r>
            </a:p>
            <a:p>
              <a:endParaRPr lang="zh-CN" altLang="en-US" sz="1600" dirty="0">
                <a:solidFill>
                  <a:schemeClr val="bg1"/>
                </a:solidFill>
                <a:latin typeface="Segoe UI" pitchFamily="34" charset="0"/>
                <a:cs typeface="Segoe UI" pitchFamily="34" charset="0"/>
                <a:sym typeface="Segoe UI" pitchFamily="34" charset="0"/>
              </a:endParaRPr>
            </a:p>
            <a:p>
              <a:endParaRPr lang="zh-CN" altLang="en-US" sz="1600" dirty="0">
                <a:solidFill>
                  <a:schemeClr val="bg1"/>
                </a:solidFill>
                <a:latin typeface="Segoe UI" pitchFamily="34" charset="0"/>
                <a:cs typeface="Segoe UI" pitchFamily="34" charset="0"/>
                <a:sym typeface="Segoe UI" pitchFamily="34" charset="0"/>
              </a:endParaRPr>
            </a:p>
            <a:p>
              <a:r>
                <a:rPr lang="en-US" sz="1600" dirty="0">
                  <a:solidFill>
                    <a:schemeClr val="bg1"/>
                  </a:solidFill>
                  <a:latin typeface="Segoe UI" pitchFamily="34" charset="0"/>
                  <a:cs typeface="Segoe UI" pitchFamily="34" charset="0"/>
                  <a:sym typeface="Segoe UI" pitchFamily="34" charset="0"/>
                </a:rPr>
                <a:t>  Virtualization     </a:t>
              </a:r>
            </a:p>
            <a:p>
              <a:r>
                <a:rPr lang="en-US" sz="1600" dirty="0">
                  <a:solidFill>
                    <a:schemeClr val="bg1"/>
                  </a:solidFill>
                  <a:latin typeface="Segoe UI" pitchFamily="34" charset="0"/>
                  <a:cs typeface="Segoe UI" pitchFamily="34" charset="0"/>
                  <a:sym typeface="Segoe UI" pitchFamily="34" charset="0"/>
                </a:rPr>
                <a:t>  Optimization</a:t>
              </a:r>
              <a:endParaRPr lang="zh-CN" altLang="en-US" sz="1600" dirty="0">
                <a:solidFill>
                  <a:schemeClr val="bg1"/>
                </a:solidFill>
              </a:endParaRPr>
            </a:p>
          </p:txBody>
        </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1750"/>
                            </p:stCondLst>
                            <p:childTnLst>
                              <p:par>
                                <p:cTn id="21" presetID="53" presetClass="entr" presetSubtype="16"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childTnLst>
                          </p:cTn>
                        </p:par>
                        <p:par>
                          <p:cTn id="26" fill="hold">
                            <p:stCondLst>
                              <p:cond delay="2250"/>
                            </p:stCondLst>
                            <p:childTnLst>
                              <p:par>
                                <p:cTn id="27" presetID="10"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par>
                          <p:cTn id="30" fill="hold">
                            <p:stCondLst>
                              <p:cond delay="2750"/>
                            </p:stCondLst>
                            <p:childTnLst>
                              <p:par>
                                <p:cTn id="31" presetID="53" presetClass="entr" presetSubtype="16"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childTnLst>
                          </p:cTn>
                        </p:par>
                        <p:par>
                          <p:cTn id="36" fill="hold">
                            <p:stCondLst>
                              <p:cond delay="325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3750"/>
                            </p:stCondLst>
                            <p:childTnLst>
                              <p:par>
                                <p:cTn id="41" presetID="53" presetClass="entr" presetSubtype="16"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childTnLst>
                          </p:cTn>
                        </p:par>
                        <p:par>
                          <p:cTn id="46" fill="hold">
                            <p:stCondLst>
                              <p:cond delay="4250"/>
                            </p:stCondLst>
                            <p:childTnLst>
                              <p:par>
                                <p:cTn id="47" presetID="10"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0" presetClass="entr" presetSubtype="0" fill="hold"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42" presetClass="entr" presetSubtype="0" fill="hold"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1000"/>
                                        <p:tgtEl>
                                          <p:spTgt spid="35"/>
                                        </p:tgtEl>
                                      </p:cBhvr>
                                    </p:animEffect>
                                    <p:anim calcmode="lin" valueType="num">
                                      <p:cBhvr>
                                        <p:cTn id="56" dur="1000" fill="hold"/>
                                        <p:tgtEl>
                                          <p:spTgt spid="35"/>
                                        </p:tgtEl>
                                        <p:attrNameLst>
                                          <p:attrName>ppt_x</p:attrName>
                                        </p:attrNameLst>
                                      </p:cBhvr>
                                      <p:tavLst>
                                        <p:tav tm="0">
                                          <p:val>
                                            <p:strVal val="#ppt_x"/>
                                          </p:val>
                                        </p:tav>
                                        <p:tav tm="100000">
                                          <p:val>
                                            <p:strVal val="#ppt_x"/>
                                          </p:val>
                                        </p:tav>
                                      </p:tavLst>
                                    </p:anim>
                                    <p:anim calcmode="lin" valueType="num">
                                      <p:cBhvr>
                                        <p:cTn id="5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395958" y="1854336"/>
            <a:ext cx="6290522" cy="4524159"/>
            <a:chOff x="4740068" y="1947769"/>
            <a:chExt cx="6753302" cy="4322036"/>
          </a:xfrm>
        </p:grpSpPr>
        <p:sp>
          <p:nvSpPr>
            <p:cNvPr id="7" name="矩形 6"/>
            <p:cNvSpPr/>
            <p:nvPr/>
          </p:nvSpPr>
          <p:spPr>
            <a:xfrm>
              <a:off x="8033585" y="1947769"/>
              <a:ext cx="3314098" cy="2854325"/>
            </a:xfrm>
            <a:prstGeom prst="rect">
              <a:avLst/>
            </a:prstGeom>
            <a:blipFill dpi="0" rotWithShape="1">
              <a:blip r:embed="rId3" cstate="screen">
                <a:extLst>
                  <a:ext uri="{28A0092B-C50C-407E-A947-70E740481C1C}">
                    <a14:useLocalDpi xmlns:a14="http://schemas.microsoft.com/office/drawing/2010/main"/>
                  </a:ext>
                </a:extLst>
              </a:blip>
              <a:srcRect/>
              <a:tile tx="0" ty="0" sx="20000" sy="2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8" name="矩形 7"/>
            <p:cNvSpPr>
              <a:spLocks noChangeArrowheads="1"/>
            </p:cNvSpPr>
            <p:nvPr/>
          </p:nvSpPr>
          <p:spPr bwMode="auto">
            <a:xfrm>
              <a:off x="4740068" y="4990610"/>
              <a:ext cx="6753302" cy="1279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tx1">
                      <a:lumMod val="50000"/>
                      <a:lumOff val="50000"/>
                    </a:schemeClr>
                  </a:solidFill>
                </a:rPr>
                <a:t>此处添加详细文本描述，建议与风格，语言语言风格，语言描述尽量简洁生动。尽量将每页幻灯片的字数控制在  </a:t>
              </a:r>
              <a:r>
                <a:rPr lang="en-US" altLang="zh-CN" sz="1200" dirty="0">
                  <a:solidFill>
                    <a:schemeClr val="tx1">
                      <a:lumMod val="50000"/>
                      <a:lumOff val="50000"/>
                    </a:schemeClr>
                  </a:solidFill>
                </a:rPr>
                <a:t>200</a:t>
              </a:r>
              <a:r>
                <a:rPr lang="zh-CN" altLang="en-US" sz="1200" dirty="0">
                  <a:solidFill>
                    <a:schemeClr val="tx1">
                      <a:lumMod val="50000"/>
                      <a:lumOff val="50000"/>
                    </a:schemeClr>
                  </a:solidFill>
                </a:rPr>
                <a:t>字以内此处添加详细文本描述，建议与标题相关并符合将每页幻灯片的字数字以内此处添加详细文本描述，建议与标题相关并符合控制在  </a:t>
              </a:r>
              <a:r>
                <a:rPr lang="en-US" altLang="zh-CN" sz="1200" dirty="0">
                  <a:solidFill>
                    <a:schemeClr val="tx1">
                      <a:lumMod val="50000"/>
                      <a:lumOff val="50000"/>
                    </a:schemeClr>
                  </a:solidFill>
                </a:rPr>
                <a:t>200</a:t>
              </a:r>
              <a:r>
                <a:rPr lang="zh-CN" altLang="en-US" sz="1200" dirty="0">
                  <a:solidFill>
                    <a:schemeClr val="tx1">
                      <a:lumMod val="50000"/>
                      <a:lumOff val="50000"/>
                    </a:schemeClr>
                  </a:solidFill>
                </a:rPr>
                <a:t>字以内</a:t>
              </a:r>
            </a:p>
            <a:p>
              <a:pPr algn="ctr">
                <a:lnSpc>
                  <a:spcPct val="150000"/>
                </a:lnSpc>
              </a:pPr>
              <a:endParaRPr lang="zh-CN" altLang="en-US" sz="1200" dirty="0">
                <a:solidFill>
                  <a:schemeClr val="tx1">
                    <a:lumMod val="50000"/>
                    <a:lumOff val="50000"/>
                  </a:schemeClr>
                </a:solidFill>
              </a:endParaRPr>
            </a:p>
          </p:txBody>
        </p:sp>
        <p:sp>
          <p:nvSpPr>
            <p:cNvPr id="9" name="矩形 8"/>
            <p:cNvSpPr>
              <a:spLocks noChangeArrowheads="1"/>
            </p:cNvSpPr>
            <p:nvPr/>
          </p:nvSpPr>
          <p:spPr bwMode="auto">
            <a:xfrm>
              <a:off x="4766302" y="1960425"/>
              <a:ext cx="3132027" cy="2854325"/>
            </a:xfrm>
            <a:prstGeom prst="rect">
              <a:avLst/>
            </a:prstGeom>
            <a:solidFill>
              <a:srgbClr val="5AA77C"/>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0" name="矩形 9"/>
            <p:cNvSpPr>
              <a:spLocks noChangeArrowheads="1"/>
            </p:cNvSpPr>
            <p:nvPr/>
          </p:nvSpPr>
          <p:spPr bwMode="auto">
            <a:xfrm>
              <a:off x="4830251" y="3337003"/>
              <a:ext cx="2990967" cy="98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solidFill>
                </a:rPr>
                <a:t>此处添加详细文本描述，建议与标题相关并符合整体语言风格，语言描述尽量简洁生动。尽量将每页幻灯片的字数</a:t>
              </a:r>
            </a:p>
          </p:txBody>
        </p:sp>
        <p:sp>
          <p:nvSpPr>
            <p:cNvPr id="12" name="矩形 11"/>
            <p:cNvSpPr>
              <a:spLocks noChangeArrowheads="1"/>
            </p:cNvSpPr>
            <p:nvPr/>
          </p:nvSpPr>
          <p:spPr bwMode="auto">
            <a:xfrm>
              <a:off x="4833929" y="2205915"/>
              <a:ext cx="3132029" cy="88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400" dirty="0" err="1">
                  <a:solidFill>
                    <a:schemeClr val="bg1"/>
                  </a:solidFill>
                </a:rPr>
                <a:t>donec</a:t>
              </a:r>
              <a:r>
                <a:rPr lang="en-US" altLang="zh-CN" sz="2400" dirty="0">
                  <a:solidFill>
                    <a:schemeClr val="bg1"/>
                  </a:solidFill>
                </a:rPr>
                <a:t> </a:t>
              </a:r>
              <a:r>
                <a:rPr lang="en-US" altLang="zh-CN" sz="2400" dirty="0" err="1">
                  <a:solidFill>
                    <a:schemeClr val="bg1"/>
                  </a:solidFill>
                </a:rPr>
                <a:t>sollicitudin</a:t>
              </a:r>
              <a:r>
                <a:rPr lang="en-US" altLang="zh-CN" sz="2400" dirty="0">
                  <a:solidFill>
                    <a:schemeClr val="bg1"/>
                  </a:solidFill>
                </a:rPr>
                <a:t> </a:t>
              </a:r>
              <a:r>
                <a:rPr lang="en-US" altLang="zh-CN" sz="2400" dirty="0" err="1">
                  <a:solidFill>
                    <a:schemeClr val="bg1"/>
                  </a:solidFill>
                </a:rPr>
                <a:t>molestie</a:t>
              </a:r>
              <a:r>
                <a:rPr lang="en-US" altLang="zh-CN" sz="2400" dirty="0">
                  <a:solidFill>
                    <a:schemeClr val="bg1"/>
                  </a:solidFill>
                </a:rPr>
                <a:t> </a:t>
              </a:r>
              <a:r>
                <a:rPr lang="en-US" altLang="zh-CN" sz="2400" dirty="0" err="1">
                  <a:solidFill>
                    <a:schemeClr val="bg1"/>
                  </a:solidFill>
                </a:rPr>
                <a:t>malesuada</a:t>
              </a:r>
              <a:endParaRPr lang="zh-CN" altLang="en-US" sz="2400" dirty="0">
                <a:solidFill>
                  <a:schemeClr val="bg1"/>
                </a:solidFill>
              </a:endParaRPr>
            </a:p>
          </p:txBody>
        </p:sp>
      </p:grpSp>
      <p:sp>
        <p:nvSpPr>
          <p:cNvPr id="13" name="TextBox 9"/>
          <p:cNvSpPr txBox="1"/>
          <p:nvPr/>
        </p:nvSpPr>
        <p:spPr>
          <a:xfrm>
            <a:off x="723860" y="1867585"/>
            <a:ext cx="4568412" cy="4154074"/>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a:t>
            </a: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a:t>
            </a:r>
          </a:p>
        </p:txBody>
      </p:sp>
    </p:spTree>
    <p:extLst>
      <p:ext uri="{BB962C8B-B14F-4D97-AF65-F5344CB8AC3E}">
        <p14:creationId xmlns:p14="http://schemas.microsoft.com/office/powerpoint/2010/main" val="91516487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668444" y="1687494"/>
            <a:ext cx="8914066" cy="4492538"/>
            <a:chOff x="1171713" y="1121802"/>
            <a:chExt cx="6928679" cy="3491937"/>
          </a:xfrm>
        </p:grpSpPr>
        <p:sp>
          <p:nvSpPr>
            <p:cNvPr id="7" name="矩形 6"/>
            <p:cNvSpPr/>
            <p:nvPr/>
          </p:nvSpPr>
          <p:spPr>
            <a:xfrm>
              <a:off x="1171713" y="1131590"/>
              <a:ext cx="1735997" cy="1736180"/>
            </a:xfrm>
            <a:prstGeom prst="rect">
              <a:avLst/>
            </a:prstGeom>
            <a:blipFill dpi="0" rotWithShape="1">
              <a:blip r:embed="rId3" cstate="screen">
                <a:extLst>
                  <a:ext uri="{28A0092B-C50C-407E-A947-70E740481C1C}">
                    <a14:useLocalDpi xmlns:a14="http://schemas.microsoft.com/office/drawing/2010/main"/>
                  </a:ext>
                </a:extLst>
              </a:blip>
              <a:srcRect/>
              <a:tile tx="0" ty="0" sx="58000" sy="58000" flip="none" algn="ctr"/>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8" name="矩形 7"/>
            <p:cNvSpPr/>
            <p:nvPr/>
          </p:nvSpPr>
          <p:spPr>
            <a:xfrm>
              <a:off x="6364395" y="1131590"/>
              <a:ext cx="1735997" cy="1736180"/>
            </a:xfrm>
            <a:prstGeom prst="rect">
              <a:avLst/>
            </a:prstGeom>
            <a:solidFill>
              <a:srgbClr val="5AA77C"/>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itchFamily="34" charset="-122"/>
                  <a:ea typeface="微软雅黑" pitchFamily="34" charset="-122"/>
                </a:rPr>
                <a:t>标题</a:t>
              </a:r>
              <a:endParaRPr lang="en-US" altLang="zh-CN" sz="16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endParaRPr lang="en-US" altLang="zh-CN" sz="15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p:txBody>
        </p:sp>
        <p:sp>
          <p:nvSpPr>
            <p:cNvPr id="9" name="矩形 8"/>
            <p:cNvSpPr/>
            <p:nvPr/>
          </p:nvSpPr>
          <p:spPr>
            <a:xfrm>
              <a:off x="4632991" y="2867768"/>
              <a:ext cx="1735997" cy="1736180"/>
            </a:xfrm>
            <a:prstGeom prst="rect">
              <a:avLst/>
            </a:prstGeom>
            <a:solidFill>
              <a:srgbClr val="F19276"/>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itchFamily="34" charset="-122"/>
                  <a:ea typeface="微软雅黑" pitchFamily="34" charset="-122"/>
                </a:rPr>
                <a:t>标题</a:t>
              </a:r>
              <a:endParaRPr lang="en-US" altLang="zh-CN" sz="16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endParaRPr lang="en-US" altLang="zh-CN" sz="15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p:txBody>
        </p:sp>
        <p:sp>
          <p:nvSpPr>
            <p:cNvPr id="10" name="矩形 9"/>
            <p:cNvSpPr/>
            <p:nvPr/>
          </p:nvSpPr>
          <p:spPr>
            <a:xfrm>
              <a:off x="4638612" y="1121802"/>
              <a:ext cx="1735997" cy="1736180"/>
            </a:xfrm>
            <a:prstGeom prst="rect">
              <a:avLst/>
            </a:prstGeom>
            <a:blipFill dpi="0" rotWithShape="1">
              <a:blip r:embed="rId4" cstate="screen">
                <a:extLst>
                  <a:ext uri="{28A0092B-C50C-407E-A947-70E740481C1C}">
                    <a14:useLocalDpi xmlns:a14="http://schemas.microsoft.com/office/drawing/2010/main"/>
                  </a:ext>
                </a:extLst>
              </a:blip>
              <a:srcRect/>
              <a:tile tx="0" ty="0" sx="50000" sy="50000" flip="none" algn="ctr"/>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12" name="矩形 11"/>
            <p:cNvSpPr/>
            <p:nvPr/>
          </p:nvSpPr>
          <p:spPr>
            <a:xfrm>
              <a:off x="2894697" y="1130726"/>
              <a:ext cx="1735997" cy="1736180"/>
            </a:xfrm>
            <a:prstGeom prst="rect">
              <a:avLst/>
            </a:prstGeom>
            <a:solidFill>
              <a:srgbClr val="5AA77C"/>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itchFamily="34" charset="-122"/>
                  <a:ea typeface="微软雅黑" pitchFamily="34" charset="-122"/>
                </a:rPr>
                <a:t>标题</a:t>
              </a:r>
              <a:endParaRPr lang="en-US" altLang="zh-CN" sz="16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endParaRPr lang="en-US" altLang="zh-CN" sz="15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13" name="矩形 12"/>
            <p:cNvSpPr/>
            <p:nvPr/>
          </p:nvSpPr>
          <p:spPr>
            <a:xfrm>
              <a:off x="6364394" y="2877559"/>
              <a:ext cx="1735997" cy="1736180"/>
            </a:xfrm>
            <a:prstGeom prst="rect">
              <a:avLst/>
            </a:prstGeom>
            <a:blipFill dpi="0" rotWithShape="1">
              <a:blip r:embed="rId5" cstate="screen">
                <a:extLst>
                  <a:ext uri="{28A0092B-C50C-407E-A947-70E740481C1C}">
                    <a14:useLocalDpi xmlns:a14="http://schemas.microsoft.com/office/drawing/2010/main"/>
                  </a:ext>
                </a:extLst>
              </a:blip>
              <a:srcRect/>
              <a:tile tx="0" ty="0" sx="58000" sy="58000" flip="none" algn="ctr"/>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14" name="矩形 13"/>
            <p:cNvSpPr/>
            <p:nvPr/>
          </p:nvSpPr>
          <p:spPr>
            <a:xfrm>
              <a:off x="1175672" y="2867768"/>
              <a:ext cx="3462940" cy="1736180"/>
            </a:xfrm>
            <a:prstGeom prst="rect">
              <a:avLst/>
            </a:prstGeom>
            <a:blipFill dpi="0" rotWithShape="1">
              <a:blip r:embed="rId6" cstate="screen">
                <a:extLst>
                  <a:ext uri="{28A0092B-C50C-407E-A947-70E740481C1C}">
                    <a14:useLocalDpi xmlns:a14="http://schemas.microsoft.com/office/drawing/2010/main"/>
                  </a:ext>
                </a:extLst>
              </a:blip>
              <a:srcRect/>
              <a:tile tx="0" ty="0" sx="65000" sy="65000" flip="none" algn="ctr"/>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7318576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991096" y="1762478"/>
            <a:ext cx="4213837" cy="4261794"/>
            <a:chOff x="6904108" y="1689885"/>
            <a:chExt cx="4213837" cy="4261794"/>
          </a:xfrm>
        </p:grpSpPr>
        <p:sp>
          <p:nvSpPr>
            <p:cNvPr id="7" name="Freeform 8"/>
            <p:cNvSpPr/>
            <p:nvPr/>
          </p:nvSpPr>
          <p:spPr bwMode="auto">
            <a:xfrm>
              <a:off x="6914246" y="1693943"/>
              <a:ext cx="3133003" cy="1768816"/>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rgbClr val="F19276"/>
            </a:solidFill>
            <a:ln>
              <a:noFill/>
            </a:ln>
          </p:spPr>
          <p:txBody>
            <a:bodyPr/>
            <a:lstStyle/>
            <a:p>
              <a:endParaRPr lang="zh-CN" altLang="en-US" sz="3600"/>
            </a:p>
          </p:txBody>
        </p:sp>
        <p:sp>
          <p:nvSpPr>
            <p:cNvPr id="8" name="Freeform 9"/>
            <p:cNvSpPr/>
            <p:nvPr/>
          </p:nvSpPr>
          <p:spPr bwMode="auto">
            <a:xfrm>
              <a:off x="9323312" y="1689885"/>
              <a:ext cx="1784493" cy="3131942"/>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rgbClr val="5AA77C"/>
            </a:solidFill>
            <a:ln>
              <a:noFill/>
            </a:ln>
          </p:spPr>
          <p:txBody>
            <a:bodyPr/>
            <a:lstStyle/>
            <a:p>
              <a:endParaRPr lang="zh-CN" altLang="en-US" sz="3600"/>
            </a:p>
          </p:txBody>
        </p:sp>
        <p:sp>
          <p:nvSpPr>
            <p:cNvPr id="9" name="Freeform 10"/>
            <p:cNvSpPr/>
            <p:nvPr/>
          </p:nvSpPr>
          <p:spPr bwMode="auto">
            <a:xfrm>
              <a:off x="7940329" y="4253859"/>
              <a:ext cx="3177616" cy="1697820"/>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rgbClr val="F19276"/>
            </a:solidFill>
            <a:ln>
              <a:noFill/>
            </a:ln>
          </p:spPr>
          <p:txBody>
            <a:bodyPr/>
            <a:lstStyle/>
            <a:p>
              <a:endParaRPr lang="zh-CN" altLang="en-US" sz="3600"/>
            </a:p>
          </p:txBody>
        </p:sp>
        <p:sp>
          <p:nvSpPr>
            <p:cNvPr id="10" name="Freeform 11"/>
            <p:cNvSpPr/>
            <p:nvPr/>
          </p:nvSpPr>
          <p:spPr bwMode="auto">
            <a:xfrm>
              <a:off x="6904108" y="2777141"/>
              <a:ext cx="1707436" cy="3174538"/>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rgbClr val="5AA77C"/>
            </a:solidFill>
            <a:ln>
              <a:noFill/>
            </a:ln>
          </p:spPr>
          <p:txBody>
            <a:bodyPr/>
            <a:lstStyle/>
            <a:p>
              <a:endParaRPr lang="zh-CN" altLang="en-US" sz="3600"/>
            </a:p>
          </p:txBody>
        </p:sp>
        <p:sp>
          <p:nvSpPr>
            <p:cNvPr id="12" name="Oval 12"/>
            <p:cNvSpPr>
              <a:spLocks noChangeArrowheads="1"/>
            </p:cNvSpPr>
            <p:nvPr/>
          </p:nvSpPr>
          <p:spPr bwMode="auto">
            <a:xfrm>
              <a:off x="8268838" y="3130092"/>
              <a:ext cx="1372844" cy="1373267"/>
            </a:xfrm>
            <a:prstGeom prst="ellipse">
              <a:avLst/>
            </a:prstGeom>
            <a:solidFill>
              <a:schemeClr val="bg1">
                <a:lumMod val="65000"/>
              </a:schemeClr>
            </a:solidFill>
            <a:ln>
              <a:noFill/>
            </a:ln>
          </p:spPr>
          <p:txBody>
            <a:bodyPr/>
            <a:lstStyle/>
            <a:p>
              <a:endParaRPr lang="zh-CN" altLang="en-US" sz="3600"/>
            </a:p>
          </p:txBody>
        </p:sp>
        <p:sp>
          <p:nvSpPr>
            <p:cNvPr id="13" name="Freeform 13"/>
            <p:cNvSpPr>
              <a:spLocks noEditPoints="1"/>
            </p:cNvSpPr>
            <p:nvPr/>
          </p:nvSpPr>
          <p:spPr bwMode="auto">
            <a:xfrm>
              <a:off x="10207447" y="4913106"/>
              <a:ext cx="340676" cy="383380"/>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14" name="Freeform 14"/>
            <p:cNvSpPr/>
            <p:nvPr/>
          </p:nvSpPr>
          <p:spPr bwMode="auto">
            <a:xfrm>
              <a:off x="10268283" y="1963727"/>
              <a:ext cx="344732" cy="373236"/>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15" name="Freeform 15"/>
            <p:cNvSpPr>
              <a:spLocks noEditPoints="1"/>
            </p:cNvSpPr>
            <p:nvPr/>
          </p:nvSpPr>
          <p:spPr bwMode="auto">
            <a:xfrm>
              <a:off x="7429315" y="4878624"/>
              <a:ext cx="391372" cy="387436"/>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16" name="Freeform 16"/>
            <p:cNvSpPr>
              <a:spLocks noEditPoints="1"/>
            </p:cNvSpPr>
            <p:nvPr/>
          </p:nvSpPr>
          <p:spPr bwMode="auto">
            <a:xfrm>
              <a:off x="7477985" y="1959670"/>
              <a:ext cx="289981" cy="383380"/>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17" name="Rectangle 17"/>
            <p:cNvSpPr>
              <a:spLocks noChangeArrowheads="1"/>
            </p:cNvSpPr>
            <p:nvPr/>
          </p:nvSpPr>
          <p:spPr bwMode="auto">
            <a:xfrm>
              <a:off x="7218422" y="2426216"/>
              <a:ext cx="825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600" b="1">
                  <a:solidFill>
                    <a:schemeClr val="bg1"/>
                  </a:solidFill>
                </a:rPr>
                <a:t>Option 01</a:t>
              </a:r>
              <a:endParaRPr lang="zh-CN" altLang="en-US" sz="1600" b="1">
                <a:solidFill>
                  <a:schemeClr val="bg1"/>
                </a:solidFill>
              </a:endParaRPr>
            </a:p>
          </p:txBody>
        </p:sp>
        <p:sp>
          <p:nvSpPr>
            <p:cNvPr id="18" name="Rectangle 18"/>
            <p:cNvSpPr>
              <a:spLocks noChangeArrowheads="1"/>
            </p:cNvSpPr>
            <p:nvPr/>
          </p:nvSpPr>
          <p:spPr bwMode="auto">
            <a:xfrm>
              <a:off x="10012776" y="2426216"/>
              <a:ext cx="825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600" b="1">
                  <a:solidFill>
                    <a:schemeClr val="bg1"/>
                  </a:solidFill>
                </a:rPr>
                <a:t>Option 02</a:t>
              </a:r>
              <a:endParaRPr lang="zh-CN" altLang="zh-CN" sz="1600" b="1">
                <a:solidFill>
                  <a:schemeClr val="bg1"/>
                </a:solidFill>
              </a:endParaRPr>
            </a:p>
          </p:txBody>
        </p:sp>
        <p:sp>
          <p:nvSpPr>
            <p:cNvPr id="19" name="Rectangle 19"/>
            <p:cNvSpPr>
              <a:spLocks noChangeArrowheads="1"/>
            </p:cNvSpPr>
            <p:nvPr/>
          </p:nvSpPr>
          <p:spPr bwMode="auto">
            <a:xfrm>
              <a:off x="7279257" y="5424279"/>
              <a:ext cx="825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600" b="1">
                  <a:solidFill>
                    <a:schemeClr val="bg1"/>
                  </a:solidFill>
                </a:rPr>
                <a:t>Option 03</a:t>
              </a:r>
              <a:endParaRPr lang="zh-CN" altLang="zh-CN" sz="1600" b="1">
                <a:solidFill>
                  <a:schemeClr val="bg1"/>
                </a:solidFill>
              </a:endParaRPr>
            </a:p>
          </p:txBody>
        </p:sp>
        <p:sp>
          <p:nvSpPr>
            <p:cNvPr id="20" name="Rectangle 20"/>
            <p:cNvSpPr>
              <a:spLocks noChangeArrowheads="1"/>
            </p:cNvSpPr>
            <p:nvPr/>
          </p:nvSpPr>
          <p:spPr bwMode="auto">
            <a:xfrm>
              <a:off x="9921523" y="5424279"/>
              <a:ext cx="82532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600" b="1">
                  <a:solidFill>
                    <a:schemeClr val="bg1"/>
                  </a:solidFill>
                </a:rPr>
                <a:t>Option 04</a:t>
              </a:r>
              <a:endParaRPr lang="zh-CN" altLang="zh-CN" sz="1600" b="1">
                <a:solidFill>
                  <a:schemeClr val="bg1"/>
                </a:solidFill>
              </a:endParaRPr>
            </a:p>
          </p:txBody>
        </p:sp>
        <p:sp>
          <p:nvSpPr>
            <p:cNvPr id="21" name="Rectangle 21"/>
            <p:cNvSpPr>
              <a:spLocks noChangeArrowheads="1"/>
            </p:cNvSpPr>
            <p:nvPr/>
          </p:nvSpPr>
          <p:spPr bwMode="auto">
            <a:xfrm>
              <a:off x="8385440" y="3727659"/>
              <a:ext cx="1143698" cy="2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charset="0"/>
                <a:buNone/>
              </a:pPr>
              <a:r>
                <a:rPr lang="en-US" altLang="zh-CN" sz="1600" dirty="0">
                  <a:solidFill>
                    <a:schemeClr val="bg1"/>
                  </a:solidFill>
                  <a:latin typeface="Impact" pitchFamily="34" charset="0"/>
                </a:rPr>
                <a:t>KEY WORDS</a:t>
              </a:r>
              <a:endParaRPr lang="zh-CN" altLang="zh-CN" sz="1600" dirty="0">
                <a:solidFill>
                  <a:schemeClr val="bg1"/>
                </a:solidFill>
                <a:latin typeface="Impact" pitchFamily="34" charset="0"/>
              </a:endParaRPr>
            </a:p>
          </p:txBody>
        </p:sp>
      </p:grpSp>
      <p:sp>
        <p:nvSpPr>
          <p:cNvPr id="22" name="Oval 15"/>
          <p:cNvSpPr>
            <a:spLocks noChangeArrowheads="1"/>
          </p:cNvSpPr>
          <p:nvPr/>
        </p:nvSpPr>
        <p:spPr bwMode="auto">
          <a:xfrm>
            <a:off x="6907179" y="2174669"/>
            <a:ext cx="466832" cy="466976"/>
          </a:xfrm>
          <a:prstGeom prst="ellipse">
            <a:avLst/>
          </a:prstGeom>
          <a:solidFill>
            <a:srgbClr val="5AA77C"/>
          </a:solidFill>
          <a:ln>
            <a:noFill/>
          </a:ln>
        </p:spPr>
        <p:txBody>
          <a:bodyPr/>
          <a:lstStyle/>
          <a:p>
            <a:endParaRPr lang="zh-CN" altLang="en-US" sz="4000">
              <a:solidFill>
                <a:schemeClr val="bg1">
                  <a:lumMod val="50000"/>
                </a:schemeClr>
              </a:solidFill>
            </a:endParaRPr>
          </a:p>
        </p:txBody>
      </p:sp>
      <p:sp>
        <p:nvSpPr>
          <p:cNvPr id="23" name="Oval 16"/>
          <p:cNvSpPr>
            <a:spLocks noChangeArrowheads="1"/>
          </p:cNvSpPr>
          <p:nvPr/>
        </p:nvSpPr>
        <p:spPr bwMode="auto">
          <a:xfrm>
            <a:off x="6907179" y="3213921"/>
            <a:ext cx="466832" cy="466976"/>
          </a:xfrm>
          <a:prstGeom prst="ellipse">
            <a:avLst/>
          </a:prstGeom>
          <a:solidFill>
            <a:srgbClr val="F19276"/>
          </a:solidFill>
          <a:ln>
            <a:noFill/>
          </a:ln>
        </p:spPr>
        <p:txBody>
          <a:bodyPr/>
          <a:lstStyle/>
          <a:p>
            <a:endParaRPr lang="zh-CN" altLang="en-US" sz="4000">
              <a:solidFill>
                <a:schemeClr val="bg1">
                  <a:lumMod val="50000"/>
                </a:schemeClr>
              </a:solidFill>
            </a:endParaRPr>
          </a:p>
        </p:txBody>
      </p:sp>
      <p:sp>
        <p:nvSpPr>
          <p:cNvPr id="24" name="Oval 17"/>
          <p:cNvSpPr>
            <a:spLocks noChangeArrowheads="1"/>
          </p:cNvSpPr>
          <p:nvPr/>
        </p:nvSpPr>
        <p:spPr bwMode="auto">
          <a:xfrm>
            <a:off x="6907179" y="4257749"/>
            <a:ext cx="466832" cy="462398"/>
          </a:xfrm>
          <a:prstGeom prst="ellipse">
            <a:avLst/>
          </a:prstGeom>
          <a:solidFill>
            <a:srgbClr val="5AA77C"/>
          </a:solidFill>
          <a:ln>
            <a:noFill/>
          </a:ln>
        </p:spPr>
        <p:txBody>
          <a:bodyPr/>
          <a:lstStyle/>
          <a:p>
            <a:endParaRPr lang="zh-CN" altLang="en-US" sz="4000">
              <a:solidFill>
                <a:schemeClr val="bg1">
                  <a:lumMod val="50000"/>
                </a:schemeClr>
              </a:solidFill>
            </a:endParaRPr>
          </a:p>
        </p:txBody>
      </p:sp>
      <p:sp>
        <p:nvSpPr>
          <p:cNvPr id="25" name="Oval 18"/>
          <p:cNvSpPr>
            <a:spLocks noChangeArrowheads="1"/>
          </p:cNvSpPr>
          <p:nvPr/>
        </p:nvSpPr>
        <p:spPr bwMode="auto">
          <a:xfrm>
            <a:off x="6907179" y="5285553"/>
            <a:ext cx="466832" cy="466976"/>
          </a:xfrm>
          <a:prstGeom prst="ellipse">
            <a:avLst/>
          </a:prstGeom>
          <a:solidFill>
            <a:srgbClr val="F19276"/>
          </a:solidFill>
          <a:ln>
            <a:noFill/>
          </a:ln>
        </p:spPr>
        <p:txBody>
          <a:bodyPr/>
          <a:lstStyle/>
          <a:p>
            <a:endParaRPr lang="zh-CN" altLang="en-US" sz="4000">
              <a:solidFill>
                <a:schemeClr val="bg1">
                  <a:lumMod val="50000"/>
                </a:schemeClr>
              </a:solidFill>
            </a:endParaRPr>
          </a:p>
        </p:txBody>
      </p:sp>
      <p:grpSp>
        <p:nvGrpSpPr>
          <p:cNvPr id="26" name="Group 25"/>
          <p:cNvGrpSpPr/>
          <p:nvPr/>
        </p:nvGrpSpPr>
        <p:grpSpPr bwMode="auto">
          <a:xfrm>
            <a:off x="7069657" y="5416032"/>
            <a:ext cx="141880" cy="210597"/>
            <a:chOff x="0" y="0"/>
            <a:chExt cx="85" cy="127"/>
          </a:xfrm>
        </p:grpSpPr>
        <p:sp>
          <p:nvSpPr>
            <p:cNvPr id="27" name="Freeform 26"/>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28" name="Freeform 27"/>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grpSp>
        <p:nvGrpSpPr>
          <p:cNvPr id="29" name="Group 28"/>
          <p:cNvGrpSpPr/>
          <p:nvPr/>
        </p:nvGrpSpPr>
        <p:grpSpPr bwMode="auto">
          <a:xfrm>
            <a:off x="7030752" y="4388228"/>
            <a:ext cx="219686" cy="178549"/>
            <a:chOff x="0" y="0"/>
            <a:chExt cx="132" cy="109"/>
          </a:xfrm>
        </p:grpSpPr>
        <p:sp>
          <p:nvSpPr>
            <p:cNvPr id="30"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31"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32" name="Freeform 31"/>
          <p:cNvSpPr>
            <a:spLocks noEditPoints="1"/>
          </p:cNvSpPr>
          <p:nvPr/>
        </p:nvSpPr>
        <p:spPr bwMode="auto">
          <a:xfrm>
            <a:off x="7033043" y="3371866"/>
            <a:ext cx="215109" cy="183128"/>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nvGrpSpPr>
          <p:cNvPr id="33" name="Group 32"/>
          <p:cNvGrpSpPr/>
          <p:nvPr/>
        </p:nvGrpSpPr>
        <p:grpSpPr bwMode="auto">
          <a:xfrm>
            <a:off x="7046771" y="2334907"/>
            <a:ext cx="192225" cy="155658"/>
            <a:chOff x="0" y="0"/>
            <a:chExt cx="116" cy="94"/>
          </a:xfrm>
        </p:grpSpPr>
        <p:sp>
          <p:nvSpPr>
            <p:cNvPr id="34"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35"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36" name="Rectangle 43"/>
          <p:cNvSpPr>
            <a:spLocks noChangeArrowheads="1"/>
          </p:cNvSpPr>
          <p:nvPr/>
        </p:nvSpPr>
        <p:spPr bwMode="auto">
          <a:xfrm>
            <a:off x="7650907" y="2083105"/>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dirty="0">
                <a:solidFill>
                  <a:schemeClr val="bg1">
                    <a:lumMod val="50000"/>
                  </a:schemeClr>
                </a:solidFill>
              </a:rPr>
              <a:t>TOPIC HEADER ONE</a:t>
            </a:r>
            <a:endParaRPr lang="zh-CN" altLang="en-US" sz="1400" dirty="0">
              <a:solidFill>
                <a:schemeClr val="bg1">
                  <a:lumMod val="50000"/>
                </a:schemeClr>
              </a:solidFill>
            </a:endParaRPr>
          </a:p>
          <a:p>
            <a:pPr>
              <a:lnSpc>
                <a:spcPct val="120000"/>
              </a:lnSpc>
            </a:pPr>
            <a:r>
              <a:rPr lang="en-US" altLang="zh-CN" sz="1400" dirty="0">
                <a:solidFill>
                  <a:schemeClr val="bg1">
                    <a:lumMod val="50000"/>
                  </a:schemeClr>
                </a:solidFill>
              </a:rPr>
              <a:t>We have many PowerPoint </a:t>
            </a:r>
            <a:r>
              <a:rPr lang="zh-CN" altLang="en-US" sz="1400" dirty="0">
                <a:solidFill>
                  <a:schemeClr val="bg1">
                    <a:lumMod val="50000"/>
                  </a:schemeClr>
                </a:solidFill>
              </a:rPr>
              <a:t>templates</a:t>
            </a:r>
            <a:r>
              <a:rPr lang="en-US" altLang="zh-CN" sz="1400" dirty="0">
                <a:solidFill>
                  <a:schemeClr val="bg1">
                    <a:lumMod val="50000"/>
                  </a:schemeClr>
                </a:solidFill>
              </a:rPr>
              <a:t> that has been specifically designed</a:t>
            </a:r>
            <a:r>
              <a:rPr lang="zh-CN" altLang="en-US" sz="1400" dirty="0">
                <a:solidFill>
                  <a:schemeClr val="bg1">
                    <a:lumMod val="50000"/>
                  </a:schemeClr>
                </a:solidFill>
              </a:rPr>
              <a:t>.</a:t>
            </a:r>
          </a:p>
        </p:txBody>
      </p:sp>
      <p:sp>
        <p:nvSpPr>
          <p:cNvPr id="37" name="Rectangle 44"/>
          <p:cNvSpPr>
            <a:spLocks noChangeArrowheads="1"/>
          </p:cNvSpPr>
          <p:nvPr/>
        </p:nvSpPr>
        <p:spPr bwMode="auto">
          <a:xfrm>
            <a:off x="7650907" y="3117778"/>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lumMod val="50000"/>
                  </a:schemeClr>
                </a:solidFill>
              </a:rPr>
              <a:t>TOPIC HEADER TWO</a:t>
            </a:r>
            <a:endParaRPr lang="zh-CN" altLang="en-US" sz="1400">
              <a:solidFill>
                <a:schemeClr val="bg1">
                  <a:lumMod val="50000"/>
                </a:schemeClr>
              </a:solidFill>
            </a:endParaRPr>
          </a:p>
          <a:p>
            <a:pPr>
              <a:lnSpc>
                <a:spcPct val="120000"/>
              </a:lnSpc>
            </a:pPr>
            <a:r>
              <a:rPr lang="en-US" altLang="zh-CN" sz="1400">
                <a:solidFill>
                  <a:schemeClr val="bg1">
                    <a:lumMod val="50000"/>
                  </a:schemeClr>
                </a:solidFill>
              </a:rPr>
              <a:t>We have many PowerPoint </a:t>
            </a:r>
            <a:r>
              <a:rPr lang="zh-CN" altLang="en-US" sz="1400">
                <a:solidFill>
                  <a:schemeClr val="bg1">
                    <a:lumMod val="50000"/>
                  </a:schemeClr>
                </a:solidFill>
              </a:rPr>
              <a:t>templates</a:t>
            </a:r>
            <a:r>
              <a:rPr lang="en-US" altLang="zh-CN" sz="1400">
                <a:solidFill>
                  <a:schemeClr val="bg1">
                    <a:lumMod val="50000"/>
                  </a:schemeClr>
                </a:solidFill>
              </a:rPr>
              <a:t> that has been specifically designed</a:t>
            </a:r>
            <a:r>
              <a:rPr lang="zh-CN" altLang="en-US" sz="1400">
                <a:solidFill>
                  <a:schemeClr val="bg1">
                    <a:lumMod val="50000"/>
                  </a:schemeClr>
                </a:solidFill>
              </a:rPr>
              <a:t>.</a:t>
            </a:r>
          </a:p>
        </p:txBody>
      </p:sp>
      <p:sp>
        <p:nvSpPr>
          <p:cNvPr id="38" name="Rectangle 45"/>
          <p:cNvSpPr>
            <a:spLocks noChangeArrowheads="1"/>
          </p:cNvSpPr>
          <p:nvPr/>
        </p:nvSpPr>
        <p:spPr bwMode="auto">
          <a:xfrm>
            <a:off x="7650907" y="4170762"/>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lumMod val="50000"/>
                  </a:schemeClr>
                </a:solidFill>
              </a:rPr>
              <a:t>TOPIC HEADER THREE</a:t>
            </a:r>
            <a:endParaRPr lang="zh-CN" altLang="en-US" sz="1400">
              <a:solidFill>
                <a:schemeClr val="bg1">
                  <a:lumMod val="50000"/>
                </a:schemeClr>
              </a:solidFill>
            </a:endParaRPr>
          </a:p>
          <a:p>
            <a:pPr>
              <a:lnSpc>
                <a:spcPct val="120000"/>
              </a:lnSpc>
            </a:pPr>
            <a:r>
              <a:rPr lang="en-US" altLang="zh-CN" sz="1400">
                <a:solidFill>
                  <a:schemeClr val="bg1">
                    <a:lumMod val="50000"/>
                  </a:schemeClr>
                </a:solidFill>
              </a:rPr>
              <a:t>We have many PowerPoint </a:t>
            </a:r>
            <a:r>
              <a:rPr lang="zh-CN" altLang="en-US" sz="1400">
                <a:solidFill>
                  <a:schemeClr val="bg1">
                    <a:lumMod val="50000"/>
                  </a:schemeClr>
                </a:solidFill>
              </a:rPr>
              <a:t>templates</a:t>
            </a:r>
            <a:r>
              <a:rPr lang="en-US" altLang="zh-CN" sz="1400">
                <a:solidFill>
                  <a:schemeClr val="bg1">
                    <a:lumMod val="50000"/>
                  </a:schemeClr>
                </a:solidFill>
              </a:rPr>
              <a:t> that has been specifically designed</a:t>
            </a:r>
            <a:r>
              <a:rPr lang="zh-CN" altLang="en-US" sz="1400">
                <a:solidFill>
                  <a:schemeClr val="bg1">
                    <a:lumMod val="50000"/>
                  </a:schemeClr>
                </a:solidFill>
              </a:rPr>
              <a:t>.</a:t>
            </a:r>
          </a:p>
        </p:txBody>
      </p:sp>
      <p:sp>
        <p:nvSpPr>
          <p:cNvPr id="39" name="Rectangle 46"/>
          <p:cNvSpPr>
            <a:spLocks noChangeArrowheads="1"/>
          </p:cNvSpPr>
          <p:nvPr/>
        </p:nvSpPr>
        <p:spPr bwMode="auto">
          <a:xfrm>
            <a:off x="7650907" y="5187122"/>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lumMod val="50000"/>
                  </a:schemeClr>
                </a:solidFill>
              </a:rPr>
              <a:t>TOPIC HEADER FOUR</a:t>
            </a:r>
            <a:endParaRPr lang="zh-CN" altLang="en-US" sz="1400">
              <a:solidFill>
                <a:schemeClr val="bg1">
                  <a:lumMod val="50000"/>
                </a:schemeClr>
              </a:solidFill>
            </a:endParaRPr>
          </a:p>
          <a:p>
            <a:pPr>
              <a:lnSpc>
                <a:spcPct val="120000"/>
              </a:lnSpc>
            </a:pPr>
            <a:r>
              <a:rPr lang="en-US" altLang="zh-CN" sz="1400">
                <a:solidFill>
                  <a:schemeClr val="bg1">
                    <a:lumMod val="50000"/>
                  </a:schemeClr>
                </a:solidFill>
              </a:rPr>
              <a:t>We have many PowerPoint </a:t>
            </a:r>
            <a:r>
              <a:rPr lang="zh-CN" altLang="en-US" sz="1400">
                <a:solidFill>
                  <a:schemeClr val="bg1">
                    <a:lumMod val="50000"/>
                  </a:schemeClr>
                </a:solidFill>
              </a:rPr>
              <a:t>templates</a:t>
            </a:r>
            <a:r>
              <a:rPr lang="en-US" altLang="zh-CN" sz="1400">
                <a:solidFill>
                  <a:schemeClr val="bg1">
                    <a:lumMod val="50000"/>
                  </a:schemeClr>
                </a:solidFill>
              </a:rPr>
              <a:t> that has been specifically designed</a:t>
            </a:r>
            <a:r>
              <a:rPr lang="zh-CN" altLang="en-US" sz="1400">
                <a:solidFill>
                  <a:schemeClr val="bg1">
                    <a:lumMod val="50000"/>
                  </a:schemeClr>
                </a:solidFill>
              </a:rPr>
              <a:t>.</a:t>
            </a:r>
          </a:p>
        </p:txBody>
      </p:sp>
    </p:spTree>
    <p:extLst>
      <p:ext uri="{BB962C8B-B14F-4D97-AF65-F5344CB8AC3E}">
        <p14:creationId xmlns:p14="http://schemas.microsoft.com/office/powerpoint/2010/main" val="52905524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250"/>
                                        <p:tgtEl>
                                          <p:spTgt spid="22"/>
                                        </p:tgtEl>
                                      </p:cBhvr>
                                    </p:animEffect>
                                    <p:anim calcmode="lin" valueType="num">
                                      <p:cBhvr>
                                        <p:cTn id="20" dur="250" fill="hold"/>
                                        <p:tgtEl>
                                          <p:spTgt spid="22"/>
                                        </p:tgtEl>
                                        <p:attrNameLst>
                                          <p:attrName>ppt_x</p:attrName>
                                        </p:attrNameLst>
                                      </p:cBhvr>
                                      <p:tavLst>
                                        <p:tav tm="0">
                                          <p:val>
                                            <p:strVal val="#ppt_x"/>
                                          </p:val>
                                        </p:tav>
                                        <p:tav tm="100000">
                                          <p:val>
                                            <p:strVal val="#ppt_x"/>
                                          </p:val>
                                        </p:tav>
                                      </p:tavLst>
                                    </p:anim>
                                    <p:anim calcmode="lin" valueType="num">
                                      <p:cBhvr>
                                        <p:cTn id="21" dur="25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250"/>
                                        <p:tgtEl>
                                          <p:spTgt spid="23"/>
                                        </p:tgtEl>
                                      </p:cBhvr>
                                    </p:animEffect>
                                    <p:anim calcmode="lin" valueType="num">
                                      <p:cBhvr>
                                        <p:cTn id="26" dur="250" fill="hold"/>
                                        <p:tgtEl>
                                          <p:spTgt spid="23"/>
                                        </p:tgtEl>
                                        <p:attrNameLst>
                                          <p:attrName>ppt_x</p:attrName>
                                        </p:attrNameLst>
                                      </p:cBhvr>
                                      <p:tavLst>
                                        <p:tav tm="0">
                                          <p:val>
                                            <p:strVal val="#ppt_x"/>
                                          </p:val>
                                        </p:tav>
                                        <p:tav tm="100000">
                                          <p:val>
                                            <p:strVal val="#ppt_x"/>
                                          </p:val>
                                        </p:tav>
                                      </p:tavLst>
                                    </p:anim>
                                    <p:anim calcmode="lin" valueType="num">
                                      <p:cBhvr>
                                        <p:cTn id="27" dur="25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250"/>
                                        <p:tgtEl>
                                          <p:spTgt spid="24"/>
                                        </p:tgtEl>
                                      </p:cBhvr>
                                    </p:animEffect>
                                    <p:anim calcmode="lin" valueType="num">
                                      <p:cBhvr>
                                        <p:cTn id="32" dur="250" fill="hold"/>
                                        <p:tgtEl>
                                          <p:spTgt spid="24"/>
                                        </p:tgtEl>
                                        <p:attrNameLst>
                                          <p:attrName>ppt_x</p:attrName>
                                        </p:attrNameLst>
                                      </p:cBhvr>
                                      <p:tavLst>
                                        <p:tav tm="0">
                                          <p:val>
                                            <p:strVal val="#ppt_x"/>
                                          </p:val>
                                        </p:tav>
                                        <p:tav tm="100000">
                                          <p:val>
                                            <p:strVal val="#ppt_x"/>
                                          </p:val>
                                        </p:tav>
                                      </p:tavLst>
                                    </p:anim>
                                    <p:anim calcmode="lin" valueType="num">
                                      <p:cBhvr>
                                        <p:cTn id="33" dur="25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50"/>
                                        <p:tgtEl>
                                          <p:spTgt spid="25"/>
                                        </p:tgtEl>
                                      </p:cBhvr>
                                    </p:animEffect>
                                    <p:anim calcmode="lin" valueType="num">
                                      <p:cBhvr>
                                        <p:cTn id="38" dur="250" fill="hold"/>
                                        <p:tgtEl>
                                          <p:spTgt spid="25"/>
                                        </p:tgtEl>
                                        <p:attrNameLst>
                                          <p:attrName>ppt_x</p:attrName>
                                        </p:attrNameLst>
                                      </p:cBhvr>
                                      <p:tavLst>
                                        <p:tav tm="0">
                                          <p:val>
                                            <p:strVal val="#ppt_x"/>
                                          </p:val>
                                        </p:tav>
                                        <p:tav tm="100000">
                                          <p:val>
                                            <p:strVal val="#ppt_x"/>
                                          </p:val>
                                        </p:tav>
                                      </p:tavLst>
                                    </p:anim>
                                    <p:anim calcmode="lin" valueType="num">
                                      <p:cBhvr>
                                        <p:cTn id="39" dur="2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250"/>
                                        <p:tgtEl>
                                          <p:spTgt spid="26"/>
                                        </p:tgtEl>
                                      </p:cBhvr>
                                    </p:animEffect>
                                    <p:anim calcmode="lin" valueType="num">
                                      <p:cBhvr>
                                        <p:cTn id="44" dur="250" fill="hold"/>
                                        <p:tgtEl>
                                          <p:spTgt spid="26"/>
                                        </p:tgtEl>
                                        <p:attrNameLst>
                                          <p:attrName>ppt_x</p:attrName>
                                        </p:attrNameLst>
                                      </p:cBhvr>
                                      <p:tavLst>
                                        <p:tav tm="0">
                                          <p:val>
                                            <p:strVal val="#ppt_x"/>
                                          </p:val>
                                        </p:tav>
                                        <p:tav tm="100000">
                                          <p:val>
                                            <p:strVal val="#ppt_x"/>
                                          </p:val>
                                        </p:tav>
                                      </p:tavLst>
                                    </p:anim>
                                    <p:anim calcmode="lin" valueType="num">
                                      <p:cBhvr>
                                        <p:cTn id="45" dur="250" fill="hold"/>
                                        <p:tgtEl>
                                          <p:spTgt spid="26"/>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250"/>
                                        <p:tgtEl>
                                          <p:spTgt spid="29"/>
                                        </p:tgtEl>
                                      </p:cBhvr>
                                    </p:animEffect>
                                    <p:anim calcmode="lin" valueType="num">
                                      <p:cBhvr>
                                        <p:cTn id="50" dur="250" fill="hold"/>
                                        <p:tgtEl>
                                          <p:spTgt spid="29"/>
                                        </p:tgtEl>
                                        <p:attrNameLst>
                                          <p:attrName>ppt_x</p:attrName>
                                        </p:attrNameLst>
                                      </p:cBhvr>
                                      <p:tavLst>
                                        <p:tav tm="0">
                                          <p:val>
                                            <p:strVal val="#ppt_x"/>
                                          </p:val>
                                        </p:tav>
                                        <p:tav tm="100000">
                                          <p:val>
                                            <p:strVal val="#ppt_x"/>
                                          </p:val>
                                        </p:tav>
                                      </p:tavLst>
                                    </p:anim>
                                    <p:anim calcmode="lin" valueType="num">
                                      <p:cBhvr>
                                        <p:cTn id="51" dur="25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250"/>
                                        <p:tgtEl>
                                          <p:spTgt spid="32"/>
                                        </p:tgtEl>
                                      </p:cBhvr>
                                    </p:animEffect>
                                    <p:anim calcmode="lin" valueType="num">
                                      <p:cBhvr>
                                        <p:cTn id="56" dur="250" fill="hold"/>
                                        <p:tgtEl>
                                          <p:spTgt spid="32"/>
                                        </p:tgtEl>
                                        <p:attrNameLst>
                                          <p:attrName>ppt_x</p:attrName>
                                        </p:attrNameLst>
                                      </p:cBhvr>
                                      <p:tavLst>
                                        <p:tav tm="0">
                                          <p:val>
                                            <p:strVal val="#ppt_x"/>
                                          </p:val>
                                        </p:tav>
                                        <p:tav tm="100000">
                                          <p:val>
                                            <p:strVal val="#ppt_x"/>
                                          </p:val>
                                        </p:tav>
                                      </p:tavLst>
                                    </p:anim>
                                    <p:anim calcmode="lin" valueType="num">
                                      <p:cBhvr>
                                        <p:cTn id="57" dur="250" fill="hold"/>
                                        <p:tgtEl>
                                          <p:spTgt spid="32"/>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250"/>
                                        <p:tgtEl>
                                          <p:spTgt spid="33"/>
                                        </p:tgtEl>
                                      </p:cBhvr>
                                    </p:animEffec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250"/>
                                        <p:tgtEl>
                                          <p:spTgt spid="36"/>
                                        </p:tgtEl>
                                      </p:cBhvr>
                                    </p:animEffect>
                                    <p:anim calcmode="lin" valueType="num">
                                      <p:cBhvr>
                                        <p:cTn id="68" dur="250" fill="hold"/>
                                        <p:tgtEl>
                                          <p:spTgt spid="36"/>
                                        </p:tgtEl>
                                        <p:attrNameLst>
                                          <p:attrName>ppt_x</p:attrName>
                                        </p:attrNameLst>
                                      </p:cBhvr>
                                      <p:tavLst>
                                        <p:tav tm="0">
                                          <p:val>
                                            <p:strVal val="#ppt_x"/>
                                          </p:val>
                                        </p:tav>
                                        <p:tav tm="100000">
                                          <p:val>
                                            <p:strVal val="#ppt_x"/>
                                          </p:val>
                                        </p:tav>
                                      </p:tavLst>
                                    </p:anim>
                                    <p:anim calcmode="lin" valueType="num">
                                      <p:cBhvr>
                                        <p:cTn id="69" dur="250" fill="hold"/>
                                        <p:tgtEl>
                                          <p:spTgt spid="36"/>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250"/>
                                        <p:tgtEl>
                                          <p:spTgt spid="37"/>
                                        </p:tgtEl>
                                      </p:cBhvr>
                                    </p:animEffect>
                                    <p:anim calcmode="lin" valueType="num">
                                      <p:cBhvr>
                                        <p:cTn id="74" dur="250" fill="hold"/>
                                        <p:tgtEl>
                                          <p:spTgt spid="37"/>
                                        </p:tgtEl>
                                        <p:attrNameLst>
                                          <p:attrName>ppt_x</p:attrName>
                                        </p:attrNameLst>
                                      </p:cBhvr>
                                      <p:tavLst>
                                        <p:tav tm="0">
                                          <p:val>
                                            <p:strVal val="#ppt_x"/>
                                          </p:val>
                                        </p:tav>
                                        <p:tav tm="100000">
                                          <p:val>
                                            <p:strVal val="#ppt_x"/>
                                          </p:val>
                                        </p:tav>
                                      </p:tavLst>
                                    </p:anim>
                                    <p:anim calcmode="lin" valueType="num">
                                      <p:cBhvr>
                                        <p:cTn id="75" dur="250" fill="hold"/>
                                        <p:tgtEl>
                                          <p:spTgt spid="37"/>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250"/>
                                        <p:tgtEl>
                                          <p:spTgt spid="38"/>
                                        </p:tgtEl>
                                      </p:cBhvr>
                                    </p:animEffect>
                                    <p:anim calcmode="lin" valueType="num">
                                      <p:cBhvr>
                                        <p:cTn id="80" dur="250" fill="hold"/>
                                        <p:tgtEl>
                                          <p:spTgt spid="38"/>
                                        </p:tgtEl>
                                        <p:attrNameLst>
                                          <p:attrName>ppt_x</p:attrName>
                                        </p:attrNameLst>
                                      </p:cBhvr>
                                      <p:tavLst>
                                        <p:tav tm="0">
                                          <p:val>
                                            <p:strVal val="#ppt_x"/>
                                          </p:val>
                                        </p:tav>
                                        <p:tav tm="100000">
                                          <p:val>
                                            <p:strVal val="#ppt_x"/>
                                          </p:val>
                                        </p:tav>
                                      </p:tavLst>
                                    </p:anim>
                                    <p:anim calcmode="lin" valueType="num">
                                      <p:cBhvr>
                                        <p:cTn id="81" dur="250" fill="hold"/>
                                        <p:tgtEl>
                                          <p:spTgt spid="38"/>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fade">
                                      <p:cBhvr>
                                        <p:cTn id="85" dur="250"/>
                                        <p:tgtEl>
                                          <p:spTgt spid="39"/>
                                        </p:tgtEl>
                                      </p:cBhvr>
                                    </p:animEffect>
                                    <p:anim calcmode="lin" valueType="num">
                                      <p:cBhvr>
                                        <p:cTn id="86" dur="250" fill="hold"/>
                                        <p:tgtEl>
                                          <p:spTgt spid="39"/>
                                        </p:tgtEl>
                                        <p:attrNameLst>
                                          <p:attrName>ppt_x</p:attrName>
                                        </p:attrNameLst>
                                      </p:cBhvr>
                                      <p:tavLst>
                                        <p:tav tm="0">
                                          <p:val>
                                            <p:strVal val="#ppt_x"/>
                                          </p:val>
                                        </p:tav>
                                        <p:tav tm="100000">
                                          <p:val>
                                            <p:strVal val="#ppt_x"/>
                                          </p:val>
                                        </p:tav>
                                      </p:tavLst>
                                    </p:anim>
                                    <p:anim calcmode="lin" valueType="num">
                                      <p:cBhvr>
                                        <p:cTn id="87" dur="25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32" grpId="0" animBg="1"/>
      <p:bldP spid="36" grpId="0"/>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285733" y="1817649"/>
            <a:ext cx="9791164" cy="4253570"/>
            <a:chOff x="609873" y="1703635"/>
            <a:chExt cx="11034775" cy="4793833"/>
          </a:xfrm>
        </p:grpSpPr>
        <p:grpSp>
          <p:nvGrpSpPr>
            <p:cNvPr id="14" name="组合 13"/>
            <p:cNvGrpSpPr/>
            <p:nvPr/>
          </p:nvGrpSpPr>
          <p:grpSpPr>
            <a:xfrm>
              <a:off x="798937" y="4718084"/>
              <a:ext cx="10521329" cy="877051"/>
              <a:chOff x="785324" y="4137513"/>
              <a:chExt cx="10521329" cy="877051"/>
            </a:xfrm>
          </p:grpSpPr>
          <p:sp>
            <p:nvSpPr>
              <p:cNvPr id="15" name="Rectangle 24"/>
              <p:cNvSpPr>
                <a:spLocks noChangeArrowheads="1"/>
              </p:cNvSpPr>
              <p:nvPr/>
            </p:nvSpPr>
            <p:spPr bwMode="auto">
              <a:xfrm>
                <a:off x="1977396" y="4155065"/>
                <a:ext cx="3835361"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rPr>
                  <a:t>TOPIC HEADER HERE</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6" name="椭圆 15"/>
              <p:cNvSpPr/>
              <p:nvPr/>
            </p:nvSpPr>
            <p:spPr>
              <a:xfrm>
                <a:off x="785324" y="4288731"/>
                <a:ext cx="725609" cy="725833"/>
              </a:xfrm>
              <a:prstGeom prst="ellipse">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dirty="0"/>
                  <a:t>标题</a:t>
                </a:r>
              </a:p>
            </p:txBody>
          </p:sp>
          <p:sp>
            <p:nvSpPr>
              <p:cNvPr id="17" name="Rectangle 24"/>
              <p:cNvSpPr>
                <a:spLocks noChangeArrowheads="1"/>
              </p:cNvSpPr>
              <p:nvPr/>
            </p:nvSpPr>
            <p:spPr bwMode="auto">
              <a:xfrm>
                <a:off x="7471292" y="4137513"/>
                <a:ext cx="3835361"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rPr>
                  <a:t>TOPIC HEADER HERE</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8" name="椭圆 17"/>
              <p:cNvSpPr/>
              <p:nvPr/>
            </p:nvSpPr>
            <p:spPr>
              <a:xfrm>
                <a:off x="6279220" y="4271179"/>
                <a:ext cx="725609" cy="725833"/>
              </a:xfrm>
              <a:prstGeom prst="ellipse">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dirty="0"/>
                  <a:t>标题</a:t>
                </a:r>
              </a:p>
            </p:txBody>
          </p:sp>
        </p:grpSp>
        <p:sp>
          <p:nvSpPr>
            <p:cNvPr id="19" name="矩形 18"/>
            <p:cNvSpPr/>
            <p:nvPr/>
          </p:nvSpPr>
          <p:spPr>
            <a:xfrm>
              <a:off x="798937" y="1735048"/>
              <a:ext cx="5027433" cy="274173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292833" y="1703635"/>
              <a:ext cx="5027433" cy="2741730"/>
            </a:xfrm>
            <a:prstGeom prst="rect">
              <a:avLst/>
            </a:prstGeom>
            <a:blipFill dpi="0" rotWithShape="1">
              <a:blip r:embed="rId4" cstate="screen">
                <a:extLst>
                  <a:ext uri="{28A0092B-C50C-407E-A947-70E740481C1C}">
                    <a14:useLocalDpi xmlns:a14="http://schemas.microsoft.com/office/drawing/2010/main"/>
                  </a:ext>
                </a:extLst>
              </a:blip>
              <a:srcRect/>
              <a:tile tx="0" ty="0" sx="80000" sy="8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Conector recto 60"/>
            <p:cNvCxnSpPr>
              <a:cxnSpLocks/>
            </p:cNvCxnSpPr>
            <p:nvPr/>
          </p:nvCxnSpPr>
          <p:spPr>
            <a:xfrm>
              <a:off x="609873" y="5854351"/>
              <a:ext cx="1103477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5"/>
            <p:cNvSpPr txBox="1"/>
            <p:nvPr/>
          </p:nvSpPr>
          <p:spPr>
            <a:xfrm>
              <a:off x="757406" y="5948872"/>
              <a:ext cx="10887242" cy="548596"/>
            </a:xfrm>
            <a:prstGeom prst="rect">
              <a:avLst/>
            </a:prstGeom>
            <a:noFill/>
          </p:spPr>
          <p:txBody>
            <a:bodyPr wrap="square" lIns="91424" tIns="45712" rIns="91424" bIns="45712" rtlCol="0">
              <a:spAutoFit/>
            </a:bodyPr>
            <a:lstStyle/>
            <a:p>
              <a:pPr algn="ctr" defTabSz="457106">
                <a:lnSpc>
                  <a:spcPct val="130000"/>
                </a:lnSpc>
              </a:pPr>
              <a:r>
                <a:rPr lang="zh-CN" altLang="en-US" sz="1200" dirty="0">
                  <a:solidFill>
                    <a:schemeClr val="bg1">
                      <a:lumMod val="50000"/>
                    </a:schemeClr>
                  </a:solidFill>
                  <a:latin typeface="Century Gothic"/>
                  <a:ea typeface="微软雅黑" panose="020B0503020204020204" pitchFamily="34" charset="-122"/>
                </a:rPr>
                <a:t>双击图标可以对图表图形及文字的颜色、边框等进行选择。点击图表然后右键选择“编辑数据”即自动跳转到</a:t>
              </a:r>
              <a:r>
                <a:rPr lang="en-US" altLang="zh-CN" sz="1200" dirty="0">
                  <a:solidFill>
                    <a:schemeClr val="bg1">
                      <a:lumMod val="50000"/>
                    </a:schemeClr>
                  </a:solidFill>
                  <a:latin typeface="Century Gothic"/>
                  <a:ea typeface="微软雅黑" panose="020B0503020204020204" pitchFamily="34" charset="-122"/>
                </a:rPr>
                <a:t>Excel</a:t>
              </a:r>
              <a:r>
                <a:rPr lang="zh-CN" altLang="en-US" sz="1200" dirty="0">
                  <a:solidFill>
                    <a:schemeClr val="bg1">
                      <a:lumMod val="50000"/>
                    </a:schemeClr>
                  </a:solidFill>
                  <a:latin typeface="Century Gothic"/>
                  <a:ea typeface="微软雅黑" panose="020B0503020204020204" pitchFamily="34" charset="-122"/>
                </a:rPr>
                <a:t>中对图表的数据信息进行编辑。点击图标，在屏幕上方的“图标布局”面板中可以对图表的标题、坐标轴、图例、数据标签、网格线、趋势线等进行编辑。</a:t>
              </a:r>
            </a:p>
          </p:txBody>
        </p:sp>
      </p:grpSp>
    </p:spTree>
    <p:extLst>
      <p:ext uri="{BB962C8B-B14F-4D97-AF65-F5344CB8AC3E}">
        <p14:creationId xmlns:p14="http://schemas.microsoft.com/office/powerpoint/2010/main" val="203839965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8" name="梯形 7"/>
          <p:cNvSpPr/>
          <p:nvPr/>
        </p:nvSpPr>
        <p:spPr>
          <a:xfrm rot="10800000">
            <a:off x="3220101" y="2000250"/>
            <a:ext cx="1838034" cy="2710228"/>
          </a:xfrm>
          <a:prstGeom prst="trapezoid">
            <a:avLst>
              <a:gd name="adj" fmla="val 0"/>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800" b="1" dirty="0">
                <a:solidFill>
                  <a:schemeClr val="bg1"/>
                </a:solidFill>
                <a:latin typeface="微软雅黑" pitchFamily="34" charset="-122"/>
                <a:ea typeface="微软雅黑" pitchFamily="34" charset="-122"/>
              </a:rPr>
              <a:t>TWO</a:t>
            </a:r>
            <a:endParaRPr lang="zh-CN" altLang="en-US" sz="1400" b="1" dirty="0">
              <a:solidFill>
                <a:schemeClr val="bg1"/>
              </a:solidFill>
              <a:latin typeface="微软雅黑" pitchFamily="34" charset="-122"/>
              <a:ea typeface="微软雅黑" pitchFamily="34" charset="-122"/>
            </a:endParaRPr>
          </a:p>
        </p:txBody>
      </p:sp>
      <p:grpSp>
        <p:nvGrpSpPr>
          <p:cNvPr id="10" name="组合 9"/>
          <p:cNvGrpSpPr/>
          <p:nvPr/>
        </p:nvGrpSpPr>
        <p:grpSpPr>
          <a:xfrm>
            <a:off x="5511828" y="3028643"/>
            <a:ext cx="4148497" cy="1681835"/>
            <a:chOff x="4738331" y="2671104"/>
            <a:chExt cx="5283122" cy="2141822"/>
          </a:xfrm>
        </p:grpSpPr>
        <p:sp>
          <p:nvSpPr>
            <p:cNvPr id="11" name="矩形 10"/>
            <p:cNvSpPr/>
            <p:nvPr/>
          </p:nvSpPr>
          <p:spPr>
            <a:xfrm>
              <a:off x="4738331" y="2671104"/>
              <a:ext cx="3370806" cy="1058277"/>
            </a:xfrm>
            <a:prstGeom prst="rect">
              <a:avLst/>
            </a:prstGeom>
          </p:spPr>
          <p:txBody>
            <a:bodyPr wrap="none">
              <a:spAutoFit/>
            </a:bodyPr>
            <a:lstStyle/>
            <a:p>
              <a:r>
                <a:rPr kumimoji="1" lang="zh-CN" altLang="en-US" sz="4800" b="1" dirty="0">
                  <a:solidFill>
                    <a:srgbClr val="F19276"/>
                  </a:solidFill>
                  <a:latin typeface="微软雅黑" pitchFamily="34" charset="-122"/>
                  <a:ea typeface="微软雅黑" pitchFamily="34" charset="-122"/>
                </a:rPr>
                <a:t>加入标题</a:t>
              </a:r>
            </a:p>
          </p:txBody>
        </p:sp>
        <p:sp>
          <p:nvSpPr>
            <p:cNvPr id="12" name="矩形 11"/>
            <p:cNvSpPr/>
            <p:nvPr/>
          </p:nvSpPr>
          <p:spPr>
            <a:xfrm>
              <a:off x="4748965" y="3676503"/>
              <a:ext cx="527248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32318335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anim calcmode="lin" valueType="num">
                                      <p:cBhvr>
                                        <p:cTn id="17" dur="500" fill="hold"/>
                                        <p:tgtEl>
                                          <p:spTgt spid="9"/>
                                        </p:tgtEl>
                                        <p:attrNameLst>
                                          <p:attrName>ppt_x</p:attrName>
                                        </p:attrNameLst>
                                      </p:cBhvr>
                                      <p:tavLst>
                                        <p:tav tm="0">
                                          <p:val>
                                            <p:strVal val="#ppt_x"/>
                                          </p:val>
                                        </p:tav>
                                        <p:tav tm="100000">
                                          <p:val>
                                            <p:strVal val="#ppt_x"/>
                                          </p:val>
                                        </p:tav>
                                      </p:tavLst>
                                    </p:anim>
                                    <p:anim calcmode="lin" valueType="num">
                                      <p:cBhvr>
                                        <p:cTn id="18" dur="5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776041" y="1593425"/>
            <a:ext cx="5230209" cy="4655689"/>
            <a:chOff x="546123" y="1770081"/>
            <a:chExt cx="4881428" cy="4345220"/>
          </a:xfrm>
        </p:grpSpPr>
        <p:sp>
          <p:nvSpPr>
            <p:cNvPr id="7" name="Rectangle 5"/>
            <p:cNvSpPr>
              <a:spLocks noChangeArrowheads="1"/>
            </p:cNvSpPr>
            <p:nvPr/>
          </p:nvSpPr>
          <p:spPr bwMode="auto">
            <a:xfrm>
              <a:off x="546123" y="4004646"/>
              <a:ext cx="2384652" cy="2110655"/>
            </a:xfrm>
            <a:prstGeom prst="rect">
              <a:avLst/>
            </a:prstGeom>
            <a:solidFill>
              <a:srgbClr val="F19276"/>
            </a:solidFill>
            <a:ln>
              <a:noFill/>
            </a:ln>
          </p:spPr>
          <p:txBody>
            <a:bodyPr lIns="0" tIns="46618" rIns="0" bIns="46618" anchor="ctr"/>
            <a:lstStyle/>
            <a:p>
              <a:pPr algn="ctr"/>
              <a:endParaRPr lang="zh-CN" altLang="zh-CN" sz="1400">
                <a:solidFill>
                  <a:srgbClr val="FFFFFF"/>
                </a:solidFill>
              </a:endParaRPr>
            </a:p>
          </p:txBody>
        </p:sp>
        <p:sp>
          <p:nvSpPr>
            <p:cNvPr id="8" name="Rectangle 6"/>
            <p:cNvSpPr>
              <a:spLocks noChangeArrowheads="1"/>
            </p:cNvSpPr>
            <p:nvPr/>
          </p:nvSpPr>
          <p:spPr bwMode="auto">
            <a:xfrm>
              <a:off x="3029891" y="1770081"/>
              <a:ext cx="2386419" cy="2110655"/>
            </a:xfrm>
            <a:prstGeom prst="rect">
              <a:avLst/>
            </a:prstGeom>
            <a:blipFill dpi="0" rotWithShape="1">
              <a:blip r:embed="rId3" cstate="screen">
                <a:extLst>
                  <a:ext uri="{28A0092B-C50C-407E-A947-70E740481C1C}">
                    <a14:useLocalDpi xmlns:a14="http://schemas.microsoft.com/office/drawing/2010/main"/>
                  </a:ext>
                </a:extLst>
              </a:blip>
              <a:srcRect/>
              <a:tile tx="0" ty="-381000" sx="30000" sy="30000" flip="none" algn="ctr"/>
            </a:blipFill>
            <a:ln>
              <a:noFill/>
            </a:ln>
          </p:spPr>
          <p:txBody>
            <a:bodyPr lIns="0" tIns="46618" rIns="0" bIns="46618" anchor="ctr"/>
            <a:lstStyle/>
            <a:p>
              <a:pPr algn="ctr"/>
              <a:endParaRPr lang="zh-CN" altLang="zh-CN" sz="1400">
                <a:solidFill>
                  <a:srgbClr val="FFFFFF"/>
                </a:solidFill>
              </a:endParaRPr>
            </a:p>
          </p:txBody>
        </p:sp>
        <p:pic>
          <p:nvPicPr>
            <p:cNvPr id="9"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63648" y="4513057"/>
              <a:ext cx="1230332" cy="118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p:cNvSpPr>
              <a:spLocks noChangeArrowheads="1"/>
            </p:cNvSpPr>
            <p:nvPr/>
          </p:nvSpPr>
          <p:spPr bwMode="auto">
            <a:xfrm>
              <a:off x="3041132" y="4004645"/>
              <a:ext cx="2386419" cy="2110655"/>
            </a:xfrm>
            <a:prstGeom prst="rect">
              <a:avLst/>
            </a:prstGeom>
            <a:solidFill>
              <a:srgbClr val="5AA77C"/>
            </a:solidFill>
            <a:ln>
              <a:noFill/>
            </a:ln>
          </p:spPr>
          <p:txBody>
            <a:bodyPr lIns="0" tIns="46618" rIns="0" bIns="46618" anchor="ctr"/>
            <a:lstStyle/>
            <a:p>
              <a:pPr algn="ctr"/>
              <a:r>
                <a:rPr lang="zh-CN" altLang="en-US" sz="1400" kern="0" dirty="0">
                  <a:solidFill>
                    <a:schemeClr val="bg1"/>
                  </a:solidFill>
                  <a:latin typeface="微软雅黑" pitchFamily="34" charset="-122"/>
                  <a:ea typeface="微软雅黑" pitchFamily="34" charset="-122"/>
                </a:rPr>
                <a:t>您的内容打在这里，或通过复制您的文本您的内容打在这里，或通过复制您的文本</a:t>
              </a:r>
              <a:endParaRPr lang="en-US" altLang="zh-CN" sz="1400" kern="0" dirty="0">
                <a:solidFill>
                  <a:schemeClr val="bg1"/>
                </a:solidFill>
                <a:latin typeface="微软雅黑" pitchFamily="34" charset="-122"/>
                <a:ea typeface="微软雅黑" pitchFamily="34" charset="-122"/>
              </a:endParaRPr>
            </a:p>
            <a:p>
              <a:pPr algn="ctr"/>
              <a:endParaRPr lang="zh-CN" altLang="zh-CN" sz="1400" dirty="0">
                <a:solidFill>
                  <a:srgbClr val="FFFFFF"/>
                </a:solidFill>
              </a:endParaRPr>
            </a:p>
          </p:txBody>
        </p:sp>
        <p:sp>
          <p:nvSpPr>
            <p:cNvPr id="12" name="Rectangle 6"/>
            <p:cNvSpPr>
              <a:spLocks noChangeArrowheads="1"/>
            </p:cNvSpPr>
            <p:nvPr/>
          </p:nvSpPr>
          <p:spPr bwMode="auto">
            <a:xfrm>
              <a:off x="557594" y="1770081"/>
              <a:ext cx="2386419" cy="2110655"/>
            </a:xfrm>
            <a:prstGeom prst="rect">
              <a:avLst/>
            </a:prstGeom>
            <a:solidFill>
              <a:srgbClr val="5AA77C"/>
            </a:solidFill>
            <a:ln>
              <a:noFill/>
            </a:ln>
          </p:spPr>
          <p:txBody>
            <a:bodyPr lIns="0" tIns="46618" rIns="0" bIns="46618" anchor="ctr"/>
            <a:lstStyle/>
            <a:p>
              <a:pPr algn="ctr"/>
              <a:r>
                <a:rPr lang="zh-CN" altLang="en-US" sz="1400" kern="0" dirty="0">
                  <a:solidFill>
                    <a:schemeClr val="bg1"/>
                  </a:solidFill>
                  <a:latin typeface="微软雅黑" pitchFamily="34" charset="-122"/>
                  <a:ea typeface="微软雅黑" pitchFamily="34" charset="-122"/>
                </a:rPr>
                <a:t>您的内容打在这里，或通过复制您的文本您的内容打在这里，或通过复制您的文本</a:t>
              </a:r>
              <a:endParaRPr lang="en-US" altLang="zh-CN" sz="1400" kern="0" dirty="0">
                <a:solidFill>
                  <a:schemeClr val="bg1"/>
                </a:solidFill>
                <a:latin typeface="微软雅黑" pitchFamily="34" charset="-122"/>
                <a:ea typeface="微软雅黑" pitchFamily="34" charset="-122"/>
              </a:endParaRPr>
            </a:p>
            <a:p>
              <a:pPr algn="ctr"/>
              <a:endParaRPr lang="zh-CN" altLang="zh-CN" sz="1400" dirty="0">
                <a:solidFill>
                  <a:srgbClr val="FFFFFF"/>
                </a:solidFill>
              </a:endParaRPr>
            </a:p>
          </p:txBody>
        </p:sp>
      </p:grpSp>
      <p:sp>
        <p:nvSpPr>
          <p:cNvPr id="13" name="TextBox 9"/>
          <p:cNvSpPr txBox="1"/>
          <p:nvPr/>
        </p:nvSpPr>
        <p:spPr>
          <a:xfrm>
            <a:off x="1192210" y="1641832"/>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a:t>
            </a: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a:t>
            </a:r>
          </a:p>
        </p:txBody>
      </p:sp>
    </p:spTree>
    <p:extLst>
      <p:ext uri="{BB962C8B-B14F-4D97-AF65-F5344CB8AC3E}">
        <p14:creationId xmlns:p14="http://schemas.microsoft.com/office/powerpoint/2010/main" val="123703919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930541" y="2255049"/>
            <a:ext cx="10418994" cy="3634414"/>
            <a:chOff x="532976" y="1588121"/>
            <a:chExt cx="8097335" cy="2824560"/>
          </a:xfrm>
        </p:grpSpPr>
        <p:grpSp>
          <p:nvGrpSpPr>
            <p:cNvPr id="7" name="组合 6"/>
            <p:cNvGrpSpPr/>
            <p:nvPr/>
          </p:nvGrpSpPr>
          <p:grpSpPr>
            <a:xfrm>
              <a:off x="917346" y="1656378"/>
              <a:ext cx="1038036" cy="1207902"/>
              <a:chOff x="661988" y="1631950"/>
              <a:chExt cx="1798638" cy="2092325"/>
            </a:xfrm>
          </p:grpSpPr>
          <p:sp>
            <p:nvSpPr>
              <p:cNvPr id="109"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rgbClr val="5AA77C"/>
              </a:solidFill>
              <a:ln>
                <a:noFill/>
              </a:ln>
            </p:spPr>
            <p:txBody>
              <a:bodyPr vert="horz" wrap="square" lIns="91440" tIns="45720" rIns="91440" bIns="45720" numCol="1" anchor="t" anchorCtr="0" compatLnSpc="1"/>
              <a:lstStyle/>
              <a:p>
                <a:endParaRPr lang="zh-CN" altLang="en-US" sz="2400"/>
              </a:p>
            </p:txBody>
          </p:sp>
          <p:grpSp>
            <p:nvGrpSpPr>
              <p:cNvPr id="110" name="组合 109"/>
              <p:cNvGrpSpPr/>
              <p:nvPr/>
            </p:nvGrpSpPr>
            <p:grpSpPr>
              <a:xfrm>
                <a:off x="1090613" y="2070100"/>
                <a:ext cx="941388" cy="647700"/>
                <a:chOff x="1090613" y="2070100"/>
                <a:chExt cx="941388" cy="647700"/>
              </a:xfrm>
            </p:grpSpPr>
            <p:sp>
              <p:nvSpPr>
                <p:cNvPr id="111"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2"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3"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4"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5"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6"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7"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8"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9"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0"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1"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2"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3"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4"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5"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6"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7"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8"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9"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0"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1"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2"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3"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4"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5"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grpSp>
        <p:grpSp>
          <p:nvGrpSpPr>
            <p:cNvPr id="8" name="组合 7"/>
            <p:cNvGrpSpPr/>
            <p:nvPr/>
          </p:nvGrpSpPr>
          <p:grpSpPr>
            <a:xfrm>
              <a:off x="3008077" y="1656378"/>
              <a:ext cx="1038036" cy="1207902"/>
              <a:chOff x="4284663" y="1631950"/>
              <a:chExt cx="1798638" cy="2092325"/>
            </a:xfrm>
          </p:grpSpPr>
          <p:sp>
            <p:nvSpPr>
              <p:cNvPr id="82" name="Freeform 3767"/>
              <p:cNvSpPr>
                <a:spLocks noEditPoints="1"/>
              </p:cNvSpPr>
              <p:nvPr/>
            </p:nvSpPr>
            <p:spPr bwMode="auto">
              <a:xfrm>
                <a:off x="4284663"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rgbClr val="F19276"/>
              </a:solidFill>
              <a:ln>
                <a:noFill/>
              </a:ln>
            </p:spPr>
            <p:txBody>
              <a:bodyPr vert="horz" wrap="square" lIns="91440" tIns="45720" rIns="91440" bIns="45720" numCol="1" anchor="t" anchorCtr="0" compatLnSpc="1"/>
              <a:lstStyle/>
              <a:p>
                <a:endParaRPr lang="zh-CN" altLang="en-US" sz="2400"/>
              </a:p>
            </p:txBody>
          </p:sp>
          <p:grpSp>
            <p:nvGrpSpPr>
              <p:cNvPr id="83" name="组合 82"/>
              <p:cNvGrpSpPr/>
              <p:nvPr/>
            </p:nvGrpSpPr>
            <p:grpSpPr>
              <a:xfrm>
                <a:off x="4713288" y="2070100"/>
                <a:ext cx="939800" cy="647700"/>
                <a:chOff x="4713288" y="2070100"/>
                <a:chExt cx="939800" cy="647700"/>
              </a:xfrm>
            </p:grpSpPr>
            <p:sp>
              <p:nvSpPr>
                <p:cNvPr id="84" name="Freeform 3768"/>
                <p:cNvSpPr/>
                <p:nvPr/>
              </p:nvSpPr>
              <p:spPr bwMode="auto">
                <a:xfrm>
                  <a:off x="5456238"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5" name="Freeform 3769"/>
                <p:cNvSpPr/>
                <p:nvPr/>
              </p:nvSpPr>
              <p:spPr bwMode="auto">
                <a:xfrm>
                  <a:off x="5446713" y="2190750"/>
                  <a:ext cx="92075" cy="88900"/>
                </a:xfrm>
                <a:custGeom>
                  <a:avLst/>
                  <a:gdLst>
                    <a:gd name="T0" fmla="*/ 23 w 29"/>
                    <a:gd name="T1" fmla="*/ 28 h 28"/>
                    <a:gd name="T2" fmla="*/ 9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0" y="23"/>
                        <a:pt x="16" y="16"/>
                        <a:pt x="9" y="9"/>
                      </a:cubicBezTo>
                      <a:cubicBezTo>
                        <a:pt x="9"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6" name="Freeform 3770"/>
                <p:cNvSpPr/>
                <p:nvPr/>
              </p:nvSpPr>
              <p:spPr bwMode="auto">
                <a:xfrm>
                  <a:off x="5424488"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7" name="Freeform 3771"/>
                <p:cNvSpPr/>
                <p:nvPr/>
              </p:nvSpPr>
              <p:spPr bwMode="auto">
                <a:xfrm>
                  <a:off x="5376863"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1"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8" name="Freeform 3772"/>
                <p:cNvSpPr/>
                <p:nvPr/>
              </p:nvSpPr>
              <p:spPr bwMode="auto">
                <a:xfrm>
                  <a:off x="5307013"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9" name="Freeform 3773"/>
                <p:cNvSpPr/>
                <p:nvPr/>
              </p:nvSpPr>
              <p:spPr bwMode="auto">
                <a:xfrm>
                  <a:off x="5221288"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0" name="Freeform 3774"/>
                <p:cNvSpPr/>
                <p:nvPr/>
              </p:nvSpPr>
              <p:spPr bwMode="auto">
                <a:xfrm>
                  <a:off x="5303838"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1" name="Freeform 3775"/>
                <p:cNvSpPr/>
                <p:nvPr/>
              </p:nvSpPr>
              <p:spPr bwMode="auto">
                <a:xfrm>
                  <a:off x="5408613"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2"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2" name="Freeform 3776"/>
                <p:cNvSpPr/>
                <p:nvPr/>
              </p:nvSpPr>
              <p:spPr bwMode="auto">
                <a:xfrm>
                  <a:off x="5487988"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3" name="Freeform 3777"/>
                <p:cNvSpPr/>
                <p:nvPr/>
              </p:nvSpPr>
              <p:spPr bwMode="auto">
                <a:xfrm>
                  <a:off x="5541963"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4" name="Freeform 3778"/>
                <p:cNvSpPr/>
                <p:nvPr/>
              </p:nvSpPr>
              <p:spPr bwMode="auto">
                <a:xfrm>
                  <a:off x="5561013" y="2181225"/>
                  <a:ext cx="92075" cy="88900"/>
                </a:xfrm>
                <a:custGeom>
                  <a:avLst/>
                  <a:gdLst>
                    <a:gd name="T0" fmla="*/ 3 w 29"/>
                    <a:gd name="T1" fmla="*/ 27 h 28"/>
                    <a:gd name="T2" fmla="*/ 18 w 29"/>
                    <a:gd name="T3" fmla="*/ 9 h 28"/>
                    <a:gd name="T4" fmla="*/ 4 w 29"/>
                    <a:gd name="T5" fmla="*/ 28 h 28"/>
                    <a:gd name="T6" fmla="*/ 25 w 29"/>
                    <a:gd name="T7" fmla="*/ 0 h 28"/>
                    <a:gd name="T8" fmla="*/ 3 w 29"/>
                    <a:gd name="T9" fmla="*/ 27 h 28"/>
                  </a:gdLst>
                  <a:ahLst/>
                  <a:cxnLst>
                    <a:cxn ang="0">
                      <a:pos x="T0" y="T1"/>
                    </a:cxn>
                    <a:cxn ang="0">
                      <a:pos x="T2" y="T3"/>
                    </a:cxn>
                    <a:cxn ang="0">
                      <a:pos x="T4" y="T5"/>
                    </a:cxn>
                    <a:cxn ang="0">
                      <a:pos x="T6" y="T7"/>
                    </a:cxn>
                    <a:cxn ang="0">
                      <a:pos x="T8" y="T9"/>
                    </a:cxn>
                  </a:cxnLst>
                  <a:rect l="0" t="0" r="r" b="b"/>
                  <a:pathLst>
                    <a:path w="29" h="28">
                      <a:moveTo>
                        <a:pt x="3" y="27"/>
                      </a:moveTo>
                      <a:cubicBezTo>
                        <a:pt x="7" y="24"/>
                        <a:pt x="13" y="18"/>
                        <a:pt x="18" y="9"/>
                      </a:cubicBezTo>
                      <a:cubicBezTo>
                        <a:pt x="18" y="9"/>
                        <a:pt x="12" y="20"/>
                        <a:pt x="4" y="28"/>
                      </a:cubicBezTo>
                      <a:cubicBezTo>
                        <a:pt x="7" y="28"/>
                        <a:pt x="29" y="27"/>
                        <a:pt x="25" y="0"/>
                      </a:cubicBezTo>
                      <a:cubicBezTo>
                        <a:pt x="25"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5" name="Freeform 3779"/>
                <p:cNvSpPr/>
                <p:nvPr/>
              </p:nvSpPr>
              <p:spPr bwMode="auto">
                <a:xfrm>
                  <a:off x="5541963"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6" name="Freeform 3780"/>
                <p:cNvSpPr>
                  <a:spLocks noEditPoints="1"/>
                </p:cNvSpPr>
                <p:nvPr/>
              </p:nvSpPr>
              <p:spPr bwMode="auto">
                <a:xfrm>
                  <a:off x="4805363"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8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7" y="2"/>
                        <a:pt x="6" y="1"/>
                        <a:pt x="5" y="1"/>
                      </a:cubicBezTo>
                      <a:cubicBezTo>
                        <a:pt x="3" y="0"/>
                        <a:pt x="3" y="1"/>
                        <a:pt x="2"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3" y="179"/>
                        <a:pt x="102"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1" y="140"/>
                        <a:pt x="104" y="136"/>
                        <a:pt x="113" y="135"/>
                      </a:cubicBezTo>
                      <a:cubicBezTo>
                        <a:pt x="113" y="135"/>
                        <a:pt x="114" y="135"/>
                        <a:pt x="115" y="135"/>
                      </a:cubicBezTo>
                      <a:cubicBezTo>
                        <a:pt x="115" y="136"/>
                        <a:pt x="115" y="136"/>
                        <a:pt x="115" y="136"/>
                      </a:cubicBezTo>
                      <a:cubicBezTo>
                        <a:pt x="110" y="142"/>
                        <a:pt x="101" y="151"/>
                        <a:pt x="95" y="151"/>
                      </a:cubicBezTo>
                      <a:close/>
                      <a:moveTo>
                        <a:pt x="148"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7" name="Freeform 3781"/>
                <p:cNvSpPr/>
                <p:nvPr/>
              </p:nvSpPr>
              <p:spPr bwMode="auto">
                <a:xfrm>
                  <a:off x="4818063"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8" name="Freeform 3782"/>
                <p:cNvSpPr/>
                <p:nvPr/>
              </p:nvSpPr>
              <p:spPr bwMode="auto">
                <a:xfrm>
                  <a:off x="4827588"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9" name="Freeform 3783"/>
                <p:cNvSpPr/>
                <p:nvPr/>
              </p:nvSpPr>
              <p:spPr bwMode="auto">
                <a:xfrm>
                  <a:off x="4849813" y="2270125"/>
                  <a:ext cx="92075"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0" name="Freeform 3784"/>
                <p:cNvSpPr/>
                <p:nvPr/>
              </p:nvSpPr>
              <p:spPr bwMode="auto">
                <a:xfrm>
                  <a:off x="4881563"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1" name="Freeform 3785"/>
                <p:cNvSpPr/>
                <p:nvPr/>
              </p:nvSpPr>
              <p:spPr bwMode="auto">
                <a:xfrm>
                  <a:off x="4941888"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2" name="Freeform 3786"/>
                <p:cNvSpPr/>
                <p:nvPr/>
              </p:nvSpPr>
              <p:spPr bwMode="auto">
                <a:xfrm>
                  <a:off x="5027613"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3" name="Freeform 3787"/>
                <p:cNvSpPr/>
                <p:nvPr/>
              </p:nvSpPr>
              <p:spPr bwMode="auto">
                <a:xfrm>
                  <a:off x="4951413"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4" y="18"/>
                        <a:pt x="12" y="19"/>
                        <a:pt x="12" y="19"/>
                      </a:cubicBezTo>
                      <a:cubicBezTo>
                        <a:pt x="21"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4" name="Freeform 3788"/>
                <p:cNvSpPr/>
                <p:nvPr/>
              </p:nvSpPr>
              <p:spPr bwMode="auto">
                <a:xfrm>
                  <a:off x="4846638"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5" name="Freeform 3789"/>
                <p:cNvSpPr/>
                <p:nvPr/>
              </p:nvSpPr>
              <p:spPr bwMode="auto">
                <a:xfrm>
                  <a:off x="4779963" y="2390775"/>
                  <a:ext cx="98425" cy="104775"/>
                </a:xfrm>
                <a:custGeom>
                  <a:avLst/>
                  <a:gdLst>
                    <a:gd name="T0" fmla="*/ 31 w 31"/>
                    <a:gd name="T1" fmla="*/ 24 h 33"/>
                    <a:gd name="T2" fmla="*/ 11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1" y="13"/>
                        <a:pt x="11"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6" name="Freeform 3790"/>
                <p:cNvSpPr/>
                <p:nvPr/>
              </p:nvSpPr>
              <p:spPr bwMode="auto">
                <a:xfrm>
                  <a:off x="4735513" y="2286000"/>
                  <a:ext cx="92075" cy="95250"/>
                </a:xfrm>
                <a:custGeom>
                  <a:avLst/>
                  <a:gdLst>
                    <a:gd name="T0" fmla="*/ 28 w 29"/>
                    <a:gd name="T1" fmla="*/ 24 h 30"/>
                    <a:gd name="T2" fmla="*/ 10 w 29"/>
                    <a:gd name="T3" fmla="*/ 10 h 30"/>
                    <a:gd name="T4" fmla="*/ 29 w 29"/>
                    <a:gd name="T5" fmla="*/ 23 h 30"/>
                    <a:gd name="T6" fmla="*/ 0 w 29"/>
                    <a:gd name="T7" fmla="*/ 3 h 30"/>
                    <a:gd name="T8" fmla="*/ 28 w 29"/>
                    <a:gd name="T9" fmla="*/ 24 h 30"/>
                  </a:gdLst>
                  <a:ahLst/>
                  <a:cxnLst>
                    <a:cxn ang="0">
                      <a:pos x="T0" y="T1"/>
                    </a:cxn>
                    <a:cxn ang="0">
                      <a:pos x="T2" y="T3"/>
                    </a:cxn>
                    <a:cxn ang="0">
                      <a:pos x="T4" y="T5"/>
                    </a:cxn>
                    <a:cxn ang="0">
                      <a:pos x="T6" y="T7"/>
                    </a:cxn>
                    <a:cxn ang="0">
                      <a:pos x="T8" y="T9"/>
                    </a:cxn>
                  </a:cxnLst>
                  <a:rect l="0" t="0" r="r" b="b"/>
                  <a:pathLst>
                    <a:path w="29" h="30">
                      <a:moveTo>
                        <a:pt x="28" y="24"/>
                      </a:moveTo>
                      <a:cubicBezTo>
                        <a:pt x="18" y="19"/>
                        <a:pt x="10" y="10"/>
                        <a:pt x="10" y="10"/>
                      </a:cubicBezTo>
                      <a:cubicBezTo>
                        <a:pt x="17" y="17"/>
                        <a:pt x="24" y="21"/>
                        <a:pt x="29" y="23"/>
                      </a:cubicBezTo>
                      <a:cubicBezTo>
                        <a:pt x="26" y="0"/>
                        <a:pt x="0" y="3"/>
                        <a:pt x="0" y="3"/>
                      </a:cubicBezTo>
                      <a:cubicBezTo>
                        <a:pt x="3" y="30"/>
                        <a:pt x="26"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7" name="Freeform 3791"/>
                <p:cNvSpPr/>
                <p:nvPr/>
              </p:nvSpPr>
              <p:spPr bwMode="auto">
                <a:xfrm>
                  <a:off x="4713288"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8" name="Freeform 3792"/>
                <p:cNvSpPr/>
                <p:nvPr/>
              </p:nvSpPr>
              <p:spPr bwMode="auto">
                <a:xfrm>
                  <a:off x="4719638"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7"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grpSp>
        <p:grpSp>
          <p:nvGrpSpPr>
            <p:cNvPr id="9" name="组合 8"/>
            <p:cNvGrpSpPr/>
            <p:nvPr/>
          </p:nvGrpSpPr>
          <p:grpSpPr>
            <a:xfrm>
              <a:off x="5097891" y="1656378"/>
              <a:ext cx="1038036" cy="1207902"/>
              <a:chOff x="7905751" y="1631950"/>
              <a:chExt cx="1798638" cy="2092325"/>
            </a:xfrm>
          </p:grpSpPr>
          <p:sp>
            <p:nvSpPr>
              <p:cNvPr id="55" name="Freeform 3796"/>
              <p:cNvSpPr>
                <a:spLocks noEditPoints="1"/>
              </p:cNvSpPr>
              <p:nvPr/>
            </p:nvSpPr>
            <p:spPr bwMode="auto">
              <a:xfrm>
                <a:off x="7905751"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90" y="220"/>
                      <a:pt x="454" y="238"/>
                      <a:pt x="431"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rgbClr val="5AA77C"/>
              </a:solidFill>
              <a:ln>
                <a:noFill/>
              </a:ln>
            </p:spPr>
            <p:txBody>
              <a:bodyPr vert="horz" wrap="square" lIns="91440" tIns="45720" rIns="91440" bIns="45720" numCol="1" anchor="t" anchorCtr="0" compatLnSpc="1"/>
              <a:lstStyle/>
              <a:p>
                <a:endParaRPr lang="zh-CN" altLang="en-US" sz="2400"/>
              </a:p>
            </p:txBody>
          </p:sp>
          <p:grpSp>
            <p:nvGrpSpPr>
              <p:cNvPr id="56" name="组合 55"/>
              <p:cNvGrpSpPr/>
              <p:nvPr/>
            </p:nvGrpSpPr>
            <p:grpSpPr>
              <a:xfrm>
                <a:off x="8335963" y="2070100"/>
                <a:ext cx="942975" cy="647700"/>
                <a:chOff x="8335963" y="2070100"/>
                <a:chExt cx="942975" cy="647700"/>
              </a:xfrm>
            </p:grpSpPr>
            <p:sp>
              <p:nvSpPr>
                <p:cNvPr id="57" name="Freeform 3797"/>
                <p:cNvSpPr/>
                <p:nvPr/>
              </p:nvSpPr>
              <p:spPr bwMode="auto">
                <a:xfrm>
                  <a:off x="9078913"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8" name="Freeform 3798"/>
                <p:cNvSpPr/>
                <p:nvPr/>
              </p:nvSpPr>
              <p:spPr bwMode="auto">
                <a:xfrm>
                  <a:off x="9069388"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9" name="Freeform 3799"/>
                <p:cNvSpPr/>
                <p:nvPr/>
              </p:nvSpPr>
              <p:spPr bwMode="auto">
                <a:xfrm>
                  <a:off x="9047163"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0" name="Freeform 3800"/>
                <p:cNvSpPr/>
                <p:nvPr/>
              </p:nvSpPr>
              <p:spPr bwMode="auto">
                <a:xfrm>
                  <a:off x="8999538"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8" y="19"/>
                        <a:pt x="14" y="11"/>
                      </a:cubicBezTo>
                      <a:cubicBezTo>
                        <a:pt x="14" y="11"/>
                        <a:pt x="20"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1" name="Freeform 3801"/>
                <p:cNvSpPr/>
                <p:nvPr/>
              </p:nvSpPr>
              <p:spPr bwMode="auto">
                <a:xfrm>
                  <a:off x="8929688"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2" name="Freeform 3802"/>
                <p:cNvSpPr/>
                <p:nvPr/>
              </p:nvSpPr>
              <p:spPr bwMode="auto">
                <a:xfrm>
                  <a:off x="8843963"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3" name="Freeform 3803"/>
                <p:cNvSpPr/>
                <p:nvPr/>
              </p:nvSpPr>
              <p:spPr bwMode="auto">
                <a:xfrm>
                  <a:off x="8926513"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4" name="Freeform 3804"/>
                <p:cNvSpPr/>
                <p:nvPr/>
              </p:nvSpPr>
              <p:spPr bwMode="auto">
                <a:xfrm>
                  <a:off x="9031288"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2"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5" name="Freeform 3805"/>
                <p:cNvSpPr/>
                <p:nvPr/>
              </p:nvSpPr>
              <p:spPr bwMode="auto">
                <a:xfrm>
                  <a:off x="9110663"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6" name="Freeform 3806"/>
                <p:cNvSpPr/>
                <p:nvPr/>
              </p:nvSpPr>
              <p:spPr bwMode="auto">
                <a:xfrm>
                  <a:off x="9164638"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7" name="Freeform 3807"/>
                <p:cNvSpPr/>
                <p:nvPr/>
              </p:nvSpPr>
              <p:spPr bwMode="auto">
                <a:xfrm>
                  <a:off x="9183688" y="2181225"/>
                  <a:ext cx="95250"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8" name="Freeform 3808"/>
                <p:cNvSpPr/>
                <p:nvPr/>
              </p:nvSpPr>
              <p:spPr bwMode="auto">
                <a:xfrm>
                  <a:off x="9164638"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1"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9" name="Freeform 3809"/>
                <p:cNvSpPr>
                  <a:spLocks noEditPoints="1"/>
                </p:cNvSpPr>
                <p:nvPr/>
              </p:nvSpPr>
              <p:spPr bwMode="auto">
                <a:xfrm>
                  <a:off x="8428038"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7 w 238"/>
                    <a:gd name="T25" fmla="*/ 3 h 183"/>
                    <a:gd name="T26" fmla="*/ 5 w 238"/>
                    <a:gd name="T27" fmla="*/ 1 h 183"/>
                    <a:gd name="T28" fmla="*/ 3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2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9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9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8" y="131"/>
                        <a:pt x="185"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7"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3"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0" name="Freeform 3810"/>
                <p:cNvSpPr/>
                <p:nvPr/>
              </p:nvSpPr>
              <p:spPr bwMode="auto">
                <a:xfrm>
                  <a:off x="8440738" y="2092325"/>
                  <a:ext cx="92075" cy="88900"/>
                </a:xfrm>
                <a:custGeom>
                  <a:avLst/>
                  <a:gdLst>
                    <a:gd name="T0" fmla="*/ 20 w 29"/>
                    <a:gd name="T1" fmla="*/ 9 h 28"/>
                    <a:gd name="T2" fmla="*/ 6 w 29"/>
                    <a:gd name="T3" fmla="*/ 28 h 28"/>
                    <a:gd name="T4" fmla="*/ 27 w 29"/>
                    <a:gd name="T5" fmla="*/ 0 h 28"/>
                    <a:gd name="T6" fmla="*/ 5 w 29"/>
                    <a:gd name="T7" fmla="*/ 28 h 28"/>
                    <a:gd name="T8" fmla="*/ 20 w 29"/>
                    <a:gd name="T9" fmla="*/ 9 h 28"/>
                  </a:gdLst>
                  <a:ahLst/>
                  <a:cxnLst>
                    <a:cxn ang="0">
                      <a:pos x="T0" y="T1"/>
                    </a:cxn>
                    <a:cxn ang="0">
                      <a:pos x="T2" y="T3"/>
                    </a:cxn>
                    <a:cxn ang="0">
                      <a:pos x="T4" y="T5"/>
                    </a:cxn>
                    <a:cxn ang="0">
                      <a:pos x="T6" y="T7"/>
                    </a:cxn>
                    <a:cxn ang="0">
                      <a:pos x="T8" y="T9"/>
                    </a:cxn>
                  </a:cxnLst>
                  <a:rect l="0" t="0" r="r" b="b"/>
                  <a:pathLst>
                    <a:path w="29" h="28">
                      <a:moveTo>
                        <a:pt x="20" y="9"/>
                      </a:moveTo>
                      <a:cubicBezTo>
                        <a:pt x="13" y="16"/>
                        <a:pt x="9" y="24"/>
                        <a:pt x="6" y="28"/>
                      </a:cubicBezTo>
                      <a:cubicBezTo>
                        <a:pt x="29" y="26"/>
                        <a:pt x="27" y="0"/>
                        <a:pt x="27" y="0"/>
                      </a:cubicBezTo>
                      <a:cubicBezTo>
                        <a:pt x="0" y="3"/>
                        <a:pt x="4"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1" name="Freeform 3811"/>
                <p:cNvSpPr/>
                <p:nvPr/>
              </p:nvSpPr>
              <p:spPr bwMode="auto">
                <a:xfrm>
                  <a:off x="8450263" y="2190750"/>
                  <a:ext cx="95250" cy="88900"/>
                </a:xfrm>
                <a:custGeom>
                  <a:avLst/>
                  <a:gdLst>
                    <a:gd name="T0" fmla="*/ 6 w 30"/>
                    <a:gd name="T1" fmla="*/ 28 h 28"/>
                    <a:gd name="T2" fmla="*/ 20 w 30"/>
                    <a:gd name="T3" fmla="*/ 9 h 28"/>
                    <a:gd name="T4" fmla="*/ 7 w 30"/>
                    <a:gd name="T5" fmla="*/ 28 h 28"/>
                    <a:gd name="T6" fmla="*/ 27 w 30"/>
                    <a:gd name="T7" fmla="*/ 0 h 28"/>
                    <a:gd name="T8" fmla="*/ 6 w 30"/>
                    <a:gd name="T9" fmla="*/ 28 h 28"/>
                  </a:gdLst>
                  <a:ahLst/>
                  <a:cxnLst>
                    <a:cxn ang="0">
                      <a:pos x="T0" y="T1"/>
                    </a:cxn>
                    <a:cxn ang="0">
                      <a:pos x="T2" y="T3"/>
                    </a:cxn>
                    <a:cxn ang="0">
                      <a:pos x="T4" y="T5"/>
                    </a:cxn>
                    <a:cxn ang="0">
                      <a:pos x="T6" y="T7"/>
                    </a:cxn>
                    <a:cxn ang="0">
                      <a:pos x="T8" y="T9"/>
                    </a:cxn>
                  </a:cxnLst>
                  <a:rect l="0" t="0" r="r" b="b"/>
                  <a:pathLst>
                    <a:path w="30" h="28">
                      <a:moveTo>
                        <a:pt x="6" y="28"/>
                      </a:moveTo>
                      <a:cubicBezTo>
                        <a:pt x="11" y="18"/>
                        <a:pt x="20" y="9"/>
                        <a:pt x="20" y="9"/>
                      </a:cubicBezTo>
                      <a:cubicBezTo>
                        <a:pt x="13" y="16"/>
                        <a:pt x="9" y="23"/>
                        <a:pt x="7" y="28"/>
                      </a:cubicBezTo>
                      <a:cubicBezTo>
                        <a:pt x="30" y="26"/>
                        <a:pt x="27" y="0"/>
                        <a:pt x="27" y="0"/>
                      </a:cubicBezTo>
                      <a:cubicBezTo>
                        <a:pt x="0" y="2"/>
                        <a:pt x="5" y="25"/>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2" name="Freeform 3812"/>
                <p:cNvSpPr/>
                <p:nvPr/>
              </p:nvSpPr>
              <p:spPr bwMode="auto">
                <a:xfrm>
                  <a:off x="8472488"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3" name="Freeform 3813"/>
                <p:cNvSpPr/>
                <p:nvPr/>
              </p:nvSpPr>
              <p:spPr bwMode="auto">
                <a:xfrm>
                  <a:off x="8504238"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4" name="Freeform 3814"/>
                <p:cNvSpPr/>
                <p:nvPr/>
              </p:nvSpPr>
              <p:spPr bwMode="auto">
                <a:xfrm>
                  <a:off x="8564563"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5" name="Freeform 3815"/>
                <p:cNvSpPr/>
                <p:nvPr/>
              </p:nvSpPr>
              <p:spPr bwMode="auto">
                <a:xfrm>
                  <a:off x="8650288"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6" name="Freeform 3816"/>
                <p:cNvSpPr/>
                <p:nvPr/>
              </p:nvSpPr>
              <p:spPr bwMode="auto">
                <a:xfrm>
                  <a:off x="8574088"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7" name="Freeform 3817"/>
                <p:cNvSpPr/>
                <p:nvPr/>
              </p:nvSpPr>
              <p:spPr bwMode="auto">
                <a:xfrm>
                  <a:off x="8469313"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8" name="Freeform 3818"/>
                <p:cNvSpPr/>
                <p:nvPr/>
              </p:nvSpPr>
              <p:spPr bwMode="auto">
                <a:xfrm>
                  <a:off x="8405813"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9" name="Freeform 3819"/>
                <p:cNvSpPr/>
                <p:nvPr/>
              </p:nvSpPr>
              <p:spPr bwMode="auto">
                <a:xfrm>
                  <a:off x="8358188"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0" name="Freeform 3820"/>
                <p:cNvSpPr/>
                <p:nvPr/>
              </p:nvSpPr>
              <p:spPr bwMode="auto">
                <a:xfrm>
                  <a:off x="8335963"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1" name="Freeform 3821"/>
                <p:cNvSpPr/>
                <p:nvPr/>
              </p:nvSpPr>
              <p:spPr bwMode="auto">
                <a:xfrm>
                  <a:off x="8342313"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grpSp>
        <p:grpSp>
          <p:nvGrpSpPr>
            <p:cNvPr id="10" name="组合 9"/>
            <p:cNvGrpSpPr/>
            <p:nvPr/>
          </p:nvGrpSpPr>
          <p:grpSpPr>
            <a:xfrm>
              <a:off x="7188620" y="1656378"/>
              <a:ext cx="1038036" cy="1207902"/>
              <a:chOff x="11528426" y="1631950"/>
              <a:chExt cx="1798638" cy="2092325"/>
            </a:xfrm>
          </p:grpSpPr>
          <p:sp>
            <p:nvSpPr>
              <p:cNvPr id="28" name="Freeform 3825"/>
              <p:cNvSpPr>
                <a:spLocks noEditPoints="1"/>
              </p:cNvSpPr>
              <p:nvPr/>
            </p:nvSpPr>
            <p:spPr bwMode="auto">
              <a:xfrm>
                <a:off x="11528426"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6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4 w 566"/>
                  <a:gd name="T99" fmla="*/ 243 h 659"/>
                  <a:gd name="T100" fmla="*/ 50 w 566"/>
                  <a:gd name="T101" fmla="*/ 173 h 659"/>
                  <a:gd name="T102" fmla="*/ 516 w 566"/>
                  <a:gd name="T103" fmla="*/ 173 h 659"/>
                  <a:gd name="T104" fmla="*/ 432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6" y="266"/>
                      <a:pt x="135"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6" y="621"/>
                      <a:pt x="166"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4" y="243"/>
                    </a:cubicBezTo>
                    <a:cubicBezTo>
                      <a:pt x="111" y="237"/>
                      <a:pt x="76" y="219"/>
                      <a:pt x="50" y="173"/>
                    </a:cubicBezTo>
                    <a:close/>
                    <a:moveTo>
                      <a:pt x="516" y="173"/>
                    </a:moveTo>
                    <a:cubicBezTo>
                      <a:pt x="490" y="220"/>
                      <a:pt x="454" y="238"/>
                      <a:pt x="432"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rgbClr val="F19276"/>
              </a:solidFill>
              <a:ln>
                <a:noFill/>
              </a:ln>
            </p:spPr>
            <p:txBody>
              <a:bodyPr vert="horz" wrap="square" lIns="91440" tIns="45720" rIns="91440" bIns="45720" numCol="1" anchor="t" anchorCtr="0" compatLnSpc="1"/>
              <a:lstStyle/>
              <a:p>
                <a:endParaRPr lang="zh-CN" altLang="en-US" sz="2400"/>
              </a:p>
            </p:txBody>
          </p:sp>
          <p:grpSp>
            <p:nvGrpSpPr>
              <p:cNvPr id="29" name="组合 28"/>
              <p:cNvGrpSpPr/>
              <p:nvPr/>
            </p:nvGrpSpPr>
            <p:grpSpPr>
              <a:xfrm>
                <a:off x="11957051" y="2070100"/>
                <a:ext cx="944563" cy="647700"/>
                <a:chOff x="11957051" y="2070100"/>
                <a:chExt cx="944563" cy="647700"/>
              </a:xfrm>
            </p:grpSpPr>
            <p:sp>
              <p:nvSpPr>
                <p:cNvPr id="30" name="Freeform 3826"/>
                <p:cNvSpPr/>
                <p:nvPr/>
              </p:nvSpPr>
              <p:spPr bwMode="auto">
                <a:xfrm>
                  <a:off x="12700001"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1" name="Freeform 3827"/>
                <p:cNvSpPr/>
                <p:nvPr/>
              </p:nvSpPr>
              <p:spPr bwMode="auto">
                <a:xfrm>
                  <a:off x="12690476"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2" name="Freeform 3828"/>
                <p:cNvSpPr/>
                <p:nvPr/>
              </p:nvSpPr>
              <p:spPr bwMode="auto">
                <a:xfrm>
                  <a:off x="12668251"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3" name="Freeform 3829"/>
                <p:cNvSpPr/>
                <p:nvPr/>
              </p:nvSpPr>
              <p:spPr bwMode="auto">
                <a:xfrm>
                  <a:off x="12620626"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9" y="19"/>
                        <a:pt x="14" y="11"/>
                      </a:cubicBezTo>
                      <a:cubicBezTo>
                        <a:pt x="14" y="11"/>
                        <a:pt x="21"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4" name="Freeform 3830"/>
                <p:cNvSpPr/>
                <p:nvPr/>
              </p:nvSpPr>
              <p:spPr bwMode="auto">
                <a:xfrm>
                  <a:off x="12553951" y="2387600"/>
                  <a:ext cx="117475" cy="111125"/>
                </a:xfrm>
                <a:custGeom>
                  <a:avLst/>
                  <a:gdLst>
                    <a:gd name="T0" fmla="*/ 19 w 37"/>
                    <a:gd name="T1" fmla="*/ 34 h 35"/>
                    <a:gd name="T2" fmla="*/ 17 w 37"/>
                    <a:gd name="T3" fmla="*/ 12 h 35"/>
                    <a:gd name="T4" fmla="*/ 20 w 37"/>
                    <a:gd name="T5" fmla="*/ 35 h 35"/>
                    <a:gd name="T6" fmla="*/ 15 w 37"/>
                    <a:gd name="T7" fmla="*/ 0 h 35"/>
                    <a:gd name="T8" fmla="*/ 19 w 37"/>
                    <a:gd name="T9" fmla="*/ 34 h 35"/>
                  </a:gdLst>
                  <a:ahLst/>
                  <a:cxnLst>
                    <a:cxn ang="0">
                      <a:pos x="T0" y="T1"/>
                    </a:cxn>
                    <a:cxn ang="0">
                      <a:pos x="T2" y="T3"/>
                    </a:cxn>
                    <a:cxn ang="0">
                      <a:pos x="T4" y="T5"/>
                    </a:cxn>
                    <a:cxn ang="0">
                      <a:pos x="T6" y="T7"/>
                    </a:cxn>
                    <a:cxn ang="0">
                      <a:pos x="T8" y="T9"/>
                    </a:cxn>
                  </a:cxnLst>
                  <a:rect l="0" t="0" r="r" b="b"/>
                  <a:pathLst>
                    <a:path w="37" h="35">
                      <a:moveTo>
                        <a:pt x="19" y="34"/>
                      </a:moveTo>
                      <a:cubicBezTo>
                        <a:pt x="19" y="30"/>
                        <a:pt x="19" y="21"/>
                        <a:pt x="17" y="12"/>
                      </a:cubicBezTo>
                      <a:cubicBezTo>
                        <a:pt x="17" y="12"/>
                        <a:pt x="20" y="24"/>
                        <a:pt x="20" y="35"/>
                      </a:cubicBezTo>
                      <a:cubicBezTo>
                        <a:pt x="22" y="33"/>
                        <a:pt x="37"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5" name="Freeform 3831"/>
                <p:cNvSpPr/>
                <p:nvPr/>
              </p:nvSpPr>
              <p:spPr bwMode="auto">
                <a:xfrm>
                  <a:off x="1246505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6" name="Freeform 3832"/>
                <p:cNvSpPr/>
                <p:nvPr/>
              </p:nvSpPr>
              <p:spPr bwMode="auto">
                <a:xfrm>
                  <a:off x="12550776" y="2530475"/>
                  <a:ext cx="107950" cy="117475"/>
                </a:xfrm>
                <a:custGeom>
                  <a:avLst/>
                  <a:gdLst>
                    <a:gd name="T0" fmla="*/ 0 w 34"/>
                    <a:gd name="T1" fmla="*/ 13 h 37"/>
                    <a:gd name="T2" fmla="*/ 23 w 34"/>
                    <a:gd name="T3" fmla="*/ 19 h 37"/>
                    <a:gd name="T4" fmla="*/ 0 w 34"/>
                    <a:gd name="T5" fmla="*/ 14 h 37"/>
                    <a:gd name="T6" fmla="*/ 34 w 34"/>
                    <a:gd name="T7" fmla="*/ 21 h 37"/>
                    <a:gd name="T8" fmla="*/ 0 w 34"/>
                    <a:gd name="T9" fmla="*/ 13 h 37"/>
                  </a:gdLst>
                  <a:ahLst/>
                  <a:cxnLst>
                    <a:cxn ang="0">
                      <a:pos x="T0" y="T1"/>
                    </a:cxn>
                    <a:cxn ang="0">
                      <a:pos x="T2" y="T3"/>
                    </a:cxn>
                    <a:cxn ang="0">
                      <a:pos x="T4" y="T5"/>
                    </a:cxn>
                    <a:cxn ang="0">
                      <a:pos x="T6" y="T7"/>
                    </a:cxn>
                    <a:cxn ang="0">
                      <a:pos x="T8" y="T9"/>
                    </a:cxn>
                  </a:cxnLst>
                  <a:rect l="0" t="0" r="r" b="b"/>
                  <a:pathLst>
                    <a:path w="34" h="37">
                      <a:moveTo>
                        <a:pt x="0" y="13"/>
                      </a:moveTo>
                      <a:cubicBezTo>
                        <a:pt x="5" y="15"/>
                        <a:pt x="13" y="18"/>
                        <a:pt x="23" y="19"/>
                      </a:cubicBezTo>
                      <a:cubicBezTo>
                        <a:pt x="23" y="19"/>
                        <a:pt x="10" y="18"/>
                        <a:pt x="0" y="14"/>
                      </a:cubicBezTo>
                      <a:cubicBezTo>
                        <a:pt x="1" y="17"/>
                        <a:pt x="12" y="37"/>
                        <a:pt x="34" y="21"/>
                      </a:cubicBezTo>
                      <a:cubicBezTo>
                        <a:pt x="34" y="21"/>
                        <a:pt x="19" y="0"/>
                        <a:pt x="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7" name="Freeform 3833"/>
                <p:cNvSpPr/>
                <p:nvPr/>
              </p:nvSpPr>
              <p:spPr bwMode="auto">
                <a:xfrm>
                  <a:off x="12652376"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3"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8" name="Freeform 3834"/>
                <p:cNvSpPr/>
                <p:nvPr/>
              </p:nvSpPr>
              <p:spPr bwMode="auto">
                <a:xfrm>
                  <a:off x="1273175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6"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9" name="Freeform 3835"/>
                <p:cNvSpPr/>
                <p:nvPr/>
              </p:nvSpPr>
              <p:spPr bwMode="auto">
                <a:xfrm>
                  <a:off x="12785726" y="2286000"/>
                  <a:ext cx="90488"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0" name="Freeform 3836"/>
                <p:cNvSpPr/>
                <p:nvPr/>
              </p:nvSpPr>
              <p:spPr bwMode="auto">
                <a:xfrm>
                  <a:off x="12804776" y="2181225"/>
                  <a:ext cx="96838"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1" name="Freeform 3837"/>
                <p:cNvSpPr/>
                <p:nvPr/>
              </p:nvSpPr>
              <p:spPr bwMode="auto">
                <a:xfrm>
                  <a:off x="12788901" y="2070100"/>
                  <a:ext cx="103188" cy="95250"/>
                </a:xfrm>
                <a:custGeom>
                  <a:avLst/>
                  <a:gdLst>
                    <a:gd name="T0" fmla="*/ 19 w 32"/>
                    <a:gd name="T1" fmla="*/ 10 h 30"/>
                    <a:gd name="T2" fmla="*/ 7 w 32"/>
                    <a:gd name="T3" fmla="*/ 30 h 30"/>
                    <a:gd name="T4" fmla="*/ 25 w 32"/>
                    <a:gd name="T5" fmla="*/ 0 h 30"/>
                    <a:gd name="T6" fmla="*/ 6 w 32"/>
                    <a:gd name="T7" fmla="*/ 29 h 30"/>
                    <a:gd name="T8" fmla="*/ 19 w 32"/>
                    <a:gd name="T9" fmla="*/ 10 h 30"/>
                  </a:gdLst>
                  <a:ahLst/>
                  <a:cxnLst>
                    <a:cxn ang="0">
                      <a:pos x="T0" y="T1"/>
                    </a:cxn>
                    <a:cxn ang="0">
                      <a:pos x="T2" y="T3"/>
                    </a:cxn>
                    <a:cxn ang="0">
                      <a:pos x="T4" y="T5"/>
                    </a:cxn>
                    <a:cxn ang="0">
                      <a:pos x="T6" y="T7"/>
                    </a:cxn>
                    <a:cxn ang="0">
                      <a:pos x="T8" y="T9"/>
                    </a:cxn>
                  </a:cxnLst>
                  <a:rect l="0" t="0" r="r" b="b"/>
                  <a:pathLst>
                    <a:path w="32" h="30">
                      <a:moveTo>
                        <a:pt x="19" y="10"/>
                      </a:moveTo>
                      <a:cubicBezTo>
                        <a:pt x="19" y="10"/>
                        <a:pt x="14" y="22"/>
                        <a:pt x="7" y="30"/>
                      </a:cubicBezTo>
                      <a:cubicBezTo>
                        <a:pt x="10" y="30"/>
                        <a:pt x="32" y="26"/>
                        <a:pt x="25" y="0"/>
                      </a:cubicBezTo>
                      <a:cubicBezTo>
                        <a:pt x="25" y="0"/>
                        <a:pt x="0" y="7"/>
                        <a:pt x="6" y="29"/>
                      </a:cubicBezTo>
                      <a:cubicBezTo>
                        <a:pt x="10" y="26"/>
                        <a:pt x="15" y="19"/>
                        <a:pt x="1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2" name="Freeform 3838"/>
                <p:cNvSpPr>
                  <a:spLocks noEditPoints="1"/>
                </p:cNvSpPr>
                <p:nvPr/>
              </p:nvSpPr>
              <p:spPr bwMode="auto">
                <a:xfrm>
                  <a:off x="12049126" y="2136775"/>
                  <a:ext cx="758825" cy="581025"/>
                </a:xfrm>
                <a:custGeom>
                  <a:avLst/>
                  <a:gdLst>
                    <a:gd name="T0" fmla="*/ 139 w 239"/>
                    <a:gd name="T1" fmla="*/ 134 h 183"/>
                    <a:gd name="T2" fmla="*/ 205 w 239"/>
                    <a:gd name="T3" fmla="*/ 103 h 183"/>
                    <a:gd name="T4" fmla="*/ 236 w 239"/>
                    <a:gd name="T5" fmla="*/ 2 h 183"/>
                    <a:gd name="T6" fmla="*/ 234 w 239"/>
                    <a:gd name="T7" fmla="*/ 1 h 183"/>
                    <a:gd name="T8" fmla="*/ 232 w 239"/>
                    <a:gd name="T9" fmla="*/ 3 h 183"/>
                    <a:gd name="T10" fmla="*/ 203 w 239"/>
                    <a:gd name="T11" fmla="*/ 100 h 183"/>
                    <a:gd name="T12" fmla="*/ 126 w 239"/>
                    <a:gd name="T13" fmla="*/ 131 h 183"/>
                    <a:gd name="T14" fmla="*/ 122 w 239"/>
                    <a:gd name="T15" fmla="*/ 131 h 183"/>
                    <a:gd name="T16" fmla="*/ 119 w 239"/>
                    <a:gd name="T17" fmla="*/ 131 h 183"/>
                    <a:gd name="T18" fmla="*/ 116 w 239"/>
                    <a:gd name="T19" fmla="*/ 131 h 183"/>
                    <a:gd name="T20" fmla="*/ 113 w 239"/>
                    <a:gd name="T21" fmla="*/ 131 h 183"/>
                    <a:gd name="T22" fmla="*/ 36 w 239"/>
                    <a:gd name="T23" fmla="*/ 100 h 183"/>
                    <a:gd name="T24" fmla="*/ 7 w 239"/>
                    <a:gd name="T25" fmla="*/ 3 h 183"/>
                    <a:gd name="T26" fmla="*/ 5 w 239"/>
                    <a:gd name="T27" fmla="*/ 1 h 183"/>
                    <a:gd name="T28" fmla="*/ 3 w 239"/>
                    <a:gd name="T29" fmla="*/ 2 h 183"/>
                    <a:gd name="T30" fmla="*/ 33 w 239"/>
                    <a:gd name="T31" fmla="*/ 103 h 183"/>
                    <a:gd name="T32" fmla="*/ 99 w 239"/>
                    <a:gd name="T33" fmla="*/ 134 h 183"/>
                    <a:gd name="T34" fmla="*/ 86 w 239"/>
                    <a:gd name="T35" fmla="*/ 142 h 183"/>
                    <a:gd name="T36" fmla="*/ 87 w 239"/>
                    <a:gd name="T37" fmla="*/ 151 h 183"/>
                    <a:gd name="T38" fmla="*/ 95 w 239"/>
                    <a:gd name="T39" fmla="*/ 155 h 183"/>
                    <a:gd name="T40" fmla="*/ 115 w 239"/>
                    <a:gd name="T41" fmla="*/ 142 h 183"/>
                    <a:gd name="T42" fmla="*/ 115 w 239"/>
                    <a:gd name="T43" fmla="*/ 171 h 183"/>
                    <a:gd name="T44" fmla="*/ 113 w 239"/>
                    <a:gd name="T45" fmla="*/ 177 h 183"/>
                    <a:gd name="T46" fmla="*/ 104 w 239"/>
                    <a:gd name="T47" fmla="*/ 179 h 183"/>
                    <a:gd name="T48" fmla="*/ 102 w 239"/>
                    <a:gd name="T49" fmla="*/ 181 h 183"/>
                    <a:gd name="T50" fmla="*/ 103 w 239"/>
                    <a:gd name="T51" fmla="*/ 183 h 183"/>
                    <a:gd name="T52" fmla="*/ 105 w 239"/>
                    <a:gd name="T53" fmla="*/ 183 h 183"/>
                    <a:gd name="T54" fmla="*/ 115 w 239"/>
                    <a:gd name="T55" fmla="*/ 180 h 183"/>
                    <a:gd name="T56" fmla="*/ 119 w 239"/>
                    <a:gd name="T57" fmla="*/ 171 h 183"/>
                    <a:gd name="T58" fmla="*/ 119 w 239"/>
                    <a:gd name="T59" fmla="*/ 137 h 183"/>
                    <a:gd name="T60" fmla="*/ 119 w 239"/>
                    <a:gd name="T61" fmla="*/ 137 h 183"/>
                    <a:gd name="T62" fmla="*/ 120 w 239"/>
                    <a:gd name="T63" fmla="*/ 137 h 183"/>
                    <a:gd name="T64" fmla="*/ 120 w 239"/>
                    <a:gd name="T65" fmla="*/ 171 h 183"/>
                    <a:gd name="T66" fmla="*/ 123 w 239"/>
                    <a:gd name="T67" fmla="*/ 180 h 183"/>
                    <a:gd name="T68" fmla="*/ 134 w 239"/>
                    <a:gd name="T69" fmla="*/ 183 h 183"/>
                    <a:gd name="T70" fmla="*/ 135 w 239"/>
                    <a:gd name="T71" fmla="*/ 183 h 183"/>
                    <a:gd name="T72" fmla="*/ 137 w 239"/>
                    <a:gd name="T73" fmla="*/ 181 h 183"/>
                    <a:gd name="T74" fmla="*/ 135 w 239"/>
                    <a:gd name="T75" fmla="*/ 179 h 183"/>
                    <a:gd name="T76" fmla="*/ 126 w 239"/>
                    <a:gd name="T77" fmla="*/ 177 h 183"/>
                    <a:gd name="T78" fmla="*/ 124 w 239"/>
                    <a:gd name="T79" fmla="*/ 171 h 183"/>
                    <a:gd name="T80" fmla="*/ 124 w 239"/>
                    <a:gd name="T81" fmla="*/ 142 h 183"/>
                    <a:gd name="T82" fmla="*/ 144 w 239"/>
                    <a:gd name="T83" fmla="*/ 155 h 183"/>
                    <a:gd name="T84" fmla="*/ 144 w 239"/>
                    <a:gd name="T85" fmla="*/ 155 h 183"/>
                    <a:gd name="T86" fmla="*/ 152 w 239"/>
                    <a:gd name="T87" fmla="*/ 151 h 183"/>
                    <a:gd name="T88" fmla="*/ 153 w 239"/>
                    <a:gd name="T89" fmla="*/ 142 h 183"/>
                    <a:gd name="T90" fmla="*/ 139 w 239"/>
                    <a:gd name="T91" fmla="*/ 134 h 183"/>
                    <a:gd name="T92" fmla="*/ 95 w 239"/>
                    <a:gd name="T93" fmla="*/ 151 h 183"/>
                    <a:gd name="T94" fmla="*/ 90 w 239"/>
                    <a:gd name="T95" fmla="*/ 149 h 183"/>
                    <a:gd name="T96" fmla="*/ 89 w 239"/>
                    <a:gd name="T97" fmla="*/ 144 h 183"/>
                    <a:gd name="T98" fmla="*/ 113 w 239"/>
                    <a:gd name="T99" fmla="*/ 135 h 183"/>
                    <a:gd name="T100" fmla="*/ 115 w 239"/>
                    <a:gd name="T101" fmla="*/ 135 h 183"/>
                    <a:gd name="T102" fmla="*/ 115 w 239"/>
                    <a:gd name="T103" fmla="*/ 136 h 183"/>
                    <a:gd name="T104" fmla="*/ 95 w 239"/>
                    <a:gd name="T105" fmla="*/ 151 h 183"/>
                    <a:gd name="T106" fmla="*/ 149 w 239"/>
                    <a:gd name="T107" fmla="*/ 149 h 183"/>
                    <a:gd name="T108" fmla="*/ 144 w 239"/>
                    <a:gd name="T109" fmla="*/ 151 h 183"/>
                    <a:gd name="T110" fmla="*/ 144 w 239"/>
                    <a:gd name="T111" fmla="*/ 151 h 183"/>
                    <a:gd name="T112" fmla="*/ 124 w 239"/>
                    <a:gd name="T113" fmla="*/ 136 h 183"/>
                    <a:gd name="T114" fmla="*/ 124 w 239"/>
                    <a:gd name="T115" fmla="*/ 135 h 183"/>
                    <a:gd name="T116" fmla="*/ 126 w 239"/>
                    <a:gd name="T117" fmla="*/ 135 h 183"/>
                    <a:gd name="T118" fmla="*/ 149 w 239"/>
                    <a:gd name="T119" fmla="*/ 144 h 183"/>
                    <a:gd name="T120" fmla="*/ 149 w 239"/>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9" h="183">
                      <a:moveTo>
                        <a:pt x="139" y="134"/>
                      </a:moveTo>
                      <a:cubicBezTo>
                        <a:pt x="158" y="131"/>
                        <a:pt x="185" y="124"/>
                        <a:pt x="205" y="103"/>
                      </a:cubicBezTo>
                      <a:cubicBezTo>
                        <a:pt x="228" y="80"/>
                        <a:pt x="239" y="46"/>
                        <a:pt x="236" y="2"/>
                      </a:cubicBezTo>
                      <a:cubicBezTo>
                        <a:pt x="236" y="1"/>
                        <a:pt x="235" y="0"/>
                        <a:pt x="234" y="1"/>
                      </a:cubicBezTo>
                      <a:cubicBezTo>
                        <a:pt x="233" y="1"/>
                        <a:pt x="232" y="2"/>
                        <a:pt x="232" y="3"/>
                      </a:cubicBezTo>
                      <a:cubicBezTo>
                        <a:pt x="234" y="45"/>
                        <a:pt x="225" y="78"/>
                        <a:pt x="203" y="100"/>
                      </a:cubicBezTo>
                      <a:cubicBezTo>
                        <a:pt x="177" y="126"/>
                        <a:pt x="140" y="130"/>
                        <a:pt x="126" y="131"/>
                      </a:cubicBezTo>
                      <a:cubicBezTo>
                        <a:pt x="125" y="131"/>
                        <a:pt x="123" y="131"/>
                        <a:pt x="122" y="131"/>
                      </a:cubicBezTo>
                      <a:cubicBezTo>
                        <a:pt x="121" y="131"/>
                        <a:pt x="120" y="131"/>
                        <a:pt x="119" y="131"/>
                      </a:cubicBezTo>
                      <a:cubicBezTo>
                        <a:pt x="118" y="131"/>
                        <a:pt x="118"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2"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2"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20" y="137"/>
                        <a:pt x="120" y="137"/>
                      </a:cubicBezTo>
                      <a:cubicBezTo>
                        <a:pt x="120" y="171"/>
                        <a:pt x="120" y="171"/>
                        <a:pt x="120" y="171"/>
                      </a:cubicBezTo>
                      <a:cubicBezTo>
                        <a:pt x="120" y="175"/>
                        <a:pt x="121" y="178"/>
                        <a:pt x="123" y="180"/>
                      </a:cubicBezTo>
                      <a:cubicBezTo>
                        <a:pt x="127"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5"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4"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8"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3" name="Freeform 3839"/>
                <p:cNvSpPr/>
                <p:nvPr/>
              </p:nvSpPr>
              <p:spPr bwMode="auto">
                <a:xfrm>
                  <a:off x="12061826" y="2092325"/>
                  <a:ext cx="95250" cy="88900"/>
                </a:xfrm>
                <a:custGeom>
                  <a:avLst/>
                  <a:gdLst>
                    <a:gd name="T0" fmla="*/ 20 w 30"/>
                    <a:gd name="T1" fmla="*/ 9 h 28"/>
                    <a:gd name="T2" fmla="*/ 6 w 30"/>
                    <a:gd name="T3" fmla="*/ 28 h 28"/>
                    <a:gd name="T4" fmla="*/ 27 w 30"/>
                    <a:gd name="T5" fmla="*/ 0 h 28"/>
                    <a:gd name="T6" fmla="*/ 5 w 30"/>
                    <a:gd name="T7" fmla="*/ 28 h 28"/>
                    <a:gd name="T8" fmla="*/ 20 w 30"/>
                    <a:gd name="T9" fmla="*/ 9 h 28"/>
                  </a:gdLst>
                  <a:ahLst/>
                  <a:cxnLst>
                    <a:cxn ang="0">
                      <a:pos x="T0" y="T1"/>
                    </a:cxn>
                    <a:cxn ang="0">
                      <a:pos x="T2" y="T3"/>
                    </a:cxn>
                    <a:cxn ang="0">
                      <a:pos x="T4" y="T5"/>
                    </a:cxn>
                    <a:cxn ang="0">
                      <a:pos x="T6" y="T7"/>
                    </a:cxn>
                    <a:cxn ang="0">
                      <a:pos x="T8" y="T9"/>
                    </a:cxn>
                  </a:cxnLst>
                  <a:rect l="0" t="0" r="r" b="b"/>
                  <a:pathLst>
                    <a:path w="30" h="28">
                      <a:moveTo>
                        <a:pt x="20" y="9"/>
                      </a:moveTo>
                      <a:cubicBezTo>
                        <a:pt x="13" y="16"/>
                        <a:pt x="9" y="24"/>
                        <a:pt x="6" y="28"/>
                      </a:cubicBezTo>
                      <a:cubicBezTo>
                        <a:pt x="30" y="26"/>
                        <a:pt x="27" y="0"/>
                        <a:pt x="27" y="0"/>
                      </a:cubicBezTo>
                      <a:cubicBezTo>
                        <a:pt x="0" y="3"/>
                        <a:pt x="5"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4" name="Freeform 3840"/>
                <p:cNvSpPr/>
                <p:nvPr/>
              </p:nvSpPr>
              <p:spPr bwMode="auto">
                <a:xfrm>
                  <a:off x="12074526" y="2190750"/>
                  <a:ext cx="92075" cy="88900"/>
                </a:xfrm>
                <a:custGeom>
                  <a:avLst/>
                  <a:gdLst>
                    <a:gd name="T0" fmla="*/ 5 w 29"/>
                    <a:gd name="T1" fmla="*/ 28 h 28"/>
                    <a:gd name="T2" fmla="*/ 19 w 29"/>
                    <a:gd name="T3" fmla="*/ 9 h 28"/>
                    <a:gd name="T4" fmla="*/ 6 w 29"/>
                    <a:gd name="T5" fmla="*/ 28 h 28"/>
                    <a:gd name="T6" fmla="*/ 26 w 29"/>
                    <a:gd name="T7" fmla="*/ 0 h 28"/>
                    <a:gd name="T8" fmla="*/ 5 w 29"/>
                    <a:gd name="T9" fmla="*/ 28 h 28"/>
                  </a:gdLst>
                  <a:ahLst/>
                  <a:cxnLst>
                    <a:cxn ang="0">
                      <a:pos x="T0" y="T1"/>
                    </a:cxn>
                    <a:cxn ang="0">
                      <a:pos x="T2" y="T3"/>
                    </a:cxn>
                    <a:cxn ang="0">
                      <a:pos x="T4" y="T5"/>
                    </a:cxn>
                    <a:cxn ang="0">
                      <a:pos x="T6" y="T7"/>
                    </a:cxn>
                    <a:cxn ang="0">
                      <a:pos x="T8" y="T9"/>
                    </a:cxn>
                  </a:cxnLst>
                  <a:rect l="0" t="0" r="r" b="b"/>
                  <a:pathLst>
                    <a:path w="29" h="28">
                      <a:moveTo>
                        <a:pt x="5" y="28"/>
                      </a:moveTo>
                      <a:cubicBezTo>
                        <a:pt x="10" y="18"/>
                        <a:pt x="19" y="9"/>
                        <a:pt x="19" y="9"/>
                      </a:cubicBezTo>
                      <a:cubicBezTo>
                        <a:pt x="12" y="16"/>
                        <a:pt x="8" y="23"/>
                        <a:pt x="6" y="28"/>
                      </a:cubicBezTo>
                      <a:cubicBezTo>
                        <a:pt x="29" y="26"/>
                        <a:pt x="26" y="0"/>
                        <a:pt x="26" y="0"/>
                      </a:cubicBezTo>
                      <a:cubicBezTo>
                        <a:pt x="0" y="2"/>
                        <a:pt x="4"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5" name="Freeform 3841"/>
                <p:cNvSpPr/>
                <p:nvPr/>
              </p:nvSpPr>
              <p:spPr bwMode="auto">
                <a:xfrm>
                  <a:off x="12093576"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5"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6" name="Freeform 3842"/>
                <p:cNvSpPr/>
                <p:nvPr/>
              </p:nvSpPr>
              <p:spPr bwMode="auto">
                <a:xfrm>
                  <a:off x="12125326"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7" name="Freeform 3843"/>
                <p:cNvSpPr/>
                <p:nvPr/>
              </p:nvSpPr>
              <p:spPr bwMode="auto">
                <a:xfrm>
                  <a:off x="1218565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8" name="Freeform 3844"/>
                <p:cNvSpPr/>
                <p:nvPr/>
              </p:nvSpPr>
              <p:spPr bwMode="auto">
                <a:xfrm>
                  <a:off x="1227137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2"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9" name="Freeform 3845"/>
                <p:cNvSpPr/>
                <p:nvPr/>
              </p:nvSpPr>
              <p:spPr bwMode="auto">
                <a:xfrm>
                  <a:off x="1219517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0" name="Freeform 3846"/>
                <p:cNvSpPr/>
                <p:nvPr/>
              </p:nvSpPr>
              <p:spPr bwMode="auto">
                <a:xfrm>
                  <a:off x="12090401"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1" name="Freeform 3847"/>
                <p:cNvSpPr/>
                <p:nvPr/>
              </p:nvSpPr>
              <p:spPr bwMode="auto">
                <a:xfrm>
                  <a:off x="12026901"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2" name="Freeform 3848"/>
                <p:cNvSpPr/>
                <p:nvPr/>
              </p:nvSpPr>
              <p:spPr bwMode="auto">
                <a:xfrm>
                  <a:off x="11979276"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3" name="Freeform 3849"/>
                <p:cNvSpPr/>
                <p:nvPr/>
              </p:nvSpPr>
              <p:spPr bwMode="auto">
                <a:xfrm>
                  <a:off x="11957051"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4" name="Freeform 3850"/>
                <p:cNvSpPr/>
                <p:nvPr/>
              </p:nvSpPr>
              <p:spPr bwMode="auto">
                <a:xfrm>
                  <a:off x="11963401"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grpSp>
        <p:sp>
          <p:nvSpPr>
            <p:cNvPr id="12" name="Rectangle 24"/>
            <p:cNvSpPr>
              <a:spLocks noChangeArrowheads="1"/>
            </p:cNvSpPr>
            <p:nvPr/>
          </p:nvSpPr>
          <p:spPr bwMode="auto">
            <a:xfrm>
              <a:off x="532976" y="3650845"/>
              <a:ext cx="1806776" cy="761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100" b="1" dirty="0">
                  <a:solidFill>
                    <a:schemeClr val="bg1">
                      <a:lumMod val="50000"/>
                    </a:schemeClr>
                  </a:solidFill>
                </a:rPr>
                <a:t>TOPIC HEADER HERE</a:t>
              </a:r>
              <a:endParaRPr lang="zh-CN" altLang="en-US" sz="1100" dirty="0">
                <a:solidFill>
                  <a:schemeClr val="bg1">
                    <a:lumMod val="50000"/>
                  </a:schemeClr>
                </a:solidFill>
              </a:endParaRPr>
            </a:p>
            <a:p>
              <a:pPr algn="ctr">
                <a:lnSpc>
                  <a:spcPct val="120000"/>
                </a:lnSpc>
                <a:spcBef>
                  <a:spcPts val="3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3" name="Rectangle 24"/>
            <p:cNvSpPr>
              <a:spLocks noChangeArrowheads="1"/>
            </p:cNvSpPr>
            <p:nvPr/>
          </p:nvSpPr>
          <p:spPr bwMode="auto">
            <a:xfrm>
              <a:off x="1164716" y="1588121"/>
              <a:ext cx="543296" cy="48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600" b="1" dirty="0">
                  <a:solidFill>
                    <a:schemeClr val="bg1"/>
                  </a:solidFill>
                </a:rPr>
                <a:t>1</a:t>
              </a:r>
              <a:endParaRPr lang="en-US" altLang="zh-CN" sz="2800" dirty="0">
                <a:solidFill>
                  <a:schemeClr val="bg1"/>
                </a:solidFill>
              </a:endParaRPr>
            </a:p>
          </p:txBody>
        </p:sp>
        <p:sp>
          <p:nvSpPr>
            <p:cNvPr id="14" name="Rectangle 24"/>
            <p:cNvSpPr>
              <a:spLocks noChangeArrowheads="1"/>
            </p:cNvSpPr>
            <p:nvPr/>
          </p:nvSpPr>
          <p:spPr bwMode="auto">
            <a:xfrm>
              <a:off x="2645235" y="3650845"/>
              <a:ext cx="1806776" cy="761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100" b="1" dirty="0">
                  <a:solidFill>
                    <a:schemeClr val="bg1">
                      <a:lumMod val="50000"/>
                    </a:schemeClr>
                  </a:solidFill>
                </a:rPr>
                <a:t>TOPIC HEADER HERE</a:t>
              </a:r>
              <a:endParaRPr lang="zh-CN" altLang="en-US" sz="1100" dirty="0">
                <a:solidFill>
                  <a:schemeClr val="bg1">
                    <a:lumMod val="50000"/>
                  </a:schemeClr>
                </a:solidFill>
              </a:endParaRPr>
            </a:p>
            <a:p>
              <a:pPr algn="ctr">
                <a:lnSpc>
                  <a:spcPct val="120000"/>
                </a:lnSpc>
                <a:spcBef>
                  <a:spcPts val="3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5" name="Rectangle 24"/>
            <p:cNvSpPr>
              <a:spLocks noChangeArrowheads="1"/>
            </p:cNvSpPr>
            <p:nvPr/>
          </p:nvSpPr>
          <p:spPr bwMode="auto">
            <a:xfrm>
              <a:off x="3255991" y="1588121"/>
              <a:ext cx="543296" cy="48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600" b="1" dirty="0">
                  <a:solidFill>
                    <a:schemeClr val="bg1"/>
                  </a:solidFill>
                </a:rPr>
                <a:t>2</a:t>
              </a:r>
              <a:endParaRPr lang="en-US" altLang="zh-CN" sz="2800" dirty="0">
                <a:solidFill>
                  <a:schemeClr val="bg1"/>
                </a:solidFill>
              </a:endParaRPr>
            </a:p>
          </p:txBody>
        </p:sp>
        <p:sp>
          <p:nvSpPr>
            <p:cNvPr id="16" name="Rectangle 24"/>
            <p:cNvSpPr>
              <a:spLocks noChangeArrowheads="1"/>
            </p:cNvSpPr>
            <p:nvPr/>
          </p:nvSpPr>
          <p:spPr bwMode="auto">
            <a:xfrm>
              <a:off x="4728035" y="3650845"/>
              <a:ext cx="1806776" cy="761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100" b="1" dirty="0">
                  <a:solidFill>
                    <a:schemeClr val="bg1">
                      <a:lumMod val="50000"/>
                    </a:schemeClr>
                  </a:solidFill>
                </a:rPr>
                <a:t>TOPIC HEADER HERE</a:t>
              </a:r>
              <a:endParaRPr lang="zh-CN" altLang="en-US" sz="1100" dirty="0">
                <a:solidFill>
                  <a:schemeClr val="bg1">
                    <a:lumMod val="50000"/>
                  </a:schemeClr>
                </a:solidFill>
              </a:endParaRPr>
            </a:p>
            <a:p>
              <a:pPr algn="ctr">
                <a:lnSpc>
                  <a:spcPct val="120000"/>
                </a:lnSpc>
                <a:spcBef>
                  <a:spcPts val="3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7" name="Rectangle 24"/>
            <p:cNvSpPr>
              <a:spLocks noChangeArrowheads="1"/>
            </p:cNvSpPr>
            <p:nvPr/>
          </p:nvSpPr>
          <p:spPr bwMode="auto">
            <a:xfrm>
              <a:off x="5338791" y="1588121"/>
              <a:ext cx="543296" cy="48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600" b="1" dirty="0">
                  <a:solidFill>
                    <a:schemeClr val="bg1"/>
                  </a:solidFill>
                </a:rPr>
                <a:t>3</a:t>
              </a:r>
              <a:endParaRPr lang="en-US" altLang="zh-CN" sz="2800" dirty="0">
                <a:solidFill>
                  <a:schemeClr val="bg1"/>
                </a:solidFill>
              </a:endParaRPr>
            </a:p>
          </p:txBody>
        </p:sp>
        <p:sp>
          <p:nvSpPr>
            <p:cNvPr id="18" name="Rectangle 24"/>
            <p:cNvSpPr>
              <a:spLocks noChangeArrowheads="1"/>
            </p:cNvSpPr>
            <p:nvPr/>
          </p:nvSpPr>
          <p:spPr bwMode="auto">
            <a:xfrm>
              <a:off x="6823535" y="3650845"/>
              <a:ext cx="1806776" cy="761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100" b="1" dirty="0">
                  <a:solidFill>
                    <a:schemeClr val="bg1">
                      <a:lumMod val="50000"/>
                    </a:schemeClr>
                  </a:solidFill>
                </a:rPr>
                <a:t>TOPIC HEADER HERE</a:t>
              </a:r>
              <a:endParaRPr lang="zh-CN" altLang="en-US" sz="1100" dirty="0">
                <a:solidFill>
                  <a:schemeClr val="bg1">
                    <a:lumMod val="50000"/>
                  </a:schemeClr>
                </a:solidFill>
              </a:endParaRPr>
            </a:p>
            <a:p>
              <a:pPr algn="ctr">
                <a:lnSpc>
                  <a:spcPct val="120000"/>
                </a:lnSpc>
                <a:spcBef>
                  <a:spcPts val="3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9" name="Rectangle 24"/>
            <p:cNvSpPr>
              <a:spLocks noChangeArrowheads="1"/>
            </p:cNvSpPr>
            <p:nvPr/>
          </p:nvSpPr>
          <p:spPr bwMode="auto">
            <a:xfrm>
              <a:off x="7434291" y="1588121"/>
              <a:ext cx="543296" cy="48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600" b="1" dirty="0">
                  <a:solidFill>
                    <a:schemeClr val="bg1"/>
                  </a:solidFill>
                </a:rPr>
                <a:t>4</a:t>
              </a:r>
              <a:endParaRPr lang="en-US" altLang="zh-CN" sz="2800" dirty="0">
                <a:solidFill>
                  <a:schemeClr val="bg1"/>
                </a:solidFill>
              </a:endParaRPr>
            </a:p>
          </p:txBody>
        </p:sp>
        <p:sp>
          <p:nvSpPr>
            <p:cNvPr id="20" name="Rectangle 24"/>
            <p:cNvSpPr>
              <a:spLocks noChangeArrowheads="1"/>
            </p:cNvSpPr>
            <p:nvPr/>
          </p:nvSpPr>
          <p:spPr bwMode="auto">
            <a:xfrm>
              <a:off x="637269" y="3151736"/>
              <a:ext cx="1598189" cy="26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加入你的标题</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809235" y="3540702"/>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Rectangle 24"/>
            <p:cNvSpPr>
              <a:spLocks noChangeArrowheads="1"/>
            </p:cNvSpPr>
            <p:nvPr/>
          </p:nvSpPr>
          <p:spPr bwMode="auto">
            <a:xfrm>
              <a:off x="2740389" y="3151736"/>
              <a:ext cx="1598189" cy="26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加入你的标题</a:t>
              </a:r>
              <a:endParaRPr lang="en-US" altLang="zh-CN" sz="2000" dirty="0">
                <a:solidFill>
                  <a:srgbClr val="FFFFFF">
                    <a:lumMod val="50000"/>
                  </a:srgb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2912355" y="3540702"/>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Rectangle 24"/>
            <p:cNvSpPr>
              <a:spLocks noChangeArrowheads="1"/>
            </p:cNvSpPr>
            <p:nvPr/>
          </p:nvSpPr>
          <p:spPr bwMode="auto">
            <a:xfrm>
              <a:off x="4820649" y="3151736"/>
              <a:ext cx="1598189" cy="26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加入你的标题</a:t>
              </a:r>
              <a:endParaRPr lang="en-US" altLang="zh-CN" sz="2000" dirty="0">
                <a:solidFill>
                  <a:srgbClr val="FFFFFF">
                    <a:lumMod val="50000"/>
                  </a:srgb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4992615" y="3540702"/>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Rectangle 24"/>
            <p:cNvSpPr>
              <a:spLocks noChangeArrowheads="1"/>
            </p:cNvSpPr>
            <p:nvPr/>
          </p:nvSpPr>
          <p:spPr bwMode="auto">
            <a:xfrm>
              <a:off x="6916149" y="3151736"/>
              <a:ext cx="1598189" cy="26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加入你的标题</a:t>
              </a:r>
              <a:endParaRPr lang="en-US" altLang="zh-CN" sz="2000" dirty="0">
                <a:solidFill>
                  <a:srgbClr val="FFFFFF">
                    <a:lumMod val="50000"/>
                  </a:srgbClr>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7088115" y="3540702"/>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5242242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flipH="1">
            <a:off x="1665597" y="1734706"/>
            <a:ext cx="8919926" cy="4423754"/>
            <a:chOff x="1011418" y="1394633"/>
            <a:chExt cx="10021530" cy="4970085"/>
          </a:xfrm>
        </p:grpSpPr>
        <p:sp>
          <p:nvSpPr>
            <p:cNvPr id="6" name="矩形 5"/>
            <p:cNvSpPr/>
            <p:nvPr/>
          </p:nvSpPr>
          <p:spPr>
            <a:xfrm>
              <a:off x="6046226" y="1394634"/>
              <a:ext cx="4986722" cy="357044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400">
                <a:solidFill>
                  <a:prstClr val="white"/>
                </a:solidFill>
                <a:latin typeface="Calibri"/>
                <a:ea typeface="宋体"/>
              </a:endParaRPr>
            </a:p>
          </p:txBody>
        </p:sp>
        <p:sp>
          <p:nvSpPr>
            <p:cNvPr id="7" name="TextBox 5"/>
            <p:cNvSpPr txBox="1"/>
            <p:nvPr/>
          </p:nvSpPr>
          <p:spPr>
            <a:xfrm>
              <a:off x="5910088" y="5139517"/>
              <a:ext cx="5122860" cy="1192964"/>
            </a:xfrm>
            <a:prstGeom prst="rect">
              <a:avLst/>
            </a:prstGeom>
            <a:noFill/>
          </p:spPr>
          <p:txBody>
            <a:bodyPr wrap="square" rtlCol="0">
              <a:spAutoFit/>
            </a:bodyPr>
            <a:lstStyle/>
            <a:p>
              <a:r>
                <a:rPr lang="en-US" sz="9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nemo minima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quae ab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8" name="Rectangle 3"/>
            <p:cNvSpPr/>
            <p:nvPr/>
          </p:nvSpPr>
          <p:spPr>
            <a:xfrm flipH="1">
              <a:off x="1011418" y="4812720"/>
              <a:ext cx="4708478" cy="1551998"/>
            </a:xfrm>
            <a:prstGeom prst="rect">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Box 10"/>
            <p:cNvSpPr txBox="1">
              <a:spLocks noChangeArrowheads="1"/>
            </p:cNvSpPr>
            <p:nvPr/>
          </p:nvSpPr>
          <p:spPr bwMode="auto">
            <a:xfrm flipH="1">
              <a:off x="1282797" y="4995469"/>
              <a:ext cx="4251562" cy="1011426"/>
            </a:xfrm>
            <a:prstGeom prst="rect">
              <a:avLst/>
            </a:prstGeom>
            <a:noFill/>
            <a:ln w="9525">
              <a:noFill/>
              <a:miter lim="800000"/>
              <a:headEnd/>
              <a:tailEnd/>
            </a:ln>
          </p:spPr>
          <p:txBody>
            <a:bodyPr wrap="square" lIns="45720" tIns="22860" rIns="45720" bIns="22860">
              <a:spAutoFit/>
            </a:bodyPr>
            <a:lstStyle/>
            <a:p>
              <a:pPr defTabSz="1088232"/>
              <a:r>
                <a:rPr lang="en-US" sz="1400" b="1" dirty="0">
                  <a:solidFill>
                    <a:schemeClr val="bg1"/>
                  </a:solidFill>
                  <a:latin typeface="Open Sans" pitchFamily="34" charset="0"/>
                  <a:ea typeface="Open Sans" pitchFamily="34" charset="0"/>
                  <a:cs typeface="Open Sans" pitchFamily="34" charset="0"/>
                </a:rPr>
                <a:t>Description</a:t>
              </a:r>
            </a:p>
            <a:p>
              <a:pPr defTabSz="1088232"/>
              <a:endParaRPr lang="en-US" sz="1000" b="1" dirty="0">
                <a:solidFill>
                  <a:schemeClr val="bg1"/>
                </a:solidFill>
                <a:latin typeface="Open Sans" pitchFamily="34" charset="0"/>
                <a:ea typeface="Open Sans" pitchFamily="34" charset="0"/>
                <a:cs typeface="Open Sans" pitchFamily="34" charset="0"/>
              </a:endParaRPr>
            </a:p>
            <a:p>
              <a:pPr defTabSz="1088232"/>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Nunc a </a:t>
              </a:r>
              <a:r>
                <a:rPr lang="en-US" sz="1050" dirty="0" err="1">
                  <a:solidFill>
                    <a:schemeClr val="bg1"/>
                  </a:solidFill>
                  <a:latin typeface="Open Sans" pitchFamily="34" charset="0"/>
                  <a:ea typeface="Open Sans" pitchFamily="34" charset="0"/>
                  <a:cs typeface="Open Sans" pitchFamily="34" charset="0"/>
                </a:rPr>
                <a:t>leo</a:t>
              </a:r>
              <a:r>
                <a:rPr lang="en-US" sz="1050" dirty="0">
                  <a:solidFill>
                    <a:schemeClr val="bg1"/>
                  </a:solidFill>
                  <a:latin typeface="Open Sans" pitchFamily="34" charset="0"/>
                  <a:ea typeface="Open Sans" pitchFamily="34" charset="0"/>
                  <a:cs typeface="Open Sans" pitchFamily="34" charset="0"/>
                </a:rPr>
                <a:t> magna,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sit </a:t>
              </a:r>
              <a:r>
                <a:rPr lang="en-US" sz="1050" dirty="0" err="1">
                  <a:solidFill>
                    <a:schemeClr val="bg1"/>
                  </a:solidFill>
                  <a:latin typeface="Open Sans" pitchFamily="34" charset="0"/>
                  <a:ea typeface="Open Sans" pitchFamily="34" charset="0"/>
                  <a:cs typeface="Open Sans" pitchFamily="34" charset="0"/>
                </a:rPr>
                <a:t>amet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consequat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risus</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Nunc a </a:t>
              </a:r>
              <a:r>
                <a:rPr lang="en-US" sz="1050" dirty="0" err="1">
                  <a:solidFill>
                    <a:schemeClr val="bg1"/>
                  </a:solidFill>
                  <a:latin typeface="Open Sans" pitchFamily="34" charset="0"/>
                  <a:ea typeface="Open Sans" pitchFamily="34" charset="0"/>
                  <a:cs typeface="Open Sans" pitchFamily="34" charset="0"/>
                </a:rPr>
                <a:t>leo</a:t>
              </a:r>
              <a:r>
                <a:rPr lang="en-US" sz="1050" dirty="0">
                  <a:solidFill>
                    <a:schemeClr val="bg1"/>
                  </a:solidFill>
                  <a:latin typeface="Open Sans" pitchFamily="34" charset="0"/>
                  <a:ea typeface="Open Sans" pitchFamily="34" charset="0"/>
                  <a:cs typeface="Open Sans" pitchFamily="34" charset="0"/>
                </a:rPr>
                <a:t> magna, sit </a:t>
              </a:r>
              <a:r>
                <a:rPr lang="en-US" sz="1050" dirty="0" err="1">
                  <a:solidFill>
                    <a:schemeClr val="bg1"/>
                  </a:solidFill>
                  <a:latin typeface="Open Sans" pitchFamily="34" charset="0"/>
                  <a:ea typeface="Open Sans" pitchFamily="34" charset="0"/>
                  <a:cs typeface="Open Sans" pitchFamily="34" charset="0"/>
                </a:rPr>
                <a:t>amet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consequat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risus</a:t>
              </a:r>
              <a:r>
                <a:rPr lang="en-US" sz="1050" dirty="0">
                  <a:solidFill>
                    <a:schemeClr val="bg1"/>
                  </a:solidFill>
                  <a:latin typeface="Open Sans" pitchFamily="34" charset="0"/>
                  <a:ea typeface="Open Sans" pitchFamily="34" charset="0"/>
                  <a:cs typeface="Open Sans" pitchFamily="34" charset="0"/>
                </a:rPr>
                <a:t>. </a:t>
              </a:r>
            </a:p>
          </p:txBody>
        </p:sp>
        <p:sp>
          <p:nvSpPr>
            <p:cNvPr id="10" name="矩形 9"/>
            <p:cNvSpPr/>
            <p:nvPr/>
          </p:nvSpPr>
          <p:spPr>
            <a:xfrm>
              <a:off x="1011418" y="1394633"/>
              <a:ext cx="4708478" cy="336169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400">
                <a:solidFill>
                  <a:prstClr val="white"/>
                </a:solidFill>
                <a:latin typeface="Calibri"/>
                <a:ea typeface="宋体"/>
              </a:endParaRPr>
            </a:p>
          </p:txBody>
        </p:sp>
      </p:grpSp>
    </p:spTree>
    <p:extLst>
      <p:ext uri="{BB962C8B-B14F-4D97-AF65-F5344CB8AC3E}">
        <p14:creationId xmlns:p14="http://schemas.microsoft.com/office/powerpoint/2010/main" val="195256139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sp>
        <p:nvSpPr>
          <p:cNvPr id="6" name="椭圆 5"/>
          <p:cNvSpPr/>
          <p:nvPr/>
        </p:nvSpPr>
        <p:spPr>
          <a:xfrm>
            <a:off x="1655567" y="3631414"/>
            <a:ext cx="2693410" cy="2693408"/>
          </a:xfrm>
          <a:prstGeom prst="ellipse">
            <a:avLst/>
          </a:prstGeom>
          <a:blipFill dpi="0" rotWithShape="1">
            <a:blip r:embed="rId3"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 name="椭圆 6"/>
          <p:cNvSpPr/>
          <p:nvPr/>
        </p:nvSpPr>
        <p:spPr>
          <a:xfrm>
            <a:off x="5262274" y="1862464"/>
            <a:ext cx="576622" cy="576785"/>
          </a:xfrm>
          <a:prstGeom prst="ellipse">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8" name="直接连接符 7"/>
          <p:cNvCxnSpPr/>
          <p:nvPr/>
        </p:nvCxnSpPr>
        <p:spPr>
          <a:xfrm>
            <a:off x="5826712" y="2129196"/>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655567" y="1615190"/>
            <a:ext cx="2693410" cy="2693408"/>
          </a:xfrm>
          <a:prstGeom prst="ellipse">
            <a:avLst/>
          </a:prstGeom>
          <a:blipFill dpi="0" rotWithShape="1">
            <a:blip r:embed="rId4" cstate="screen">
              <a:extLst>
                <a:ext uri="{28A0092B-C50C-407E-A947-70E740481C1C}">
                  <a14:useLocalDpi xmlns:a14="http://schemas.microsoft.com/office/drawing/2010/main"/>
                </a:ext>
              </a:extLst>
            </a:blip>
            <a:srcRect/>
            <a:tile tx="0" ty="0" sx="25000" sy="25000" flip="none" algn="ctr"/>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11"/>
          <p:cNvSpPr txBox="1">
            <a:spLocks/>
          </p:cNvSpPr>
          <p:nvPr/>
        </p:nvSpPr>
        <p:spPr>
          <a:xfrm>
            <a:off x="6856253" y="190860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5262275" y="2582544"/>
            <a:ext cx="576622" cy="576785"/>
          </a:xfrm>
          <a:prstGeom prst="ellipse">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13" name="直接连接符 12"/>
          <p:cNvCxnSpPr/>
          <p:nvPr/>
        </p:nvCxnSpPr>
        <p:spPr>
          <a:xfrm>
            <a:off x="5826713" y="2849276"/>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4" name="标题 11"/>
          <p:cNvSpPr txBox="1">
            <a:spLocks/>
          </p:cNvSpPr>
          <p:nvPr/>
        </p:nvSpPr>
        <p:spPr>
          <a:xfrm>
            <a:off x="6856254" y="262868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椭圆 14"/>
          <p:cNvSpPr/>
          <p:nvPr/>
        </p:nvSpPr>
        <p:spPr>
          <a:xfrm>
            <a:off x="5262275" y="3319424"/>
            <a:ext cx="576622" cy="576785"/>
          </a:xfrm>
          <a:prstGeom prst="ellipse">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16" name="直接连接符 15"/>
          <p:cNvCxnSpPr/>
          <p:nvPr/>
        </p:nvCxnSpPr>
        <p:spPr>
          <a:xfrm>
            <a:off x="5826713" y="3586156"/>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7" name="标题 11"/>
          <p:cNvSpPr txBox="1">
            <a:spLocks/>
          </p:cNvSpPr>
          <p:nvPr/>
        </p:nvSpPr>
        <p:spPr>
          <a:xfrm>
            <a:off x="6856254" y="336556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椭圆 17"/>
          <p:cNvSpPr/>
          <p:nvPr/>
        </p:nvSpPr>
        <p:spPr>
          <a:xfrm>
            <a:off x="5262276" y="4039504"/>
            <a:ext cx="576622" cy="576785"/>
          </a:xfrm>
          <a:prstGeom prst="ellipse">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4</a:t>
            </a:r>
            <a:endParaRPr lang="zh-CN" altLang="en-US" dirty="0">
              <a:latin typeface="Impact MT Std" pitchFamily="34" charset="0"/>
              <a:ea typeface="微软雅黑" pitchFamily="34" charset="-122"/>
            </a:endParaRPr>
          </a:p>
        </p:txBody>
      </p:sp>
      <p:cxnSp>
        <p:nvCxnSpPr>
          <p:cNvPr id="19" name="直接连接符 18"/>
          <p:cNvCxnSpPr/>
          <p:nvPr/>
        </p:nvCxnSpPr>
        <p:spPr>
          <a:xfrm>
            <a:off x="5826714" y="4306236"/>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0" name="标题 11"/>
          <p:cNvSpPr txBox="1">
            <a:spLocks/>
          </p:cNvSpPr>
          <p:nvPr/>
        </p:nvSpPr>
        <p:spPr>
          <a:xfrm>
            <a:off x="6856255" y="408564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5262275" y="4759584"/>
            <a:ext cx="576622" cy="576785"/>
          </a:xfrm>
          <a:prstGeom prst="ellipse">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5</a:t>
            </a:r>
            <a:endParaRPr lang="zh-CN" altLang="en-US" dirty="0">
              <a:latin typeface="Impact MT Std" pitchFamily="34" charset="0"/>
              <a:ea typeface="微软雅黑" pitchFamily="34" charset="-122"/>
            </a:endParaRPr>
          </a:p>
        </p:txBody>
      </p:sp>
      <p:cxnSp>
        <p:nvCxnSpPr>
          <p:cNvPr id="22" name="直接连接符 21"/>
          <p:cNvCxnSpPr/>
          <p:nvPr/>
        </p:nvCxnSpPr>
        <p:spPr>
          <a:xfrm>
            <a:off x="5826713" y="5026316"/>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3" name="标题 11"/>
          <p:cNvSpPr txBox="1">
            <a:spLocks/>
          </p:cNvSpPr>
          <p:nvPr/>
        </p:nvSpPr>
        <p:spPr>
          <a:xfrm>
            <a:off x="6856254" y="480572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椭圆 23"/>
          <p:cNvSpPr/>
          <p:nvPr/>
        </p:nvSpPr>
        <p:spPr>
          <a:xfrm>
            <a:off x="5262276" y="5479664"/>
            <a:ext cx="576622" cy="576785"/>
          </a:xfrm>
          <a:prstGeom prst="ellipse">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6</a:t>
            </a:r>
            <a:endParaRPr lang="zh-CN" altLang="en-US" dirty="0">
              <a:latin typeface="Impact MT Std" pitchFamily="34" charset="0"/>
              <a:ea typeface="微软雅黑" pitchFamily="34" charset="-122"/>
            </a:endParaRPr>
          </a:p>
        </p:txBody>
      </p:sp>
      <p:cxnSp>
        <p:nvCxnSpPr>
          <p:cNvPr id="25" name="直接连接符 24"/>
          <p:cNvCxnSpPr/>
          <p:nvPr/>
        </p:nvCxnSpPr>
        <p:spPr>
          <a:xfrm>
            <a:off x="5826714" y="5746396"/>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6" name="标题 11"/>
          <p:cNvSpPr txBox="1">
            <a:spLocks/>
          </p:cNvSpPr>
          <p:nvPr/>
        </p:nvSpPr>
        <p:spPr>
          <a:xfrm>
            <a:off x="6856255" y="552580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4320241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53" presetClass="entr" presetSubtype="528"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anim calcmode="lin" valueType="num">
                                      <p:cBhvr>
                                        <p:cTn id="15" dur="500" fill="hold"/>
                                        <p:tgtEl>
                                          <p:spTgt spid="9"/>
                                        </p:tgtEl>
                                        <p:attrNameLst>
                                          <p:attrName>ppt_x</p:attrName>
                                        </p:attrNameLst>
                                      </p:cBhvr>
                                      <p:tavLst>
                                        <p:tav tm="0">
                                          <p:val>
                                            <p:fltVal val="0.5"/>
                                          </p:val>
                                        </p:tav>
                                        <p:tav tm="100000">
                                          <p:val>
                                            <p:strVal val="#ppt_x"/>
                                          </p:val>
                                        </p:tav>
                                      </p:tavLst>
                                    </p:anim>
                                    <p:anim calcmode="lin" valueType="num">
                                      <p:cBhvr>
                                        <p:cTn id="16" dur="500" fill="hold"/>
                                        <p:tgtEl>
                                          <p:spTgt spid="9"/>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anim calcmode="lin" valueType="num">
                                      <p:cBhvr>
                                        <p:cTn id="22" dur="500" fill="hold"/>
                                        <p:tgtEl>
                                          <p:spTgt spid="6"/>
                                        </p:tgtEl>
                                        <p:attrNameLst>
                                          <p:attrName>ppt_x</p:attrName>
                                        </p:attrNameLst>
                                      </p:cBhvr>
                                      <p:tavLst>
                                        <p:tav tm="0">
                                          <p:val>
                                            <p:fltVal val="0.5"/>
                                          </p:val>
                                        </p:tav>
                                        <p:tav tm="100000">
                                          <p:val>
                                            <p:strVal val="#ppt_x"/>
                                          </p:val>
                                        </p:tav>
                                      </p:tavLst>
                                    </p:anim>
                                    <p:anim calcmode="lin" valueType="num">
                                      <p:cBhvr>
                                        <p:cTn id="23" dur="500" fill="hold"/>
                                        <p:tgtEl>
                                          <p:spTgt spid="6"/>
                                        </p:tgtEl>
                                        <p:attrNameLst>
                                          <p:attrName>ppt_y</p:attrName>
                                        </p:attrNameLst>
                                      </p:cBhvr>
                                      <p:tavLst>
                                        <p:tav tm="0">
                                          <p:val>
                                            <p:fltVal val="0.5"/>
                                          </p:val>
                                        </p:tav>
                                        <p:tav tm="100000">
                                          <p:val>
                                            <p:strVal val="#ppt_y"/>
                                          </p:val>
                                        </p:tav>
                                      </p:tavLst>
                                    </p:anim>
                                  </p:childTnLst>
                                </p:cTn>
                              </p:par>
                            </p:childTnLst>
                          </p:cTn>
                        </p:par>
                        <p:par>
                          <p:cTn id="24" fill="hold">
                            <p:stCondLst>
                              <p:cond delay="75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125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1750"/>
                            </p:stCondLst>
                            <p:childTnLst>
                              <p:par>
                                <p:cTn id="33" presetID="53" presetClass="entr" presetSubtype="1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p:stCondLst>
                              <p:cond delay="275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3250"/>
                            </p:stCondLst>
                            <p:childTnLst>
                              <p:par>
                                <p:cTn id="47" presetID="5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375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par>
                          <p:cTn id="56" fill="hold">
                            <p:stCondLst>
                              <p:cond delay="4250"/>
                            </p:stCondLst>
                            <p:childTnLst>
                              <p:par>
                                <p:cTn id="57" presetID="22" presetClass="entr" presetSubtype="8"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childTnLst>
                          </p:cTn>
                        </p:par>
                        <p:par>
                          <p:cTn id="60" fill="hold">
                            <p:stCondLst>
                              <p:cond delay="4750"/>
                            </p:stCondLst>
                            <p:childTnLst>
                              <p:par>
                                <p:cTn id="61" presetID="53" presetClass="entr" presetSubtype="16"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Effect transition="in" filter="fade">
                                      <p:cBhvr>
                                        <p:cTn id="65" dur="500"/>
                                        <p:tgtEl>
                                          <p:spTgt spid="17"/>
                                        </p:tgtEl>
                                      </p:cBhvr>
                                    </p:animEffect>
                                  </p:childTnLst>
                                </p:cTn>
                              </p:par>
                            </p:childTnLst>
                          </p:cTn>
                        </p:par>
                        <p:par>
                          <p:cTn id="66" fill="hold">
                            <p:stCondLst>
                              <p:cond delay="5250"/>
                            </p:stCondLst>
                            <p:childTnLst>
                              <p:par>
                                <p:cTn id="67" presetID="10" presetClass="entr" presetSubtype="0"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childTnLst>
                          </p:cTn>
                        </p:par>
                        <p:par>
                          <p:cTn id="70" fill="hold">
                            <p:stCondLst>
                              <p:cond delay="5750"/>
                            </p:stCondLst>
                            <p:childTnLst>
                              <p:par>
                                <p:cTn id="71" presetID="22" presetClass="entr" presetSubtype="8"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childTnLst>
                          </p:cTn>
                        </p:par>
                        <p:par>
                          <p:cTn id="74" fill="hold">
                            <p:stCondLst>
                              <p:cond delay="6250"/>
                            </p:stCondLst>
                            <p:childTnLst>
                              <p:par>
                                <p:cTn id="75" presetID="53" presetClass="entr" presetSubtype="16"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childTnLst>
                                </p:cTn>
                              </p:par>
                            </p:childTnLst>
                          </p:cTn>
                        </p:par>
                        <p:par>
                          <p:cTn id="80" fill="hold">
                            <p:stCondLst>
                              <p:cond delay="6750"/>
                            </p:stCondLst>
                            <p:childTnLst>
                              <p:par>
                                <p:cTn id="81" presetID="10"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childTnLst>
                          </p:cTn>
                        </p:par>
                        <p:par>
                          <p:cTn id="84" fill="hold">
                            <p:stCondLst>
                              <p:cond delay="7250"/>
                            </p:stCondLst>
                            <p:childTnLst>
                              <p:par>
                                <p:cTn id="85" presetID="22" presetClass="entr" presetSubtype="8" fill="hold"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left)">
                                      <p:cBhvr>
                                        <p:cTn id="87" dur="500"/>
                                        <p:tgtEl>
                                          <p:spTgt spid="22"/>
                                        </p:tgtEl>
                                      </p:cBhvr>
                                    </p:animEffect>
                                  </p:childTnLst>
                                </p:cTn>
                              </p:par>
                            </p:childTnLst>
                          </p:cTn>
                        </p:par>
                        <p:par>
                          <p:cTn id="88" fill="hold">
                            <p:stCondLst>
                              <p:cond delay="7750"/>
                            </p:stCondLst>
                            <p:childTnLst>
                              <p:par>
                                <p:cTn id="89" presetID="53" presetClass="entr" presetSubtype="16"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p:cTn id="91" dur="500" fill="hold"/>
                                        <p:tgtEl>
                                          <p:spTgt spid="23"/>
                                        </p:tgtEl>
                                        <p:attrNameLst>
                                          <p:attrName>ppt_w</p:attrName>
                                        </p:attrNameLst>
                                      </p:cBhvr>
                                      <p:tavLst>
                                        <p:tav tm="0">
                                          <p:val>
                                            <p:fltVal val="0"/>
                                          </p:val>
                                        </p:tav>
                                        <p:tav tm="100000">
                                          <p:val>
                                            <p:strVal val="#ppt_w"/>
                                          </p:val>
                                        </p:tav>
                                      </p:tavLst>
                                    </p:anim>
                                    <p:anim calcmode="lin" valueType="num">
                                      <p:cBhvr>
                                        <p:cTn id="92" dur="500" fill="hold"/>
                                        <p:tgtEl>
                                          <p:spTgt spid="23"/>
                                        </p:tgtEl>
                                        <p:attrNameLst>
                                          <p:attrName>ppt_h</p:attrName>
                                        </p:attrNameLst>
                                      </p:cBhvr>
                                      <p:tavLst>
                                        <p:tav tm="0">
                                          <p:val>
                                            <p:fltVal val="0"/>
                                          </p:val>
                                        </p:tav>
                                        <p:tav tm="100000">
                                          <p:val>
                                            <p:strVal val="#ppt_h"/>
                                          </p:val>
                                        </p:tav>
                                      </p:tavLst>
                                    </p:anim>
                                    <p:animEffect transition="in" filter="fade">
                                      <p:cBhvr>
                                        <p:cTn id="93" dur="500"/>
                                        <p:tgtEl>
                                          <p:spTgt spid="23"/>
                                        </p:tgtEl>
                                      </p:cBhvr>
                                    </p:animEffect>
                                  </p:childTnLst>
                                </p:cTn>
                              </p:par>
                            </p:childTnLst>
                          </p:cTn>
                        </p:par>
                        <p:par>
                          <p:cTn id="94" fill="hold">
                            <p:stCondLst>
                              <p:cond delay="8250"/>
                            </p:stCondLst>
                            <p:childTnLst>
                              <p:par>
                                <p:cTn id="95" presetID="10"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500"/>
                                        <p:tgtEl>
                                          <p:spTgt spid="24"/>
                                        </p:tgtEl>
                                      </p:cBhvr>
                                    </p:animEffect>
                                  </p:childTnLst>
                                </p:cTn>
                              </p:par>
                            </p:childTnLst>
                          </p:cTn>
                        </p:par>
                        <p:par>
                          <p:cTn id="98" fill="hold">
                            <p:stCondLst>
                              <p:cond delay="8750"/>
                            </p:stCondLst>
                            <p:childTnLst>
                              <p:par>
                                <p:cTn id="99" presetID="22" presetClass="entr" presetSubtype="8" fill="hold"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wipe(left)">
                                      <p:cBhvr>
                                        <p:cTn id="101" dur="500"/>
                                        <p:tgtEl>
                                          <p:spTgt spid="25"/>
                                        </p:tgtEl>
                                      </p:cBhvr>
                                    </p:animEffect>
                                  </p:childTnLst>
                                </p:cTn>
                              </p:par>
                            </p:childTnLst>
                          </p:cTn>
                        </p:par>
                        <p:par>
                          <p:cTn id="102" fill="hold">
                            <p:stCondLst>
                              <p:cond delay="9250"/>
                            </p:stCondLst>
                            <p:childTnLst>
                              <p:par>
                                <p:cTn id="103" presetID="53" presetClass="entr" presetSubtype="16" fill="hold" grpId="0" nodeType="after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p:cTn id="105" dur="500" fill="hold"/>
                                        <p:tgtEl>
                                          <p:spTgt spid="26"/>
                                        </p:tgtEl>
                                        <p:attrNameLst>
                                          <p:attrName>ppt_w</p:attrName>
                                        </p:attrNameLst>
                                      </p:cBhvr>
                                      <p:tavLst>
                                        <p:tav tm="0">
                                          <p:val>
                                            <p:fltVal val="0"/>
                                          </p:val>
                                        </p:tav>
                                        <p:tav tm="100000">
                                          <p:val>
                                            <p:strVal val="#ppt_w"/>
                                          </p:val>
                                        </p:tav>
                                      </p:tavLst>
                                    </p:anim>
                                    <p:anim calcmode="lin" valueType="num">
                                      <p:cBhvr>
                                        <p:cTn id="106" dur="500" fill="hold"/>
                                        <p:tgtEl>
                                          <p:spTgt spid="26"/>
                                        </p:tgtEl>
                                        <p:attrNameLst>
                                          <p:attrName>ppt_h</p:attrName>
                                        </p:attrNameLst>
                                      </p:cBhvr>
                                      <p:tavLst>
                                        <p:tav tm="0">
                                          <p:val>
                                            <p:fltVal val="0"/>
                                          </p:val>
                                        </p:tav>
                                        <p:tav tm="100000">
                                          <p:val>
                                            <p:strVal val="#ppt_h"/>
                                          </p:val>
                                        </p:tav>
                                      </p:tavLst>
                                    </p:anim>
                                    <p:animEffect transition="in" filter="fade">
                                      <p:cBhvr>
                                        <p:cTn id="10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p:bldP spid="12" grpId="0" animBg="1"/>
      <p:bldP spid="14" grpId="0"/>
      <p:bldP spid="15" grpId="0" animBg="1"/>
      <p:bldP spid="17" grpId="0"/>
      <p:bldP spid="18" grpId="0" animBg="1"/>
      <p:bldP spid="20" grpId="0"/>
      <p:bldP spid="21" grpId="0" animBg="1"/>
      <p:bldP spid="23" grpId="0"/>
      <p:bldP spid="24" grpId="0" animBg="1"/>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967431" y="2017830"/>
            <a:ext cx="5682128" cy="3937663"/>
            <a:chOff x="313763" y="1896212"/>
            <a:chExt cx="5682128" cy="3937663"/>
          </a:xfrm>
        </p:grpSpPr>
        <p:sp>
          <p:nvSpPr>
            <p:cNvPr id="7" name="矩形 6"/>
            <p:cNvSpPr/>
            <p:nvPr/>
          </p:nvSpPr>
          <p:spPr>
            <a:xfrm>
              <a:off x="389314" y="4906562"/>
              <a:ext cx="5606577" cy="927313"/>
            </a:xfrm>
            <a:prstGeom prst="rect">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aphicFrame>
          <p:nvGraphicFramePr>
            <p:cNvPr id="12" name="图表 11"/>
            <p:cNvGraphicFramePr/>
            <p:nvPr>
              <p:extLst>
                <p:ext uri="{D42A27DB-BD31-4B8C-83A1-F6EECF244321}">
                  <p14:modId xmlns:p14="http://schemas.microsoft.com/office/powerpoint/2010/main" val="2478060485"/>
                </p:ext>
              </p:extLst>
            </p:nvPr>
          </p:nvGraphicFramePr>
          <p:xfrm>
            <a:off x="313763" y="1896212"/>
            <a:ext cx="5636349" cy="2627178"/>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24"/>
            <p:cNvSpPr>
              <a:spLocks noChangeArrowheads="1"/>
            </p:cNvSpPr>
            <p:nvPr/>
          </p:nvSpPr>
          <p:spPr bwMode="auto">
            <a:xfrm>
              <a:off x="589549" y="5004527"/>
              <a:ext cx="5206107" cy="77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600" b="1" dirty="0">
                  <a:solidFill>
                    <a:schemeClr val="bg1"/>
                  </a:solidFill>
                </a:rPr>
                <a:t>TOPIC HEADER HERE</a:t>
              </a:r>
              <a:endParaRPr lang="zh-CN" altLang="en-US" sz="1600" dirty="0">
                <a:solidFill>
                  <a:schemeClr val="bg1"/>
                </a:solidFill>
              </a:endParaRPr>
            </a:p>
            <a:p>
              <a:pPr>
                <a:lnSpc>
                  <a:spcPct val="120000"/>
                </a:lnSpc>
                <a:spcBef>
                  <a:spcPts val="300"/>
                </a:spcBef>
              </a:pPr>
              <a:r>
                <a:rPr lang="en-US" altLang="zh-CN" sz="1200" dirty="0">
                  <a:solidFill>
                    <a:schemeClr val="bg1"/>
                  </a:solidFill>
                </a:rPr>
                <a:t>We have many PowerPoint templates that has been specifically designed to help anyone that is stepping into the world of PowerPoint for the very first time. </a:t>
              </a:r>
            </a:p>
          </p:txBody>
        </p:sp>
      </p:grpSp>
      <p:sp>
        <p:nvSpPr>
          <p:cNvPr id="20" name="Rectangle 23"/>
          <p:cNvSpPr>
            <a:spLocks noChangeArrowheads="1"/>
          </p:cNvSpPr>
          <p:nvPr/>
        </p:nvSpPr>
        <p:spPr bwMode="auto">
          <a:xfrm>
            <a:off x="641885" y="2556917"/>
            <a:ext cx="5214034"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1400" b="1" dirty="0">
                <a:solidFill>
                  <a:schemeClr val="bg1">
                    <a:lumMod val="50000"/>
                  </a:schemeClr>
                </a:solidFill>
              </a:rPr>
              <a:t>OPTION</a:t>
            </a:r>
            <a:r>
              <a:rPr lang="en-US" altLang="zh-CN" sz="1400" b="1" dirty="0">
                <a:solidFill>
                  <a:schemeClr val="bg1">
                    <a:lumMod val="50000"/>
                  </a:schemeClr>
                </a:solidFill>
              </a:rPr>
              <a:t> 01</a:t>
            </a:r>
            <a:endParaRPr lang="zh-CN" altLang="zh-CN" sz="1400" b="1" dirty="0">
              <a:solidFill>
                <a:schemeClr val="bg1">
                  <a:lumMod val="50000"/>
                </a:schemeClr>
              </a:solidFill>
            </a:endParaRPr>
          </a:p>
          <a:p>
            <a:pPr>
              <a:lnSpc>
                <a:spcPct val="120000"/>
              </a:lnSpc>
              <a:buFont typeface="Arial" charset="0"/>
              <a:buNone/>
            </a:pPr>
            <a:r>
              <a:rPr lang="en-US" altLang="zh-CN" sz="1400" dirty="0">
                <a:solidFill>
                  <a:schemeClr val="bg1">
                    <a:lumMod val="50000"/>
                  </a:schemeClr>
                </a:solidFill>
              </a:rPr>
              <a:t>We have many PowerPoint </a:t>
            </a:r>
            <a:r>
              <a:rPr lang="zh-CN" altLang="en-US" sz="1400" dirty="0">
                <a:solidFill>
                  <a:schemeClr val="bg1">
                    <a:lumMod val="50000"/>
                  </a:schemeClr>
                </a:solidFill>
              </a:rPr>
              <a:t>templates</a:t>
            </a:r>
            <a:r>
              <a:rPr lang="en-US" altLang="zh-CN" sz="1400" dirty="0">
                <a:solidFill>
                  <a:schemeClr val="bg1">
                    <a:lumMod val="50000"/>
                  </a:schemeClr>
                </a:solidFill>
              </a:rPr>
              <a:t> that has been specifically designed</a:t>
            </a:r>
            <a:r>
              <a:rPr lang="zh-CN" altLang="en-US" sz="1400" dirty="0">
                <a:solidFill>
                  <a:schemeClr val="bg1">
                    <a:lumMod val="50000"/>
                  </a:schemeClr>
                </a:solidFill>
              </a:rPr>
              <a:t>.</a:t>
            </a:r>
            <a:endParaRPr lang="en-US" altLang="zh-CN" sz="1400" dirty="0">
              <a:solidFill>
                <a:schemeClr val="bg1">
                  <a:lumMod val="50000"/>
                </a:schemeClr>
              </a:solidFill>
            </a:endParaRPr>
          </a:p>
        </p:txBody>
      </p:sp>
      <p:sp>
        <p:nvSpPr>
          <p:cNvPr id="21" name="Line 24"/>
          <p:cNvSpPr>
            <a:spLocks noChangeShapeType="1"/>
          </p:cNvSpPr>
          <p:nvPr/>
        </p:nvSpPr>
        <p:spPr bwMode="auto">
          <a:xfrm>
            <a:off x="641885" y="3101478"/>
            <a:ext cx="5214034"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4000">
              <a:solidFill>
                <a:schemeClr val="bg1">
                  <a:lumMod val="50000"/>
                </a:schemeClr>
              </a:solidFill>
            </a:endParaRPr>
          </a:p>
        </p:txBody>
      </p:sp>
      <p:sp>
        <p:nvSpPr>
          <p:cNvPr id="22" name="Rectangle 25"/>
          <p:cNvSpPr>
            <a:spLocks noChangeArrowheads="1"/>
          </p:cNvSpPr>
          <p:nvPr/>
        </p:nvSpPr>
        <p:spPr bwMode="auto">
          <a:xfrm>
            <a:off x="641885" y="3442101"/>
            <a:ext cx="5214034"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1400" b="1" dirty="0">
                <a:solidFill>
                  <a:schemeClr val="bg1">
                    <a:lumMod val="50000"/>
                  </a:schemeClr>
                </a:solidFill>
              </a:rPr>
              <a:t>OPTION</a:t>
            </a:r>
            <a:r>
              <a:rPr lang="en-US" altLang="zh-CN" sz="1400" b="1" dirty="0">
                <a:solidFill>
                  <a:schemeClr val="bg1">
                    <a:lumMod val="50000"/>
                  </a:schemeClr>
                </a:solidFill>
              </a:rPr>
              <a:t> 02</a:t>
            </a:r>
            <a:endParaRPr lang="zh-CN" altLang="zh-CN" sz="1400" b="1" dirty="0">
              <a:solidFill>
                <a:schemeClr val="bg1">
                  <a:lumMod val="50000"/>
                </a:schemeClr>
              </a:solidFill>
            </a:endParaRPr>
          </a:p>
          <a:p>
            <a:pPr>
              <a:lnSpc>
                <a:spcPct val="120000"/>
              </a:lnSpc>
              <a:buFont typeface="Arial" charset="0"/>
              <a:buNone/>
            </a:pPr>
            <a:r>
              <a:rPr lang="en-US" altLang="zh-CN" sz="1400" dirty="0">
                <a:solidFill>
                  <a:schemeClr val="bg1">
                    <a:lumMod val="50000"/>
                  </a:schemeClr>
                </a:solidFill>
              </a:rPr>
              <a:t>We have many PowerPoint </a:t>
            </a:r>
            <a:r>
              <a:rPr lang="zh-CN" altLang="en-US" sz="1400" dirty="0">
                <a:solidFill>
                  <a:schemeClr val="bg1">
                    <a:lumMod val="50000"/>
                  </a:schemeClr>
                </a:solidFill>
              </a:rPr>
              <a:t>templates</a:t>
            </a:r>
            <a:r>
              <a:rPr lang="en-US" altLang="zh-CN" sz="1400" dirty="0">
                <a:solidFill>
                  <a:schemeClr val="bg1">
                    <a:lumMod val="50000"/>
                  </a:schemeClr>
                </a:solidFill>
              </a:rPr>
              <a:t> that has been specifically designed</a:t>
            </a:r>
            <a:r>
              <a:rPr lang="zh-CN" altLang="en-US" sz="1400" dirty="0">
                <a:solidFill>
                  <a:schemeClr val="bg1">
                    <a:lumMod val="50000"/>
                  </a:schemeClr>
                </a:solidFill>
              </a:rPr>
              <a:t>.</a:t>
            </a:r>
            <a:endParaRPr lang="en-US" altLang="zh-CN" sz="1400" dirty="0">
              <a:solidFill>
                <a:schemeClr val="bg1">
                  <a:lumMod val="50000"/>
                </a:schemeClr>
              </a:solidFill>
            </a:endParaRPr>
          </a:p>
        </p:txBody>
      </p:sp>
      <p:sp>
        <p:nvSpPr>
          <p:cNvPr id="23" name="Line 26"/>
          <p:cNvSpPr>
            <a:spLocks noChangeShapeType="1"/>
          </p:cNvSpPr>
          <p:nvPr/>
        </p:nvSpPr>
        <p:spPr bwMode="auto">
          <a:xfrm>
            <a:off x="641885" y="3986662"/>
            <a:ext cx="5214034"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4000">
              <a:solidFill>
                <a:schemeClr val="bg1">
                  <a:lumMod val="50000"/>
                </a:schemeClr>
              </a:solidFill>
            </a:endParaRPr>
          </a:p>
        </p:txBody>
      </p:sp>
      <p:sp>
        <p:nvSpPr>
          <p:cNvPr id="24" name="Rectangle 27"/>
          <p:cNvSpPr>
            <a:spLocks noChangeArrowheads="1"/>
          </p:cNvSpPr>
          <p:nvPr/>
        </p:nvSpPr>
        <p:spPr bwMode="auto">
          <a:xfrm>
            <a:off x="641885" y="4368506"/>
            <a:ext cx="5214034"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1400" b="1" dirty="0">
                <a:solidFill>
                  <a:schemeClr val="bg1">
                    <a:lumMod val="50000"/>
                  </a:schemeClr>
                </a:solidFill>
              </a:rPr>
              <a:t>OPTION</a:t>
            </a:r>
            <a:r>
              <a:rPr lang="en-US" altLang="zh-CN" sz="1400" b="1" dirty="0">
                <a:solidFill>
                  <a:schemeClr val="bg1">
                    <a:lumMod val="50000"/>
                  </a:schemeClr>
                </a:solidFill>
              </a:rPr>
              <a:t> 03</a:t>
            </a:r>
            <a:endParaRPr lang="zh-CN" altLang="zh-CN" sz="1400" b="1" dirty="0">
              <a:solidFill>
                <a:schemeClr val="bg1">
                  <a:lumMod val="50000"/>
                </a:schemeClr>
              </a:solidFill>
            </a:endParaRPr>
          </a:p>
          <a:p>
            <a:pPr>
              <a:lnSpc>
                <a:spcPct val="120000"/>
              </a:lnSpc>
              <a:buFont typeface="Arial" charset="0"/>
              <a:buNone/>
            </a:pPr>
            <a:r>
              <a:rPr lang="en-US" altLang="zh-CN" sz="1400" dirty="0">
                <a:solidFill>
                  <a:schemeClr val="bg1">
                    <a:lumMod val="50000"/>
                  </a:schemeClr>
                </a:solidFill>
              </a:rPr>
              <a:t>We have many PowerPoint </a:t>
            </a:r>
            <a:r>
              <a:rPr lang="zh-CN" altLang="en-US" sz="1400" dirty="0">
                <a:solidFill>
                  <a:schemeClr val="bg1">
                    <a:lumMod val="50000"/>
                  </a:schemeClr>
                </a:solidFill>
              </a:rPr>
              <a:t>templates</a:t>
            </a:r>
            <a:r>
              <a:rPr lang="en-US" altLang="zh-CN" sz="1400" dirty="0">
                <a:solidFill>
                  <a:schemeClr val="bg1">
                    <a:lumMod val="50000"/>
                  </a:schemeClr>
                </a:solidFill>
              </a:rPr>
              <a:t> that has been specifically designed</a:t>
            </a:r>
            <a:r>
              <a:rPr lang="zh-CN" altLang="en-US" sz="1400" dirty="0">
                <a:solidFill>
                  <a:schemeClr val="bg1">
                    <a:lumMod val="50000"/>
                  </a:schemeClr>
                </a:solidFill>
              </a:rPr>
              <a:t>.</a:t>
            </a:r>
            <a:endParaRPr lang="en-US" altLang="zh-CN" sz="1400" dirty="0">
              <a:solidFill>
                <a:schemeClr val="bg1">
                  <a:lumMod val="50000"/>
                </a:schemeClr>
              </a:solidFill>
            </a:endParaRPr>
          </a:p>
        </p:txBody>
      </p:sp>
      <p:sp>
        <p:nvSpPr>
          <p:cNvPr id="25" name="Line 28"/>
          <p:cNvSpPr>
            <a:spLocks noChangeShapeType="1"/>
          </p:cNvSpPr>
          <p:nvPr/>
        </p:nvSpPr>
        <p:spPr bwMode="auto">
          <a:xfrm>
            <a:off x="641885" y="4913068"/>
            <a:ext cx="5214034"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4000">
              <a:solidFill>
                <a:schemeClr val="bg1">
                  <a:lumMod val="50000"/>
                </a:schemeClr>
              </a:solidFill>
            </a:endParaRPr>
          </a:p>
        </p:txBody>
      </p:sp>
      <p:sp>
        <p:nvSpPr>
          <p:cNvPr id="26" name="Rectangle 29"/>
          <p:cNvSpPr>
            <a:spLocks noChangeArrowheads="1"/>
          </p:cNvSpPr>
          <p:nvPr/>
        </p:nvSpPr>
        <p:spPr bwMode="auto">
          <a:xfrm>
            <a:off x="641885" y="5262368"/>
            <a:ext cx="5214034"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1400" b="1" dirty="0">
                <a:solidFill>
                  <a:schemeClr val="bg1">
                    <a:lumMod val="50000"/>
                  </a:schemeClr>
                </a:solidFill>
              </a:rPr>
              <a:t>OPTION</a:t>
            </a:r>
            <a:r>
              <a:rPr lang="en-US" altLang="zh-CN" sz="1400" b="1" dirty="0">
                <a:solidFill>
                  <a:schemeClr val="bg1">
                    <a:lumMod val="50000"/>
                  </a:schemeClr>
                </a:solidFill>
              </a:rPr>
              <a:t> 04</a:t>
            </a:r>
            <a:endParaRPr lang="zh-CN" altLang="zh-CN" sz="1400" b="1" dirty="0">
              <a:solidFill>
                <a:schemeClr val="bg1">
                  <a:lumMod val="50000"/>
                </a:schemeClr>
              </a:solidFill>
            </a:endParaRPr>
          </a:p>
          <a:p>
            <a:pPr>
              <a:lnSpc>
                <a:spcPct val="120000"/>
              </a:lnSpc>
              <a:buFont typeface="Arial" charset="0"/>
              <a:buNone/>
            </a:pPr>
            <a:r>
              <a:rPr lang="en-US" altLang="zh-CN" sz="1400" dirty="0">
                <a:solidFill>
                  <a:schemeClr val="bg1">
                    <a:lumMod val="50000"/>
                  </a:schemeClr>
                </a:solidFill>
              </a:rPr>
              <a:t>We have many PowerPoint </a:t>
            </a:r>
            <a:r>
              <a:rPr lang="zh-CN" altLang="en-US" sz="1400" dirty="0">
                <a:solidFill>
                  <a:schemeClr val="bg1">
                    <a:lumMod val="50000"/>
                  </a:schemeClr>
                </a:solidFill>
              </a:rPr>
              <a:t>templates</a:t>
            </a:r>
            <a:r>
              <a:rPr lang="en-US" altLang="zh-CN" sz="1400" dirty="0">
                <a:solidFill>
                  <a:schemeClr val="bg1">
                    <a:lumMod val="50000"/>
                  </a:schemeClr>
                </a:solidFill>
              </a:rPr>
              <a:t> that has been specifically designed</a:t>
            </a:r>
            <a:r>
              <a:rPr lang="zh-CN" altLang="en-US" sz="1400" dirty="0">
                <a:solidFill>
                  <a:schemeClr val="bg1">
                    <a:lumMod val="50000"/>
                  </a:schemeClr>
                </a:solidFill>
              </a:rPr>
              <a:t>.</a:t>
            </a:r>
            <a:endParaRPr lang="en-US" altLang="zh-CN" sz="1400" dirty="0">
              <a:solidFill>
                <a:schemeClr val="bg1">
                  <a:lumMod val="50000"/>
                </a:schemeClr>
              </a:solidFill>
            </a:endParaRPr>
          </a:p>
        </p:txBody>
      </p:sp>
      <p:sp>
        <p:nvSpPr>
          <p:cNvPr id="27" name="Line 30"/>
          <p:cNvSpPr>
            <a:spLocks noChangeShapeType="1"/>
          </p:cNvSpPr>
          <p:nvPr/>
        </p:nvSpPr>
        <p:spPr bwMode="auto">
          <a:xfrm>
            <a:off x="641885" y="5806930"/>
            <a:ext cx="5214034"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4000">
              <a:solidFill>
                <a:schemeClr val="bg1">
                  <a:lumMod val="50000"/>
                </a:schemeClr>
              </a:solidFill>
            </a:endParaRPr>
          </a:p>
        </p:txBody>
      </p:sp>
    </p:spTree>
    <p:extLst>
      <p:ext uri="{BB962C8B-B14F-4D97-AF65-F5344CB8AC3E}">
        <p14:creationId xmlns:p14="http://schemas.microsoft.com/office/powerpoint/2010/main" val="130013539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50"/>
                                        <p:tgtEl>
                                          <p:spTgt spid="2"/>
                                        </p:tgtEl>
                                      </p:cBhvr>
                                    </p:animEffect>
                                    <p:anim calcmode="lin" valueType="num">
                                      <p:cBhvr>
                                        <p:cTn id="14" dur="250" fill="hold"/>
                                        <p:tgtEl>
                                          <p:spTgt spid="2"/>
                                        </p:tgtEl>
                                        <p:attrNameLst>
                                          <p:attrName>ppt_x</p:attrName>
                                        </p:attrNameLst>
                                      </p:cBhvr>
                                      <p:tavLst>
                                        <p:tav tm="0">
                                          <p:val>
                                            <p:strVal val="#ppt_x"/>
                                          </p:val>
                                        </p:tav>
                                        <p:tav tm="100000">
                                          <p:val>
                                            <p:strVal val="#ppt_x"/>
                                          </p:val>
                                        </p:tav>
                                      </p:tavLst>
                                    </p:anim>
                                    <p:anim calcmode="lin" valueType="num">
                                      <p:cBhvr>
                                        <p:cTn id="15" dur="25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250"/>
                                        <p:tgtEl>
                                          <p:spTgt spid="20"/>
                                        </p:tgtEl>
                                      </p:cBhvr>
                                    </p:animEffect>
                                    <p:anim calcmode="lin" valueType="num">
                                      <p:cBhvr>
                                        <p:cTn id="20" dur="250" fill="hold"/>
                                        <p:tgtEl>
                                          <p:spTgt spid="20"/>
                                        </p:tgtEl>
                                        <p:attrNameLst>
                                          <p:attrName>ppt_x</p:attrName>
                                        </p:attrNameLst>
                                      </p:cBhvr>
                                      <p:tavLst>
                                        <p:tav tm="0">
                                          <p:val>
                                            <p:strVal val="#ppt_x"/>
                                          </p:val>
                                        </p:tav>
                                        <p:tav tm="100000">
                                          <p:val>
                                            <p:strVal val="#ppt_x"/>
                                          </p:val>
                                        </p:tav>
                                      </p:tavLst>
                                    </p:anim>
                                    <p:anim calcmode="lin" valueType="num">
                                      <p:cBhvr>
                                        <p:cTn id="21" dur="25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250"/>
                                        <p:tgtEl>
                                          <p:spTgt spid="21"/>
                                        </p:tgtEl>
                                      </p:cBhvr>
                                    </p:animEffect>
                                    <p:anim calcmode="lin" valueType="num">
                                      <p:cBhvr>
                                        <p:cTn id="26" dur="250" fill="hold"/>
                                        <p:tgtEl>
                                          <p:spTgt spid="21"/>
                                        </p:tgtEl>
                                        <p:attrNameLst>
                                          <p:attrName>ppt_x</p:attrName>
                                        </p:attrNameLst>
                                      </p:cBhvr>
                                      <p:tavLst>
                                        <p:tav tm="0">
                                          <p:val>
                                            <p:strVal val="#ppt_x"/>
                                          </p:val>
                                        </p:tav>
                                        <p:tav tm="100000">
                                          <p:val>
                                            <p:strVal val="#ppt_x"/>
                                          </p:val>
                                        </p:tav>
                                      </p:tavLst>
                                    </p:anim>
                                    <p:anim calcmode="lin" valueType="num">
                                      <p:cBhvr>
                                        <p:cTn id="27" dur="25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250"/>
                                        <p:tgtEl>
                                          <p:spTgt spid="22"/>
                                        </p:tgtEl>
                                      </p:cBhvr>
                                    </p:animEffect>
                                    <p:anim calcmode="lin" valueType="num">
                                      <p:cBhvr>
                                        <p:cTn id="32" dur="250" fill="hold"/>
                                        <p:tgtEl>
                                          <p:spTgt spid="22"/>
                                        </p:tgtEl>
                                        <p:attrNameLst>
                                          <p:attrName>ppt_x</p:attrName>
                                        </p:attrNameLst>
                                      </p:cBhvr>
                                      <p:tavLst>
                                        <p:tav tm="0">
                                          <p:val>
                                            <p:strVal val="#ppt_x"/>
                                          </p:val>
                                        </p:tav>
                                        <p:tav tm="100000">
                                          <p:val>
                                            <p:strVal val="#ppt_x"/>
                                          </p:val>
                                        </p:tav>
                                      </p:tavLst>
                                    </p:anim>
                                    <p:anim calcmode="lin" valueType="num">
                                      <p:cBhvr>
                                        <p:cTn id="33" dur="25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250"/>
                                        <p:tgtEl>
                                          <p:spTgt spid="23"/>
                                        </p:tgtEl>
                                      </p:cBhvr>
                                    </p:animEffect>
                                    <p:anim calcmode="lin" valueType="num">
                                      <p:cBhvr>
                                        <p:cTn id="38" dur="250" fill="hold"/>
                                        <p:tgtEl>
                                          <p:spTgt spid="23"/>
                                        </p:tgtEl>
                                        <p:attrNameLst>
                                          <p:attrName>ppt_x</p:attrName>
                                        </p:attrNameLst>
                                      </p:cBhvr>
                                      <p:tavLst>
                                        <p:tav tm="0">
                                          <p:val>
                                            <p:strVal val="#ppt_x"/>
                                          </p:val>
                                        </p:tav>
                                        <p:tav tm="100000">
                                          <p:val>
                                            <p:strVal val="#ppt_x"/>
                                          </p:val>
                                        </p:tav>
                                      </p:tavLst>
                                    </p:anim>
                                    <p:anim calcmode="lin" valueType="num">
                                      <p:cBhvr>
                                        <p:cTn id="39" dur="250" fill="hold"/>
                                        <p:tgtEl>
                                          <p:spTgt spid="23"/>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250"/>
                                        <p:tgtEl>
                                          <p:spTgt spid="24"/>
                                        </p:tgtEl>
                                      </p:cBhvr>
                                    </p:animEffect>
                                    <p:anim calcmode="lin" valueType="num">
                                      <p:cBhvr>
                                        <p:cTn id="44" dur="250" fill="hold"/>
                                        <p:tgtEl>
                                          <p:spTgt spid="24"/>
                                        </p:tgtEl>
                                        <p:attrNameLst>
                                          <p:attrName>ppt_x</p:attrName>
                                        </p:attrNameLst>
                                      </p:cBhvr>
                                      <p:tavLst>
                                        <p:tav tm="0">
                                          <p:val>
                                            <p:strVal val="#ppt_x"/>
                                          </p:val>
                                        </p:tav>
                                        <p:tav tm="100000">
                                          <p:val>
                                            <p:strVal val="#ppt_x"/>
                                          </p:val>
                                        </p:tav>
                                      </p:tavLst>
                                    </p:anim>
                                    <p:anim calcmode="lin" valueType="num">
                                      <p:cBhvr>
                                        <p:cTn id="45" dur="250" fill="hold"/>
                                        <p:tgtEl>
                                          <p:spTgt spid="24"/>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250"/>
                                        <p:tgtEl>
                                          <p:spTgt spid="25"/>
                                        </p:tgtEl>
                                      </p:cBhvr>
                                    </p:animEffect>
                                    <p:anim calcmode="lin" valueType="num">
                                      <p:cBhvr>
                                        <p:cTn id="50" dur="250" fill="hold"/>
                                        <p:tgtEl>
                                          <p:spTgt spid="25"/>
                                        </p:tgtEl>
                                        <p:attrNameLst>
                                          <p:attrName>ppt_x</p:attrName>
                                        </p:attrNameLst>
                                      </p:cBhvr>
                                      <p:tavLst>
                                        <p:tav tm="0">
                                          <p:val>
                                            <p:strVal val="#ppt_x"/>
                                          </p:val>
                                        </p:tav>
                                        <p:tav tm="100000">
                                          <p:val>
                                            <p:strVal val="#ppt_x"/>
                                          </p:val>
                                        </p:tav>
                                      </p:tavLst>
                                    </p:anim>
                                    <p:anim calcmode="lin" valueType="num">
                                      <p:cBhvr>
                                        <p:cTn id="51" dur="250" fill="hold"/>
                                        <p:tgtEl>
                                          <p:spTgt spid="25"/>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250"/>
                                        <p:tgtEl>
                                          <p:spTgt spid="26"/>
                                        </p:tgtEl>
                                      </p:cBhvr>
                                    </p:animEffect>
                                    <p:anim calcmode="lin" valueType="num">
                                      <p:cBhvr>
                                        <p:cTn id="56" dur="250" fill="hold"/>
                                        <p:tgtEl>
                                          <p:spTgt spid="26"/>
                                        </p:tgtEl>
                                        <p:attrNameLst>
                                          <p:attrName>ppt_x</p:attrName>
                                        </p:attrNameLst>
                                      </p:cBhvr>
                                      <p:tavLst>
                                        <p:tav tm="0">
                                          <p:val>
                                            <p:strVal val="#ppt_x"/>
                                          </p:val>
                                        </p:tav>
                                        <p:tav tm="100000">
                                          <p:val>
                                            <p:strVal val="#ppt_x"/>
                                          </p:val>
                                        </p:tav>
                                      </p:tavLst>
                                    </p:anim>
                                    <p:anim calcmode="lin" valueType="num">
                                      <p:cBhvr>
                                        <p:cTn id="57" dur="250" fill="hold"/>
                                        <p:tgtEl>
                                          <p:spTgt spid="26"/>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250"/>
                                        <p:tgtEl>
                                          <p:spTgt spid="27"/>
                                        </p:tgtEl>
                                      </p:cBhvr>
                                    </p:animEffect>
                                    <p:anim calcmode="lin" valueType="num">
                                      <p:cBhvr>
                                        <p:cTn id="62" dur="250" fill="hold"/>
                                        <p:tgtEl>
                                          <p:spTgt spid="27"/>
                                        </p:tgtEl>
                                        <p:attrNameLst>
                                          <p:attrName>ppt_x</p:attrName>
                                        </p:attrNameLst>
                                      </p:cBhvr>
                                      <p:tavLst>
                                        <p:tav tm="0">
                                          <p:val>
                                            <p:strVal val="#ppt_x"/>
                                          </p:val>
                                        </p:tav>
                                        <p:tav tm="100000">
                                          <p:val>
                                            <p:strVal val="#ppt_x"/>
                                          </p:val>
                                        </p:tav>
                                      </p:tavLst>
                                    </p:anim>
                                    <p:anim calcmode="lin" valueType="num">
                                      <p:cBhvr>
                                        <p:cTn id="63"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p:bldP spid="23" grpId="0" animBg="1"/>
      <p:bldP spid="24" grpId="0"/>
      <p:bldP spid="25" grpId="0" animBg="1"/>
      <p:bldP spid="26" grpId="0"/>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8" name="梯形 7"/>
          <p:cNvSpPr/>
          <p:nvPr/>
        </p:nvSpPr>
        <p:spPr>
          <a:xfrm rot="10800000">
            <a:off x="3220101" y="2000250"/>
            <a:ext cx="1838034" cy="2710228"/>
          </a:xfrm>
          <a:prstGeom prst="trapezoid">
            <a:avLst>
              <a:gd name="adj" fmla="val 0"/>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600" b="1" dirty="0">
                <a:solidFill>
                  <a:schemeClr val="bg1"/>
                </a:solidFill>
                <a:latin typeface="微软雅黑" pitchFamily="34" charset="-122"/>
                <a:ea typeface="微软雅黑" pitchFamily="34" charset="-122"/>
              </a:rPr>
              <a:t>THREE</a:t>
            </a:r>
            <a:endParaRPr lang="zh-CN" altLang="en-US" sz="1050" b="1" dirty="0">
              <a:solidFill>
                <a:schemeClr val="bg1"/>
              </a:solidFill>
              <a:latin typeface="微软雅黑" pitchFamily="34" charset="-122"/>
              <a:ea typeface="微软雅黑" pitchFamily="34" charset="-122"/>
            </a:endParaRPr>
          </a:p>
        </p:txBody>
      </p:sp>
      <p:grpSp>
        <p:nvGrpSpPr>
          <p:cNvPr id="10" name="组合 9"/>
          <p:cNvGrpSpPr/>
          <p:nvPr/>
        </p:nvGrpSpPr>
        <p:grpSpPr>
          <a:xfrm>
            <a:off x="5511828" y="3028643"/>
            <a:ext cx="4148497" cy="1681835"/>
            <a:chOff x="4738331" y="2671104"/>
            <a:chExt cx="5283122" cy="2141822"/>
          </a:xfrm>
        </p:grpSpPr>
        <p:sp>
          <p:nvSpPr>
            <p:cNvPr id="11" name="矩形 10"/>
            <p:cNvSpPr/>
            <p:nvPr/>
          </p:nvSpPr>
          <p:spPr>
            <a:xfrm>
              <a:off x="4738331" y="2671104"/>
              <a:ext cx="3370806" cy="1058277"/>
            </a:xfrm>
            <a:prstGeom prst="rect">
              <a:avLst/>
            </a:prstGeom>
          </p:spPr>
          <p:txBody>
            <a:bodyPr wrap="none">
              <a:spAutoFit/>
            </a:bodyPr>
            <a:lstStyle/>
            <a:p>
              <a:r>
                <a:rPr kumimoji="1" lang="zh-CN" altLang="en-US" sz="4800" b="1" dirty="0">
                  <a:solidFill>
                    <a:srgbClr val="5AA77C"/>
                  </a:solidFill>
                  <a:latin typeface="微软雅黑" pitchFamily="34" charset="-122"/>
                  <a:ea typeface="微软雅黑" pitchFamily="34" charset="-122"/>
                </a:rPr>
                <a:t>加入标题</a:t>
              </a:r>
            </a:p>
          </p:txBody>
        </p:sp>
        <p:sp>
          <p:nvSpPr>
            <p:cNvPr id="12" name="矩形 11"/>
            <p:cNvSpPr/>
            <p:nvPr/>
          </p:nvSpPr>
          <p:spPr>
            <a:xfrm>
              <a:off x="4748965" y="3676503"/>
              <a:ext cx="527248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16568578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anim calcmode="lin" valueType="num">
                                      <p:cBhvr>
                                        <p:cTn id="17" dur="500" fill="hold"/>
                                        <p:tgtEl>
                                          <p:spTgt spid="9"/>
                                        </p:tgtEl>
                                        <p:attrNameLst>
                                          <p:attrName>ppt_x</p:attrName>
                                        </p:attrNameLst>
                                      </p:cBhvr>
                                      <p:tavLst>
                                        <p:tav tm="0">
                                          <p:val>
                                            <p:strVal val="#ppt_x"/>
                                          </p:val>
                                        </p:tav>
                                        <p:tav tm="100000">
                                          <p:val>
                                            <p:strVal val="#ppt_x"/>
                                          </p:val>
                                        </p:tav>
                                      </p:tavLst>
                                    </p:anim>
                                    <p:anim calcmode="lin" valueType="num">
                                      <p:cBhvr>
                                        <p:cTn id="18" dur="5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cxnSp>
        <p:nvCxnSpPr>
          <p:cNvPr id="6" name="Straight Connector 54"/>
          <p:cNvCxnSpPr/>
          <p:nvPr/>
        </p:nvCxnSpPr>
        <p:spPr>
          <a:xfrm>
            <a:off x="5931835" y="1721679"/>
            <a:ext cx="0" cy="4459506"/>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7" name="Group 22"/>
          <p:cNvGrpSpPr>
            <a:grpSpLocks/>
          </p:cNvGrpSpPr>
          <p:nvPr/>
        </p:nvGrpSpPr>
        <p:grpSpPr bwMode="auto">
          <a:xfrm>
            <a:off x="839325" y="1764114"/>
            <a:ext cx="1382865" cy="538745"/>
            <a:chOff x="-53129" y="0"/>
            <a:chExt cx="1289927" cy="504056"/>
          </a:xfrm>
        </p:grpSpPr>
        <p:sp>
          <p:nvSpPr>
            <p:cNvPr id="8" name="矩形 46"/>
            <p:cNvSpPr>
              <a:spLocks noChangeArrowheads="1"/>
            </p:cNvSpPr>
            <p:nvPr/>
          </p:nvSpPr>
          <p:spPr bwMode="auto">
            <a:xfrm>
              <a:off x="0" y="0"/>
              <a:ext cx="1080120" cy="504056"/>
            </a:xfrm>
            <a:prstGeom prst="rect">
              <a:avLst/>
            </a:prstGeom>
            <a:solidFill>
              <a:srgbClr val="5AA77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solidFill>
                <a:latin typeface="+mj-ea"/>
                <a:ea typeface="+mj-ea"/>
                <a:sym typeface="宋体" pitchFamily="2" charset="-122"/>
              </a:endParaRPr>
            </a:p>
          </p:txBody>
        </p:sp>
        <p:sp>
          <p:nvSpPr>
            <p:cNvPr id="9" name="文本框 47"/>
            <p:cNvSpPr>
              <a:spLocks noChangeArrowheads="1"/>
            </p:cNvSpPr>
            <p:nvPr/>
          </p:nvSpPr>
          <p:spPr bwMode="auto">
            <a:xfrm>
              <a:off x="-53129" y="41772"/>
              <a:ext cx="1289927" cy="37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mj-ea"/>
                  <a:ea typeface="+mj-ea"/>
                  <a:sym typeface="方正兰亭细黑_GBK" charset="-122"/>
                </a:rPr>
                <a:t>加入标题</a:t>
              </a:r>
            </a:p>
          </p:txBody>
        </p:sp>
      </p:grpSp>
      <p:sp>
        <p:nvSpPr>
          <p:cNvPr id="10" name="矩形 60"/>
          <p:cNvSpPr>
            <a:spLocks noChangeArrowheads="1"/>
          </p:cNvSpPr>
          <p:nvPr/>
        </p:nvSpPr>
        <p:spPr bwMode="auto">
          <a:xfrm>
            <a:off x="2312465" y="1704420"/>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12" name="Group 22"/>
          <p:cNvGrpSpPr>
            <a:grpSpLocks/>
          </p:cNvGrpSpPr>
          <p:nvPr/>
        </p:nvGrpSpPr>
        <p:grpSpPr bwMode="auto">
          <a:xfrm>
            <a:off x="863348" y="2708952"/>
            <a:ext cx="1563415" cy="538745"/>
            <a:chOff x="-30721" y="0"/>
            <a:chExt cx="1458342" cy="504056"/>
          </a:xfrm>
        </p:grpSpPr>
        <p:sp>
          <p:nvSpPr>
            <p:cNvPr id="13" name="矩形 46"/>
            <p:cNvSpPr>
              <a:spLocks noChangeArrowheads="1"/>
            </p:cNvSpPr>
            <p:nvPr/>
          </p:nvSpPr>
          <p:spPr bwMode="auto">
            <a:xfrm>
              <a:off x="0" y="0"/>
              <a:ext cx="1080120" cy="504056"/>
            </a:xfrm>
            <a:prstGeom prst="rect">
              <a:avLst/>
            </a:prstGeom>
            <a:solidFill>
              <a:srgbClr val="F1927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14" name="文本框 47"/>
            <p:cNvSpPr>
              <a:spLocks noChangeArrowheads="1"/>
            </p:cNvSpPr>
            <p:nvPr/>
          </p:nvSpPr>
          <p:spPr bwMode="auto">
            <a:xfrm>
              <a:off x="-30721" y="41772"/>
              <a:ext cx="1458342" cy="37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mj-ea"/>
                  <a:sym typeface="方正兰亭细黑_GBK" charset="-122"/>
                </a:rPr>
                <a:t>加入标题</a:t>
              </a:r>
            </a:p>
          </p:txBody>
        </p:sp>
      </p:grpSp>
      <p:sp>
        <p:nvSpPr>
          <p:cNvPr id="15" name="矩形 60"/>
          <p:cNvSpPr>
            <a:spLocks noChangeArrowheads="1"/>
          </p:cNvSpPr>
          <p:nvPr/>
        </p:nvSpPr>
        <p:spPr bwMode="auto">
          <a:xfrm>
            <a:off x="2312465" y="2649258"/>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16" name="Group 22"/>
          <p:cNvGrpSpPr>
            <a:grpSpLocks/>
          </p:cNvGrpSpPr>
          <p:nvPr/>
        </p:nvGrpSpPr>
        <p:grpSpPr bwMode="auto">
          <a:xfrm>
            <a:off x="863348" y="3667498"/>
            <a:ext cx="1563415" cy="538745"/>
            <a:chOff x="-30721" y="0"/>
            <a:chExt cx="1458342" cy="504056"/>
          </a:xfrm>
        </p:grpSpPr>
        <p:sp>
          <p:nvSpPr>
            <p:cNvPr id="17" name="矩形 46"/>
            <p:cNvSpPr>
              <a:spLocks noChangeArrowheads="1"/>
            </p:cNvSpPr>
            <p:nvPr/>
          </p:nvSpPr>
          <p:spPr bwMode="auto">
            <a:xfrm>
              <a:off x="0" y="0"/>
              <a:ext cx="1080120" cy="504056"/>
            </a:xfrm>
            <a:prstGeom prst="rect">
              <a:avLst/>
            </a:prstGeom>
            <a:solidFill>
              <a:srgbClr val="5AA77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18" name="文本框 47"/>
            <p:cNvSpPr>
              <a:spLocks noChangeArrowheads="1"/>
            </p:cNvSpPr>
            <p:nvPr/>
          </p:nvSpPr>
          <p:spPr bwMode="auto">
            <a:xfrm>
              <a:off x="-30721" y="41772"/>
              <a:ext cx="1458342" cy="37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mj-ea"/>
                  <a:sym typeface="方正兰亭细黑_GBK" charset="-122"/>
                </a:rPr>
                <a:t>加入标题</a:t>
              </a:r>
            </a:p>
          </p:txBody>
        </p:sp>
      </p:grpSp>
      <p:sp>
        <p:nvSpPr>
          <p:cNvPr id="19" name="矩形 60"/>
          <p:cNvSpPr>
            <a:spLocks noChangeArrowheads="1"/>
          </p:cNvSpPr>
          <p:nvPr/>
        </p:nvSpPr>
        <p:spPr bwMode="auto">
          <a:xfrm>
            <a:off x="2312465" y="3607803"/>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20" name="Group 22"/>
          <p:cNvGrpSpPr>
            <a:grpSpLocks/>
          </p:cNvGrpSpPr>
          <p:nvPr/>
        </p:nvGrpSpPr>
        <p:grpSpPr bwMode="auto">
          <a:xfrm>
            <a:off x="863348" y="4592560"/>
            <a:ext cx="1563415" cy="538745"/>
            <a:chOff x="-30721" y="0"/>
            <a:chExt cx="1458342" cy="504056"/>
          </a:xfrm>
        </p:grpSpPr>
        <p:sp>
          <p:nvSpPr>
            <p:cNvPr id="21" name="矩形 46"/>
            <p:cNvSpPr>
              <a:spLocks noChangeArrowheads="1"/>
            </p:cNvSpPr>
            <p:nvPr/>
          </p:nvSpPr>
          <p:spPr bwMode="auto">
            <a:xfrm>
              <a:off x="0" y="0"/>
              <a:ext cx="1080120" cy="504056"/>
            </a:xfrm>
            <a:prstGeom prst="rect">
              <a:avLst/>
            </a:prstGeom>
            <a:solidFill>
              <a:srgbClr val="F1927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22" name="文本框 47"/>
            <p:cNvSpPr>
              <a:spLocks noChangeArrowheads="1"/>
            </p:cNvSpPr>
            <p:nvPr/>
          </p:nvSpPr>
          <p:spPr bwMode="auto">
            <a:xfrm>
              <a:off x="-30721" y="41772"/>
              <a:ext cx="1458342" cy="37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mj-ea"/>
                  <a:sym typeface="方正兰亭细黑_GBK" charset="-122"/>
                </a:rPr>
                <a:t>加入标题</a:t>
              </a:r>
            </a:p>
          </p:txBody>
        </p:sp>
      </p:grpSp>
      <p:sp>
        <p:nvSpPr>
          <p:cNvPr id="23" name="矩形 60"/>
          <p:cNvSpPr>
            <a:spLocks noChangeArrowheads="1"/>
          </p:cNvSpPr>
          <p:nvPr/>
        </p:nvSpPr>
        <p:spPr bwMode="auto">
          <a:xfrm>
            <a:off x="2312465" y="4532866"/>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24" name="Group 22"/>
          <p:cNvGrpSpPr>
            <a:grpSpLocks/>
          </p:cNvGrpSpPr>
          <p:nvPr/>
        </p:nvGrpSpPr>
        <p:grpSpPr bwMode="auto">
          <a:xfrm>
            <a:off x="863348" y="5531455"/>
            <a:ext cx="1563415" cy="538745"/>
            <a:chOff x="-30721" y="0"/>
            <a:chExt cx="1458342" cy="504056"/>
          </a:xfrm>
        </p:grpSpPr>
        <p:sp>
          <p:nvSpPr>
            <p:cNvPr id="25" name="矩形 46"/>
            <p:cNvSpPr>
              <a:spLocks noChangeArrowheads="1"/>
            </p:cNvSpPr>
            <p:nvPr/>
          </p:nvSpPr>
          <p:spPr bwMode="auto">
            <a:xfrm>
              <a:off x="0" y="0"/>
              <a:ext cx="1080120" cy="504056"/>
            </a:xfrm>
            <a:prstGeom prst="rect">
              <a:avLst/>
            </a:prstGeom>
            <a:solidFill>
              <a:srgbClr val="5AA77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26" name="文本框 47"/>
            <p:cNvSpPr>
              <a:spLocks noChangeArrowheads="1"/>
            </p:cNvSpPr>
            <p:nvPr/>
          </p:nvSpPr>
          <p:spPr bwMode="auto">
            <a:xfrm>
              <a:off x="-30721" y="41772"/>
              <a:ext cx="1458342" cy="37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mj-ea"/>
                  <a:sym typeface="方正兰亭细黑_GBK" charset="-122"/>
                </a:rPr>
                <a:t>加入标题</a:t>
              </a:r>
            </a:p>
          </p:txBody>
        </p:sp>
      </p:grpSp>
      <p:sp>
        <p:nvSpPr>
          <p:cNvPr id="27" name="矩形 60"/>
          <p:cNvSpPr>
            <a:spLocks noChangeArrowheads="1"/>
          </p:cNvSpPr>
          <p:nvPr/>
        </p:nvSpPr>
        <p:spPr bwMode="auto">
          <a:xfrm>
            <a:off x="2312465" y="5471761"/>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sp>
        <p:nvSpPr>
          <p:cNvPr id="28" name="Rectangle 8"/>
          <p:cNvSpPr>
            <a:spLocks noChangeArrowheads="1"/>
          </p:cNvSpPr>
          <p:nvPr/>
        </p:nvSpPr>
        <p:spPr bwMode="auto">
          <a:xfrm>
            <a:off x="6184905" y="1699122"/>
            <a:ext cx="5300852" cy="4450854"/>
          </a:xfrm>
          <a:prstGeom prst="rect">
            <a:avLst/>
          </a:prstGeom>
          <a:blipFill dpi="0" rotWithShape="1">
            <a:blip r:embed="rId3" cstate="screen">
              <a:extLst>
                <a:ext uri="{28A0092B-C50C-407E-A947-70E740481C1C}">
                  <a14:useLocalDpi xmlns:a14="http://schemas.microsoft.com/office/drawing/2010/main"/>
                </a:ext>
              </a:extLst>
            </a:blip>
            <a:srcRect/>
            <a:tile tx="0" ty="0" sx="18000" sy="18000" flip="none" algn="ctr"/>
          </a:blipFill>
          <a:ln>
            <a:noFill/>
          </a:ln>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20458931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8">
                                            <p:bg/>
                                          </p:spTgt>
                                        </p:tgtEl>
                                        <p:attrNameLst>
                                          <p:attrName>style.visibility</p:attrName>
                                        </p:attrNameLst>
                                      </p:cBhvr>
                                      <p:to>
                                        <p:strVal val="visible"/>
                                      </p:to>
                                    </p:set>
                                    <p:animEffect transition="in" filter="fade">
                                      <p:cBhvr>
                                        <p:cTn id="13" dur="500"/>
                                        <p:tgtEl>
                                          <p:spTgt spid="28">
                                            <p:bg/>
                                          </p:spTgt>
                                        </p:tgtEl>
                                      </p:cBhvr>
                                    </p:animEffect>
                                    <p:anim calcmode="lin" valueType="num">
                                      <p:cBhvr>
                                        <p:cTn id="14" dur="500" fill="hold"/>
                                        <p:tgtEl>
                                          <p:spTgt spid="28">
                                            <p:bg/>
                                          </p:spTgt>
                                        </p:tgtEl>
                                        <p:attrNameLst>
                                          <p:attrName>ppt_x</p:attrName>
                                        </p:attrNameLst>
                                      </p:cBhvr>
                                      <p:tavLst>
                                        <p:tav tm="0">
                                          <p:val>
                                            <p:strVal val="#ppt_x"/>
                                          </p:val>
                                        </p:tav>
                                        <p:tav tm="100000">
                                          <p:val>
                                            <p:strVal val="#ppt_x"/>
                                          </p:val>
                                        </p:tav>
                                      </p:tavLst>
                                    </p:anim>
                                    <p:anim calcmode="lin" valueType="num">
                                      <p:cBhvr>
                                        <p:cTn id="15" dur="500" fill="hold"/>
                                        <p:tgtEl>
                                          <p:spTgt spid="28">
                                            <p:bg/>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nodePh="1">
                                  <p:stCondLst>
                                    <p:cond delay="0"/>
                                  </p:stCondLst>
                                  <p:endCondLst>
                                    <p:cond evt="begin" delay="0">
                                      <p:tn val="16"/>
                                    </p:cond>
                                  </p:endCondLst>
                                  <p:childTnLst>
                                    <p:set>
                                      <p:cBhvr>
                                        <p:cTn id="17" dur="1" fill="hold">
                                          <p:stCondLst>
                                            <p:cond delay="0"/>
                                          </p:stCondLst>
                                        </p:cTn>
                                        <p:tgtEl>
                                          <p:spTgt spid="28">
                                            <p:txEl>
                                              <p:pRg st="0" end="0"/>
                                            </p:txEl>
                                          </p:spTgt>
                                        </p:tgtEl>
                                        <p:attrNameLst>
                                          <p:attrName>style.visibility</p:attrName>
                                        </p:attrNameLst>
                                      </p:cBhvr>
                                      <p:to>
                                        <p:strVal val="visible"/>
                                      </p:to>
                                    </p:set>
                                    <p:animEffect transition="in" filter="fade">
                                      <p:cBhvr>
                                        <p:cTn id="18" dur="500"/>
                                        <p:tgtEl>
                                          <p:spTgt spid="28">
                                            <p:txEl>
                                              <p:pRg st="0" end="0"/>
                                            </p:txEl>
                                          </p:spTgt>
                                        </p:tgtEl>
                                      </p:cBhvr>
                                    </p:animEffect>
                                    <p:anim calcmode="lin" valueType="num">
                                      <p:cBhvr>
                                        <p:cTn id="19"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28">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1000"/>
                                        <p:tgtEl>
                                          <p:spTgt spid="20"/>
                                        </p:tgtEl>
                                      </p:cBhvr>
                                    </p:animEffect>
                                    <p:anim calcmode="lin" valueType="num">
                                      <p:cBhvr>
                                        <p:cTn id="59" dur="1000" fill="hold"/>
                                        <p:tgtEl>
                                          <p:spTgt spid="20"/>
                                        </p:tgtEl>
                                        <p:attrNameLst>
                                          <p:attrName>ppt_x</p:attrName>
                                        </p:attrNameLst>
                                      </p:cBhvr>
                                      <p:tavLst>
                                        <p:tav tm="0">
                                          <p:val>
                                            <p:strVal val="#ppt_x"/>
                                          </p:val>
                                        </p:tav>
                                        <p:tav tm="100000">
                                          <p:val>
                                            <p:strVal val="#ppt_x"/>
                                          </p:val>
                                        </p:tav>
                                      </p:tavLst>
                                    </p:anim>
                                    <p:anim calcmode="lin" valueType="num">
                                      <p:cBhvr>
                                        <p:cTn id="60" dur="1000" fill="hold"/>
                                        <p:tgtEl>
                                          <p:spTgt spid="2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anim calcmode="lin" valueType="num">
                                      <p:cBhvr>
                                        <p:cTn id="64" dur="1000" fill="hold"/>
                                        <p:tgtEl>
                                          <p:spTgt spid="23"/>
                                        </p:tgtEl>
                                        <p:attrNameLst>
                                          <p:attrName>ppt_x</p:attrName>
                                        </p:attrNameLst>
                                      </p:cBhvr>
                                      <p:tavLst>
                                        <p:tav tm="0">
                                          <p:val>
                                            <p:strVal val="#ppt_x"/>
                                          </p:val>
                                        </p:tav>
                                        <p:tav tm="100000">
                                          <p:val>
                                            <p:strVal val="#ppt_x"/>
                                          </p:val>
                                        </p:tav>
                                      </p:tavLst>
                                    </p:anim>
                                    <p:anim calcmode="lin" valueType="num">
                                      <p:cBhvr>
                                        <p:cTn id="65" dur="1000" fill="hold"/>
                                        <p:tgtEl>
                                          <p:spTgt spid="23"/>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1000"/>
                                        <p:tgtEl>
                                          <p:spTgt spid="24"/>
                                        </p:tgtEl>
                                      </p:cBhvr>
                                    </p:animEffect>
                                    <p:anim calcmode="lin" valueType="num">
                                      <p:cBhvr>
                                        <p:cTn id="69" dur="1000" fill="hold"/>
                                        <p:tgtEl>
                                          <p:spTgt spid="24"/>
                                        </p:tgtEl>
                                        <p:attrNameLst>
                                          <p:attrName>ppt_x</p:attrName>
                                        </p:attrNameLst>
                                      </p:cBhvr>
                                      <p:tavLst>
                                        <p:tav tm="0">
                                          <p:val>
                                            <p:strVal val="#ppt_x"/>
                                          </p:val>
                                        </p:tav>
                                        <p:tav tm="100000">
                                          <p:val>
                                            <p:strVal val="#ppt_x"/>
                                          </p:val>
                                        </p:tav>
                                      </p:tavLst>
                                    </p:anim>
                                    <p:anim calcmode="lin" valueType="num">
                                      <p:cBhvr>
                                        <p:cTn id="70" dur="1000" fill="hold"/>
                                        <p:tgtEl>
                                          <p:spTgt spid="2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1000"/>
                                        <p:tgtEl>
                                          <p:spTgt spid="27"/>
                                        </p:tgtEl>
                                      </p:cBhvr>
                                    </p:animEffect>
                                    <p:anim calcmode="lin" valueType="num">
                                      <p:cBhvr>
                                        <p:cTn id="74" dur="1000" fill="hold"/>
                                        <p:tgtEl>
                                          <p:spTgt spid="27"/>
                                        </p:tgtEl>
                                        <p:attrNameLst>
                                          <p:attrName>ppt_x</p:attrName>
                                        </p:attrNameLst>
                                      </p:cBhvr>
                                      <p:tavLst>
                                        <p:tav tm="0">
                                          <p:val>
                                            <p:strVal val="#ppt_x"/>
                                          </p:val>
                                        </p:tav>
                                        <p:tav tm="100000">
                                          <p:val>
                                            <p:strVal val="#ppt_x"/>
                                          </p:val>
                                        </p:tav>
                                      </p:tavLst>
                                    </p:anim>
                                    <p:anim calcmode="lin" valueType="num">
                                      <p:cBhvr>
                                        <p:cTn id="7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9" grpId="0"/>
      <p:bldP spid="23" grpId="0"/>
      <p:bldP spid="27" grpId="0"/>
      <p:bldP spid="28" grpId="0" uiExpand="1"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043968" y="1708187"/>
            <a:ext cx="2501699" cy="4518660"/>
            <a:chOff x="1075885" y="1280160"/>
            <a:chExt cx="2501699" cy="4518660"/>
          </a:xfrm>
        </p:grpSpPr>
        <p:cxnSp>
          <p:nvCxnSpPr>
            <p:cNvPr id="7" name="直接连接符 6"/>
            <p:cNvCxnSpPr/>
            <p:nvPr/>
          </p:nvCxnSpPr>
          <p:spPr>
            <a:xfrm>
              <a:off x="3577584" y="1280160"/>
              <a:ext cx="0" cy="451866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文本框 8"/>
            <p:cNvSpPr txBox="1"/>
            <p:nvPr/>
          </p:nvSpPr>
          <p:spPr>
            <a:xfrm>
              <a:off x="1185024" y="1280160"/>
              <a:ext cx="1983235" cy="400110"/>
            </a:xfrm>
            <a:prstGeom prst="rect">
              <a:avLst/>
            </a:prstGeom>
            <a:noFill/>
          </p:spPr>
          <p:txBody>
            <a:bodyPr wrap="none" rtlCol="0">
              <a:spAutoFit/>
            </a:bodyPr>
            <a:lstStyle/>
            <a:p>
              <a:r>
                <a:rPr lang="en-US" altLang="zh-CN" sz="2000" b="1" dirty="0">
                  <a:solidFill>
                    <a:schemeClr val="bg1">
                      <a:lumMod val="50000"/>
                    </a:schemeClr>
                  </a:solidFill>
                </a:rPr>
                <a:t>YOUR TEXT HERE</a:t>
              </a:r>
              <a:endParaRPr lang="zh-CN" altLang="en-US" sz="2000" b="1" dirty="0">
                <a:solidFill>
                  <a:schemeClr val="bg1">
                    <a:lumMod val="50000"/>
                  </a:schemeClr>
                </a:solidFill>
              </a:endParaRPr>
            </a:p>
          </p:txBody>
        </p:sp>
        <p:sp>
          <p:nvSpPr>
            <p:cNvPr id="9" name="矩形 8"/>
            <p:cNvSpPr/>
            <p:nvPr/>
          </p:nvSpPr>
          <p:spPr>
            <a:xfrm>
              <a:off x="1075885" y="2038819"/>
              <a:ext cx="2302451" cy="1384995"/>
            </a:xfrm>
            <a:prstGeom prst="rect">
              <a:avLst/>
            </a:prstGeom>
          </p:spPr>
          <p:txBody>
            <a:bodyPr wrap="square">
              <a:spAutoFit/>
            </a:bodyPr>
            <a:lstStyle/>
            <a:p>
              <a:pPr algn="just"/>
              <a:r>
                <a:rPr lang="en-US" altLang="zh-CN" sz="1200" dirty="0">
                  <a:solidFill>
                    <a:schemeClr val="bg1">
                      <a:lumMod val="50000"/>
                    </a:schemeClr>
                  </a:solidFill>
                </a:rPr>
                <a:t>Supporters say that the ease of use of presentation software can save a lot of time for people who otherwise would have used other types of visual aid—hand-drawn or mechanically typeset slides, blackboards or whiteboards. </a:t>
              </a:r>
            </a:p>
          </p:txBody>
        </p:sp>
        <p:sp>
          <p:nvSpPr>
            <p:cNvPr id="10" name="圆角矩形 12"/>
            <p:cNvSpPr/>
            <p:nvPr/>
          </p:nvSpPr>
          <p:spPr>
            <a:xfrm>
              <a:off x="1185024" y="3615847"/>
              <a:ext cx="2099970" cy="350520"/>
            </a:xfrm>
            <a:prstGeom prst="roundRect">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solidFill>
                    <a:schemeClr val="bg1"/>
                  </a:solidFill>
                </a:rPr>
                <a:t>TEXT HEHE</a:t>
              </a:r>
              <a:endParaRPr lang="zh-CN" altLang="en-US" sz="1400" dirty="0">
                <a:solidFill>
                  <a:schemeClr val="bg1"/>
                </a:solidFill>
              </a:endParaRPr>
            </a:p>
          </p:txBody>
        </p:sp>
        <p:sp>
          <p:nvSpPr>
            <p:cNvPr id="12" name="矩形 11"/>
            <p:cNvSpPr/>
            <p:nvPr/>
          </p:nvSpPr>
          <p:spPr>
            <a:xfrm>
              <a:off x="1075885" y="4352270"/>
              <a:ext cx="2302451" cy="830997"/>
            </a:xfrm>
            <a:prstGeom prst="rect">
              <a:avLst/>
            </a:prstGeom>
          </p:spPr>
          <p:txBody>
            <a:bodyPr wrap="square">
              <a:spAutoFit/>
            </a:bodyPr>
            <a:lstStyle/>
            <a:p>
              <a:pPr algn="just"/>
              <a:r>
                <a:rPr lang="en-US" altLang="zh-CN" sz="1200" dirty="0">
                  <a:solidFill>
                    <a:schemeClr val="bg1">
                      <a:lumMod val="50000"/>
                    </a:schemeClr>
                  </a:solidFill>
                </a:rPr>
                <a:t>Have used other types of visual aid—hand-drawn or mechanically typeset slides, blackboards or whiteboards. </a:t>
              </a:r>
            </a:p>
          </p:txBody>
        </p:sp>
        <p:sp>
          <p:nvSpPr>
            <p:cNvPr id="13" name="圆角矩形 14"/>
            <p:cNvSpPr/>
            <p:nvPr/>
          </p:nvSpPr>
          <p:spPr>
            <a:xfrm>
              <a:off x="1185024" y="5232283"/>
              <a:ext cx="2099970" cy="350520"/>
            </a:xfrm>
            <a:prstGeom prst="roundRect">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solidFill>
                    <a:schemeClr val="bg1"/>
                  </a:solidFill>
                </a:rPr>
                <a:t>TEXT HEHE</a:t>
              </a:r>
              <a:endParaRPr lang="zh-CN" altLang="en-US" sz="1400" dirty="0">
                <a:solidFill>
                  <a:schemeClr val="bg1"/>
                </a:solidFill>
              </a:endParaRPr>
            </a:p>
          </p:txBody>
        </p:sp>
      </p:grpSp>
      <p:sp>
        <p:nvSpPr>
          <p:cNvPr id="14" name="矩形 18"/>
          <p:cNvSpPr>
            <a:spLocks noChangeArrowheads="1"/>
          </p:cNvSpPr>
          <p:nvPr/>
        </p:nvSpPr>
        <p:spPr bwMode="auto">
          <a:xfrm>
            <a:off x="3838258" y="1708187"/>
            <a:ext cx="4540553" cy="451866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grpSp>
        <p:nvGrpSpPr>
          <p:cNvPr id="15" name="组合 14"/>
          <p:cNvGrpSpPr/>
          <p:nvPr/>
        </p:nvGrpSpPr>
        <p:grpSpPr>
          <a:xfrm flipH="1">
            <a:off x="8671402" y="1708187"/>
            <a:ext cx="2501699" cy="4518660"/>
            <a:chOff x="1075885" y="1280160"/>
            <a:chExt cx="2501699" cy="4518660"/>
          </a:xfrm>
        </p:grpSpPr>
        <p:cxnSp>
          <p:nvCxnSpPr>
            <p:cNvPr id="16" name="直接连接符 15"/>
            <p:cNvCxnSpPr/>
            <p:nvPr/>
          </p:nvCxnSpPr>
          <p:spPr>
            <a:xfrm>
              <a:off x="3577584" y="1280160"/>
              <a:ext cx="0" cy="451866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文本框 8"/>
            <p:cNvSpPr txBox="1"/>
            <p:nvPr/>
          </p:nvSpPr>
          <p:spPr>
            <a:xfrm>
              <a:off x="1185024" y="1280160"/>
              <a:ext cx="1983235" cy="400110"/>
            </a:xfrm>
            <a:prstGeom prst="rect">
              <a:avLst/>
            </a:prstGeom>
            <a:noFill/>
          </p:spPr>
          <p:txBody>
            <a:bodyPr wrap="none" rtlCol="0">
              <a:spAutoFit/>
            </a:bodyPr>
            <a:lstStyle/>
            <a:p>
              <a:r>
                <a:rPr lang="en-US" altLang="zh-CN" sz="2000" b="1" dirty="0">
                  <a:solidFill>
                    <a:schemeClr val="bg1">
                      <a:lumMod val="50000"/>
                    </a:schemeClr>
                  </a:solidFill>
                </a:rPr>
                <a:t>YOUR TEXT HERE</a:t>
              </a:r>
              <a:endParaRPr lang="zh-CN" altLang="en-US" sz="2000" b="1" dirty="0">
                <a:solidFill>
                  <a:schemeClr val="bg1">
                    <a:lumMod val="50000"/>
                  </a:schemeClr>
                </a:solidFill>
              </a:endParaRPr>
            </a:p>
          </p:txBody>
        </p:sp>
        <p:sp>
          <p:nvSpPr>
            <p:cNvPr id="18" name="矩形 17"/>
            <p:cNvSpPr/>
            <p:nvPr/>
          </p:nvSpPr>
          <p:spPr>
            <a:xfrm>
              <a:off x="1075885" y="2038819"/>
              <a:ext cx="2302451" cy="1384995"/>
            </a:xfrm>
            <a:prstGeom prst="rect">
              <a:avLst/>
            </a:prstGeom>
          </p:spPr>
          <p:txBody>
            <a:bodyPr wrap="square">
              <a:spAutoFit/>
            </a:bodyPr>
            <a:lstStyle/>
            <a:p>
              <a:pPr algn="just"/>
              <a:r>
                <a:rPr lang="en-US" altLang="zh-CN" sz="1200" dirty="0">
                  <a:solidFill>
                    <a:schemeClr val="bg1">
                      <a:lumMod val="50000"/>
                    </a:schemeClr>
                  </a:solidFill>
                </a:rPr>
                <a:t>Supporters say that the ease of use of presentation software can save a lot of time for people who otherwise would have used other types of visual aid—hand-drawn or mechanically typeset slides, blackboards or whiteboards. </a:t>
              </a:r>
            </a:p>
          </p:txBody>
        </p:sp>
        <p:sp>
          <p:nvSpPr>
            <p:cNvPr id="19" name="圆角矩形 12"/>
            <p:cNvSpPr/>
            <p:nvPr/>
          </p:nvSpPr>
          <p:spPr>
            <a:xfrm>
              <a:off x="1185024" y="3615847"/>
              <a:ext cx="2099970" cy="350520"/>
            </a:xfrm>
            <a:prstGeom prst="roundRect">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solidFill>
                    <a:schemeClr val="bg1"/>
                  </a:solidFill>
                </a:rPr>
                <a:t>TEXT HEHE</a:t>
              </a:r>
              <a:endParaRPr lang="zh-CN" altLang="en-US" sz="1400" dirty="0">
                <a:solidFill>
                  <a:schemeClr val="bg1"/>
                </a:solidFill>
              </a:endParaRPr>
            </a:p>
          </p:txBody>
        </p:sp>
        <p:sp>
          <p:nvSpPr>
            <p:cNvPr id="20" name="矩形 19"/>
            <p:cNvSpPr/>
            <p:nvPr/>
          </p:nvSpPr>
          <p:spPr>
            <a:xfrm>
              <a:off x="1075885" y="4352270"/>
              <a:ext cx="2302451" cy="830997"/>
            </a:xfrm>
            <a:prstGeom prst="rect">
              <a:avLst/>
            </a:prstGeom>
          </p:spPr>
          <p:txBody>
            <a:bodyPr wrap="square">
              <a:spAutoFit/>
            </a:bodyPr>
            <a:lstStyle/>
            <a:p>
              <a:pPr algn="just"/>
              <a:r>
                <a:rPr lang="en-US" altLang="zh-CN" sz="1200" dirty="0">
                  <a:solidFill>
                    <a:schemeClr val="bg1">
                      <a:lumMod val="50000"/>
                    </a:schemeClr>
                  </a:solidFill>
                </a:rPr>
                <a:t>Have used other types of visual aid—hand-drawn or mechanically typeset slides, blackboards or whiteboards. </a:t>
              </a:r>
            </a:p>
          </p:txBody>
        </p:sp>
        <p:sp>
          <p:nvSpPr>
            <p:cNvPr id="21" name="圆角矩形 14"/>
            <p:cNvSpPr/>
            <p:nvPr/>
          </p:nvSpPr>
          <p:spPr>
            <a:xfrm>
              <a:off x="1185024" y="5232283"/>
              <a:ext cx="2099970" cy="350520"/>
            </a:xfrm>
            <a:prstGeom prst="roundRect">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solidFill>
                    <a:schemeClr val="bg1"/>
                  </a:solidFill>
                </a:rPr>
                <a:t>TEXT HEHE</a:t>
              </a:r>
              <a:endParaRPr lang="zh-CN" altLang="en-US" sz="1400" dirty="0">
                <a:solidFill>
                  <a:schemeClr val="bg1"/>
                </a:solidFill>
              </a:endParaRPr>
            </a:p>
          </p:txBody>
        </p:sp>
      </p:grpSp>
    </p:spTree>
    <p:extLst>
      <p:ext uri="{BB962C8B-B14F-4D97-AF65-F5344CB8AC3E}">
        <p14:creationId xmlns:p14="http://schemas.microsoft.com/office/powerpoint/2010/main" val="120414297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4"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1000"/>
                                        <p:tgtEl>
                                          <p:spTgt spid="14"/>
                                        </p:tgtEl>
                                      </p:cBhvr>
                                    </p:animEffect>
                                  </p:childTnLst>
                                </p:cTn>
                              </p:par>
                            </p:childTnLst>
                          </p:cTn>
                        </p:par>
                        <p:par>
                          <p:cTn id="20" fill="hold">
                            <p:stCondLst>
                              <p:cond delay="2750"/>
                            </p:stCondLst>
                            <p:childTnLst>
                              <p:par>
                                <p:cTn id="21" presetID="4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sp>
        <p:nvSpPr>
          <p:cNvPr id="13" name="椭圆 1"/>
          <p:cNvSpPr>
            <a:spLocks noChangeArrowheads="1"/>
          </p:cNvSpPr>
          <p:nvPr/>
        </p:nvSpPr>
        <p:spPr bwMode="auto">
          <a:xfrm>
            <a:off x="1904129" y="2261178"/>
            <a:ext cx="2194488" cy="2345694"/>
          </a:xfrm>
          <a:custGeom>
            <a:avLst/>
            <a:gdLst>
              <a:gd name="T0" fmla="*/ 935699 w 1751265"/>
              <a:gd name="T1" fmla="*/ 0 h 1872208"/>
              <a:gd name="T2" fmla="*/ 1750506 w 1751265"/>
              <a:gd name="T3" fmla="*/ 476380 h 1872208"/>
              <a:gd name="T4" fmla="*/ 1620326 w 1751265"/>
              <a:gd name="T5" fmla="*/ 950570 h 1872208"/>
              <a:gd name="T6" fmla="*/ 1741216 w 1751265"/>
              <a:gd name="T7" fmla="*/ 1409475 h 1872208"/>
              <a:gd name="T8" fmla="*/ 935699 w 1751265"/>
              <a:gd name="T9" fmla="*/ 1870570 h 1872208"/>
              <a:gd name="T10" fmla="*/ 0 w 1751265"/>
              <a:gd name="T11" fmla="*/ 935285 h 1872208"/>
              <a:gd name="T12" fmla="*/ 935699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5AA77C"/>
          </a:solidFill>
          <a:ln>
            <a:noFill/>
          </a:ln>
        </p:spPr>
        <p:txBody>
          <a:bodyPr anchor="ctr"/>
          <a:lstStyle/>
          <a:p>
            <a:endParaRPr lang="zh-CN" altLang="en-US"/>
          </a:p>
        </p:txBody>
      </p:sp>
      <p:sp>
        <p:nvSpPr>
          <p:cNvPr id="14" name="椭圆 1"/>
          <p:cNvSpPr>
            <a:spLocks noChangeArrowheads="1"/>
          </p:cNvSpPr>
          <p:nvPr/>
        </p:nvSpPr>
        <p:spPr bwMode="auto">
          <a:xfrm>
            <a:off x="3887163" y="2277052"/>
            <a:ext cx="2196480" cy="2345696"/>
          </a:xfrm>
          <a:custGeom>
            <a:avLst/>
            <a:gdLst>
              <a:gd name="T0" fmla="*/ 938247 w 1751265"/>
              <a:gd name="T1" fmla="*/ 0 h 1872208"/>
              <a:gd name="T2" fmla="*/ 1755273 w 1751265"/>
              <a:gd name="T3" fmla="*/ 476380 h 1872208"/>
              <a:gd name="T4" fmla="*/ 1624739 w 1751265"/>
              <a:gd name="T5" fmla="*/ 950570 h 1872208"/>
              <a:gd name="T6" fmla="*/ 1745959 w 1751265"/>
              <a:gd name="T7" fmla="*/ 1409475 h 1872208"/>
              <a:gd name="T8" fmla="*/ 938247 w 1751265"/>
              <a:gd name="T9" fmla="*/ 1870570 h 1872208"/>
              <a:gd name="T10" fmla="*/ 0 w 1751265"/>
              <a:gd name="T11" fmla="*/ 935285 h 1872208"/>
              <a:gd name="T12" fmla="*/ 938247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F19276"/>
          </a:solidFill>
          <a:ln>
            <a:noFill/>
          </a:ln>
        </p:spPr>
        <p:txBody>
          <a:bodyPr anchor="ctr"/>
          <a:lstStyle/>
          <a:p>
            <a:endParaRPr lang="zh-CN" altLang="en-US"/>
          </a:p>
        </p:txBody>
      </p:sp>
      <p:sp>
        <p:nvSpPr>
          <p:cNvPr id="15" name="椭圆 1"/>
          <p:cNvSpPr>
            <a:spLocks noChangeArrowheads="1"/>
          </p:cNvSpPr>
          <p:nvPr/>
        </p:nvSpPr>
        <p:spPr bwMode="auto">
          <a:xfrm>
            <a:off x="5930244" y="2277052"/>
            <a:ext cx="2194492" cy="2345696"/>
          </a:xfrm>
          <a:custGeom>
            <a:avLst/>
            <a:gdLst>
              <a:gd name="T0" fmla="*/ 935699 w 1751265"/>
              <a:gd name="T1" fmla="*/ 0 h 1872208"/>
              <a:gd name="T2" fmla="*/ 1750509 w 1751265"/>
              <a:gd name="T3" fmla="*/ 476380 h 1872208"/>
              <a:gd name="T4" fmla="*/ 1620329 w 1751265"/>
              <a:gd name="T5" fmla="*/ 950570 h 1872208"/>
              <a:gd name="T6" fmla="*/ 1741219 w 1751265"/>
              <a:gd name="T7" fmla="*/ 1409475 h 1872208"/>
              <a:gd name="T8" fmla="*/ 935699 w 1751265"/>
              <a:gd name="T9" fmla="*/ 1870570 h 1872208"/>
              <a:gd name="T10" fmla="*/ 0 w 1751265"/>
              <a:gd name="T11" fmla="*/ 935285 h 1872208"/>
              <a:gd name="T12" fmla="*/ 935699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5AA77C"/>
          </a:solidFill>
          <a:ln>
            <a:noFill/>
          </a:ln>
        </p:spPr>
        <p:txBody>
          <a:bodyPr anchor="ctr"/>
          <a:lstStyle/>
          <a:p>
            <a:endParaRPr lang="zh-CN" altLang="en-US"/>
          </a:p>
        </p:txBody>
      </p:sp>
      <p:sp>
        <p:nvSpPr>
          <p:cNvPr id="16" name="TextBox 14"/>
          <p:cNvSpPr>
            <a:spLocks noChangeArrowheads="1"/>
          </p:cNvSpPr>
          <p:nvPr/>
        </p:nvSpPr>
        <p:spPr bwMode="auto">
          <a:xfrm>
            <a:off x="2648600" y="2435929"/>
            <a:ext cx="8754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dirty="0">
                <a:solidFill>
                  <a:schemeClr val="bg1"/>
                </a:solidFill>
                <a:latin typeface="方正兰亭粗黑_GBK" pitchFamily="2" charset="-122"/>
                <a:ea typeface="方正兰亭粗黑_GBK" pitchFamily="2" charset="-122"/>
                <a:sym typeface="方正兰亭粗黑_GBK" pitchFamily="2" charset="-122"/>
              </a:rPr>
              <a:t>01</a:t>
            </a:r>
          </a:p>
        </p:txBody>
      </p:sp>
      <p:sp>
        <p:nvSpPr>
          <p:cNvPr id="17" name="TextBox 15"/>
          <p:cNvSpPr>
            <a:spLocks noChangeArrowheads="1"/>
          </p:cNvSpPr>
          <p:nvPr/>
        </p:nvSpPr>
        <p:spPr bwMode="auto">
          <a:xfrm>
            <a:off x="4659989" y="2435930"/>
            <a:ext cx="8953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02</a:t>
            </a:r>
          </a:p>
        </p:txBody>
      </p:sp>
      <p:sp>
        <p:nvSpPr>
          <p:cNvPr id="18" name="TextBox 16"/>
          <p:cNvSpPr>
            <a:spLocks noChangeArrowheads="1"/>
          </p:cNvSpPr>
          <p:nvPr/>
        </p:nvSpPr>
        <p:spPr bwMode="auto">
          <a:xfrm>
            <a:off x="6661392" y="2435929"/>
            <a:ext cx="8972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03</a:t>
            </a:r>
          </a:p>
        </p:txBody>
      </p:sp>
      <p:sp>
        <p:nvSpPr>
          <p:cNvPr id="19" name="直接连接符 18"/>
          <p:cNvSpPr>
            <a:spLocks noChangeShapeType="1"/>
          </p:cNvSpPr>
          <p:nvPr/>
        </p:nvSpPr>
        <p:spPr bwMode="auto">
          <a:xfrm>
            <a:off x="2178931" y="3093305"/>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直接连接符 19"/>
          <p:cNvSpPr>
            <a:spLocks noChangeShapeType="1"/>
          </p:cNvSpPr>
          <p:nvPr/>
        </p:nvSpPr>
        <p:spPr bwMode="auto">
          <a:xfrm>
            <a:off x="4179630" y="3093305"/>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 name="直接连接符 20"/>
          <p:cNvSpPr>
            <a:spLocks noChangeShapeType="1"/>
          </p:cNvSpPr>
          <p:nvPr/>
        </p:nvSpPr>
        <p:spPr bwMode="auto">
          <a:xfrm>
            <a:off x="6220922" y="3093305"/>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TextBox 22"/>
          <p:cNvSpPr>
            <a:spLocks noChangeArrowheads="1"/>
          </p:cNvSpPr>
          <p:nvPr/>
        </p:nvSpPr>
        <p:spPr bwMode="auto">
          <a:xfrm>
            <a:off x="2087318" y="3176041"/>
            <a:ext cx="219051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dirty="0">
                <a:solidFill>
                  <a:schemeClr val="bg1"/>
                </a:solidFill>
                <a:latin typeface="微软雅黑" pitchFamily="34" charset="-122"/>
                <a:ea typeface="微软雅黑" pitchFamily="34" charset="-122"/>
                <a:sym typeface="微软雅黑" pitchFamily="34" charset="-122"/>
              </a:rPr>
              <a:t>点此输入标题</a:t>
            </a:r>
          </a:p>
        </p:txBody>
      </p:sp>
      <p:sp>
        <p:nvSpPr>
          <p:cNvPr id="23" name="TextBox 23"/>
          <p:cNvSpPr>
            <a:spLocks noChangeArrowheads="1"/>
          </p:cNvSpPr>
          <p:nvPr/>
        </p:nvSpPr>
        <p:spPr bwMode="auto">
          <a:xfrm>
            <a:off x="2109543" y="3528750"/>
            <a:ext cx="2190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24" name="TextBox 24"/>
          <p:cNvSpPr>
            <a:spLocks noChangeArrowheads="1"/>
          </p:cNvSpPr>
          <p:nvPr/>
        </p:nvSpPr>
        <p:spPr bwMode="auto">
          <a:xfrm>
            <a:off x="4092980" y="3176041"/>
            <a:ext cx="218852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25" name="TextBox 25"/>
          <p:cNvSpPr>
            <a:spLocks noChangeArrowheads="1"/>
          </p:cNvSpPr>
          <p:nvPr/>
        </p:nvSpPr>
        <p:spPr bwMode="auto">
          <a:xfrm>
            <a:off x="4115205" y="3528750"/>
            <a:ext cx="2188520" cy="3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26" name="TextBox 26"/>
          <p:cNvSpPr>
            <a:spLocks noChangeArrowheads="1"/>
          </p:cNvSpPr>
          <p:nvPr/>
        </p:nvSpPr>
        <p:spPr bwMode="auto">
          <a:xfrm>
            <a:off x="6140422" y="3176041"/>
            <a:ext cx="219051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27" name="TextBox 27"/>
          <p:cNvSpPr>
            <a:spLocks noChangeArrowheads="1"/>
          </p:cNvSpPr>
          <p:nvPr/>
        </p:nvSpPr>
        <p:spPr bwMode="auto">
          <a:xfrm>
            <a:off x="6162848" y="3528750"/>
            <a:ext cx="2188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30" name="椭圆 11"/>
          <p:cNvSpPr>
            <a:spLocks noChangeArrowheads="1"/>
          </p:cNvSpPr>
          <p:nvPr/>
        </p:nvSpPr>
        <p:spPr bwMode="auto">
          <a:xfrm>
            <a:off x="7856047" y="2277052"/>
            <a:ext cx="2347686" cy="2345696"/>
          </a:xfrm>
          <a:prstGeom prst="ellipse">
            <a:avLst/>
          </a:prstGeom>
          <a:solidFill>
            <a:srgbClr val="F19276"/>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1" name="TextBox 17"/>
          <p:cNvSpPr>
            <a:spLocks noChangeArrowheads="1"/>
          </p:cNvSpPr>
          <p:nvPr/>
        </p:nvSpPr>
        <p:spPr bwMode="auto">
          <a:xfrm>
            <a:off x="8678498" y="2435929"/>
            <a:ext cx="9032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04</a:t>
            </a:r>
          </a:p>
        </p:txBody>
      </p:sp>
      <p:sp>
        <p:nvSpPr>
          <p:cNvPr id="32" name="直接连接符 21"/>
          <p:cNvSpPr>
            <a:spLocks noChangeShapeType="1"/>
          </p:cNvSpPr>
          <p:nvPr/>
        </p:nvSpPr>
        <p:spPr bwMode="auto">
          <a:xfrm>
            <a:off x="8165759" y="3093305"/>
            <a:ext cx="1798566"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 name="TextBox 28"/>
          <p:cNvSpPr>
            <a:spLocks noChangeArrowheads="1"/>
          </p:cNvSpPr>
          <p:nvPr/>
        </p:nvSpPr>
        <p:spPr bwMode="auto">
          <a:xfrm>
            <a:off x="8145631" y="3204616"/>
            <a:ext cx="218852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34" name="TextBox 29"/>
          <p:cNvSpPr>
            <a:spLocks noChangeArrowheads="1"/>
          </p:cNvSpPr>
          <p:nvPr/>
        </p:nvSpPr>
        <p:spPr bwMode="auto">
          <a:xfrm>
            <a:off x="8167856" y="3557325"/>
            <a:ext cx="2188520" cy="3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cxnSp>
        <p:nvCxnSpPr>
          <p:cNvPr id="35" name="Conector recto 60"/>
          <p:cNvCxnSpPr>
            <a:cxnSpLocks/>
          </p:cNvCxnSpPr>
          <p:nvPr/>
        </p:nvCxnSpPr>
        <p:spPr>
          <a:xfrm>
            <a:off x="1196525" y="5132594"/>
            <a:ext cx="97911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文本框 5"/>
          <p:cNvSpPr txBox="1"/>
          <p:nvPr/>
        </p:nvSpPr>
        <p:spPr>
          <a:xfrm>
            <a:off x="1327431" y="5305671"/>
            <a:ext cx="9660258" cy="486769"/>
          </a:xfrm>
          <a:prstGeom prst="rect">
            <a:avLst/>
          </a:prstGeom>
          <a:noFill/>
        </p:spPr>
        <p:txBody>
          <a:bodyPr wrap="square" lIns="91424" tIns="45712" rIns="91424" bIns="45712" rtlCol="0">
            <a:spAutoFit/>
          </a:bodyPr>
          <a:lstStyle/>
          <a:p>
            <a:pPr algn="ctr" defTabSz="457106">
              <a:lnSpc>
                <a:spcPct val="130000"/>
              </a:lnSpc>
            </a:pPr>
            <a:r>
              <a:rPr lang="zh-CN" altLang="en-US" sz="1200" dirty="0">
                <a:solidFill>
                  <a:schemeClr val="bg1">
                    <a:lumMod val="50000"/>
                  </a:schemeClr>
                </a:solidFill>
                <a:latin typeface="Century Gothic"/>
                <a:ea typeface="微软雅黑" panose="020B0503020204020204" pitchFamily="34" charset="-122"/>
              </a:rPr>
              <a:t>双击图标可以对图表图形及文字的颜色、边框等进行选择。点击图表然后右键选择“编辑数据”即自动跳转到</a:t>
            </a:r>
            <a:r>
              <a:rPr lang="en-US" altLang="zh-CN" sz="1200" dirty="0">
                <a:solidFill>
                  <a:schemeClr val="bg1">
                    <a:lumMod val="50000"/>
                  </a:schemeClr>
                </a:solidFill>
                <a:latin typeface="Century Gothic"/>
                <a:ea typeface="微软雅黑" panose="020B0503020204020204" pitchFamily="34" charset="-122"/>
              </a:rPr>
              <a:t>Excel</a:t>
            </a:r>
            <a:r>
              <a:rPr lang="zh-CN" altLang="en-US" sz="1200" dirty="0">
                <a:solidFill>
                  <a:schemeClr val="bg1">
                    <a:lumMod val="50000"/>
                  </a:schemeClr>
                </a:solidFill>
                <a:latin typeface="Century Gothic"/>
                <a:ea typeface="微软雅黑" panose="020B0503020204020204" pitchFamily="34" charset="-122"/>
              </a:rPr>
              <a:t>中对图表的数据信息进行编辑。点击图标，在屏幕上方的“图标布局”面板中可以对图表的标题、坐标轴、图例、数据标签、网格线、趋势线等进行编辑。</a:t>
            </a:r>
          </a:p>
        </p:txBody>
      </p:sp>
    </p:spTree>
    <p:extLst>
      <p:ext uri="{BB962C8B-B14F-4D97-AF65-F5344CB8AC3E}">
        <p14:creationId xmlns:p14="http://schemas.microsoft.com/office/powerpoint/2010/main" val="14954584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32"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250" fill="hold"/>
                                        <p:tgtEl>
                                          <p:spTgt spid="13"/>
                                        </p:tgtEl>
                                        <p:attrNameLst>
                                          <p:attrName>ppt_w</p:attrName>
                                        </p:attrNameLst>
                                      </p:cBhvr>
                                      <p:tavLst>
                                        <p:tav tm="0">
                                          <p:val>
                                            <p:strVal val="4*#ppt_w"/>
                                          </p:val>
                                        </p:tav>
                                        <p:tav tm="100000">
                                          <p:val>
                                            <p:strVal val="#ppt_w"/>
                                          </p:val>
                                        </p:tav>
                                      </p:tavLst>
                                    </p:anim>
                                    <p:anim calcmode="lin" valueType="num">
                                      <p:cBhvr>
                                        <p:cTn id="14" dur="250" fill="hold"/>
                                        <p:tgtEl>
                                          <p:spTgt spid="13"/>
                                        </p:tgtEl>
                                        <p:attrNameLst>
                                          <p:attrName>ppt_h</p:attrName>
                                        </p:attrNameLst>
                                      </p:cBhvr>
                                      <p:tavLst>
                                        <p:tav tm="0">
                                          <p:val>
                                            <p:strVal val="4*#ppt_h"/>
                                          </p:val>
                                        </p:tav>
                                        <p:tav tm="100000">
                                          <p:val>
                                            <p:strVal val="#ppt_h"/>
                                          </p:val>
                                        </p:tav>
                                      </p:tavLst>
                                    </p:anim>
                                  </p:childTnLst>
                                </p:cTn>
                              </p:par>
                              <p:par>
                                <p:cTn id="15" presetID="23" presetClass="entr" presetSubtype="32" fill="hold" grpId="0" nodeType="withEffect">
                                  <p:stCondLst>
                                    <p:cond delay="250"/>
                                  </p:stCondLst>
                                  <p:childTnLst>
                                    <p:set>
                                      <p:cBhvr>
                                        <p:cTn id="16" dur="1" fill="hold">
                                          <p:stCondLst>
                                            <p:cond delay="0"/>
                                          </p:stCondLst>
                                        </p:cTn>
                                        <p:tgtEl>
                                          <p:spTgt spid="14"/>
                                        </p:tgtEl>
                                        <p:attrNameLst>
                                          <p:attrName>style.visibility</p:attrName>
                                        </p:attrNameLst>
                                      </p:cBhvr>
                                      <p:to>
                                        <p:strVal val="visible"/>
                                      </p:to>
                                    </p:set>
                                    <p:anim calcmode="lin" valueType="num">
                                      <p:cBhvr>
                                        <p:cTn id="17" dur="250" fill="hold"/>
                                        <p:tgtEl>
                                          <p:spTgt spid="14"/>
                                        </p:tgtEl>
                                        <p:attrNameLst>
                                          <p:attrName>ppt_w</p:attrName>
                                        </p:attrNameLst>
                                      </p:cBhvr>
                                      <p:tavLst>
                                        <p:tav tm="0">
                                          <p:val>
                                            <p:strVal val="4*#ppt_w"/>
                                          </p:val>
                                        </p:tav>
                                        <p:tav tm="100000">
                                          <p:val>
                                            <p:strVal val="#ppt_w"/>
                                          </p:val>
                                        </p:tav>
                                      </p:tavLst>
                                    </p:anim>
                                    <p:anim calcmode="lin" valueType="num">
                                      <p:cBhvr>
                                        <p:cTn id="18" dur="250" fill="hold"/>
                                        <p:tgtEl>
                                          <p:spTgt spid="14"/>
                                        </p:tgtEl>
                                        <p:attrNameLst>
                                          <p:attrName>ppt_h</p:attrName>
                                        </p:attrNameLst>
                                      </p:cBhvr>
                                      <p:tavLst>
                                        <p:tav tm="0">
                                          <p:val>
                                            <p:strVal val="4*#ppt_h"/>
                                          </p:val>
                                        </p:tav>
                                        <p:tav tm="100000">
                                          <p:val>
                                            <p:strVal val="#ppt_h"/>
                                          </p:val>
                                        </p:tav>
                                      </p:tavLst>
                                    </p:anim>
                                  </p:childTnLst>
                                </p:cTn>
                              </p:par>
                              <p:par>
                                <p:cTn id="19" presetID="23" presetClass="entr" presetSubtype="32" fill="hold" grpId="0" nodeType="withEffect">
                                  <p:stCondLst>
                                    <p:cond delay="5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250" fill="hold"/>
                                        <p:tgtEl>
                                          <p:spTgt spid="15"/>
                                        </p:tgtEl>
                                        <p:attrNameLst>
                                          <p:attrName>ppt_w</p:attrName>
                                        </p:attrNameLst>
                                      </p:cBhvr>
                                      <p:tavLst>
                                        <p:tav tm="0">
                                          <p:val>
                                            <p:strVal val="4*#ppt_w"/>
                                          </p:val>
                                        </p:tav>
                                        <p:tav tm="100000">
                                          <p:val>
                                            <p:strVal val="#ppt_w"/>
                                          </p:val>
                                        </p:tav>
                                      </p:tavLst>
                                    </p:anim>
                                    <p:anim calcmode="lin" valueType="num">
                                      <p:cBhvr>
                                        <p:cTn id="22" dur="250" fill="hold"/>
                                        <p:tgtEl>
                                          <p:spTgt spid="15"/>
                                        </p:tgtEl>
                                        <p:attrNameLst>
                                          <p:attrName>ppt_h</p:attrName>
                                        </p:attrNameLst>
                                      </p:cBhvr>
                                      <p:tavLst>
                                        <p:tav tm="0">
                                          <p:val>
                                            <p:strVal val="4*#ppt_h"/>
                                          </p:val>
                                        </p:tav>
                                        <p:tav tm="100000">
                                          <p:val>
                                            <p:strVal val="#ppt_h"/>
                                          </p:val>
                                        </p:tav>
                                      </p:tavLst>
                                    </p:anim>
                                  </p:childTnLst>
                                </p:cTn>
                              </p:par>
                              <p:par>
                                <p:cTn id="23" presetID="23" presetClass="entr" presetSubtype="32" fill="hold" grpId="0" nodeType="withEffect">
                                  <p:stCondLst>
                                    <p:cond delay="750"/>
                                  </p:stCondLst>
                                  <p:childTnLst>
                                    <p:set>
                                      <p:cBhvr>
                                        <p:cTn id="24" dur="1" fill="hold">
                                          <p:stCondLst>
                                            <p:cond delay="0"/>
                                          </p:stCondLst>
                                        </p:cTn>
                                        <p:tgtEl>
                                          <p:spTgt spid="30"/>
                                        </p:tgtEl>
                                        <p:attrNameLst>
                                          <p:attrName>style.visibility</p:attrName>
                                        </p:attrNameLst>
                                      </p:cBhvr>
                                      <p:to>
                                        <p:strVal val="visible"/>
                                      </p:to>
                                    </p:set>
                                    <p:anim calcmode="lin" valueType="num">
                                      <p:cBhvr>
                                        <p:cTn id="25" dur="250" fill="hold"/>
                                        <p:tgtEl>
                                          <p:spTgt spid="30"/>
                                        </p:tgtEl>
                                        <p:attrNameLst>
                                          <p:attrName>ppt_w</p:attrName>
                                        </p:attrNameLst>
                                      </p:cBhvr>
                                      <p:tavLst>
                                        <p:tav tm="0">
                                          <p:val>
                                            <p:strVal val="4*#ppt_w"/>
                                          </p:val>
                                        </p:tav>
                                        <p:tav tm="100000">
                                          <p:val>
                                            <p:strVal val="#ppt_w"/>
                                          </p:val>
                                        </p:tav>
                                      </p:tavLst>
                                    </p:anim>
                                    <p:anim calcmode="lin" valueType="num">
                                      <p:cBhvr>
                                        <p:cTn id="26" dur="250" fill="hold"/>
                                        <p:tgtEl>
                                          <p:spTgt spid="30"/>
                                        </p:tgtEl>
                                        <p:attrNameLst>
                                          <p:attrName>ppt_h</p:attrName>
                                        </p:attrNameLst>
                                      </p:cBhvr>
                                      <p:tavLst>
                                        <p:tav tm="0">
                                          <p:val>
                                            <p:strVal val="4*#ppt_h"/>
                                          </p:val>
                                        </p:tav>
                                        <p:tav tm="100000">
                                          <p:val>
                                            <p:strVal val="#ppt_h"/>
                                          </p:val>
                                        </p:tav>
                                      </p:tavLst>
                                    </p:anim>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p:cBhvr>
                                        <p:cTn id="36" dur="500"/>
                                        <p:tgtEl>
                                          <p:spTgt spid="1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p:cBhvr>
                                        <p:cTn id="39" dur="500"/>
                                        <p:tgtEl>
                                          <p:spTgt spid="31"/>
                                        </p:tgtEl>
                                      </p:cBhvr>
                                    </p:animEffect>
                                  </p:childTnLst>
                                </p:cTn>
                              </p:par>
                              <p:par>
                                <p:cTn id="40" presetID="22" presetClass="entr" presetSubtype="8" fill="hold" grpId="0" nodeType="withEffect">
                                  <p:stCondLst>
                                    <p:cond delay="250"/>
                                  </p:stCondLst>
                                  <p:childTnLst>
                                    <p:set>
                                      <p:cBhvr>
                                        <p:cTn id="41" dur="1" fill="hold">
                                          <p:stCondLst>
                                            <p:cond delay="0"/>
                                          </p:stCondLst>
                                        </p:cTn>
                                        <p:tgtEl>
                                          <p:spTgt spid="19"/>
                                        </p:tgtEl>
                                        <p:attrNameLst>
                                          <p:attrName>style.visibility</p:attrName>
                                        </p:attrNameLst>
                                      </p:cBhvr>
                                      <p:to>
                                        <p:strVal val="visible"/>
                                      </p:to>
                                    </p:set>
                                    <p:animEffect>
                                      <p:cBhvr>
                                        <p:cTn id="42" dur="500"/>
                                        <p:tgtEl>
                                          <p:spTgt spid="19"/>
                                        </p:tgtEl>
                                      </p:cBhvr>
                                    </p:animEffect>
                                  </p:childTnLst>
                                </p:cTn>
                              </p:par>
                              <p:par>
                                <p:cTn id="43" presetID="22" presetClass="entr" presetSubtype="8" fill="hold" grpId="0" nodeType="withEffect">
                                  <p:stCondLst>
                                    <p:cond delay="250"/>
                                  </p:stCondLst>
                                  <p:childTnLst>
                                    <p:set>
                                      <p:cBhvr>
                                        <p:cTn id="44" dur="1" fill="hold">
                                          <p:stCondLst>
                                            <p:cond delay="0"/>
                                          </p:stCondLst>
                                        </p:cTn>
                                        <p:tgtEl>
                                          <p:spTgt spid="20"/>
                                        </p:tgtEl>
                                        <p:attrNameLst>
                                          <p:attrName>style.visibility</p:attrName>
                                        </p:attrNameLst>
                                      </p:cBhvr>
                                      <p:to>
                                        <p:strVal val="visible"/>
                                      </p:to>
                                    </p:set>
                                    <p:animEffect>
                                      <p:cBhvr>
                                        <p:cTn id="45" dur="500"/>
                                        <p:tgtEl>
                                          <p:spTgt spid="20"/>
                                        </p:tgtEl>
                                      </p:cBhvr>
                                    </p:animEffect>
                                  </p:childTnLst>
                                </p:cTn>
                              </p:par>
                              <p:par>
                                <p:cTn id="46" presetID="22" presetClass="entr" presetSubtype="8" fill="hold" grpId="0" nodeType="withEffect">
                                  <p:stCondLst>
                                    <p:cond delay="250"/>
                                  </p:stCondLst>
                                  <p:childTnLst>
                                    <p:set>
                                      <p:cBhvr>
                                        <p:cTn id="47" dur="1" fill="hold">
                                          <p:stCondLst>
                                            <p:cond delay="0"/>
                                          </p:stCondLst>
                                        </p:cTn>
                                        <p:tgtEl>
                                          <p:spTgt spid="21"/>
                                        </p:tgtEl>
                                        <p:attrNameLst>
                                          <p:attrName>style.visibility</p:attrName>
                                        </p:attrNameLst>
                                      </p:cBhvr>
                                      <p:to>
                                        <p:strVal val="visible"/>
                                      </p:to>
                                    </p:set>
                                    <p:animEffect>
                                      <p:cBhvr>
                                        <p:cTn id="48" dur="500"/>
                                        <p:tgtEl>
                                          <p:spTgt spid="21"/>
                                        </p:tgtEl>
                                      </p:cBhvr>
                                    </p:animEffect>
                                  </p:childTnLst>
                                </p:cTn>
                              </p:par>
                              <p:par>
                                <p:cTn id="49" presetID="22" presetClass="entr" presetSubtype="8" fill="hold" grpId="0" nodeType="withEffect">
                                  <p:stCondLst>
                                    <p:cond delay="250"/>
                                  </p:stCondLst>
                                  <p:childTnLst>
                                    <p:set>
                                      <p:cBhvr>
                                        <p:cTn id="50" dur="1" fill="hold">
                                          <p:stCondLst>
                                            <p:cond delay="0"/>
                                          </p:stCondLst>
                                        </p:cTn>
                                        <p:tgtEl>
                                          <p:spTgt spid="32"/>
                                        </p:tgtEl>
                                        <p:attrNameLst>
                                          <p:attrName>style.visibility</p:attrName>
                                        </p:attrNameLst>
                                      </p:cBhvr>
                                      <p:to>
                                        <p:strVal val="visible"/>
                                      </p:to>
                                    </p:set>
                                    <p:animEffect>
                                      <p:cBhvr>
                                        <p:cTn id="51" dur="500"/>
                                        <p:tgtEl>
                                          <p:spTgt spid="32"/>
                                        </p:tgtEl>
                                      </p:cBhvr>
                                    </p:animEffect>
                                  </p:childTnLst>
                                </p:cTn>
                              </p:par>
                            </p:childTnLst>
                          </p:cTn>
                        </p:par>
                        <p:par>
                          <p:cTn id="52" fill="hold">
                            <p:stCondLst>
                              <p:cond delay="250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23"/>
                                        </p:tgtEl>
                                        <p:attrNameLst>
                                          <p:attrName>ppt_y</p:attrName>
                                        </p:attrNameLst>
                                      </p:cBhvr>
                                      <p:tavLst>
                                        <p:tav tm="0">
                                          <p:val>
                                            <p:strVal val="#ppt_y"/>
                                          </p:val>
                                        </p:tav>
                                        <p:tav tm="100000">
                                          <p:val>
                                            <p:strVal val="#ppt_y"/>
                                          </p:val>
                                        </p:tav>
                                      </p:tavLst>
                                    </p:anim>
                                    <p:anim calcmode="lin" valueType="num">
                                      <p:cBhvr>
                                        <p:cTn id="57"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59" dur="500" tmFilter="0,0; .5, 1; 1, 1"/>
                                        <p:tgtEl>
                                          <p:spTgt spid="23"/>
                                        </p:tgtEl>
                                      </p:cBhvr>
                                    </p:animEffect>
                                  </p:childTnLst>
                                </p:cTn>
                              </p:par>
                              <p:par>
                                <p:cTn id="60" presetID="41" presetClass="entr" presetSubtype="0" fill="hold" grpId="0" nodeType="withEffect">
                                  <p:stCondLst>
                                    <p:cond delay="0"/>
                                  </p:stCondLst>
                                  <p:iterate type="lt">
                                    <p:tmPct val="10000"/>
                                  </p:iterate>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22"/>
                                        </p:tgtEl>
                                        <p:attrNameLst>
                                          <p:attrName>ppt_y</p:attrName>
                                        </p:attrNameLst>
                                      </p:cBhvr>
                                      <p:tavLst>
                                        <p:tav tm="0">
                                          <p:val>
                                            <p:strVal val="#ppt_y"/>
                                          </p:val>
                                        </p:tav>
                                        <p:tav tm="100000">
                                          <p:val>
                                            <p:strVal val="#ppt_y"/>
                                          </p:val>
                                        </p:tav>
                                      </p:tavLst>
                                    </p:anim>
                                    <p:anim calcmode="lin" valueType="num">
                                      <p:cBhvr>
                                        <p:cTn id="64"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66" dur="500" tmFilter="0,0; .5, 1; 1, 1"/>
                                        <p:tgtEl>
                                          <p:spTgt spid="22"/>
                                        </p:tgtEl>
                                      </p:cBhvr>
                                    </p:animEffect>
                                  </p:childTnLst>
                                </p:cTn>
                              </p:par>
                            </p:childTnLst>
                          </p:cTn>
                        </p:par>
                        <p:par>
                          <p:cTn id="67" fill="hold">
                            <p:stCondLst>
                              <p:cond delay="325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25"/>
                                        </p:tgtEl>
                                        <p:attrNameLst>
                                          <p:attrName>ppt_y</p:attrName>
                                        </p:attrNameLst>
                                      </p:cBhvr>
                                      <p:tavLst>
                                        <p:tav tm="0">
                                          <p:val>
                                            <p:strVal val="#ppt_y"/>
                                          </p:val>
                                        </p:tav>
                                        <p:tav tm="100000">
                                          <p:val>
                                            <p:strVal val="#ppt_y"/>
                                          </p:val>
                                        </p:tav>
                                      </p:tavLst>
                                    </p:anim>
                                    <p:anim calcmode="lin" valueType="num">
                                      <p:cBhvr>
                                        <p:cTn id="72"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25"/>
                                        </p:tgtEl>
                                        <p:attrNameLst>
                                          <p:attrName>ppt_w</p:attrName>
                                        </p:attrNameLst>
                                      </p:cBhvr>
                                      <p:tavLst>
                                        <p:tav tm="0">
                                          <p:val>
                                            <p:strVal val="#ppt_w/10"/>
                                          </p:val>
                                        </p:tav>
                                        <p:tav tm="50000">
                                          <p:val>
                                            <p:strVal val="#ppt_w+.01"/>
                                          </p:val>
                                        </p:tav>
                                        <p:tav tm="100000">
                                          <p:val>
                                            <p:strVal val="#ppt_w"/>
                                          </p:val>
                                        </p:tav>
                                      </p:tavLst>
                                    </p:anim>
                                    <p:animEffect>
                                      <p:cBhvr>
                                        <p:cTn id="74" dur="500" tmFilter="0,0; .5, 1; 1, 1"/>
                                        <p:tgtEl>
                                          <p:spTgt spid="25"/>
                                        </p:tgtEl>
                                      </p:cBhvr>
                                    </p:animEffect>
                                  </p:childTnLst>
                                </p:cTn>
                              </p:par>
                              <p:par>
                                <p:cTn id="75" presetID="41" presetClass="entr" presetSubtype="0" fill="hold" grpId="0" nodeType="withEffect">
                                  <p:stCondLst>
                                    <p:cond delay="0"/>
                                  </p:stCondLst>
                                  <p:iterate type="lt">
                                    <p:tmPct val="10000"/>
                                  </p:iterate>
                                  <p:childTnLst>
                                    <p:set>
                                      <p:cBhvr>
                                        <p:cTn id="76" dur="1" fill="hold">
                                          <p:stCondLst>
                                            <p:cond delay="0"/>
                                          </p:stCondLst>
                                        </p:cTn>
                                        <p:tgtEl>
                                          <p:spTgt spid="24"/>
                                        </p:tgtEl>
                                        <p:attrNameLst>
                                          <p:attrName>style.visibility</p:attrName>
                                        </p:attrNameLst>
                                      </p:cBhvr>
                                      <p:to>
                                        <p:strVal val="visible"/>
                                      </p:to>
                                    </p:set>
                                    <p:anim calcmode="lin" valueType="num">
                                      <p:cBhvr>
                                        <p:cTn id="7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24"/>
                                        </p:tgtEl>
                                        <p:attrNameLst>
                                          <p:attrName>ppt_y</p:attrName>
                                        </p:attrNameLst>
                                      </p:cBhvr>
                                      <p:tavLst>
                                        <p:tav tm="0">
                                          <p:val>
                                            <p:strVal val="#ppt_y"/>
                                          </p:val>
                                        </p:tav>
                                        <p:tav tm="100000">
                                          <p:val>
                                            <p:strVal val="#ppt_y"/>
                                          </p:val>
                                        </p:tav>
                                      </p:tavLst>
                                    </p:anim>
                                    <p:anim calcmode="lin" valueType="num">
                                      <p:cBhvr>
                                        <p:cTn id="7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24"/>
                                        </p:tgtEl>
                                        <p:attrNameLst>
                                          <p:attrName>ppt_w</p:attrName>
                                        </p:attrNameLst>
                                      </p:cBhvr>
                                      <p:tavLst>
                                        <p:tav tm="0">
                                          <p:val>
                                            <p:strVal val="#ppt_w/10"/>
                                          </p:val>
                                        </p:tav>
                                        <p:tav tm="50000">
                                          <p:val>
                                            <p:strVal val="#ppt_w+.01"/>
                                          </p:val>
                                        </p:tav>
                                        <p:tav tm="100000">
                                          <p:val>
                                            <p:strVal val="#ppt_w"/>
                                          </p:val>
                                        </p:tav>
                                      </p:tavLst>
                                    </p:anim>
                                    <p:animEffect>
                                      <p:cBhvr>
                                        <p:cTn id="81" dur="500" tmFilter="0,0; .5, 1; 1, 1"/>
                                        <p:tgtEl>
                                          <p:spTgt spid="24"/>
                                        </p:tgtEl>
                                      </p:cBhvr>
                                    </p:animEffect>
                                  </p:childTnLst>
                                </p:cTn>
                              </p:par>
                            </p:childTnLst>
                          </p:cTn>
                        </p:par>
                        <p:par>
                          <p:cTn id="82" fill="hold">
                            <p:stCondLst>
                              <p:cond delay="400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27"/>
                                        </p:tgtEl>
                                        <p:attrNameLst>
                                          <p:attrName>ppt_y</p:attrName>
                                        </p:attrNameLst>
                                      </p:cBhvr>
                                      <p:tavLst>
                                        <p:tav tm="0">
                                          <p:val>
                                            <p:strVal val="#ppt_y"/>
                                          </p:val>
                                        </p:tav>
                                        <p:tav tm="100000">
                                          <p:val>
                                            <p:strVal val="#ppt_y"/>
                                          </p:val>
                                        </p:tav>
                                      </p:tavLst>
                                    </p:anim>
                                    <p:anim calcmode="lin" valueType="num">
                                      <p:cBhvr>
                                        <p:cTn id="87"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89" dur="500" tmFilter="0,0; .5, 1; 1, 1"/>
                                        <p:tgtEl>
                                          <p:spTgt spid="27"/>
                                        </p:tgtEl>
                                      </p:cBhvr>
                                    </p:animEffect>
                                  </p:childTnLst>
                                </p:cTn>
                              </p:par>
                              <p:par>
                                <p:cTn id="90" presetID="41" presetClass="entr" presetSubtype="0" fill="hold" grpId="0" nodeType="withEffect">
                                  <p:stCondLst>
                                    <p:cond delay="0"/>
                                  </p:stCondLst>
                                  <p:iterate type="lt">
                                    <p:tmPct val="10000"/>
                                  </p:iterate>
                                  <p:childTnLst>
                                    <p:set>
                                      <p:cBhvr>
                                        <p:cTn id="91" dur="1" fill="hold">
                                          <p:stCondLst>
                                            <p:cond delay="0"/>
                                          </p:stCondLst>
                                        </p:cTn>
                                        <p:tgtEl>
                                          <p:spTgt spid="26"/>
                                        </p:tgtEl>
                                        <p:attrNameLst>
                                          <p:attrName>style.visibility</p:attrName>
                                        </p:attrNameLst>
                                      </p:cBhvr>
                                      <p:to>
                                        <p:strVal val="visible"/>
                                      </p:to>
                                    </p:set>
                                    <p:anim calcmode="lin" valueType="num">
                                      <p:cBhvr>
                                        <p:cTn id="92"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26"/>
                                        </p:tgtEl>
                                        <p:attrNameLst>
                                          <p:attrName>ppt_y</p:attrName>
                                        </p:attrNameLst>
                                      </p:cBhvr>
                                      <p:tavLst>
                                        <p:tav tm="0">
                                          <p:val>
                                            <p:strVal val="#ppt_y"/>
                                          </p:val>
                                        </p:tav>
                                        <p:tav tm="100000">
                                          <p:val>
                                            <p:strVal val="#ppt_y"/>
                                          </p:val>
                                        </p:tav>
                                      </p:tavLst>
                                    </p:anim>
                                    <p:anim calcmode="lin" valueType="num">
                                      <p:cBhvr>
                                        <p:cTn id="94"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96" dur="500" tmFilter="0,0; .5, 1; 1, 1"/>
                                        <p:tgtEl>
                                          <p:spTgt spid="26"/>
                                        </p:tgtEl>
                                      </p:cBhvr>
                                    </p:animEffect>
                                  </p:childTnLst>
                                </p:cTn>
                              </p:par>
                            </p:childTnLst>
                          </p:cTn>
                        </p:par>
                        <p:par>
                          <p:cTn id="97" fill="hold">
                            <p:stCondLst>
                              <p:cond delay="475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34"/>
                                        </p:tgtEl>
                                        <p:attrNameLst>
                                          <p:attrName>style.visibility</p:attrName>
                                        </p:attrNameLst>
                                      </p:cBhvr>
                                      <p:to>
                                        <p:strVal val="visible"/>
                                      </p:to>
                                    </p:set>
                                    <p:anim calcmode="lin" valueType="num">
                                      <p:cBhvr>
                                        <p:cTn id="100"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34"/>
                                        </p:tgtEl>
                                        <p:attrNameLst>
                                          <p:attrName>ppt_y</p:attrName>
                                        </p:attrNameLst>
                                      </p:cBhvr>
                                      <p:tavLst>
                                        <p:tav tm="0">
                                          <p:val>
                                            <p:strVal val="#ppt_y"/>
                                          </p:val>
                                        </p:tav>
                                        <p:tav tm="100000">
                                          <p:val>
                                            <p:strVal val="#ppt_y"/>
                                          </p:val>
                                        </p:tav>
                                      </p:tavLst>
                                    </p:anim>
                                    <p:anim calcmode="lin" valueType="num">
                                      <p:cBhvr>
                                        <p:cTn id="102"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34"/>
                                        </p:tgtEl>
                                        <p:attrNameLst>
                                          <p:attrName>ppt_w</p:attrName>
                                        </p:attrNameLst>
                                      </p:cBhvr>
                                      <p:tavLst>
                                        <p:tav tm="0">
                                          <p:val>
                                            <p:strVal val="#ppt_w/10"/>
                                          </p:val>
                                        </p:tav>
                                        <p:tav tm="50000">
                                          <p:val>
                                            <p:strVal val="#ppt_w+.01"/>
                                          </p:val>
                                        </p:tav>
                                        <p:tav tm="100000">
                                          <p:val>
                                            <p:strVal val="#ppt_w"/>
                                          </p:val>
                                        </p:tav>
                                      </p:tavLst>
                                    </p:anim>
                                    <p:animEffect>
                                      <p:cBhvr>
                                        <p:cTn id="104" dur="500" tmFilter="0,0; .5, 1; 1, 1"/>
                                        <p:tgtEl>
                                          <p:spTgt spid="34"/>
                                        </p:tgtEl>
                                      </p:cBhvr>
                                    </p:animEffect>
                                  </p:childTnLst>
                                </p:cTn>
                              </p:par>
                              <p:par>
                                <p:cTn id="105" presetID="41" presetClass="entr" presetSubtype="0" fill="hold" grpId="0" nodeType="withEffect">
                                  <p:stCondLst>
                                    <p:cond delay="0"/>
                                  </p:stCondLst>
                                  <p:iterate type="lt">
                                    <p:tmPct val="10000"/>
                                  </p:iterate>
                                  <p:childTnLst>
                                    <p:set>
                                      <p:cBhvr>
                                        <p:cTn id="106" dur="1" fill="hold">
                                          <p:stCondLst>
                                            <p:cond delay="0"/>
                                          </p:stCondLst>
                                        </p:cTn>
                                        <p:tgtEl>
                                          <p:spTgt spid="33"/>
                                        </p:tgtEl>
                                        <p:attrNameLst>
                                          <p:attrName>style.visibility</p:attrName>
                                        </p:attrNameLst>
                                      </p:cBhvr>
                                      <p:to>
                                        <p:strVal val="visible"/>
                                      </p:to>
                                    </p:set>
                                    <p:anim calcmode="lin" valueType="num">
                                      <p:cBhvr>
                                        <p:cTn id="107"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08" dur="500" fill="hold"/>
                                        <p:tgtEl>
                                          <p:spTgt spid="33"/>
                                        </p:tgtEl>
                                        <p:attrNameLst>
                                          <p:attrName>ppt_y</p:attrName>
                                        </p:attrNameLst>
                                      </p:cBhvr>
                                      <p:tavLst>
                                        <p:tav tm="0">
                                          <p:val>
                                            <p:strVal val="#ppt_y"/>
                                          </p:val>
                                        </p:tav>
                                        <p:tav tm="100000">
                                          <p:val>
                                            <p:strVal val="#ppt_y"/>
                                          </p:val>
                                        </p:tav>
                                      </p:tavLst>
                                    </p:anim>
                                    <p:anim calcmode="lin" valueType="num">
                                      <p:cBhvr>
                                        <p:cTn id="109"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10" dur="500" fill="hold"/>
                                        <p:tgtEl>
                                          <p:spTgt spid="33"/>
                                        </p:tgtEl>
                                        <p:attrNameLst>
                                          <p:attrName>ppt_w</p:attrName>
                                        </p:attrNameLst>
                                      </p:cBhvr>
                                      <p:tavLst>
                                        <p:tav tm="0">
                                          <p:val>
                                            <p:strVal val="#ppt_w/10"/>
                                          </p:val>
                                        </p:tav>
                                        <p:tav tm="50000">
                                          <p:val>
                                            <p:strVal val="#ppt_w+.01"/>
                                          </p:val>
                                        </p:tav>
                                        <p:tav tm="100000">
                                          <p:val>
                                            <p:strVal val="#ppt_w"/>
                                          </p:val>
                                        </p:tav>
                                      </p:tavLst>
                                    </p:anim>
                                    <p:animEffect>
                                      <p:cBhvr>
                                        <p:cTn id="111" dur="500" tmFilter="0,0; .5, 1; 1, 1"/>
                                        <p:tgtEl>
                                          <p:spTgt spid="33"/>
                                        </p:tgtEl>
                                      </p:cBhvr>
                                    </p:animEffect>
                                  </p:childTnLst>
                                </p:cTn>
                              </p:par>
                              <p:par>
                                <p:cTn id="112" presetID="42" presetClass="entr" presetSubtype="0" fill="hold" nodeType="withEffect">
                                  <p:stCondLst>
                                    <p:cond delay="0"/>
                                  </p:stCondLst>
                                  <p:childTnLst>
                                    <p:set>
                                      <p:cBhvr>
                                        <p:cTn id="113" dur="1" fill="hold">
                                          <p:stCondLst>
                                            <p:cond delay="0"/>
                                          </p:stCondLst>
                                        </p:cTn>
                                        <p:tgtEl>
                                          <p:spTgt spid="35"/>
                                        </p:tgtEl>
                                        <p:attrNameLst>
                                          <p:attrName>style.visibility</p:attrName>
                                        </p:attrNameLst>
                                      </p:cBhvr>
                                      <p:to>
                                        <p:strVal val="visible"/>
                                      </p:to>
                                    </p:set>
                                    <p:animEffect transition="in" filter="fade">
                                      <p:cBhvr>
                                        <p:cTn id="114" dur="1000"/>
                                        <p:tgtEl>
                                          <p:spTgt spid="35"/>
                                        </p:tgtEl>
                                      </p:cBhvr>
                                    </p:animEffect>
                                    <p:anim calcmode="lin" valueType="num">
                                      <p:cBhvr>
                                        <p:cTn id="115" dur="1000" fill="hold"/>
                                        <p:tgtEl>
                                          <p:spTgt spid="35"/>
                                        </p:tgtEl>
                                        <p:attrNameLst>
                                          <p:attrName>ppt_x</p:attrName>
                                        </p:attrNameLst>
                                      </p:cBhvr>
                                      <p:tavLst>
                                        <p:tav tm="0">
                                          <p:val>
                                            <p:strVal val="#ppt_x"/>
                                          </p:val>
                                        </p:tav>
                                        <p:tav tm="100000">
                                          <p:val>
                                            <p:strVal val="#ppt_x"/>
                                          </p:val>
                                        </p:tav>
                                      </p:tavLst>
                                    </p:anim>
                                    <p:anim calcmode="lin" valueType="num">
                                      <p:cBhvr>
                                        <p:cTn id="116" dur="1000" fill="hold"/>
                                        <p:tgtEl>
                                          <p:spTgt spid="35"/>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fade">
                                      <p:cBhvr>
                                        <p:cTn id="119" dur="1000"/>
                                        <p:tgtEl>
                                          <p:spTgt spid="36"/>
                                        </p:tgtEl>
                                      </p:cBhvr>
                                    </p:animEffect>
                                    <p:anim calcmode="lin" valueType="num">
                                      <p:cBhvr>
                                        <p:cTn id="120" dur="1000" fill="hold"/>
                                        <p:tgtEl>
                                          <p:spTgt spid="36"/>
                                        </p:tgtEl>
                                        <p:attrNameLst>
                                          <p:attrName>ppt_x</p:attrName>
                                        </p:attrNameLst>
                                      </p:cBhvr>
                                      <p:tavLst>
                                        <p:tav tm="0">
                                          <p:val>
                                            <p:strVal val="#ppt_x"/>
                                          </p:val>
                                        </p:tav>
                                        <p:tav tm="100000">
                                          <p:val>
                                            <p:strVal val="#ppt_x"/>
                                          </p:val>
                                        </p:tav>
                                      </p:tavLst>
                                    </p:anim>
                                    <p:anim calcmode="lin" valueType="num">
                                      <p:cBhvr>
                                        <p:cTn id="121"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bldLvl="0" autoUpdateAnimBg="0"/>
      <p:bldP spid="17" grpId="0" bldLvl="0" autoUpdateAnimBg="0"/>
      <p:bldP spid="18" grpId="0" bldLvl="0" autoUpdateAnimBg="0"/>
      <p:bldP spid="19" grpId="0" animBg="1"/>
      <p:bldP spid="20" grpId="0" animBg="1"/>
      <p:bldP spid="21" grpId="0" animBg="1"/>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30" grpId="0" bldLvl="0" animBg="1" autoUpdateAnimBg="0"/>
      <p:bldP spid="31" grpId="0" bldLvl="0" autoUpdateAnimBg="0"/>
      <p:bldP spid="32" grpId="0" animBg="1"/>
      <p:bldP spid="33" grpId="0" bldLvl="0" autoUpdateAnimBg="0"/>
      <p:bldP spid="34" grpId="0" bldLvl="0" autoUpdateAnimBg="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9080624" y="1971614"/>
            <a:ext cx="2338401" cy="4308431"/>
            <a:chOff x="8779543" y="1927010"/>
            <a:chExt cx="2338401" cy="4308431"/>
          </a:xfrm>
        </p:grpSpPr>
        <p:grpSp>
          <p:nvGrpSpPr>
            <p:cNvPr id="9" name="Group 12"/>
            <p:cNvGrpSpPr/>
            <p:nvPr/>
          </p:nvGrpSpPr>
          <p:grpSpPr>
            <a:xfrm>
              <a:off x="9322315" y="4173921"/>
              <a:ext cx="1795629" cy="662808"/>
              <a:chOff x="5377059" y="2432681"/>
              <a:chExt cx="2017017" cy="744527"/>
            </a:xfrm>
          </p:grpSpPr>
          <p:sp>
            <p:nvSpPr>
              <p:cNvPr id="10"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F19276"/>
              </a:solidFill>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200" kern="1200" dirty="0">
                  <a:cs typeface="+mn-ea"/>
                  <a:sym typeface="+mn-lt"/>
                </a:endParaRPr>
              </a:p>
              <a:p>
                <a:pPr marL="171450" lvl="1" indent="-171450" algn="l" defTabSz="711200">
                  <a:lnSpc>
                    <a:spcPct val="90000"/>
                  </a:lnSpc>
                  <a:spcBef>
                    <a:spcPct val="0"/>
                  </a:spcBef>
                  <a:spcAft>
                    <a:spcPct val="15000"/>
                  </a:spcAft>
                  <a:buChar char="••"/>
                </a:pPr>
                <a:endParaRPr lang="id-ID" sz="1200" kern="1200">
                  <a:cs typeface="+mn-ea"/>
                  <a:sym typeface="+mn-lt"/>
                </a:endParaRPr>
              </a:p>
            </p:txBody>
          </p:sp>
          <p:sp>
            <p:nvSpPr>
              <p:cNvPr id="12"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200" b="1" dirty="0">
                    <a:solidFill>
                      <a:schemeClr val="bg1"/>
                    </a:solidFill>
                    <a:cs typeface="+mn-ea"/>
                    <a:sym typeface="+mn-lt"/>
                  </a:rPr>
                  <a:t>优势二</a:t>
                </a:r>
                <a:endParaRPr lang="id-ID" sz="1200" b="1" kern="1200" dirty="0">
                  <a:solidFill>
                    <a:schemeClr val="bg1"/>
                  </a:solidFill>
                  <a:cs typeface="+mn-ea"/>
                  <a:sym typeface="+mn-lt"/>
                </a:endParaRPr>
              </a:p>
            </p:txBody>
          </p:sp>
        </p:grpSp>
        <p:grpSp>
          <p:nvGrpSpPr>
            <p:cNvPr id="13" name="Group 14"/>
            <p:cNvGrpSpPr/>
            <p:nvPr/>
          </p:nvGrpSpPr>
          <p:grpSpPr>
            <a:xfrm>
              <a:off x="9322315" y="2108386"/>
              <a:ext cx="1690171" cy="662808"/>
              <a:chOff x="8154624" y="2432681"/>
              <a:chExt cx="1898557" cy="744527"/>
            </a:xfrm>
          </p:grpSpPr>
          <p:sp>
            <p:nvSpPr>
              <p:cNvPr id="14" name="Freeform 3"/>
              <p:cNvSpPr/>
              <p:nvPr/>
            </p:nvSpPr>
            <p:spPr>
              <a:xfrm>
                <a:off x="8154624" y="24326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5AA77C"/>
              </a:solidFill>
            </p:spPr>
            <p:style>
              <a:lnRef idx="2">
                <a:schemeClr val="accent3">
                  <a:tint val="40000"/>
                  <a:alpha val="90000"/>
                  <a:hueOff val="461364"/>
                  <a:satOff val="67252"/>
                  <a:lumOff val="5018"/>
                  <a:alphaOff val="0"/>
                </a:schemeClr>
              </a:lnRef>
              <a:fillRef idx="1">
                <a:schemeClr val="accent3">
                  <a:tint val="40000"/>
                  <a:alpha val="90000"/>
                  <a:hueOff val="461364"/>
                  <a:satOff val="67252"/>
                  <a:lumOff val="5018"/>
                  <a:alphaOff val="0"/>
                </a:schemeClr>
              </a:fillRef>
              <a:effectRef idx="0">
                <a:schemeClr val="accent3">
                  <a:tint val="40000"/>
                  <a:alpha val="90000"/>
                  <a:hueOff val="461364"/>
                  <a:satOff val="67252"/>
                  <a:lumOff val="5018"/>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200" kern="1200" dirty="0">
                  <a:cs typeface="+mn-ea"/>
                  <a:sym typeface="+mn-lt"/>
                </a:endParaRPr>
              </a:p>
              <a:p>
                <a:pPr marL="171450" lvl="1" indent="-171450" algn="l" defTabSz="711200">
                  <a:lnSpc>
                    <a:spcPct val="90000"/>
                  </a:lnSpc>
                  <a:spcBef>
                    <a:spcPct val="0"/>
                  </a:spcBef>
                  <a:spcAft>
                    <a:spcPct val="15000"/>
                  </a:spcAft>
                  <a:buChar char="••"/>
                </a:pPr>
                <a:endParaRPr lang="id-ID" sz="1200" kern="1200" dirty="0">
                  <a:cs typeface="+mn-ea"/>
                  <a:sym typeface="+mn-lt"/>
                </a:endParaRPr>
              </a:p>
            </p:txBody>
          </p:sp>
          <p:sp>
            <p:nvSpPr>
              <p:cNvPr id="15" name="Freeform 15"/>
              <p:cNvSpPr/>
              <p:nvPr/>
            </p:nvSpPr>
            <p:spPr>
              <a:xfrm>
                <a:off x="8921434"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200" b="1" kern="1200" dirty="0">
                    <a:solidFill>
                      <a:schemeClr val="bg1"/>
                    </a:solidFill>
                    <a:cs typeface="+mn-ea"/>
                    <a:sym typeface="+mn-lt"/>
                  </a:rPr>
                  <a:t>优势一</a:t>
                </a:r>
                <a:endParaRPr lang="id-ID" sz="1200" b="1" kern="1200" dirty="0">
                  <a:solidFill>
                    <a:schemeClr val="bg1"/>
                  </a:solidFill>
                  <a:cs typeface="+mn-ea"/>
                  <a:sym typeface="+mn-lt"/>
                </a:endParaRPr>
              </a:p>
            </p:txBody>
          </p:sp>
        </p:grpSp>
        <p:grpSp>
          <p:nvGrpSpPr>
            <p:cNvPr id="16" name="Group 6"/>
            <p:cNvGrpSpPr/>
            <p:nvPr/>
          </p:nvGrpSpPr>
          <p:grpSpPr>
            <a:xfrm>
              <a:off x="8797668" y="3992545"/>
              <a:ext cx="1025558" cy="1025559"/>
              <a:chOff x="4787727" y="2228943"/>
              <a:chExt cx="1152002" cy="1152002"/>
            </a:xfrm>
          </p:grpSpPr>
          <p:sp>
            <p:nvSpPr>
              <p:cNvPr id="17"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F19276"/>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000" kern="1200">
                  <a:cs typeface="+mn-ea"/>
                  <a:sym typeface="+mn-lt"/>
                </a:endParaRPr>
              </a:p>
            </p:txBody>
          </p:sp>
          <p:sp>
            <p:nvSpPr>
              <p:cNvPr id="18"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a:cs typeface="+mn-ea"/>
                  <a:sym typeface="+mn-lt"/>
                </a:endParaRPr>
              </a:p>
            </p:txBody>
          </p:sp>
        </p:grpSp>
        <p:grpSp>
          <p:nvGrpSpPr>
            <p:cNvPr id="22" name="Group 8"/>
            <p:cNvGrpSpPr/>
            <p:nvPr/>
          </p:nvGrpSpPr>
          <p:grpSpPr>
            <a:xfrm>
              <a:off x="8779543" y="1927010"/>
              <a:ext cx="1025558" cy="1025559"/>
              <a:chOff x="7544932" y="2228943"/>
              <a:chExt cx="1152002" cy="1152002"/>
            </a:xfrm>
          </p:grpSpPr>
          <p:sp>
            <p:nvSpPr>
              <p:cNvPr id="23" name="Freeform 13"/>
              <p:cNvSpPr/>
              <p:nvPr/>
            </p:nvSpPr>
            <p:spPr>
              <a:xfrm>
                <a:off x="7544932"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5AA77C"/>
              </a:solidFill>
              <a:ln w="38100">
                <a:solidFill>
                  <a:schemeClr val="bg1"/>
                </a:solid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000" kern="1200">
                  <a:cs typeface="+mn-ea"/>
                  <a:sym typeface="+mn-lt"/>
                </a:endParaRPr>
              </a:p>
            </p:txBody>
          </p:sp>
          <p:sp>
            <p:nvSpPr>
              <p:cNvPr id="24" name="Freeform 526"/>
              <p:cNvSpPr>
                <a:spLocks noChangeAspect="1" noChangeArrowheads="1"/>
              </p:cNvSpPr>
              <p:nvPr/>
            </p:nvSpPr>
            <p:spPr bwMode="auto">
              <a:xfrm>
                <a:off x="7937460" y="2497473"/>
                <a:ext cx="477107" cy="618504"/>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243785" tIns="121892" rIns="243785" bIns="121892" anchor="ctr"/>
              <a:lstStyle/>
              <a:p>
                <a:pPr>
                  <a:defRPr/>
                </a:pPr>
                <a:endParaRPr lang="en-US" dirty="0">
                  <a:cs typeface="+mn-ea"/>
                  <a:sym typeface="+mn-lt"/>
                </a:endParaRPr>
              </a:p>
            </p:txBody>
          </p:sp>
        </p:grpSp>
        <p:sp>
          <p:nvSpPr>
            <p:cNvPr id="27" name="TextBox 49"/>
            <p:cNvSpPr txBox="1"/>
            <p:nvPr/>
          </p:nvSpPr>
          <p:spPr>
            <a:xfrm>
              <a:off x="9009540" y="5091013"/>
              <a:ext cx="800219" cy="276999"/>
            </a:xfrm>
            <a:prstGeom prst="rect">
              <a:avLst/>
            </a:prstGeom>
            <a:noFill/>
          </p:spPr>
          <p:txBody>
            <a:bodyPr wrap="none" rtlCol="0">
              <a:spAutoFit/>
            </a:bodyPr>
            <a:lstStyle/>
            <a:p>
              <a:pPr fontAlgn="base">
                <a:spcBef>
                  <a:spcPct val="0"/>
                </a:spcBef>
                <a:spcAft>
                  <a:spcPct val="0"/>
                </a:spcAft>
              </a:pPr>
              <a:r>
                <a:rPr lang="zh-CN" altLang="en-US" sz="1200" b="1" dirty="0">
                  <a:solidFill>
                    <a:schemeClr val="bg1">
                      <a:lumMod val="50000"/>
                    </a:schemeClr>
                  </a:solidFill>
                  <a:cs typeface="+mn-ea"/>
                  <a:sym typeface="+mn-lt"/>
                </a:rPr>
                <a:t>点击编辑</a:t>
              </a:r>
              <a:endParaRPr lang="en-US" sz="1200" b="1" dirty="0">
                <a:solidFill>
                  <a:schemeClr val="bg1">
                    <a:lumMod val="50000"/>
                  </a:schemeClr>
                </a:solidFill>
                <a:cs typeface="+mn-ea"/>
                <a:sym typeface="+mn-lt"/>
              </a:endParaRPr>
            </a:p>
          </p:txBody>
        </p:sp>
        <p:sp>
          <p:nvSpPr>
            <p:cNvPr id="28" name="Rectangle 50"/>
            <p:cNvSpPr/>
            <p:nvPr/>
          </p:nvSpPr>
          <p:spPr>
            <a:xfrm>
              <a:off x="9009540" y="5335195"/>
              <a:ext cx="1851627" cy="900246"/>
            </a:xfrm>
            <a:prstGeom prst="rect">
              <a:avLst/>
            </a:prstGeom>
          </p:spPr>
          <p:txBody>
            <a:bodyPr wrap="square">
              <a:spAutoFit/>
            </a:bodyPr>
            <a:lstStyle/>
            <a:p>
              <a:pPr defTabSz="1216817">
                <a:lnSpc>
                  <a:spcPct val="120000"/>
                </a:lnSpc>
                <a:spcBef>
                  <a:spcPct val="20000"/>
                </a:spcBef>
              </a:pPr>
              <a:r>
                <a:rPr lang="zh-CN" altLang="en-US" sz="1050" dirty="0">
                  <a:solidFill>
                    <a:schemeClr val="bg1">
                      <a:lumMod val="50000"/>
                    </a:schemeClr>
                  </a:solidFill>
                  <a:cs typeface="+mn-ea"/>
                  <a:sym typeface="+mn-lt"/>
                </a:rPr>
                <a:t>点击输入简要文字内容文字内容需概括精炼点击输入简要文字点击输入简要文字</a:t>
              </a:r>
              <a:endParaRPr lang="en-US" altLang="zh-CN" sz="1050" dirty="0">
                <a:solidFill>
                  <a:schemeClr val="bg1">
                    <a:lumMod val="50000"/>
                  </a:schemeClr>
                </a:solidFill>
                <a:cs typeface="+mn-ea"/>
                <a:sym typeface="+mn-lt"/>
              </a:endParaRPr>
            </a:p>
            <a:p>
              <a:pPr defTabSz="1216817">
                <a:lnSpc>
                  <a:spcPct val="120000"/>
                </a:lnSpc>
                <a:spcBef>
                  <a:spcPct val="20000"/>
                </a:spcBef>
                <a:buNone/>
              </a:pPr>
              <a:endParaRPr lang="en-US" altLang="zh-CN" sz="1050" dirty="0">
                <a:solidFill>
                  <a:schemeClr val="bg1">
                    <a:lumMod val="50000"/>
                  </a:schemeClr>
                </a:solidFill>
                <a:cs typeface="+mn-ea"/>
                <a:sym typeface="+mn-lt"/>
              </a:endParaRPr>
            </a:p>
          </p:txBody>
        </p:sp>
        <p:sp>
          <p:nvSpPr>
            <p:cNvPr id="29" name="TextBox 49"/>
            <p:cNvSpPr txBox="1"/>
            <p:nvPr/>
          </p:nvSpPr>
          <p:spPr>
            <a:xfrm>
              <a:off x="8991414" y="3025477"/>
              <a:ext cx="800219" cy="276999"/>
            </a:xfrm>
            <a:prstGeom prst="rect">
              <a:avLst/>
            </a:prstGeom>
            <a:noFill/>
          </p:spPr>
          <p:txBody>
            <a:bodyPr wrap="none" rtlCol="0">
              <a:spAutoFit/>
            </a:bodyPr>
            <a:lstStyle/>
            <a:p>
              <a:pPr fontAlgn="base">
                <a:spcBef>
                  <a:spcPct val="0"/>
                </a:spcBef>
                <a:spcAft>
                  <a:spcPct val="0"/>
                </a:spcAft>
              </a:pPr>
              <a:r>
                <a:rPr lang="zh-CN" altLang="en-US" sz="1200" b="1" dirty="0">
                  <a:solidFill>
                    <a:schemeClr val="bg1">
                      <a:lumMod val="50000"/>
                    </a:schemeClr>
                  </a:solidFill>
                  <a:cs typeface="+mn-ea"/>
                  <a:sym typeface="+mn-lt"/>
                </a:rPr>
                <a:t>点击编辑</a:t>
              </a:r>
              <a:endParaRPr lang="en-US" sz="1200" b="1" dirty="0">
                <a:solidFill>
                  <a:schemeClr val="bg1">
                    <a:lumMod val="50000"/>
                  </a:schemeClr>
                </a:solidFill>
                <a:cs typeface="+mn-ea"/>
                <a:sym typeface="+mn-lt"/>
              </a:endParaRPr>
            </a:p>
          </p:txBody>
        </p:sp>
        <p:sp>
          <p:nvSpPr>
            <p:cNvPr id="30" name="Rectangle 50"/>
            <p:cNvSpPr/>
            <p:nvPr/>
          </p:nvSpPr>
          <p:spPr>
            <a:xfrm>
              <a:off x="8991414" y="3269657"/>
              <a:ext cx="1851627" cy="900246"/>
            </a:xfrm>
            <a:prstGeom prst="rect">
              <a:avLst/>
            </a:prstGeom>
          </p:spPr>
          <p:txBody>
            <a:bodyPr wrap="square">
              <a:spAutoFit/>
            </a:bodyPr>
            <a:lstStyle/>
            <a:p>
              <a:pPr defTabSz="1216817">
                <a:lnSpc>
                  <a:spcPct val="120000"/>
                </a:lnSpc>
                <a:spcBef>
                  <a:spcPct val="20000"/>
                </a:spcBef>
              </a:pPr>
              <a:r>
                <a:rPr lang="zh-CN" altLang="en-US" sz="1050" dirty="0">
                  <a:solidFill>
                    <a:schemeClr val="bg1">
                      <a:lumMod val="50000"/>
                    </a:schemeClr>
                  </a:solidFill>
                  <a:cs typeface="+mn-ea"/>
                  <a:sym typeface="+mn-lt"/>
                </a:rPr>
                <a:t>点击输入简要文字内容文字内容需概括精炼点击输入简要文字点击输入简要文字</a:t>
              </a:r>
              <a:endParaRPr lang="en-US" altLang="zh-CN" sz="1050" dirty="0">
                <a:solidFill>
                  <a:schemeClr val="bg1">
                    <a:lumMod val="50000"/>
                  </a:schemeClr>
                </a:solidFill>
                <a:cs typeface="+mn-ea"/>
                <a:sym typeface="+mn-lt"/>
              </a:endParaRPr>
            </a:p>
            <a:p>
              <a:pPr defTabSz="1216817">
                <a:lnSpc>
                  <a:spcPct val="120000"/>
                </a:lnSpc>
                <a:spcBef>
                  <a:spcPct val="20000"/>
                </a:spcBef>
                <a:buNone/>
              </a:pPr>
              <a:endParaRPr lang="en-US" altLang="zh-CN" sz="1050" dirty="0">
                <a:solidFill>
                  <a:schemeClr val="bg1">
                    <a:lumMod val="50000"/>
                  </a:schemeClr>
                </a:solidFill>
                <a:cs typeface="+mn-ea"/>
                <a:sym typeface="+mn-lt"/>
              </a:endParaRPr>
            </a:p>
          </p:txBody>
        </p:sp>
      </p:grpSp>
      <p:sp>
        <p:nvSpPr>
          <p:cNvPr id="31" name="Rectangle 8"/>
          <p:cNvSpPr>
            <a:spLocks noChangeArrowheads="1"/>
          </p:cNvSpPr>
          <p:nvPr/>
        </p:nvSpPr>
        <p:spPr bwMode="auto">
          <a:xfrm>
            <a:off x="3804344" y="1786586"/>
            <a:ext cx="5110830" cy="4291302"/>
          </a:xfrm>
          <a:prstGeom prst="rect">
            <a:avLst/>
          </a:prstGeom>
          <a:blipFill dpi="0" rotWithShape="1">
            <a:blip r:embed="rId3" cstate="screen">
              <a:extLst>
                <a:ext uri="{28A0092B-C50C-407E-A947-70E740481C1C}">
                  <a14:useLocalDpi xmlns:a14="http://schemas.microsoft.com/office/drawing/2010/main"/>
                </a:ext>
              </a:extLst>
            </a:blip>
            <a:srcRect/>
            <a:tile tx="0" ty="0" sx="88000" sy="88000" flip="none" algn="ctr"/>
          </a:blipFill>
          <a:ln>
            <a:noFill/>
          </a:ln>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grpSp>
        <p:nvGrpSpPr>
          <p:cNvPr id="46" name="组合 45"/>
          <p:cNvGrpSpPr/>
          <p:nvPr/>
        </p:nvGrpSpPr>
        <p:grpSpPr>
          <a:xfrm>
            <a:off x="1016672" y="2520879"/>
            <a:ext cx="2607786" cy="2943332"/>
            <a:chOff x="923675" y="1868727"/>
            <a:chExt cx="3571833" cy="4031427"/>
          </a:xfrm>
        </p:grpSpPr>
        <p:grpSp>
          <p:nvGrpSpPr>
            <p:cNvPr id="32" name="Group 4"/>
            <p:cNvGrpSpPr/>
            <p:nvPr/>
          </p:nvGrpSpPr>
          <p:grpSpPr>
            <a:xfrm>
              <a:off x="923675" y="2127931"/>
              <a:ext cx="1795091" cy="1795091"/>
              <a:chOff x="2036118" y="2447167"/>
              <a:chExt cx="1795091" cy="1795091"/>
            </a:xfrm>
            <a:solidFill>
              <a:schemeClr val="accent1"/>
            </a:solidFill>
          </p:grpSpPr>
          <p:sp>
            <p:nvSpPr>
              <p:cNvPr id="33" name="Oval 2"/>
              <p:cNvSpPr/>
              <p:nvPr/>
            </p:nvSpPr>
            <p:spPr>
              <a:xfrm>
                <a:off x="2036118" y="2447167"/>
                <a:ext cx="1795091" cy="1795091"/>
              </a:xfrm>
              <a:prstGeom prst="ellipse">
                <a:avLst/>
              </a:prstGeom>
              <a:solidFill>
                <a:srgbClr val="F1927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cs typeface="+mn-ea"/>
                  <a:sym typeface="+mn-lt"/>
                </a:endParaRPr>
              </a:p>
            </p:txBody>
          </p:sp>
          <p:sp>
            <p:nvSpPr>
              <p:cNvPr id="34" name="Freeform 5"/>
              <p:cNvSpPr>
                <a:spLocks noEditPoints="1"/>
              </p:cNvSpPr>
              <p:nvPr/>
            </p:nvSpPr>
            <p:spPr bwMode="auto">
              <a:xfrm>
                <a:off x="2568928" y="2989450"/>
                <a:ext cx="627870" cy="634424"/>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sz="1400" dirty="0">
                  <a:cs typeface="+mn-ea"/>
                  <a:sym typeface="+mn-lt"/>
                </a:endParaRPr>
              </a:p>
            </p:txBody>
          </p:sp>
        </p:grpSp>
        <p:grpSp>
          <p:nvGrpSpPr>
            <p:cNvPr id="35" name="Group 8"/>
            <p:cNvGrpSpPr/>
            <p:nvPr/>
          </p:nvGrpSpPr>
          <p:grpSpPr>
            <a:xfrm>
              <a:off x="2397244" y="1868727"/>
              <a:ext cx="1795091" cy="1795091"/>
              <a:chOff x="3509687" y="2187963"/>
              <a:chExt cx="1795091" cy="1795091"/>
            </a:xfrm>
          </p:grpSpPr>
          <p:sp>
            <p:nvSpPr>
              <p:cNvPr id="36" name="Oval 29"/>
              <p:cNvSpPr/>
              <p:nvPr/>
            </p:nvSpPr>
            <p:spPr>
              <a:xfrm>
                <a:off x="3509687" y="2187963"/>
                <a:ext cx="1795091" cy="1795091"/>
              </a:xfrm>
              <a:prstGeom prst="ellipse">
                <a:avLst/>
              </a:prstGeom>
              <a:solidFill>
                <a:srgbClr val="5AA77C"/>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cs typeface="+mn-ea"/>
                  <a:sym typeface="+mn-lt"/>
                </a:endParaRPr>
              </a:p>
            </p:txBody>
          </p:sp>
          <p:sp>
            <p:nvSpPr>
              <p:cNvPr id="37" name="Freeform 16"/>
              <p:cNvSpPr>
                <a:spLocks noEditPoints="1"/>
              </p:cNvSpPr>
              <p:nvPr/>
            </p:nvSpPr>
            <p:spPr bwMode="auto">
              <a:xfrm>
                <a:off x="4156075" y="2784979"/>
                <a:ext cx="503249" cy="560296"/>
              </a:xfrm>
              <a:custGeom>
                <a:avLst/>
                <a:gdLst>
                  <a:gd name="T0" fmla="*/ 1146 w 1181"/>
                  <a:gd name="T1" fmla="*/ 102 h 1315"/>
                  <a:gd name="T2" fmla="*/ 591 w 1181"/>
                  <a:gd name="T3" fmla="*/ 0 h 1315"/>
                  <a:gd name="T4" fmla="*/ 35 w 1181"/>
                  <a:gd name="T5" fmla="*/ 102 h 1315"/>
                  <a:gd name="T6" fmla="*/ 1 w 1181"/>
                  <a:gd name="T7" fmla="*/ 165 h 1315"/>
                  <a:gd name="T8" fmla="*/ 80 w 1181"/>
                  <a:gd name="T9" fmla="*/ 582 h 1315"/>
                  <a:gd name="T10" fmla="*/ 243 w 1181"/>
                  <a:gd name="T11" fmla="*/ 952 h 1315"/>
                  <a:gd name="T12" fmla="*/ 547 w 1181"/>
                  <a:gd name="T13" fmla="*/ 1300 h 1315"/>
                  <a:gd name="T14" fmla="*/ 591 w 1181"/>
                  <a:gd name="T15" fmla="*/ 1315 h 1315"/>
                  <a:gd name="T16" fmla="*/ 634 w 1181"/>
                  <a:gd name="T17" fmla="*/ 1300 h 1315"/>
                  <a:gd name="T18" fmla="*/ 938 w 1181"/>
                  <a:gd name="T19" fmla="*/ 952 h 1315"/>
                  <a:gd name="T20" fmla="*/ 1101 w 1181"/>
                  <a:gd name="T21" fmla="*/ 582 h 1315"/>
                  <a:gd name="T22" fmla="*/ 1180 w 1181"/>
                  <a:gd name="T23" fmla="*/ 165 h 1315"/>
                  <a:gd name="T24" fmla="*/ 1146 w 1181"/>
                  <a:gd name="T25" fmla="*/ 102 h 1315"/>
                  <a:gd name="T26" fmla="*/ 852 w 1181"/>
                  <a:gd name="T27" fmla="*/ 443 h 1315"/>
                  <a:gd name="T28" fmla="*/ 541 w 1181"/>
                  <a:gd name="T29" fmla="*/ 754 h 1315"/>
                  <a:gd name="T30" fmla="*/ 507 w 1181"/>
                  <a:gd name="T31" fmla="*/ 768 h 1315"/>
                  <a:gd name="T32" fmla="*/ 473 w 1181"/>
                  <a:gd name="T33" fmla="*/ 754 h 1315"/>
                  <a:gd name="T34" fmla="*/ 329 w 1181"/>
                  <a:gd name="T35" fmla="*/ 610 h 1315"/>
                  <a:gd name="T36" fmla="*/ 329 w 1181"/>
                  <a:gd name="T37" fmla="*/ 543 h 1315"/>
                  <a:gd name="T38" fmla="*/ 357 w 1181"/>
                  <a:gd name="T39" fmla="*/ 515 h 1315"/>
                  <a:gd name="T40" fmla="*/ 391 w 1181"/>
                  <a:gd name="T41" fmla="*/ 501 h 1315"/>
                  <a:gd name="T42" fmla="*/ 424 w 1181"/>
                  <a:gd name="T43" fmla="*/ 515 h 1315"/>
                  <a:gd name="T44" fmla="*/ 507 w 1181"/>
                  <a:gd name="T45" fmla="*/ 597 h 1315"/>
                  <a:gd name="T46" fmla="*/ 756 w 1181"/>
                  <a:gd name="T47" fmla="*/ 348 h 1315"/>
                  <a:gd name="T48" fmla="*/ 790 w 1181"/>
                  <a:gd name="T49" fmla="*/ 334 h 1315"/>
                  <a:gd name="T50" fmla="*/ 824 w 1181"/>
                  <a:gd name="T51" fmla="*/ 348 h 1315"/>
                  <a:gd name="T52" fmla="*/ 852 w 1181"/>
                  <a:gd name="T53" fmla="*/ 376 h 1315"/>
                  <a:gd name="T54" fmla="*/ 852 w 1181"/>
                  <a:gd name="T55" fmla="*/ 443 h 1315"/>
                  <a:gd name="T56" fmla="*/ 852 w 1181"/>
                  <a:gd name="T57" fmla="*/ 443 h 1315"/>
                  <a:gd name="T58" fmla="*/ 852 w 1181"/>
                  <a:gd name="T59" fmla="*/ 443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81" h="1315">
                    <a:moveTo>
                      <a:pt x="1146" y="102"/>
                    </a:moveTo>
                    <a:cubicBezTo>
                      <a:pt x="1139" y="98"/>
                      <a:pt x="974" y="0"/>
                      <a:pt x="591" y="0"/>
                    </a:cubicBezTo>
                    <a:cubicBezTo>
                      <a:pt x="207" y="0"/>
                      <a:pt x="42" y="98"/>
                      <a:pt x="35" y="102"/>
                    </a:cubicBezTo>
                    <a:cubicBezTo>
                      <a:pt x="13" y="116"/>
                      <a:pt x="0" y="140"/>
                      <a:pt x="1" y="165"/>
                    </a:cubicBezTo>
                    <a:cubicBezTo>
                      <a:pt x="1" y="173"/>
                      <a:pt x="10" y="353"/>
                      <a:pt x="80" y="582"/>
                    </a:cubicBezTo>
                    <a:cubicBezTo>
                      <a:pt x="122" y="717"/>
                      <a:pt x="176" y="841"/>
                      <a:pt x="243" y="952"/>
                    </a:cubicBezTo>
                    <a:cubicBezTo>
                      <a:pt x="326" y="1091"/>
                      <a:pt x="429" y="1208"/>
                      <a:pt x="547" y="1300"/>
                    </a:cubicBezTo>
                    <a:cubicBezTo>
                      <a:pt x="560" y="1310"/>
                      <a:pt x="575" y="1315"/>
                      <a:pt x="591" y="1315"/>
                    </a:cubicBezTo>
                    <a:cubicBezTo>
                      <a:pt x="606" y="1315"/>
                      <a:pt x="621" y="1310"/>
                      <a:pt x="634" y="1300"/>
                    </a:cubicBezTo>
                    <a:cubicBezTo>
                      <a:pt x="752" y="1208"/>
                      <a:pt x="855" y="1091"/>
                      <a:pt x="938" y="952"/>
                    </a:cubicBezTo>
                    <a:cubicBezTo>
                      <a:pt x="1005" y="841"/>
                      <a:pt x="1059" y="717"/>
                      <a:pt x="1101" y="582"/>
                    </a:cubicBezTo>
                    <a:cubicBezTo>
                      <a:pt x="1171" y="353"/>
                      <a:pt x="1180" y="173"/>
                      <a:pt x="1180" y="165"/>
                    </a:cubicBezTo>
                    <a:cubicBezTo>
                      <a:pt x="1181" y="140"/>
                      <a:pt x="1168" y="116"/>
                      <a:pt x="1146" y="102"/>
                    </a:cubicBezTo>
                    <a:close/>
                    <a:moveTo>
                      <a:pt x="852" y="443"/>
                    </a:moveTo>
                    <a:cubicBezTo>
                      <a:pt x="541" y="754"/>
                      <a:pt x="541" y="754"/>
                      <a:pt x="541" y="754"/>
                    </a:cubicBezTo>
                    <a:cubicBezTo>
                      <a:pt x="532" y="763"/>
                      <a:pt x="520" y="768"/>
                      <a:pt x="507" y="768"/>
                    </a:cubicBezTo>
                    <a:cubicBezTo>
                      <a:pt x="494" y="768"/>
                      <a:pt x="482" y="763"/>
                      <a:pt x="473" y="754"/>
                    </a:cubicBezTo>
                    <a:cubicBezTo>
                      <a:pt x="329" y="610"/>
                      <a:pt x="329" y="610"/>
                      <a:pt x="329" y="610"/>
                    </a:cubicBezTo>
                    <a:cubicBezTo>
                      <a:pt x="311" y="591"/>
                      <a:pt x="311" y="561"/>
                      <a:pt x="329" y="543"/>
                    </a:cubicBezTo>
                    <a:cubicBezTo>
                      <a:pt x="357" y="515"/>
                      <a:pt x="357" y="515"/>
                      <a:pt x="357" y="515"/>
                    </a:cubicBezTo>
                    <a:cubicBezTo>
                      <a:pt x="366" y="506"/>
                      <a:pt x="378" y="501"/>
                      <a:pt x="391" y="501"/>
                    </a:cubicBezTo>
                    <a:cubicBezTo>
                      <a:pt x="403" y="501"/>
                      <a:pt x="415" y="506"/>
                      <a:pt x="424" y="515"/>
                    </a:cubicBezTo>
                    <a:cubicBezTo>
                      <a:pt x="507" y="597"/>
                      <a:pt x="507" y="597"/>
                      <a:pt x="507" y="597"/>
                    </a:cubicBezTo>
                    <a:cubicBezTo>
                      <a:pt x="756" y="348"/>
                      <a:pt x="756" y="348"/>
                      <a:pt x="756" y="348"/>
                    </a:cubicBezTo>
                    <a:cubicBezTo>
                      <a:pt x="765" y="339"/>
                      <a:pt x="777" y="334"/>
                      <a:pt x="790" y="334"/>
                    </a:cubicBezTo>
                    <a:cubicBezTo>
                      <a:pt x="803" y="334"/>
                      <a:pt x="815" y="339"/>
                      <a:pt x="824" y="348"/>
                    </a:cubicBezTo>
                    <a:cubicBezTo>
                      <a:pt x="852" y="376"/>
                      <a:pt x="852" y="376"/>
                      <a:pt x="852" y="376"/>
                    </a:cubicBezTo>
                    <a:cubicBezTo>
                      <a:pt x="870" y="395"/>
                      <a:pt x="870" y="425"/>
                      <a:pt x="852" y="443"/>
                    </a:cubicBezTo>
                    <a:close/>
                    <a:moveTo>
                      <a:pt x="852" y="443"/>
                    </a:moveTo>
                    <a:cubicBezTo>
                      <a:pt x="852" y="443"/>
                      <a:pt x="852" y="443"/>
                      <a:pt x="852" y="443"/>
                    </a:cubicBezTo>
                  </a:path>
                </a:pathLst>
              </a:custGeom>
              <a:solidFill>
                <a:schemeClr val="bg1"/>
              </a:solidFill>
              <a:ln>
                <a:noFill/>
              </a:ln>
              <a:effectLst/>
            </p:spPr>
            <p:txBody>
              <a:bodyPr vert="horz" wrap="square" lIns="121920" tIns="60960" rIns="121920" bIns="60960" numCol="1" anchor="t" anchorCtr="0" compatLnSpc="1">
                <a:prstTxWarp prst="textNoShape">
                  <a:avLst/>
                </a:prstTxWarp>
              </a:bodyPr>
              <a:lstStyle/>
              <a:p>
                <a:endParaRPr lang="id-ID">
                  <a:cs typeface="+mn-ea"/>
                  <a:sym typeface="+mn-lt"/>
                </a:endParaRPr>
              </a:p>
            </p:txBody>
          </p:sp>
        </p:grpSp>
        <p:sp>
          <p:nvSpPr>
            <p:cNvPr id="38" name="Oval 13"/>
            <p:cNvSpPr/>
            <p:nvPr/>
          </p:nvSpPr>
          <p:spPr>
            <a:xfrm>
              <a:off x="1806748" y="3073707"/>
              <a:ext cx="1795091" cy="1795091"/>
            </a:xfrm>
            <a:prstGeom prst="ellipse">
              <a:avLst/>
            </a:prstGeom>
            <a:solidFill>
              <a:srgbClr val="5AA77C"/>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cs typeface="+mn-ea"/>
                <a:sym typeface="+mn-lt"/>
              </a:endParaRPr>
            </a:p>
          </p:txBody>
        </p:sp>
        <p:grpSp>
          <p:nvGrpSpPr>
            <p:cNvPr id="39" name="Group 59"/>
            <p:cNvGrpSpPr/>
            <p:nvPr/>
          </p:nvGrpSpPr>
          <p:grpSpPr>
            <a:xfrm>
              <a:off x="2319192" y="3713456"/>
              <a:ext cx="778865" cy="508197"/>
              <a:chOff x="4357688" y="4635500"/>
              <a:chExt cx="447675" cy="292101"/>
            </a:xfrm>
            <a:solidFill>
              <a:schemeClr val="bg1"/>
            </a:solidFill>
            <a:effectLst/>
          </p:grpSpPr>
          <p:sp>
            <p:nvSpPr>
              <p:cNvPr id="40" name="Freeform 14"/>
              <p:cNvSpPr>
                <a:spLocks noEditPoints="1"/>
              </p:cNvSpPr>
              <p:nvPr/>
            </p:nvSpPr>
            <p:spPr bwMode="auto">
              <a:xfrm>
                <a:off x="4357688" y="4764088"/>
                <a:ext cx="112713" cy="152400"/>
              </a:xfrm>
              <a:custGeom>
                <a:avLst/>
                <a:gdLst>
                  <a:gd name="T0" fmla="*/ 24 w 29"/>
                  <a:gd name="T1" fmla="*/ 0 h 39"/>
                  <a:gd name="T2" fmla="*/ 5 w 29"/>
                  <a:gd name="T3" fmla="*/ 0 h 39"/>
                  <a:gd name="T4" fmla="*/ 0 w 29"/>
                  <a:gd name="T5" fmla="*/ 5 h 39"/>
                  <a:gd name="T6" fmla="*/ 0 w 29"/>
                  <a:gd name="T7" fmla="*/ 34 h 39"/>
                  <a:gd name="T8" fmla="*/ 5 w 29"/>
                  <a:gd name="T9" fmla="*/ 39 h 39"/>
                  <a:gd name="T10" fmla="*/ 24 w 29"/>
                  <a:gd name="T11" fmla="*/ 39 h 39"/>
                  <a:gd name="T12" fmla="*/ 29 w 29"/>
                  <a:gd name="T13" fmla="*/ 34 h 39"/>
                  <a:gd name="T14" fmla="*/ 29 w 29"/>
                  <a:gd name="T15" fmla="*/ 5 h 39"/>
                  <a:gd name="T16" fmla="*/ 24 w 29"/>
                  <a:gd name="T17" fmla="*/ 0 h 39"/>
                  <a:gd name="T18" fmla="*/ 19 w 29"/>
                  <a:gd name="T19" fmla="*/ 34 h 39"/>
                  <a:gd name="T20" fmla="*/ 15 w 29"/>
                  <a:gd name="T21" fmla="*/ 30 h 39"/>
                  <a:gd name="T22" fmla="*/ 19 w 29"/>
                  <a:gd name="T23" fmla="*/ 27 h 39"/>
                  <a:gd name="T24" fmla="*/ 23 w 29"/>
                  <a:gd name="T25" fmla="*/ 30 h 39"/>
                  <a:gd name="T26" fmla="*/ 19 w 29"/>
                  <a:gd name="T27"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9">
                    <a:moveTo>
                      <a:pt x="24" y="0"/>
                    </a:moveTo>
                    <a:cubicBezTo>
                      <a:pt x="5" y="0"/>
                      <a:pt x="5" y="0"/>
                      <a:pt x="5" y="0"/>
                    </a:cubicBezTo>
                    <a:cubicBezTo>
                      <a:pt x="2" y="0"/>
                      <a:pt x="0" y="3"/>
                      <a:pt x="0" y="5"/>
                    </a:cubicBezTo>
                    <a:cubicBezTo>
                      <a:pt x="0" y="34"/>
                      <a:pt x="0" y="34"/>
                      <a:pt x="0" y="34"/>
                    </a:cubicBezTo>
                    <a:cubicBezTo>
                      <a:pt x="0" y="37"/>
                      <a:pt x="2" y="39"/>
                      <a:pt x="5" y="39"/>
                    </a:cubicBezTo>
                    <a:cubicBezTo>
                      <a:pt x="24" y="39"/>
                      <a:pt x="24" y="39"/>
                      <a:pt x="24" y="39"/>
                    </a:cubicBezTo>
                    <a:cubicBezTo>
                      <a:pt x="27" y="39"/>
                      <a:pt x="29" y="37"/>
                      <a:pt x="29" y="34"/>
                    </a:cubicBezTo>
                    <a:cubicBezTo>
                      <a:pt x="29" y="5"/>
                      <a:pt x="29" y="5"/>
                      <a:pt x="29" y="5"/>
                    </a:cubicBezTo>
                    <a:cubicBezTo>
                      <a:pt x="29" y="3"/>
                      <a:pt x="27" y="0"/>
                      <a:pt x="24" y="0"/>
                    </a:cubicBezTo>
                    <a:close/>
                    <a:moveTo>
                      <a:pt x="19" y="34"/>
                    </a:moveTo>
                    <a:cubicBezTo>
                      <a:pt x="17" y="34"/>
                      <a:pt x="15" y="33"/>
                      <a:pt x="15" y="30"/>
                    </a:cubicBezTo>
                    <a:cubicBezTo>
                      <a:pt x="15" y="28"/>
                      <a:pt x="17" y="27"/>
                      <a:pt x="19" y="27"/>
                    </a:cubicBezTo>
                    <a:cubicBezTo>
                      <a:pt x="21" y="27"/>
                      <a:pt x="23" y="28"/>
                      <a:pt x="23" y="30"/>
                    </a:cubicBezTo>
                    <a:cubicBezTo>
                      <a:pt x="23" y="33"/>
                      <a:pt x="21" y="34"/>
                      <a:pt x="1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a:cs typeface="+mn-ea"/>
                  <a:sym typeface="+mn-lt"/>
                </a:endParaRPr>
              </a:p>
            </p:txBody>
          </p:sp>
          <p:sp>
            <p:nvSpPr>
              <p:cNvPr id="41" name="Freeform 15"/>
              <p:cNvSpPr>
                <a:spLocks/>
              </p:cNvSpPr>
              <p:nvPr/>
            </p:nvSpPr>
            <p:spPr bwMode="auto">
              <a:xfrm>
                <a:off x="4481513" y="4767263"/>
                <a:ext cx="323850" cy="160338"/>
              </a:xfrm>
              <a:custGeom>
                <a:avLst/>
                <a:gdLst>
                  <a:gd name="T0" fmla="*/ 0 w 84"/>
                  <a:gd name="T1" fmla="*/ 31 h 41"/>
                  <a:gd name="T2" fmla="*/ 0 w 84"/>
                  <a:gd name="T3" fmla="*/ 7 h 41"/>
                  <a:gd name="T4" fmla="*/ 19 w 84"/>
                  <a:gd name="T5" fmla="*/ 2 h 41"/>
                  <a:gd name="T6" fmla="*/ 39 w 84"/>
                  <a:gd name="T7" fmla="*/ 14 h 41"/>
                  <a:gd name="T8" fmla="*/ 41 w 84"/>
                  <a:gd name="T9" fmla="*/ 29 h 41"/>
                  <a:gd name="T10" fmla="*/ 26 w 84"/>
                  <a:gd name="T11" fmla="*/ 24 h 41"/>
                  <a:gd name="T12" fmla="*/ 40 w 84"/>
                  <a:gd name="T13" fmla="*/ 30 h 41"/>
                  <a:gd name="T14" fmla="*/ 52 w 84"/>
                  <a:gd name="T15" fmla="*/ 18 h 41"/>
                  <a:gd name="T16" fmla="*/ 68 w 84"/>
                  <a:gd name="T17" fmla="*/ 10 h 41"/>
                  <a:gd name="T18" fmla="*/ 78 w 84"/>
                  <a:gd name="T19" fmla="*/ 20 h 41"/>
                  <a:gd name="T20" fmla="*/ 54 w 84"/>
                  <a:gd name="T21" fmla="*/ 36 h 41"/>
                  <a:gd name="T22" fmla="*/ 30 w 84"/>
                  <a:gd name="T23" fmla="*/ 37 h 41"/>
                  <a:gd name="T24" fmla="*/ 0 w 84"/>
                  <a:gd name="T25" fmla="*/ 3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41">
                    <a:moveTo>
                      <a:pt x="0" y="31"/>
                    </a:moveTo>
                    <a:cubicBezTo>
                      <a:pt x="0" y="23"/>
                      <a:pt x="0" y="15"/>
                      <a:pt x="0" y="7"/>
                    </a:cubicBezTo>
                    <a:cubicBezTo>
                      <a:pt x="7" y="1"/>
                      <a:pt x="12" y="0"/>
                      <a:pt x="19" y="2"/>
                    </a:cubicBezTo>
                    <a:cubicBezTo>
                      <a:pt x="27" y="5"/>
                      <a:pt x="26" y="10"/>
                      <a:pt x="39" y="14"/>
                    </a:cubicBezTo>
                    <a:cubicBezTo>
                      <a:pt x="55" y="18"/>
                      <a:pt x="51" y="29"/>
                      <a:pt x="41" y="29"/>
                    </a:cubicBezTo>
                    <a:cubicBezTo>
                      <a:pt x="35" y="28"/>
                      <a:pt x="32" y="28"/>
                      <a:pt x="26" y="24"/>
                    </a:cubicBezTo>
                    <a:cubicBezTo>
                      <a:pt x="29" y="27"/>
                      <a:pt x="34" y="30"/>
                      <a:pt x="40" y="30"/>
                    </a:cubicBezTo>
                    <a:cubicBezTo>
                      <a:pt x="50" y="31"/>
                      <a:pt x="54" y="26"/>
                      <a:pt x="52" y="18"/>
                    </a:cubicBezTo>
                    <a:cubicBezTo>
                      <a:pt x="59" y="15"/>
                      <a:pt x="62" y="13"/>
                      <a:pt x="68" y="10"/>
                    </a:cubicBezTo>
                    <a:cubicBezTo>
                      <a:pt x="76" y="6"/>
                      <a:pt x="84" y="13"/>
                      <a:pt x="78" y="20"/>
                    </a:cubicBezTo>
                    <a:cubicBezTo>
                      <a:pt x="75" y="22"/>
                      <a:pt x="59" y="33"/>
                      <a:pt x="54" y="36"/>
                    </a:cubicBezTo>
                    <a:cubicBezTo>
                      <a:pt x="46" y="41"/>
                      <a:pt x="37" y="41"/>
                      <a:pt x="30" y="37"/>
                    </a:cubicBezTo>
                    <a:cubicBezTo>
                      <a:pt x="22" y="33"/>
                      <a:pt x="13" y="31"/>
                      <a:pt x="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a:cs typeface="+mn-ea"/>
                  <a:sym typeface="+mn-lt"/>
                </a:endParaRPr>
              </a:p>
            </p:txBody>
          </p:sp>
          <p:sp>
            <p:nvSpPr>
              <p:cNvPr id="42" name="Freeform 16"/>
              <p:cNvSpPr>
                <a:spLocks/>
              </p:cNvSpPr>
              <p:nvPr/>
            </p:nvSpPr>
            <p:spPr bwMode="auto">
              <a:xfrm>
                <a:off x="4673601" y="4732338"/>
                <a:ext cx="12700" cy="19050"/>
              </a:xfrm>
              <a:custGeom>
                <a:avLst/>
                <a:gdLst>
                  <a:gd name="T0" fmla="*/ 0 w 3"/>
                  <a:gd name="T1" fmla="*/ 0 h 5"/>
                  <a:gd name="T2" fmla="*/ 0 w 3"/>
                  <a:gd name="T3" fmla="*/ 5 h 5"/>
                  <a:gd name="T4" fmla="*/ 2 w 3"/>
                  <a:gd name="T5" fmla="*/ 4 h 5"/>
                  <a:gd name="T6" fmla="*/ 3 w 3"/>
                  <a:gd name="T7" fmla="*/ 3 h 5"/>
                  <a:gd name="T8" fmla="*/ 2 w 3"/>
                  <a:gd name="T9" fmla="*/ 1 h 5"/>
                  <a:gd name="T10" fmla="*/ 0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0" y="0"/>
                    </a:moveTo>
                    <a:cubicBezTo>
                      <a:pt x="0" y="5"/>
                      <a:pt x="0" y="5"/>
                      <a:pt x="0" y="5"/>
                    </a:cubicBezTo>
                    <a:cubicBezTo>
                      <a:pt x="1" y="5"/>
                      <a:pt x="2" y="5"/>
                      <a:pt x="2" y="4"/>
                    </a:cubicBezTo>
                    <a:cubicBezTo>
                      <a:pt x="3" y="4"/>
                      <a:pt x="3" y="3"/>
                      <a:pt x="3" y="3"/>
                    </a:cubicBezTo>
                    <a:cubicBezTo>
                      <a:pt x="3" y="2"/>
                      <a:pt x="3" y="1"/>
                      <a:pt x="2" y="1"/>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a:cs typeface="+mn-ea"/>
                  <a:sym typeface="+mn-lt"/>
                </a:endParaRPr>
              </a:p>
            </p:txBody>
          </p:sp>
          <p:sp>
            <p:nvSpPr>
              <p:cNvPr id="43" name="Freeform 17"/>
              <p:cNvSpPr>
                <a:spLocks noEditPoints="1"/>
              </p:cNvSpPr>
              <p:nvPr/>
            </p:nvSpPr>
            <p:spPr bwMode="auto">
              <a:xfrm>
                <a:off x="4581526" y="4635500"/>
                <a:ext cx="177800" cy="179388"/>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30 w 46"/>
                  <a:gd name="T11" fmla="*/ 33 h 46"/>
                  <a:gd name="T12" fmla="*/ 24 w 46"/>
                  <a:gd name="T13" fmla="*/ 35 h 46"/>
                  <a:gd name="T14" fmla="*/ 24 w 46"/>
                  <a:gd name="T15" fmla="*/ 38 h 46"/>
                  <a:gd name="T16" fmla="*/ 22 w 46"/>
                  <a:gd name="T17" fmla="*/ 38 h 46"/>
                  <a:gd name="T18" fmla="*/ 22 w 46"/>
                  <a:gd name="T19" fmla="*/ 35 h 46"/>
                  <a:gd name="T20" fmla="*/ 12 w 46"/>
                  <a:gd name="T21" fmla="*/ 27 h 46"/>
                  <a:gd name="T22" fmla="*/ 19 w 46"/>
                  <a:gd name="T23" fmla="*/ 26 h 46"/>
                  <a:gd name="T24" fmla="*/ 22 w 46"/>
                  <a:gd name="T25" fmla="*/ 30 h 46"/>
                  <a:gd name="T26" fmla="*/ 22 w 46"/>
                  <a:gd name="T27" fmla="*/ 24 h 46"/>
                  <a:gd name="T28" fmla="*/ 17 w 46"/>
                  <a:gd name="T29" fmla="*/ 22 h 46"/>
                  <a:gd name="T30" fmla="*/ 15 w 46"/>
                  <a:gd name="T31" fmla="*/ 11 h 46"/>
                  <a:gd name="T32" fmla="*/ 22 w 46"/>
                  <a:gd name="T33" fmla="*/ 9 h 46"/>
                  <a:gd name="T34" fmla="*/ 22 w 46"/>
                  <a:gd name="T35" fmla="*/ 7 h 46"/>
                  <a:gd name="T36" fmla="*/ 24 w 46"/>
                  <a:gd name="T37" fmla="*/ 7 h 46"/>
                  <a:gd name="T38" fmla="*/ 24 w 46"/>
                  <a:gd name="T39" fmla="*/ 9 h 46"/>
                  <a:gd name="T40" fmla="*/ 33 w 46"/>
                  <a:gd name="T41" fmla="*/ 15 h 46"/>
                  <a:gd name="T42" fmla="*/ 26 w 46"/>
                  <a:gd name="T43" fmla="*/ 16 h 46"/>
                  <a:gd name="T44" fmla="*/ 24 w 46"/>
                  <a:gd name="T45" fmla="*/ 14 h 46"/>
                  <a:gd name="T46" fmla="*/ 24 w 46"/>
                  <a:gd name="T47" fmla="*/ 18 h 46"/>
                  <a:gd name="T48" fmla="*/ 31 w 46"/>
                  <a:gd name="T49" fmla="*/ 21 h 46"/>
                  <a:gd name="T50" fmla="*/ 30 w 46"/>
                  <a:gd name="T51" fmla="*/ 3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46">
                    <a:moveTo>
                      <a:pt x="23" y="0"/>
                    </a:moveTo>
                    <a:cubicBezTo>
                      <a:pt x="10" y="0"/>
                      <a:pt x="0" y="10"/>
                      <a:pt x="0" y="23"/>
                    </a:cubicBezTo>
                    <a:cubicBezTo>
                      <a:pt x="0" y="35"/>
                      <a:pt x="10" y="46"/>
                      <a:pt x="23" y="46"/>
                    </a:cubicBezTo>
                    <a:cubicBezTo>
                      <a:pt x="35" y="46"/>
                      <a:pt x="46" y="35"/>
                      <a:pt x="46" y="23"/>
                    </a:cubicBezTo>
                    <a:cubicBezTo>
                      <a:pt x="46" y="10"/>
                      <a:pt x="35" y="0"/>
                      <a:pt x="23" y="0"/>
                    </a:cubicBezTo>
                    <a:close/>
                    <a:moveTo>
                      <a:pt x="30" y="33"/>
                    </a:moveTo>
                    <a:cubicBezTo>
                      <a:pt x="28" y="34"/>
                      <a:pt x="26" y="35"/>
                      <a:pt x="24" y="35"/>
                    </a:cubicBezTo>
                    <a:cubicBezTo>
                      <a:pt x="24" y="38"/>
                      <a:pt x="24" y="38"/>
                      <a:pt x="24" y="38"/>
                    </a:cubicBezTo>
                    <a:cubicBezTo>
                      <a:pt x="22" y="38"/>
                      <a:pt x="22" y="38"/>
                      <a:pt x="22" y="38"/>
                    </a:cubicBezTo>
                    <a:cubicBezTo>
                      <a:pt x="22" y="35"/>
                      <a:pt x="22" y="35"/>
                      <a:pt x="22" y="35"/>
                    </a:cubicBezTo>
                    <a:cubicBezTo>
                      <a:pt x="17" y="34"/>
                      <a:pt x="13" y="32"/>
                      <a:pt x="12" y="27"/>
                    </a:cubicBezTo>
                    <a:cubicBezTo>
                      <a:pt x="19" y="26"/>
                      <a:pt x="19" y="26"/>
                      <a:pt x="19" y="26"/>
                    </a:cubicBezTo>
                    <a:cubicBezTo>
                      <a:pt x="19" y="28"/>
                      <a:pt x="20" y="29"/>
                      <a:pt x="22" y="30"/>
                    </a:cubicBezTo>
                    <a:cubicBezTo>
                      <a:pt x="22" y="24"/>
                      <a:pt x="22" y="24"/>
                      <a:pt x="22" y="24"/>
                    </a:cubicBezTo>
                    <a:cubicBezTo>
                      <a:pt x="19" y="23"/>
                      <a:pt x="18" y="23"/>
                      <a:pt x="17" y="22"/>
                    </a:cubicBezTo>
                    <a:cubicBezTo>
                      <a:pt x="13" y="20"/>
                      <a:pt x="12" y="14"/>
                      <a:pt x="15" y="11"/>
                    </a:cubicBezTo>
                    <a:cubicBezTo>
                      <a:pt x="17" y="10"/>
                      <a:pt x="19" y="9"/>
                      <a:pt x="22" y="9"/>
                    </a:cubicBezTo>
                    <a:cubicBezTo>
                      <a:pt x="22" y="7"/>
                      <a:pt x="22" y="7"/>
                      <a:pt x="22" y="7"/>
                    </a:cubicBezTo>
                    <a:cubicBezTo>
                      <a:pt x="24" y="7"/>
                      <a:pt x="24" y="7"/>
                      <a:pt x="24" y="7"/>
                    </a:cubicBezTo>
                    <a:cubicBezTo>
                      <a:pt x="24" y="9"/>
                      <a:pt x="24" y="9"/>
                      <a:pt x="24" y="9"/>
                    </a:cubicBezTo>
                    <a:cubicBezTo>
                      <a:pt x="28" y="9"/>
                      <a:pt x="32" y="11"/>
                      <a:pt x="33" y="15"/>
                    </a:cubicBezTo>
                    <a:cubicBezTo>
                      <a:pt x="26" y="16"/>
                      <a:pt x="26" y="16"/>
                      <a:pt x="26" y="16"/>
                    </a:cubicBezTo>
                    <a:cubicBezTo>
                      <a:pt x="26" y="15"/>
                      <a:pt x="25" y="14"/>
                      <a:pt x="24" y="14"/>
                    </a:cubicBezTo>
                    <a:cubicBezTo>
                      <a:pt x="24" y="18"/>
                      <a:pt x="24" y="18"/>
                      <a:pt x="24" y="18"/>
                    </a:cubicBezTo>
                    <a:cubicBezTo>
                      <a:pt x="28" y="19"/>
                      <a:pt x="30" y="20"/>
                      <a:pt x="31" y="21"/>
                    </a:cubicBezTo>
                    <a:cubicBezTo>
                      <a:pt x="35" y="25"/>
                      <a:pt x="34" y="31"/>
                      <a:pt x="30"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dirty="0">
                  <a:cs typeface="+mn-ea"/>
                  <a:sym typeface="+mn-lt"/>
                </a:endParaRPr>
              </a:p>
            </p:txBody>
          </p:sp>
          <p:sp>
            <p:nvSpPr>
              <p:cNvPr id="44" name="Freeform 18"/>
              <p:cNvSpPr>
                <a:spLocks/>
              </p:cNvSpPr>
              <p:nvPr/>
            </p:nvSpPr>
            <p:spPr bwMode="auto">
              <a:xfrm>
                <a:off x="4654551" y="4686300"/>
                <a:ext cx="12700" cy="19050"/>
              </a:xfrm>
              <a:custGeom>
                <a:avLst/>
                <a:gdLst>
                  <a:gd name="T0" fmla="*/ 1 w 3"/>
                  <a:gd name="T1" fmla="*/ 4 h 5"/>
                  <a:gd name="T2" fmla="*/ 3 w 3"/>
                  <a:gd name="T3" fmla="*/ 5 h 5"/>
                  <a:gd name="T4" fmla="*/ 3 w 3"/>
                  <a:gd name="T5" fmla="*/ 0 h 5"/>
                  <a:gd name="T6" fmla="*/ 1 w 3"/>
                  <a:gd name="T7" fmla="*/ 4 h 5"/>
                </a:gdLst>
                <a:ahLst/>
                <a:cxnLst>
                  <a:cxn ang="0">
                    <a:pos x="T0" y="T1"/>
                  </a:cxn>
                  <a:cxn ang="0">
                    <a:pos x="T2" y="T3"/>
                  </a:cxn>
                  <a:cxn ang="0">
                    <a:pos x="T4" y="T5"/>
                  </a:cxn>
                  <a:cxn ang="0">
                    <a:pos x="T6" y="T7"/>
                  </a:cxn>
                </a:cxnLst>
                <a:rect l="0" t="0" r="r" b="b"/>
                <a:pathLst>
                  <a:path w="3" h="5">
                    <a:moveTo>
                      <a:pt x="1" y="4"/>
                    </a:moveTo>
                    <a:cubicBezTo>
                      <a:pt x="1" y="4"/>
                      <a:pt x="2" y="5"/>
                      <a:pt x="3" y="5"/>
                    </a:cubicBezTo>
                    <a:cubicBezTo>
                      <a:pt x="3" y="0"/>
                      <a:pt x="3" y="0"/>
                      <a:pt x="3" y="0"/>
                    </a:cubicBezTo>
                    <a:cubicBezTo>
                      <a:pt x="1" y="1"/>
                      <a:pt x="0" y="2"/>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a:cs typeface="+mn-ea"/>
                  <a:sym typeface="+mn-lt"/>
                </a:endParaRPr>
              </a:p>
            </p:txBody>
          </p:sp>
        </p:grpSp>
        <p:sp>
          <p:nvSpPr>
            <p:cNvPr id="45" name="矩形 60"/>
            <p:cNvSpPr>
              <a:spLocks noChangeArrowheads="1"/>
            </p:cNvSpPr>
            <p:nvPr/>
          </p:nvSpPr>
          <p:spPr bwMode="auto">
            <a:xfrm>
              <a:off x="923675" y="5147677"/>
              <a:ext cx="3571833" cy="75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itchFamily="34" charset="-122"/>
                </a:rPr>
                <a:t>单击此处添加文本单击此处添加文本</a:t>
              </a:r>
              <a:endParaRPr lang="en-US" altLang="zh-CN" sz="1200" dirty="0">
                <a:solidFill>
                  <a:schemeClr val="bg1">
                    <a:lumMod val="50000"/>
                  </a:schemeClr>
                </a:solidFill>
                <a:latin typeface="微软雅黑" pitchFamily="34" charset="-122"/>
              </a:endParaRPr>
            </a:p>
            <a:p>
              <a:pPr>
                <a:lnSpc>
                  <a:spcPct val="130000"/>
                </a:lnSpc>
              </a:pPr>
              <a:r>
                <a:rPr lang="zh-CN" altLang="en-US" sz="1200" dirty="0">
                  <a:solidFill>
                    <a:schemeClr val="bg1">
                      <a:lumMod val="50000"/>
                    </a:schemeClr>
                  </a:solidFill>
                  <a:latin typeface="微软雅黑" pitchFamily="34" charset="-122"/>
                </a:rPr>
                <a:t>单击此处添加文本单击此处添加文本</a:t>
              </a:r>
              <a:endParaRPr lang="en-US" altLang="zh-CN" sz="1200" dirty="0">
                <a:solidFill>
                  <a:schemeClr val="bg1">
                    <a:lumMod val="50000"/>
                  </a:schemeClr>
                </a:solidFill>
                <a:latin typeface="微软雅黑" pitchFamily="34" charset="-122"/>
              </a:endParaRPr>
            </a:p>
          </p:txBody>
        </p:sp>
      </p:grpSp>
    </p:spTree>
    <p:extLst>
      <p:ext uri="{BB962C8B-B14F-4D97-AF65-F5344CB8AC3E}">
        <p14:creationId xmlns:p14="http://schemas.microsoft.com/office/powerpoint/2010/main" val="108406950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1">
                                            <p:bg/>
                                          </p:spTgt>
                                        </p:tgtEl>
                                        <p:attrNameLst>
                                          <p:attrName>style.visibility</p:attrName>
                                        </p:attrNameLst>
                                      </p:cBhvr>
                                      <p:to>
                                        <p:strVal val="visible"/>
                                      </p:to>
                                    </p:set>
                                    <p:animEffect transition="in" filter="fade">
                                      <p:cBhvr>
                                        <p:cTn id="13" dur="500"/>
                                        <p:tgtEl>
                                          <p:spTgt spid="31">
                                            <p:bg/>
                                          </p:spTgt>
                                        </p:tgtEl>
                                      </p:cBhvr>
                                    </p:animEffect>
                                    <p:anim calcmode="lin" valueType="num">
                                      <p:cBhvr>
                                        <p:cTn id="14" dur="500" fill="hold"/>
                                        <p:tgtEl>
                                          <p:spTgt spid="31">
                                            <p:bg/>
                                          </p:spTgt>
                                        </p:tgtEl>
                                        <p:attrNameLst>
                                          <p:attrName>ppt_x</p:attrName>
                                        </p:attrNameLst>
                                      </p:cBhvr>
                                      <p:tavLst>
                                        <p:tav tm="0">
                                          <p:val>
                                            <p:strVal val="#ppt_x"/>
                                          </p:val>
                                        </p:tav>
                                        <p:tav tm="100000">
                                          <p:val>
                                            <p:strVal val="#ppt_x"/>
                                          </p:val>
                                        </p:tav>
                                      </p:tavLst>
                                    </p:anim>
                                    <p:anim calcmode="lin" valueType="num">
                                      <p:cBhvr>
                                        <p:cTn id="15" dur="500" fill="hold"/>
                                        <p:tgtEl>
                                          <p:spTgt spid="31">
                                            <p:bg/>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nodePh="1">
                                  <p:stCondLst>
                                    <p:cond delay="0"/>
                                  </p:stCondLst>
                                  <p:endCondLst>
                                    <p:cond evt="begin" delay="0">
                                      <p:tn val="16"/>
                                    </p:cond>
                                  </p:endCondLst>
                                  <p:childTnLst>
                                    <p:set>
                                      <p:cBhvr>
                                        <p:cTn id="17" dur="1" fill="hold">
                                          <p:stCondLst>
                                            <p:cond delay="0"/>
                                          </p:stCondLst>
                                        </p:cTn>
                                        <p:tgtEl>
                                          <p:spTgt spid="31">
                                            <p:txEl>
                                              <p:pRg st="0" end="0"/>
                                            </p:txEl>
                                          </p:spTgt>
                                        </p:tgtEl>
                                        <p:attrNameLst>
                                          <p:attrName>style.visibility</p:attrName>
                                        </p:attrNameLst>
                                      </p:cBhvr>
                                      <p:to>
                                        <p:strVal val="visible"/>
                                      </p:to>
                                    </p:set>
                                    <p:animEffect transition="in" filter="fade">
                                      <p:cBhvr>
                                        <p:cTn id="18" dur="500"/>
                                        <p:tgtEl>
                                          <p:spTgt spid="31">
                                            <p:txEl>
                                              <p:pRg st="0" end="0"/>
                                            </p:txEl>
                                          </p:spTgt>
                                        </p:tgtEl>
                                      </p:cBhvr>
                                    </p:animEffect>
                                    <p:anim calcmode="lin" valueType="num">
                                      <p:cBhvr>
                                        <p:cTn id="19"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42" presetClass="entr" presetSubtype="0"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anim calcmode="lin" valueType="num">
                                      <p:cBhvr>
                                        <p:cTn id="25" dur="500" fill="hold"/>
                                        <p:tgtEl>
                                          <p:spTgt spid="46"/>
                                        </p:tgtEl>
                                        <p:attrNameLst>
                                          <p:attrName>ppt_x</p:attrName>
                                        </p:attrNameLst>
                                      </p:cBhvr>
                                      <p:tavLst>
                                        <p:tav tm="0">
                                          <p:val>
                                            <p:strVal val="#ppt_x"/>
                                          </p:val>
                                        </p:tav>
                                        <p:tav tm="100000">
                                          <p:val>
                                            <p:strVal val="#ppt_x"/>
                                          </p:val>
                                        </p:tav>
                                      </p:tavLst>
                                    </p:anim>
                                    <p:anim calcmode="lin" valueType="num">
                                      <p:cBhvr>
                                        <p:cTn id="26" dur="500" fill="hold"/>
                                        <p:tgtEl>
                                          <p:spTgt spid="46"/>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anim calcmode="lin" valueType="num">
                                      <p:cBhvr>
                                        <p:cTn id="31" dur="500" fill="hold"/>
                                        <p:tgtEl>
                                          <p:spTgt spid="3"/>
                                        </p:tgtEl>
                                        <p:attrNameLst>
                                          <p:attrName>ppt_x</p:attrName>
                                        </p:attrNameLst>
                                      </p:cBhvr>
                                      <p:tavLst>
                                        <p:tav tm="0">
                                          <p:val>
                                            <p:strVal val="#ppt_x"/>
                                          </p:val>
                                        </p:tav>
                                        <p:tav tm="100000">
                                          <p:val>
                                            <p:strVal val="#ppt_x"/>
                                          </p:val>
                                        </p:tav>
                                      </p:tavLst>
                                    </p:anim>
                                    <p:anim calcmode="lin" valueType="num">
                                      <p:cBhvr>
                                        <p:cTn id="32"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allAtOnce"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771696" y="1699063"/>
            <a:ext cx="10714060" cy="4813249"/>
            <a:chOff x="500063" y="1419663"/>
            <a:chExt cx="8175625" cy="3479915"/>
          </a:xfrm>
        </p:grpSpPr>
        <p:sp>
          <p:nvSpPr>
            <p:cNvPr id="49" name="Line 19"/>
            <p:cNvSpPr>
              <a:spLocks noChangeShapeType="1"/>
            </p:cNvSpPr>
            <p:nvPr/>
          </p:nvSpPr>
          <p:spPr bwMode="auto">
            <a:xfrm>
              <a:off x="4364038" y="2885379"/>
              <a:ext cx="0" cy="1998075"/>
            </a:xfrm>
            <a:prstGeom prst="line">
              <a:avLst/>
            </a:prstGeom>
            <a:noFill/>
            <a:ln w="6350" cmpd="sng">
              <a:solidFill>
                <a:schemeClr val="bg1">
                  <a:lumMod val="50000"/>
                </a:schemeClr>
              </a:solidFill>
              <a:round/>
            </a:ln>
            <a:extLst>
              <a:ext uri="{909E8E84-426E-40DD-AFC4-6F175D3DCCD1}">
                <a14:hiddenFill xmlns:a14="http://schemas.microsoft.com/office/drawing/2010/main">
                  <a:noFill/>
                </a14:hiddenFill>
              </a:ext>
            </a:extLst>
          </p:spPr>
          <p:txBody>
            <a:bodyPr/>
            <a:lstStyle/>
            <a:p>
              <a:endParaRPr lang="zh-CN" altLang="en-US" sz="2800"/>
            </a:p>
          </p:txBody>
        </p:sp>
        <p:sp>
          <p:nvSpPr>
            <p:cNvPr id="50" name="Line 20"/>
            <p:cNvSpPr>
              <a:spLocks noChangeShapeType="1"/>
            </p:cNvSpPr>
            <p:nvPr/>
          </p:nvSpPr>
          <p:spPr bwMode="auto">
            <a:xfrm>
              <a:off x="4900613" y="2885379"/>
              <a:ext cx="0" cy="2014199"/>
            </a:xfrm>
            <a:prstGeom prst="line">
              <a:avLst/>
            </a:prstGeom>
            <a:noFill/>
            <a:ln w="6350" cmpd="sng">
              <a:solidFill>
                <a:schemeClr val="bg1">
                  <a:lumMod val="50000"/>
                </a:schemeClr>
              </a:solidFill>
              <a:round/>
            </a:ln>
            <a:extLst>
              <a:ext uri="{909E8E84-426E-40DD-AFC4-6F175D3DCCD1}">
                <a14:hiddenFill xmlns:a14="http://schemas.microsoft.com/office/drawing/2010/main">
                  <a:noFill/>
                </a14:hiddenFill>
              </a:ext>
            </a:extLst>
          </p:spPr>
          <p:txBody>
            <a:bodyPr/>
            <a:lstStyle/>
            <a:p>
              <a:endParaRPr lang="zh-CN" altLang="en-US" sz="2800"/>
            </a:p>
          </p:txBody>
        </p:sp>
        <p:sp>
          <p:nvSpPr>
            <p:cNvPr id="51" name="Freeform 21"/>
            <p:cNvSpPr/>
            <p:nvPr/>
          </p:nvSpPr>
          <p:spPr bwMode="auto">
            <a:xfrm>
              <a:off x="3730488" y="2355660"/>
              <a:ext cx="633551" cy="1088692"/>
            </a:xfrm>
            <a:custGeom>
              <a:avLst/>
              <a:gdLst>
                <a:gd name="T0" fmla="*/ 0 w 381"/>
                <a:gd name="T1" fmla="*/ 0 h 579"/>
                <a:gd name="T2" fmla="*/ 0 w 381"/>
                <a:gd name="T3" fmla="*/ 579 h 579"/>
                <a:gd name="T4" fmla="*/ 381 w 381"/>
                <a:gd name="T5" fmla="*/ 579 h 579"/>
              </a:gdLst>
              <a:ahLst/>
              <a:cxnLst>
                <a:cxn ang="0">
                  <a:pos x="T0" y="T1"/>
                </a:cxn>
                <a:cxn ang="0">
                  <a:pos x="T2" y="T3"/>
                </a:cxn>
                <a:cxn ang="0">
                  <a:pos x="T4" y="T5"/>
                </a:cxn>
              </a:cxnLst>
              <a:rect l="0" t="0" r="r" b="b"/>
              <a:pathLst>
                <a:path w="381" h="579">
                  <a:moveTo>
                    <a:pt x="0" y="0"/>
                  </a:moveTo>
                  <a:lnTo>
                    <a:pt x="0" y="579"/>
                  </a:lnTo>
                  <a:lnTo>
                    <a:pt x="381" y="579"/>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sz="2800"/>
            </a:p>
          </p:txBody>
        </p:sp>
        <p:sp>
          <p:nvSpPr>
            <p:cNvPr id="52" name="Freeform 22"/>
            <p:cNvSpPr/>
            <p:nvPr/>
          </p:nvSpPr>
          <p:spPr bwMode="auto">
            <a:xfrm>
              <a:off x="4900613" y="2742460"/>
              <a:ext cx="787400" cy="765411"/>
            </a:xfrm>
            <a:custGeom>
              <a:avLst/>
              <a:gdLst>
                <a:gd name="T0" fmla="*/ 0 w 496"/>
                <a:gd name="T1" fmla="*/ 482 h 482"/>
                <a:gd name="T2" fmla="*/ 496 w 496"/>
                <a:gd name="T3" fmla="*/ 482 h 482"/>
                <a:gd name="T4" fmla="*/ 496 w 496"/>
                <a:gd name="T5" fmla="*/ 0 h 482"/>
              </a:gdLst>
              <a:ahLst/>
              <a:cxnLst>
                <a:cxn ang="0">
                  <a:pos x="T0" y="T1"/>
                </a:cxn>
                <a:cxn ang="0">
                  <a:pos x="T2" y="T3"/>
                </a:cxn>
                <a:cxn ang="0">
                  <a:pos x="T4" y="T5"/>
                </a:cxn>
              </a:cxnLst>
              <a:rect l="0" t="0" r="r" b="b"/>
              <a:pathLst>
                <a:path w="496" h="482">
                  <a:moveTo>
                    <a:pt x="0" y="482"/>
                  </a:moveTo>
                  <a:lnTo>
                    <a:pt x="496" y="482"/>
                  </a:lnTo>
                  <a:lnTo>
                    <a:pt x="496" y="0"/>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sz="2800"/>
            </a:p>
          </p:txBody>
        </p:sp>
        <p:sp>
          <p:nvSpPr>
            <p:cNvPr id="53" name="Freeform 23"/>
            <p:cNvSpPr/>
            <p:nvPr/>
          </p:nvSpPr>
          <p:spPr bwMode="auto">
            <a:xfrm>
              <a:off x="4900613" y="3830232"/>
              <a:ext cx="666750" cy="994082"/>
            </a:xfrm>
            <a:custGeom>
              <a:avLst/>
              <a:gdLst>
                <a:gd name="T0" fmla="*/ 420 w 420"/>
                <a:gd name="T1" fmla="*/ 0 h 626"/>
                <a:gd name="T2" fmla="*/ 330 w 420"/>
                <a:gd name="T3" fmla="*/ 0 h 626"/>
                <a:gd name="T4" fmla="*/ 330 w 420"/>
                <a:gd name="T5" fmla="*/ 626 h 626"/>
                <a:gd name="T6" fmla="*/ 0 w 420"/>
                <a:gd name="T7" fmla="*/ 626 h 626"/>
              </a:gdLst>
              <a:ahLst/>
              <a:cxnLst>
                <a:cxn ang="0">
                  <a:pos x="T0" y="T1"/>
                </a:cxn>
                <a:cxn ang="0">
                  <a:pos x="T2" y="T3"/>
                </a:cxn>
                <a:cxn ang="0">
                  <a:pos x="T4" y="T5"/>
                </a:cxn>
                <a:cxn ang="0">
                  <a:pos x="T6" y="T7"/>
                </a:cxn>
              </a:cxnLst>
              <a:rect l="0" t="0" r="r" b="b"/>
              <a:pathLst>
                <a:path w="420" h="626">
                  <a:moveTo>
                    <a:pt x="420" y="0"/>
                  </a:moveTo>
                  <a:lnTo>
                    <a:pt x="330" y="0"/>
                  </a:lnTo>
                  <a:lnTo>
                    <a:pt x="330" y="626"/>
                  </a:lnTo>
                  <a:lnTo>
                    <a:pt x="0" y="626"/>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sz="2800"/>
            </a:p>
          </p:txBody>
        </p:sp>
        <p:sp>
          <p:nvSpPr>
            <p:cNvPr id="54" name="Freeform 24"/>
            <p:cNvSpPr/>
            <p:nvPr/>
          </p:nvSpPr>
          <p:spPr bwMode="auto">
            <a:xfrm>
              <a:off x="3756025" y="3747657"/>
              <a:ext cx="1144588" cy="627257"/>
            </a:xfrm>
            <a:custGeom>
              <a:avLst/>
              <a:gdLst>
                <a:gd name="T0" fmla="*/ 721 w 721"/>
                <a:gd name="T1" fmla="*/ 395 h 395"/>
                <a:gd name="T2" fmla="*/ 191 w 721"/>
                <a:gd name="T3" fmla="*/ 395 h 395"/>
                <a:gd name="T4" fmla="*/ 191 w 721"/>
                <a:gd name="T5" fmla="*/ 0 h 395"/>
                <a:gd name="T6" fmla="*/ 0 w 721"/>
                <a:gd name="T7" fmla="*/ 0 h 395"/>
              </a:gdLst>
              <a:ahLst/>
              <a:cxnLst>
                <a:cxn ang="0">
                  <a:pos x="T0" y="T1"/>
                </a:cxn>
                <a:cxn ang="0">
                  <a:pos x="T2" y="T3"/>
                </a:cxn>
                <a:cxn ang="0">
                  <a:pos x="T4" y="T5"/>
                </a:cxn>
                <a:cxn ang="0">
                  <a:pos x="T6" y="T7"/>
                </a:cxn>
              </a:cxnLst>
              <a:rect l="0" t="0" r="r" b="b"/>
              <a:pathLst>
                <a:path w="721" h="395">
                  <a:moveTo>
                    <a:pt x="721" y="395"/>
                  </a:moveTo>
                  <a:lnTo>
                    <a:pt x="191" y="395"/>
                  </a:lnTo>
                  <a:lnTo>
                    <a:pt x="191" y="0"/>
                  </a:lnTo>
                  <a:lnTo>
                    <a:pt x="0" y="0"/>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sz="2800"/>
            </a:p>
          </p:txBody>
        </p:sp>
        <p:sp>
          <p:nvSpPr>
            <p:cNvPr id="55" name="Rectangle 4"/>
            <p:cNvSpPr>
              <a:spLocks noChangeArrowheads="1"/>
            </p:cNvSpPr>
            <p:nvPr/>
          </p:nvSpPr>
          <p:spPr bwMode="auto">
            <a:xfrm>
              <a:off x="6732588" y="1635630"/>
              <a:ext cx="1943100" cy="57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en-US" altLang="zh-CN" sz="1050">
                  <a:solidFill>
                    <a:schemeClr val="bg1">
                      <a:lumMod val="50000"/>
                    </a:schemeClr>
                  </a:solidFill>
                </a:rPr>
                <a:t>We have many PowerPoint </a:t>
              </a:r>
              <a:r>
                <a:rPr lang="zh-CN" altLang="en-US" sz="1050">
                  <a:solidFill>
                    <a:schemeClr val="bg1">
                      <a:lumMod val="50000"/>
                    </a:schemeClr>
                  </a:solidFill>
                </a:rPr>
                <a:t>templates</a:t>
              </a:r>
              <a:r>
                <a:rPr lang="en-US" altLang="zh-CN" sz="1050">
                  <a:solidFill>
                    <a:schemeClr val="bg1">
                      <a:lumMod val="50000"/>
                    </a:schemeClr>
                  </a:solidFill>
                </a:rPr>
                <a:t> that has been specifically designed to help anyone that is stepping into the world of PowerPoint for the very first time. </a:t>
              </a:r>
              <a:endParaRPr lang="zh-CN" altLang="en-US" sz="1050">
                <a:solidFill>
                  <a:schemeClr val="bg1">
                    <a:lumMod val="50000"/>
                  </a:schemeClr>
                </a:solidFill>
              </a:endParaRPr>
            </a:p>
          </p:txBody>
        </p:sp>
        <p:sp>
          <p:nvSpPr>
            <p:cNvPr id="56" name="Rectangle 5"/>
            <p:cNvSpPr>
              <a:spLocks noChangeArrowheads="1"/>
            </p:cNvSpPr>
            <p:nvPr/>
          </p:nvSpPr>
          <p:spPr bwMode="auto">
            <a:xfrm>
              <a:off x="6732588" y="3555511"/>
              <a:ext cx="1943100" cy="57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en-US" altLang="zh-CN" sz="1050">
                  <a:solidFill>
                    <a:schemeClr val="bg1">
                      <a:lumMod val="50000"/>
                    </a:schemeClr>
                  </a:solidFill>
                </a:rPr>
                <a:t>We have many PowerPoint </a:t>
              </a:r>
              <a:r>
                <a:rPr lang="zh-CN" altLang="en-US" sz="1050">
                  <a:solidFill>
                    <a:schemeClr val="bg1">
                      <a:lumMod val="50000"/>
                    </a:schemeClr>
                  </a:solidFill>
                </a:rPr>
                <a:t>templates</a:t>
              </a:r>
              <a:r>
                <a:rPr lang="en-US" altLang="zh-CN" sz="1050">
                  <a:solidFill>
                    <a:schemeClr val="bg1">
                      <a:lumMod val="50000"/>
                    </a:schemeClr>
                  </a:solidFill>
                </a:rPr>
                <a:t> that has been specifically designed to help anyone that is stepping into the world of PowerPoint for the very first time. </a:t>
              </a:r>
              <a:endParaRPr lang="zh-CN" altLang="en-US" sz="1050">
                <a:solidFill>
                  <a:schemeClr val="bg1">
                    <a:lumMod val="50000"/>
                  </a:schemeClr>
                </a:solidFill>
              </a:endParaRPr>
            </a:p>
          </p:txBody>
        </p:sp>
        <p:sp>
          <p:nvSpPr>
            <p:cNvPr id="57" name="Rectangle 6"/>
            <p:cNvSpPr>
              <a:spLocks noChangeArrowheads="1"/>
            </p:cNvSpPr>
            <p:nvPr/>
          </p:nvSpPr>
          <p:spPr bwMode="auto">
            <a:xfrm>
              <a:off x="500063" y="1635630"/>
              <a:ext cx="1943100" cy="57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en-US" altLang="zh-CN" sz="1050" dirty="0">
                  <a:solidFill>
                    <a:schemeClr val="bg1">
                      <a:lumMod val="50000"/>
                    </a:schemeClr>
                  </a:solidFill>
                </a:rPr>
                <a:t>We have many PowerPoint </a:t>
              </a:r>
              <a:r>
                <a:rPr lang="zh-CN" altLang="en-US" sz="1050" dirty="0">
                  <a:solidFill>
                    <a:schemeClr val="bg1">
                      <a:lumMod val="50000"/>
                    </a:schemeClr>
                  </a:solidFill>
                </a:rPr>
                <a:t>templates</a:t>
              </a:r>
              <a:r>
                <a:rPr lang="en-US" altLang="zh-CN" sz="1050" dirty="0">
                  <a:solidFill>
                    <a:schemeClr val="bg1">
                      <a:lumMod val="50000"/>
                    </a:schemeClr>
                  </a:solidFill>
                </a:rPr>
                <a:t> that has been specifically designed to help anyone that is stepping into the world of PowerPoint for the very first time. </a:t>
              </a:r>
              <a:endParaRPr lang="zh-CN" altLang="en-US" sz="1050" dirty="0">
                <a:solidFill>
                  <a:schemeClr val="bg1">
                    <a:lumMod val="50000"/>
                  </a:schemeClr>
                </a:solidFill>
              </a:endParaRPr>
            </a:p>
          </p:txBody>
        </p:sp>
        <p:sp>
          <p:nvSpPr>
            <p:cNvPr id="58" name="Rectangle 7"/>
            <p:cNvSpPr>
              <a:spLocks noChangeArrowheads="1"/>
            </p:cNvSpPr>
            <p:nvPr/>
          </p:nvSpPr>
          <p:spPr bwMode="auto">
            <a:xfrm>
              <a:off x="500063" y="3555511"/>
              <a:ext cx="1943100" cy="57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en-US" altLang="zh-CN" sz="1050">
                  <a:solidFill>
                    <a:schemeClr val="bg1">
                      <a:lumMod val="50000"/>
                    </a:schemeClr>
                  </a:solidFill>
                </a:rPr>
                <a:t>We have many PowerPoint </a:t>
              </a:r>
              <a:r>
                <a:rPr lang="zh-CN" altLang="en-US" sz="1050">
                  <a:solidFill>
                    <a:schemeClr val="bg1">
                      <a:lumMod val="50000"/>
                    </a:schemeClr>
                  </a:solidFill>
                </a:rPr>
                <a:t>templates</a:t>
              </a:r>
              <a:r>
                <a:rPr lang="en-US" altLang="zh-CN" sz="1050">
                  <a:solidFill>
                    <a:schemeClr val="bg1">
                      <a:lumMod val="50000"/>
                    </a:schemeClr>
                  </a:solidFill>
                </a:rPr>
                <a:t> that has been specifically designed to help anyone that is stepping into the world of PowerPoint for the very first time. </a:t>
              </a:r>
              <a:endParaRPr lang="zh-CN" altLang="en-US" sz="1050">
                <a:solidFill>
                  <a:schemeClr val="bg1">
                    <a:lumMod val="50000"/>
                  </a:schemeClr>
                </a:solidFill>
              </a:endParaRPr>
            </a:p>
          </p:txBody>
        </p:sp>
        <p:sp>
          <p:nvSpPr>
            <p:cNvPr id="59" name="Freeform 8"/>
            <p:cNvSpPr/>
            <p:nvPr/>
          </p:nvSpPr>
          <p:spPr bwMode="auto">
            <a:xfrm>
              <a:off x="3779838" y="1419663"/>
              <a:ext cx="1747837" cy="1121121"/>
            </a:xfrm>
            <a:custGeom>
              <a:avLst/>
              <a:gdLst>
                <a:gd name="T0" fmla="*/ 74 w 466"/>
                <a:gd name="T1" fmla="*/ 299 h 299"/>
                <a:gd name="T2" fmla="*/ 394 w 466"/>
                <a:gd name="T3" fmla="*/ 299 h 299"/>
                <a:gd name="T4" fmla="*/ 466 w 466"/>
                <a:gd name="T5" fmla="*/ 215 h 299"/>
                <a:gd name="T6" fmla="*/ 388 w 466"/>
                <a:gd name="T7" fmla="*/ 152 h 299"/>
                <a:gd name="T8" fmla="*/ 308 w 466"/>
                <a:gd name="T9" fmla="*/ 24 h 299"/>
                <a:gd name="T10" fmla="*/ 166 w 466"/>
                <a:gd name="T11" fmla="*/ 98 h 299"/>
                <a:gd name="T12" fmla="*/ 108 w 466"/>
                <a:gd name="T13" fmla="*/ 86 h 299"/>
                <a:gd name="T14" fmla="*/ 83 w 466"/>
                <a:gd name="T15" fmla="*/ 135 h 299"/>
                <a:gd name="T16" fmla="*/ 12 w 466"/>
                <a:gd name="T17" fmla="*/ 202 h 299"/>
                <a:gd name="T18" fmla="*/ 74 w 466"/>
                <a:gd name="T19"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6" h="299">
                  <a:moveTo>
                    <a:pt x="74" y="299"/>
                  </a:moveTo>
                  <a:cubicBezTo>
                    <a:pt x="124" y="299"/>
                    <a:pt x="353" y="299"/>
                    <a:pt x="394" y="299"/>
                  </a:cubicBezTo>
                  <a:cubicBezTo>
                    <a:pt x="436" y="299"/>
                    <a:pt x="466" y="276"/>
                    <a:pt x="466" y="215"/>
                  </a:cubicBezTo>
                  <a:cubicBezTo>
                    <a:pt x="466" y="153"/>
                    <a:pt x="408" y="136"/>
                    <a:pt x="388" y="152"/>
                  </a:cubicBezTo>
                  <a:cubicBezTo>
                    <a:pt x="388" y="152"/>
                    <a:pt x="400" y="48"/>
                    <a:pt x="308" y="24"/>
                  </a:cubicBezTo>
                  <a:cubicBezTo>
                    <a:pt x="215" y="0"/>
                    <a:pt x="172" y="78"/>
                    <a:pt x="166" y="98"/>
                  </a:cubicBezTo>
                  <a:cubicBezTo>
                    <a:pt x="166" y="98"/>
                    <a:pt x="145" y="69"/>
                    <a:pt x="108" y="86"/>
                  </a:cubicBezTo>
                  <a:cubicBezTo>
                    <a:pt x="74" y="101"/>
                    <a:pt x="83" y="135"/>
                    <a:pt x="83" y="135"/>
                  </a:cubicBezTo>
                  <a:cubicBezTo>
                    <a:pt x="83" y="135"/>
                    <a:pt x="24" y="146"/>
                    <a:pt x="12" y="202"/>
                  </a:cubicBezTo>
                  <a:cubicBezTo>
                    <a:pt x="0" y="260"/>
                    <a:pt x="37" y="299"/>
                    <a:pt x="74" y="299"/>
                  </a:cubicBezTo>
                  <a:close/>
                </a:path>
              </a:pathLst>
            </a:custGeom>
            <a:solidFill>
              <a:srgbClr val="5AA77C"/>
            </a:solidFill>
            <a:ln>
              <a:noFill/>
            </a:ln>
          </p:spPr>
          <p:txBody>
            <a:bodyPr/>
            <a:lstStyle/>
            <a:p>
              <a:endParaRPr lang="zh-CN" altLang="en-US" sz="2800"/>
            </a:p>
          </p:txBody>
        </p:sp>
        <p:sp>
          <p:nvSpPr>
            <p:cNvPr id="60" name="Freeform 9"/>
            <p:cNvSpPr/>
            <p:nvPr/>
          </p:nvSpPr>
          <p:spPr bwMode="auto">
            <a:xfrm>
              <a:off x="2851979" y="1619440"/>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9 h 227"/>
                <a:gd name="T10" fmla="*/ 125 w 353"/>
                <a:gd name="T11" fmla="*/ 75 h 227"/>
                <a:gd name="T12" fmla="*/ 82 w 353"/>
                <a:gd name="T13" fmla="*/ 65 h 227"/>
                <a:gd name="T14" fmla="*/ 62 w 353"/>
                <a:gd name="T15" fmla="*/ 103 h 227"/>
                <a:gd name="T16" fmla="*/ 9 w 353"/>
                <a:gd name="T17" fmla="*/ 154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9"/>
                  </a:cubicBezTo>
                  <a:cubicBezTo>
                    <a:pt x="163" y="0"/>
                    <a:pt x="130" y="60"/>
                    <a:pt x="125" y="75"/>
                  </a:cubicBezTo>
                  <a:cubicBezTo>
                    <a:pt x="125" y="75"/>
                    <a:pt x="110" y="53"/>
                    <a:pt x="82" y="65"/>
                  </a:cubicBezTo>
                  <a:cubicBezTo>
                    <a:pt x="56" y="77"/>
                    <a:pt x="62" y="103"/>
                    <a:pt x="62" y="103"/>
                  </a:cubicBezTo>
                  <a:cubicBezTo>
                    <a:pt x="62" y="103"/>
                    <a:pt x="18" y="111"/>
                    <a:pt x="9" y="154"/>
                  </a:cubicBezTo>
                  <a:cubicBezTo>
                    <a:pt x="0" y="198"/>
                    <a:pt x="28" y="227"/>
                    <a:pt x="56" y="227"/>
                  </a:cubicBezTo>
                  <a:close/>
                </a:path>
              </a:pathLst>
            </a:custGeom>
            <a:solidFill>
              <a:srgbClr val="F19276"/>
            </a:solidFill>
            <a:ln>
              <a:noFill/>
            </a:ln>
          </p:spPr>
          <p:txBody>
            <a:bodyPr/>
            <a:lstStyle/>
            <a:p>
              <a:endParaRPr lang="zh-CN" altLang="en-US" sz="2800"/>
            </a:p>
          </p:txBody>
        </p:sp>
        <p:sp>
          <p:nvSpPr>
            <p:cNvPr id="61" name="Freeform 12"/>
            <p:cNvSpPr/>
            <p:nvPr/>
          </p:nvSpPr>
          <p:spPr bwMode="auto">
            <a:xfrm>
              <a:off x="5418139" y="1453012"/>
              <a:ext cx="517525" cy="333478"/>
            </a:xfrm>
            <a:custGeom>
              <a:avLst/>
              <a:gdLst>
                <a:gd name="T0" fmla="*/ 22 w 138"/>
                <a:gd name="T1" fmla="*/ 89 h 89"/>
                <a:gd name="T2" fmla="*/ 117 w 138"/>
                <a:gd name="T3" fmla="*/ 89 h 89"/>
                <a:gd name="T4" fmla="*/ 138 w 138"/>
                <a:gd name="T5" fmla="*/ 64 h 89"/>
                <a:gd name="T6" fmla="*/ 115 w 138"/>
                <a:gd name="T7" fmla="*/ 45 h 89"/>
                <a:gd name="T8" fmla="*/ 91 w 138"/>
                <a:gd name="T9" fmla="*/ 7 h 89"/>
                <a:gd name="T10" fmla="*/ 49 w 138"/>
                <a:gd name="T11" fmla="*/ 29 h 89"/>
                <a:gd name="T12" fmla="*/ 32 w 138"/>
                <a:gd name="T13" fmla="*/ 25 h 89"/>
                <a:gd name="T14" fmla="*/ 24 w 138"/>
                <a:gd name="T15" fmla="*/ 40 h 89"/>
                <a:gd name="T16" fmla="*/ 3 w 138"/>
                <a:gd name="T17" fmla="*/ 60 h 89"/>
                <a:gd name="T18" fmla="*/ 22 w 138"/>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89">
                  <a:moveTo>
                    <a:pt x="22" y="89"/>
                  </a:moveTo>
                  <a:cubicBezTo>
                    <a:pt x="37" y="89"/>
                    <a:pt x="105" y="89"/>
                    <a:pt x="117" y="89"/>
                  </a:cubicBezTo>
                  <a:cubicBezTo>
                    <a:pt x="129" y="89"/>
                    <a:pt x="138" y="82"/>
                    <a:pt x="138" y="64"/>
                  </a:cubicBezTo>
                  <a:cubicBezTo>
                    <a:pt x="138" y="45"/>
                    <a:pt x="121" y="40"/>
                    <a:pt x="115" y="45"/>
                  </a:cubicBezTo>
                  <a:cubicBezTo>
                    <a:pt x="115" y="45"/>
                    <a:pt x="119" y="14"/>
                    <a:pt x="91" y="7"/>
                  </a:cubicBezTo>
                  <a:cubicBezTo>
                    <a:pt x="64" y="0"/>
                    <a:pt x="51" y="23"/>
                    <a:pt x="49" y="29"/>
                  </a:cubicBezTo>
                  <a:cubicBezTo>
                    <a:pt x="49" y="29"/>
                    <a:pt x="43" y="20"/>
                    <a:pt x="32" y="25"/>
                  </a:cubicBezTo>
                  <a:cubicBezTo>
                    <a:pt x="22" y="30"/>
                    <a:pt x="24" y="40"/>
                    <a:pt x="24" y="40"/>
                  </a:cubicBezTo>
                  <a:cubicBezTo>
                    <a:pt x="24" y="40"/>
                    <a:pt x="7" y="43"/>
                    <a:pt x="3" y="60"/>
                  </a:cubicBezTo>
                  <a:cubicBezTo>
                    <a:pt x="0" y="77"/>
                    <a:pt x="11" y="89"/>
                    <a:pt x="22" y="89"/>
                  </a:cubicBezTo>
                  <a:close/>
                </a:path>
              </a:pathLst>
            </a:custGeom>
            <a:solidFill>
              <a:srgbClr val="F19276"/>
            </a:solidFill>
            <a:ln>
              <a:noFill/>
            </a:ln>
          </p:spPr>
          <p:txBody>
            <a:bodyPr/>
            <a:lstStyle/>
            <a:p>
              <a:endParaRPr lang="zh-CN" altLang="en-US" sz="2800"/>
            </a:p>
          </p:txBody>
        </p:sp>
        <p:sp>
          <p:nvSpPr>
            <p:cNvPr id="62" name="Freeform 13"/>
            <p:cNvSpPr/>
            <p:nvPr/>
          </p:nvSpPr>
          <p:spPr bwMode="auto">
            <a:xfrm>
              <a:off x="2582864" y="1607046"/>
              <a:ext cx="306387" cy="195323"/>
            </a:xfrm>
            <a:custGeom>
              <a:avLst/>
              <a:gdLst>
                <a:gd name="T0" fmla="*/ 13 w 82"/>
                <a:gd name="T1" fmla="*/ 52 h 52"/>
                <a:gd name="T2" fmla="*/ 69 w 82"/>
                <a:gd name="T3" fmla="*/ 52 h 52"/>
                <a:gd name="T4" fmla="*/ 82 w 82"/>
                <a:gd name="T5" fmla="*/ 38 h 52"/>
                <a:gd name="T6" fmla="*/ 68 w 82"/>
                <a:gd name="T7" fmla="*/ 27 h 52"/>
                <a:gd name="T8" fmla="*/ 54 w 82"/>
                <a:gd name="T9" fmla="*/ 4 h 52"/>
                <a:gd name="T10" fmla="*/ 29 w 82"/>
                <a:gd name="T11" fmla="*/ 17 h 52"/>
                <a:gd name="T12" fmla="*/ 19 w 82"/>
                <a:gd name="T13" fmla="*/ 15 h 52"/>
                <a:gd name="T14" fmla="*/ 14 w 82"/>
                <a:gd name="T15" fmla="*/ 24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8"/>
                  </a:cubicBezTo>
                  <a:cubicBezTo>
                    <a:pt x="82" y="27"/>
                    <a:pt x="71" y="24"/>
                    <a:pt x="68" y="27"/>
                  </a:cubicBezTo>
                  <a:cubicBezTo>
                    <a:pt x="68" y="27"/>
                    <a:pt x="70" y="8"/>
                    <a:pt x="54" y="4"/>
                  </a:cubicBezTo>
                  <a:cubicBezTo>
                    <a:pt x="38" y="0"/>
                    <a:pt x="30" y="14"/>
                    <a:pt x="29" y="17"/>
                  </a:cubicBezTo>
                  <a:cubicBezTo>
                    <a:pt x="29" y="17"/>
                    <a:pt x="25" y="12"/>
                    <a:pt x="19" y="15"/>
                  </a:cubicBezTo>
                  <a:cubicBezTo>
                    <a:pt x="13" y="18"/>
                    <a:pt x="14" y="24"/>
                    <a:pt x="14" y="24"/>
                  </a:cubicBezTo>
                  <a:cubicBezTo>
                    <a:pt x="14" y="24"/>
                    <a:pt x="4" y="25"/>
                    <a:pt x="2" y="35"/>
                  </a:cubicBezTo>
                  <a:cubicBezTo>
                    <a:pt x="0" y="46"/>
                    <a:pt x="6" y="52"/>
                    <a:pt x="13" y="52"/>
                  </a:cubicBezTo>
                  <a:close/>
                </a:path>
              </a:pathLst>
            </a:custGeom>
            <a:solidFill>
              <a:srgbClr val="5AA77C"/>
            </a:solidFill>
            <a:ln>
              <a:noFill/>
            </a:ln>
          </p:spPr>
          <p:txBody>
            <a:bodyPr/>
            <a:lstStyle/>
            <a:p>
              <a:endParaRPr lang="zh-CN" altLang="en-US" sz="2800"/>
            </a:p>
          </p:txBody>
        </p:sp>
        <p:sp>
          <p:nvSpPr>
            <p:cNvPr id="63" name="Freeform 14"/>
            <p:cNvSpPr/>
            <p:nvPr/>
          </p:nvSpPr>
          <p:spPr bwMode="auto">
            <a:xfrm>
              <a:off x="2732089" y="2998126"/>
              <a:ext cx="307975" cy="195323"/>
            </a:xfrm>
            <a:custGeom>
              <a:avLst/>
              <a:gdLst>
                <a:gd name="T0" fmla="*/ 13 w 82"/>
                <a:gd name="T1" fmla="*/ 52 h 52"/>
                <a:gd name="T2" fmla="*/ 69 w 82"/>
                <a:gd name="T3" fmla="*/ 52 h 52"/>
                <a:gd name="T4" fmla="*/ 82 w 82"/>
                <a:gd name="T5" fmla="*/ 37 h 52"/>
                <a:gd name="T6" fmla="*/ 68 w 82"/>
                <a:gd name="T7" fmla="*/ 26 h 52"/>
                <a:gd name="T8" fmla="*/ 54 w 82"/>
                <a:gd name="T9" fmla="*/ 4 h 52"/>
                <a:gd name="T10" fmla="*/ 29 w 82"/>
                <a:gd name="T11" fmla="*/ 17 h 52"/>
                <a:gd name="T12" fmla="*/ 19 w 82"/>
                <a:gd name="T13" fmla="*/ 15 h 52"/>
                <a:gd name="T14" fmla="*/ 14 w 82"/>
                <a:gd name="T15" fmla="*/ 23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7"/>
                  </a:cubicBezTo>
                  <a:cubicBezTo>
                    <a:pt x="82" y="26"/>
                    <a:pt x="71" y="23"/>
                    <a:pt x="68" y="26"/>
                  </a:cubicBezTo>
                  <a:cubicBezTo>
                    <a:pt x="68" y="26"/>
                    <a:pt x="70" y="8"/>
                    <a:pt x="54" y="4"/>
                  </a:cubicBezTo>
                  <a:cubicBezTo>
                    <a:pt x="38" y="0"/>
                    <a:pt x="30" y="13"/>
                    <a:pt x="29" y="17"/>
                  </a:cubicBezTo>
                  <a:cubicBezTo>
                    <a:pt x="29" y="17"/>
                    <a:pt x="25" y="12"/>
                    <a:pt x="19" y="15"/>
                  </a:cubicBezTo>
                  <a:cubicBezTo>
                    <a:pt x="13" y="17"/>
                    <a:pt x="14" y="23"/>
                    <a:pt x="14" y="23"/>
                  </a:cubicBezTo>
                  <a:cubicBezTo>
                    <a:pt x="14" y="23"/>
                    <a:pt x="4" y="25"/>
                    <a:pt x="2" y="35"/>
                  </a:cubicBezTo>
                  <a:cubicBezTo>
                    <a:pt x="0" y="45"/>
                    <a:pt x="6" y="52"/>
                    <a:pt x="13" y="52"/>
                  </a:cubicBezTo>
                  <a:close/>
                </a:path>
              </a:pathLst>
            </a:custGeom>
            <a:solidFill>
              <a:srgbClr val="5AA77C"/>
            </a:solidFill>
            <a:ln>
              <a:noFill/>
            </a:ln>
          </p:spPr>
          <p:txBody>
            <a:bodyPr/>
            <a:lstStyle/>
            <a:p>
              <a:endParaRPr lang="zh-CN" altLang="en-US" sz="2800"/>
            </a:p>
          </p:txBody>
        </p:sp>
        <p:sp>
          <p:nvSpPr>
            <p:cNvPr id="64" name="Freeform 15"/>
            <p:cNvSpPr/>
            <p:nvPr/>
          </p:nvSpPr>
          <p:spPr bwMode="auto">
            <a:xfrm>
              <a:off x="5935664" y="2945723"/>
              <a:ext cx="388937" cy="250902"/>
            </a:xfrm>
            <a:custGeom>
              <a:avLst/>
              <a:gdLst>
                <a:gd name="T0" fmla="*/ 16 w 104"/>
                <a:gd name="T1" fmla="*/ 67 h 67"/>
                <a:gd name="T2" fmla="*/ 88 w 104"/>
                <a:gd name="T3" fmla="*/ 67 h 67"/>
                <a:gd name="T4" fmla="*/ 104 w 104"/>
                <a:gd name="T5" fmla="*/ 48 h 67"/>
                <a:gd name="T6" fmla="*/ 87 w 104"/>
                <a:gd name="T7" fmla="*/ 34 h 67"/>
                <a:gd name="T8" fmla="*/ 69 w 104"/>
                <a:gd name="T9" fmla="*/ 5 h 67"/>
                <a:gd name="T10" fmla="*/ 37 w 104"/>
                <a:gd name="T11" fmla="*/ 22 h 67"/>
                <a:gd name="T12" fmla="*/ 24 w 104"/>
                <a:gd name="T13" fmla="*/ 19 h 67"/>
                <a:gd name="T14" fmla="*/ 18 w 104"/>
                <a:gd name="T15" fmla="*/ 30 h 67"/>
                <a:gd name="T16" fmla="*/ 2 w 104"/>
                <a:gd name="T17" fmla="*/ 45 h 67"/>
                <a:gd name="T18" fmla="*/ 16 w 104"/>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67">
                  <a:moveTo>
                    <a:pt x="16" y="67"/>
                  </a:moveTo>
                  <a:cubicBezTo>
                    <a:pt x="28" y="67"/>
                    <a:pt x="79" y="67"/>
                    <a:pt x="88" y="67"/>
                  </a:cubicBezTo>
                  <a:cubicBezTo>
                    <a:pt x="98" y="67"/>
                    <a:pt x="104" y="62"/>
                    <a:pt x="104" y="48"/>
                  </a:cubicBezTo>
                  <a:cubicBezTo>
                    <a:pt x="104" y="34"/>
                    <a:pt x="91" y="31"/>
                    <a:pt x="87" y="34"/>
                  </a:cubicBezTo>
                  <a:cubicBezTo>
                    <a:pt x="87" y="34"/>
                    <a:pt x="90" y="11"/>
                    <a:pt x="69" y="5"/>
                  </a:cubicBezTo>
                  <a:cubicBezTo>
                    <a:pt x="48" y="0"/>
                    <a:pt x="38" y="17"/>
                    <a:pt x="37" y="22"/>
                  </a:cubicBezTo>
                  <a:cubicBezTo>
                    <a:pt x="37" y="22"/>
                    <a:pt x="32" y="16"/>
                    <a:pt x="24" y="19"/>
                  </a:cubicBezTo>
                  <a:cubicBezTo>
                    <a:pt x="16" y="23"/>
                    <a:pt x="18" y="30"/>
                    <a:pt x="18" y="30"/>
                  </a:cubicBezTo>
                  <a:cubicBezTo>
                    <a:pt x="18" y="30"/>
                    <a:pt x="5" y="33"/>
                    <a:pt x="2" y="45"/>
                  </a:cubicBezTo>
                  <a:cubicBezTo>
                    <a:pt x="0" y="58"/>
                    <a:pt x="8" y="67"/>
                    <a:pt x="16" y="67"/>
                  </a:cubicBezTo>
                  <a:close/>
                </a:path>
              </a:pathLst>
            </a:custGeom>
            <a:solidFill>
              <a:srgbClr val="F19276"/>
            </a:solidFill>
            <a:ln>
              <a:noFill/>
            </a:ln>
          </p:spPr>
          <p:txBody>
            <a:bodyPr/>
            <a:lstStyle/>
            <a:p>
              <a:endParaRPr lang="zh-CN" altLang="en-US" sz="2800"/>
            </a:p>
          </p:txBody>
        </p:sp>
        <p:sp>
          <p:nvSpPr>
            <p:cNvPr id="65" name="Freeform 16"/>
            <p:cNvSpPr/>
            <p:nvPr/>
          </p:nvSpPr>
          <p:spPr bwMode="auto">
            <a:xfrm>
              <a:off x="2687638" y="3253792"/>
              <a:ext cx="1071562" cy="686012"/>
            </a:xfrm>
            <a:custGeom>
              <a:avLst/>
              <a:gdLst>
                <a:gd name="T0" fmla="*/ 46 w 286"/>
                <a:gd name="T1" fmla="*/ 183 h 183"/>
                <a:gd name="T2" fmla="*/ 241 w 286"/>
                <a:gd name="T3" fmla="*/ 183 h 183"/>
                <a:gd name="T4" fmla="*/ 286 w 286"/>
                <a:gd name="T5" fmla="*/ 131 h 183"/>
                <a:gd name="T6" fmla="*/ 238 w 286"/>
                <a:gd name="T7" fmla="*/ 93 h 183"/>
                <a:gd name="T8" fmla="*/ 189 w 286"/>
                <a:gd name="T9" fmla="*/ 15 h 183"/>
                <a:gd name="T10" fmla="*/ 102 w 286"/>
                <a:gd name="T11" fmla="*/ 60 h 183"/>
                <a:gd name="T12" fmla="*/ 67 w 286"/>
                <a:gd name="T13" fmla="*/ 52 h 183"/>
                <a:gd name="T14" fmla="*/ 51 w 286"/>
                <a:gd name="T15" fmla="*/ 83 h 183"/>
                <a:gd name="T16" fmla="*/ 8 w 286"/>
                <a:gd name="T17" fmla="*/ 123 h 183"/>
                <a:gd name="T18" fmla="*/ 46 w 286"/>
                <a:gd name="T19"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6" h="183">
                  <a:moveTo>
                    <a:pt x="46" y="183"/>
                  </a:moveTo>
                  <a:cubicBezTo>
                    <a:pt x="76" y="183"/>
                    <a:pt x="216" y="183"/>
                    <a:pt x="241" y="183"/>
                  </a:cubicBezTo>
                  <a:cubicBezTo>
                    <a:pt x="267" y="183"/>
                    <a:pt x="286" y="169"/>
                    <a:pt x="286" y="131"/>
                  </a:cubicBezTo>
                  <a:cubicBezTo>
                    <a:pt x="286" y="93"/>
                    <a:pt x="250" y="83"/>
                    <a:pt x="238" y="93"/>
                  </a:cubicBezTo>
                  <a:cubicBezTo>
                    <a:pt x="238" y="93"/>
                    <a:pt x="245" y="29"/>
                    <a:pt x="189" y="15"/>
                  </a:cubicBezTo>
                  <a:cubicBezTo>
                    <a:pt x="132" y="0"/>
                    <a:pt x="105" y="48"/>
                    <a:pt x="102" y="60"/>
                  </a:cubicBezTo>
                  <a:cubicBezTo>
                    <a:pt x="102" y="60"/>
                    <a:pt x="89" y="42"/>
                    <a:pt x="67" y="52"/>
                  </a:cubicBezTo>
                  <a:cubicBezTo>
                    <a:pt x="46" y="62"/>
                    <a:pt x="51" y="83"/>
                    <a:pt x="51" y="83"/>
                  </a:cubicBezTo>
                  <a:cubicBezTo>
                    <a:pt x="51" y="83"/>
                    <a:pt x="15" y="89"/>
                    <a:pt x="8" y="123"/>
                  </a:cubicBezTo>
                  <a:cubicBezTo>
                    <a:pt x="0" y="159"/>
                    <a:pt x="23" y="183"/>
                    <a:pt x="46" y="183"/>
                  </a:cubicBezTo>
                  <a:close/>
                </a:path>
              </a:pathLst>
            </a:custGeom>
            <a:solidFill>
              <a:srgbClr val="F19276"/>
            </a:solidFill>
            <a:ln>
              <a:noFill/>
            </a:ln>
          </p:spPr>
          <p:txBody>
            <a:bodyPr/>
            <a:lstStyle/>
            <a:p>
              <a:endParaRPr lang="zh-CN" altLang="en-US" sz="2800"/>
            </a:p>
          </p:txBody>
        </p:sp>
        <p:sp>
          <p:nvSpPr>
            <p:cNvPr id="66" name="Freeform 17"/>
            <p:cNvSpPr/>
            <p:nvPr/>
          </p:nvSpPr>
          <p:spPr bwMode="auto">
            <a:xfrm>
              <a:off x="5548313" y="3406239"/>
              <a:ext cx="908050" cy="582792"/>
            </a:xfrm>
            <a:custGeom>
              <a:avLst/>
              <a:gdLst>
                <a:gd name="T0" fmla="*/ 39 w 242"/>
                <a:gd name="T1" fmla="*/ 155 h 155"/>
                <a:gd name="T2" fmla="*/ 205 w 242"/>
                <a:gd name="T3" fmla="*/ 155 h 155"/>
                <a:gd name="T4" fmla="*/ 242 w 242"/>
                <a:gd name="T5" fmla="*/ 111 h 155"/>
                <a:gd name="T6" fmla="*/ 202 w 242"/>
                <a:gd name="T7" fmla="*/ 78 h 155"/>
                <a:gd name="T8" fmla="*/ 160 w 242"/>
                <a:gd name="T9" fmla="*/ 12 h 155"/>
                <a:gd name="T10" fmla="*/ 86 w 242"/>
                <a:gd name="T11" fmla="*/ 50 h 155"/>
                <a:gd name="T12" fmla="*/ 56 w 242"/>
                <a:gd name="T13" fmla="*/ 44 h 155"/>
                <a:gd name="T14" fmla="*/ 43 w 242"/>
                <a:gd name="T15" fmla="*/ 70 h 155"/>
                <a:gd name="T16" fmla="*/ 6 w 242"/>
                <a:gd name="T17" fmla="*/ 105 h 155"/>
                <a:gd name="T18" fmla="*/ 39 w 242"/>
                <a:gd name="T1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155">
                  <a:moveTo>
                    <a:pt x="39" y="155"/>
                  </a:moveTo>
                  <a:cubicBezTo>
                    <a:pt x="65" y="155"/>
                    <a:pt x="183" y="155"/>
                    <a:pt x="205" y="155"/>
                  </a:cubicBezTo>
                  <a:cubicBezTo>
                    <a:pt x="227" y="155"/>
                    <a:pt x="242" y="143"/>
                    <a:pt x="242" y="111"/>
                  </a:cubicBezTo>
                  <a:cubicBezTo>
                    <a:pt x="242" y="79"/>
                    <a:pt x="212" y="71"/>
                    <a:pt x="202" y="78"/>
                  </a:cubicBezTo>
                  <a:cubicBezTo>
                    <a:pt x="202" y="78"/>
                    <a:pt x="208" y="25"/>
                    <a:pt x="160" y="12"/>
                  </a:cubicBezTo>
                  <a:cubicBezTo>
                    <a:pt x="112" y="0"/>
                    <a:pt x="89" y="40"/>
                    <a:pt x="86" y="50"/>
                  </a:cubicBezTo>
                  <a:cubicBezTo>
                    <a:pt x="86" y="50"/>
                    <a:pt x="76" y="36"/>
                    <a:pt x="56" y="44"/>
                  </a:cubicBezTo>
                  <a:cubicBezTo>
                    <a:pt x="39" y="52"/>
                    <a:pt x="43" y="70"/>
                    <a:pt x="43" y="70"/>
                  </a:cubicBezTo>
                  <a:cubicBezTo>
                    <a:pt x="43" y="70"/>
                    <a:pt x="12" y="75"/>
                    <a:pt x="6" y="105"/>
                  </a:cubicBezTo>
                  <a:cubicBezTo>
                    <a:pt x="0" y="135"/>
                    <a:pt x="19" y="155"/>
                    <a:pt x="39" y="155"/>
                  </a:cubicBezTo>
                  <a:close/>
                </a:path>
              </a:pathLst>
            </a:custGeom>
            <a:solidFill>
              <a:srgbClr val="5AA77C"/>
            </a:solidFill>
            <a:ln>
              <a:noFill/>
            </a:ln>
          </p:spPr>
          <p:txBody>
            <a:bodyPr/>
            <a:lstStyle/>
            <a:p>
              <a:endParaRPr lang="zh-CN" altLang="en-US" sz="2800"/>
            </a:p>
          </p:txBody>
        </p:sp>
        <p:sp>
          <p:nvSpPr>
            <p:cNvPr id="67" name="Freeform 18"/>
            <p:cNvSpPr/>
            <p:nvPr/>
          </p:nvSpPr>
          <p:spPr bwMode="auto">
            <a:xfrm>
              <a:off x="3494088" y="4306629"/>
              <a:ext cx="457200" cy="293779"/>
            </a:xfrm>
            <a:custGeom>
              <a:avLst/>
              <a:gdLst>
                <a:gd name="T0" fmla="*/ 19 w 122"/>
                <a:gd name="T1" fmla="*/ 78 h 78"/>
                <a:gd name="T2" fmla="*/ 103 w 122"/>
                <a:gd name="T3" fmla="*/ 78 h 78"/>
                <a:gd name="T4" fmla="*/ 122 w 122"/>
                <a:gd name="T5" fmla="*/ 56 h 78"/>
                <a:gd name="T6" fmla="*/ 102 w 122"/>
                <a:gd name="T7" fmla="*/ 39 h 78"/>
                <a:gd name="T8" fmla="*/ 81 w 122"/>
                <a:gd name="T9" fmla="*/ 6 h 78"/>
                <a:gd name="T10" fmla="*/ 43 w 122"/>
                <a:gd name="T11" fmla="*/ 25 h 78"/>
                <a:gd name="T12" fmla="*/ 28 w 122"/>
                <a:gd name="T13" fmla="*/ 22 h 78"/>
                <a:gd name="T14" fmla="*/ 22 w 122"/>
                <a:gd name="T15" fmla="*/ 35 h 78"/>
                <a:gd name="T16" fmla="*/ 3 w 122"/>
                <a:gd name="T17" fmla="*/ 53 h 78"/>
                <a:gd name="T18" fmla="*/ 19 w 122"/>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78">
                  <a:moveTo>
                    <a:pt x="19" y="78"/>
                  </a:moveTo>
                  <a:cubicBezTo>
                    <a:pt x="33" y="78"/>
                    <a:pt x="92" y="78"/>
                    <a:pt x="103" y="78"/>
                  </a:cubicBezTo>
                  <a:cubicBezTo>
                    <a:pt x="114" y="78"/>
                    <a:pt x="122" y="72"/>
                    <a:pt x="122" y="56"/>
                  </a:cubicBezTo>
                  <a:cubicBezTo>
                    <a:pt x="122" y="40"/>
                    <a:pt x="107" y="35"/>
                    <a:pt x="102" y="39"/>
                  </a:cubicBezTo>
                  <a:cubicBezTo>
                    <a:pt x="102" y="39"/>
                    <a:pt x="105" y="12"/>
                    <a:pt x="81" y="6"/>
                  </a:cubicBezTo>
                  <a:cubicBezTo>
                    <a:pt x="56" y="0"/>
                    <a:pt x="45" y="20"/>
                    <a:pt x="43" y="25"/>
                  </a:cubicBezTo>
                  <a:cubicBezTo>
                    <a:pt x="43" y="25"/>
                    <a:pt x="38" y="18"/>
                    <a:pt x="28" y="22"/>
                  </a:cubicBezTo>
                  <a:cubicBezTo>
                    <a:pt x="19" y="26"/>
                    <a:pt x="22" y="35"/>
                    <a:pt x="22" y="35"/>
                  </a:cubicBezTo>
                  <a:cubicBezTo>
                    <a:pt x="22" y="35"/>
                    <a:pt x="6" y="38"/>
                    <a:pt x="3" y="53"/>
                  </a:cubicBezTo>
                  <a:cubicBezTo>
                    <a:pt x="0" y="68"/>
                    <a:pt x="10" y="78"/>
                    <a:pt x="19" y="78"/>
                  </a:cubicBezTo>
                  <a:close/>
                </a:path>
              </a:pathLst>
            </a:custGeom>
            <a:solidFill>
              <a:srgbClr val="5AA77C"/>
            </a:solidFill>
            <a:ln>
              <a:noFill/>
            </a:ln>
          </p:spPr>
          <p:txBody>
            <a:bodyPr/>
            <a:lstStyle/>
            <a:p>
              <a:endParaRPr lang="zh-CN" altLang="en-US" sz="2800"/>
            </a:p>
          </p:txBody>
        </p:sp>
        <p:sp>
          <p:nvSpPr>
            <p:cNvPr id="68" name="Freeform 25"/>
            <p:cNvSpPr/>
            <p:nvPr/>
          </p:nvSpPr>
          <p:spPr bwMode="auto">
            <a:xfrm>
              <a:off x="3448050" y="2637652"/>
              <a:ext cx="393700" cy="255666"/>
            </a:xfrm>
            <a:custGeom>
              <a:avLst/>
              <a:gdLst>
                <a:gd name="T0" fmla="*/ 17 w 105"/>
                <a:gd name="T1" fmla="*/ 68 h 68"/>
                <a:gd name="T2" fmla="*/ 89 w 105"/>
                <a:gd name="T3" fmla="*/ 68 h 68"/>
                <a:gd name="T4" fmla="*/ 105 w 105"/>
                <a:gd name="T5" fmla="*/ 49 h 68"/>
                <a:gd name="T6" fmla="*/ 87 w 105"/>
                <a:gd name="T7" fmla="*/ 35 h 68"/>
                <a:gd name="T8" fmla="*/ 69 w 105"/>
                <a:gd name="T9" fmla="*/ 6 h 68"/>
                <a:gd name="T10" fmla="*/ 37 w 105"/>
                <a:gd name="T11" fmla="*/ 23 h 68"/>
                <a:gd name="T12" fmla="*/ 24 w 105"/>
                <a:gd name="T13" fmla="*/ 20 h 68"/>
                <a:gd name="T14" fmla="*/ 19 w 105"/>
                <a:gd name="T15" fmla="*/ 31 h 68"/>
                <a:gd name="T16" fmla="*/ 3 w 105"/>
                <a:gd name="T17" fmla="*/ 46 h 68"/>
                <a:gd name="T18" fmla="*/ 17 w 105"/>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68">
                  <a:moveTo>
                    <a:pt x="17" y="68"/>
                  </a:moveTo>
                  <a:cubicBezTo>
                    <a:pt x="28" y="68"/>
                    <a:pt x="79" y="68"/>
                    <a:pt x="89" y="68"/>
                  </a:cubicBezTo>
                  <a:cubicBezTo>
                    <a:pt x="98" y="68"/>
                    <a:pt x="105" y="63"/>
                    <a:pt x="105" y="49"/>
                  </a:cubicBezTo>
                  <a:cubicBezTo>
                    <a:pt x="105" y="35"/>
                    <a:pt x="92" y="31"/>
                    <a:pt x="87" y="35"/>
                  </a:cubicBezTo>
                  <a:cubicBezTo>
                    <a:pt x="87" y="35"/>
                    <a:pt x="90" y="11"/>
                    <a:pt x="69" y="6"/>
                  </a:cubicBezTo>
                  <a:cubicBezTo>
                    <a:pt x="48" y="0"/>
                    <a:pt x="39" y="18"/>
                    <a:pt x="37" y="23"/>
                  </a:cubicBezTo>
                  <a:cubicBezTo>
                    <a:pt x="37" y="23"/>
                    <a:pt x="33" y="16"/>
                    <a:pt x="24" y="20"/>
                  </a:cubicBezTo>
                  <a:cubicBezTo>
                    <a:pt x="17" y="23"/>
                    <a:pt x="19" y="31"/>
                    <a:pt x="19" y="31"/>
                  </a:cubicBezTo>
                  <a:cubicBezTo>
                    <a:pt x="19" y="31"/>
                    <a:pt x="5" y="33"/>
                    <a:pt x="3" y="46"/>
                  </a:cubicBezTo>
                  <a:cubicBezTo>
                    <a:pt x="0" y="59"/>
                    <a:pt x="8" y="68"/>
                    <a:pt x="17" y="68"/>
                  </a:cubicBezTo>
                  <a:close/>
                </a:path>
              </a:pathLst>
            </a:custGeom>
            <a:solidFill>
              <a:srgbClr val="F19276"/>
            </a:solidFill>
            <a:ln>
              <a:noFill/>
            </a:ln>
          </p:spPr>
          <p:txBody>
            <a:bodyPr/>
            <a:lstStyle/>
            <a:p>
              <a:endParaRPr lang="zh-CN" altLang="en-US" sz="2800"/>
            </a:p>
          </p:txBody>
        </p:sp>
        <p:sp>
          <p:nvSpPr>
            <p:cNvPr id="69" name="Freeform 10"/>
            <p:cNvSpPr/>
            <p:nvPr/>
          </p:nvSpPr>
          <p:spPr bwMode="auto">
            <a:xfrm>
              <a:off x="4097200" y="2083788"/>
              <a:ext cx="1327150" cy="851163"/>
            </a:xfrm>
            <a:custGeom>
              <a:avLst/>
              <a:gdLst>
                <a:gd name="T0" fmla="*/ 56 w 354"/>
                <a:gd name="T1" fmla="*/ 227 h 227"/>
                <a:gd name="T2" fmla="*/ 299 w 354"/>
                <a:gd name="T3" fmla="*/ 227 h 227"/>
                <a:gd name="T4" fmla="*/ 354 w 354"/>
                <a:gd name="T5" fmla="*/ 163 h 227"/>
                <a:gd name="T6" fmla="*/ 294 w 354"/>
                <a:gd name="T7" fmla="*/ 115 h 227"/>
                <a:gd name="T8" fmla="*/ 234 w 354"/>
                <a:gd name="T9" fmla="*/ 19 h 227"/>
                <a:gd name="T10" fmla="*/ 126 w 354"/>
                <a:gd name="T11" fmla="*/ 75 h 227"/>
                <a:gd name="T12" fmla="*/ 82 w 354"/>
                <a:gd name="T13" fmla="*/ 65 h 227"/>
                <a:gd name="T14" fmla="*/ 63 w 354"/>
                <a:gd name="T15" fmla="*/ 103 h 227"/>
                <a:gd name="T16" fmla="*/ 9 w 354"/>
                <a:gd name="T17" fmla="*/ 154 h 227"/>
                <a:gd name="T18" fmla="*/ 56 w 354"/>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4" h="227">
                  <a:moveTo>
                    <a:pt x="56" y="227"/>
                  </a:moveTo>
                  <a:cubicBezTo>
                    <a:pt x="94" y="227"/>
                    <a:pt x="268" y="227"/>
                    <a:pt x="299" y="227"/>
                  </a:cubicBezTo>
                  <a:cubicBezTo>
                    <a:pt x="331" y="227"/>
                    <a:pt x="354" y="210"/>
                    <a:pt x="354" y="163"/>
                  </a:cubicBezTo>
                  <a:cubicBezTo>
                    <a:pt x="354" y="116"/>
                    <a:pt x="309" y="104"/>
                    <a:pt x="294" y="115"/>
                  </a:cubicBezTo>
                  <a:cubicBezTo>
                    <a:pt x="294" y="115"/>
                    <a:pt x="304" y="37"/>
                    <a:pt x="234" y="19"/>
                  </a:cubicBezTo>
                  <a:cubicBezTo>
                    <a:pt x="163" y="0"/>
                    <a:pt x="130" y="60"/>
                    <a:pt x="126" y="75"/>
                  </a:cubicBezTo>
                  <a:cubicBezTo>
                    <a:pt x="126" y="75"/>
                    <a:pt x="110" y="53"/>
                    <a:pt x="82" y="65"/>
                  </a:cubicBezTo>
                  <a:cubicBezTo>
                    <a:pt x="56" y="77"/>
                    <a:pt x="63" y="103"/>
                    <a:pt x="63" y="103"/>
                  </a:cubicBezTo>
                  <a:cubicBezTo>
                    <a:pt x="63" y="103"/>
                    <a:pt x="18" y="111"/>
                    <a:pt x="9" y="154"/>
                  </a:cubicBezTo>
                  <a:cubicBezTo>
                    <a:pt x="0" y="198"/>
                    <a:pt x="28" y="227"/>
                    <a:pt x="56" y="227"/>
                  </a:cubicBezTo>
                  <a:close/>
                </a:path>
              </a:pathLst>
            </a:custGeom>
            <a:solidFill>
              <a:srgbClr val="F19276"/>
            </a:solidFill>
            <a:ln>
              <a:noFill/>
            </a:ln>
          </p:spPr>
          <p:txBody>
            <a:bodyPr/>
            <a:lstStyle/>
            <a:p>
              <a:endParaRPr lang="zh-CN" altLang="en-US" sz="2800"/>
            </a:p>
          </p:txBody>
        </p:sp>
        <p:sp>
          <p:nvSpPr>
            <p:cNvPr id="70" name="Freeform 11"/>
            <p:cNvSpPr/>
            <p:nvPr/>
          </p:nvSpPr>
          <p:spPr bwMode="auto">
            <a:xfrm>
              <a:off x="5233989" y="1891296"/>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8 h 227"/>
                <a:gd name="T10" fmla="*/ 125 w 353"/>
                <a:gd name="T11" fmla="*/ 74 h 227"/>
                <a:gd name="T12" fmla="*/ 82 w 353"/>
                <a:gd name="T13" fmla="*/ 65 h 227"/>
                <a:gd name="T14" fmla="*/ 62 w 353"/>
                <a:gd name="T15" fmla="*/ 103 h 227"/>
                <a:gd name="T16" fmla="*/ 9 w 353"/>
                <a:gd name="T17" fmla="*/ 153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8"/>
                  </a:cubicBezTo>
                  <a:cubicBezTo>
                    <a:pt x="163" y="0"/>
                    <a:pt x="130" y="59"/>
                    <a:pt x="125" y="74"/>
                  </a:cubicBezTo>
                  <a:cubicBezTo>
                    <a:pt x="125" y="74"/>
                    <a:pt x="110" y="53"/>
                    <a:pt x="82" y="65"/>
                  </a:cubicBezTo>
                  <a:cubicBezTo>
                    <a:pt x="56" y="77"/>
                    <a:pt x="62" y="103"/>
                    <a:pt x="62" y="103"/>
                  </a:cubicBezTo>
                  <a:cubicBezTo>
                    <a:pt x="62" y="103"/>
                    <a:pt x="18" y="111"/>
                    <a:pt x="9" y="153"/>
                  </a:cubicBezTo>
                  <a:cubicBezTo>
                    <a:pt x="0" y="198"/>
                    <a:pt x="28" y="227"/>
                    <a:pt x="56" y="227"/>
                  </a:cubicBezTo>
                  <a:close/>
                </a:path>
              </a:pathLst>
            </a:custGeom>
            <a:solidFill>
              <a:srgbClr val="5AA77C"/>
            </a:solidFill>
            <a:ln>
              <a:noFill/>
            </a:ln>
          </p:spPr>
          <p:txBody>
            <a:bodyPr/>
            <a:lstStyle/>
            <a:p>
              <a:endParaRPr lang="zh-CN" altLang="en-US" sz="2800"/>
            </a:p>
          </p:txBody>
        </p:sp>
      </p:grpSp>
    </p:spTree>
    <p:extLst>
      <p:ext uri="{BB962C8B-B14F-4D97-AF65-F5344CB8AC3E}">
        <p14:creationId xmlns:p14="http://schemas.microsoft.com/office/powerpoint/2010/main" val="270935405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8" name="梯形 7"/>
          <p:cNvSpPr/>
          <p:nvPr/>
        </p:nvSpPr>
        <p:spPr>
          <a:xfrm rot="10800000">
            <a:off x="3220101" y="2000250"/>
            <a:ext cx="1838034" cy="2710228"/>
          </a:xfrm>
          <a:prstGeom prst="trapezoid">
            <a:avLst>
              <a:gd name="adj" fmla="val 0"/>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400" b="1" dirty="0">
                <a:solidFill>
                  <a:schemeClr val="bg1"/>
                </a:solidFill>
                <a:latin typeface="微软雅黑" pitchFamily="34" charset="-122"/>
                <a:ea typeface="微软雅黑" pitchFamily="34" charset="-122"/>
              </a:rPr>
              <a:t>FOUR</a:t>
            </a:r>
            <a:endParaRPr lang="zh-CN" altLang="en-US" sz="1200" b="1" dirty="0">
              <a:solidFill>
                <a:schemeClr val="bg1"/>
              </a:solidFill>
              <a:latin typeface="微软雅黑" pitchFamily="34" charset="-122"/>
              <a:ea typeface="微软雅黑" pitchFamily="34" charset="-122"/>
            </a:endParaRPr>
          </a:p>
        </p:txBody>
      </p:sp>
      <p:grpSp>
        <p:nvGrpSpPr>
          <p:cNvPr id="10" name="组合 9"/>
          <p:cNvGrpSpPr/>
          <p:nvPr/>
        </p:nvGrpSpPr>
        <p:grpSpPr>
          <a:xfrm>
            <a:off x="5511828" y="3028643"/>
            <a:ext cx="4148497" cy="1681835"/>
            <a:chOff x="4738331" y="2671104"/>
            <a:chExt cx="5283122" cy="2141822"/>
          </a:xfrm>
        </p:grpSpPr>
        <p:sp>
          <p:nvSpPr>
            <p:cNvPr id="11" name="矩形 10"/>
            <p:cNvSpPr/>
            <p:nvPr/>
          </p:nvSpPr>
          <p:spPr>
            <a:xfrm>
              <a:off x="4738331" y="2671104"/>
              <a:ext cx="3370806" cy="1058277"/>
            </a:xfrm>
            <a:prstGeom prst="rect">
              <a:avLst/>
            </a:prstGeom>
          </p:spPr>
          <p:txBody>
            <a:bodyPr wrap="none">
              <a:spAutoFit/>
            </a:bodyPr>
            <a:lstStyle/>
            <a:p>
              <a:r>
                <a:rPr kumimoji="1" lang="zh-CN" altLang="en-US" sz="4800" b="1" dirty="0">
                  <a:solidFill>
                    <a:srgbClr val="F19276"/>
                  </a:solidFill>
                  <a:latin typeface="微软雅黑" pitchFamily="34" charset="-122"/>
                  <a:ea typeface="微软雅黑" pitchFamily="34" charset="-122"/>
                </a:rPr>
                <a:t>加入标题</a:t>
              </a:r>
            </a:p>
          </p:txBody>
        </p:sp>
        <p:sp>
          <p:nvSpPr>
            <p:cNvPr id="12" name="矩形 11"/>
            <p:cNvSpPr/>
            <p:nvPr/>
          </p:nvSpPr>
          <p:spPr>
            <a:xfrm>
              <a:off x="4748965" y="3676503"/>
              <a:ext cx="527248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82480198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anim calcmode="lin" valueType="num">
                                      <p:cBhvr>
                                        <p:cTn id="17" dur="500" fill="hold"/>
                                        <p:tgtEl>
                                          <p:spTgt spid="9"/>
                                        </p:tgtEl>
                                        <p:attrNameLst>
                                          <p:attrName>ppt_x</p:attrName>
                                        </p:attrNameLst>
                                      </p:cBhvr>
                                      <p:tavLst>
                                        <p:tav tm="0">
                                          <p:val>
                                            <p:strVal val="#ppt_x"/>
                                          </p:val>
                                        </p:tav>
                                        <p:tav tm="100000">
                                          <p:val>
                                            <p:strVal val="#ppt_x"/>
                                          </p:val>
                                        </p:tav>
                                      </p:tavLst>
                                    </p:anim>
                                    <p:anim calcmode="lin" valueType="num">
                                      <p:cBhvr>
                                        <p:cTn id="18" dur="5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440636" y="1610777"/>
            <a:ext cx="9487558" cy="4496694"/>
            <a:chOff x="804705" y="1328566"/>
            <a:chExt cx="11338057" cy="5373752"/>
          </a:xfrm>
        </p:grpSpPr>
        <p:sp>
          <p:nvSpPr>
            <p:cNvPr id="16" name="矩形 15"/>
            <p:cNvSpPr/>
            <p:nvPr/>
          </p:nvSpPr>
          <p:spPr>
            <a:xfrm>
              <a:off x="4449131" y="1328566"/>
              <a:ext cx="3769124" cy="26134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8373639" y="1328566"/>
              <a:ext cx="3769123" cy="2613490"/>
            </a:xfrm>
            <a:prstGeom prst="rect">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Content Placeholder 2"/>
            <p:cNvSpPr txBox="1">
              <a:spLocks/>
            </p:cNvSpPr>
            <p:nvPr/>
          </p:nvSpPr>
          <p:spPr>
            <a:xfrm>
              <a:off x="8678726" y="1527325"/>
              <a:ext cx="3157535" cy="2206841"/>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此。</a:t>
              </a:r>
              <a:endParaRPr lang="en-US" altLang="zh-CN" sz="1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9" name="矩形 18"/>
            <p:cNvSpPr/>
            <p:nvPr/>
          </p:nvSpPr>
          <p:spPr>
            <a:xfrm>
              <a:off x="804706" y="4067809"/>
              <a:ext cx="3510122" cy="261349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8373639" y="4088828"/>
              <a:ext cx="3769123" cy="2613490"/>
            </a:xfrm>
            <a:prstGeom prst="rect">
              <a:avLst/>
            </a:prstGeom>
            <a:blipFill dpi="0" rotWithShape="1">
              <a:blip r:embed="rId5"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4449131" y="4088828"/>
              <a:ext cx="3769123" cy="2613490"/>
            </a:xfrm>
            <a:prstGeom prst="rect">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a:spLocks/>
            </p:cNvSpPr>
            <p:nvPr/>
          </p:nvSpPr>
          <p:spPr>
            <a:xfrm>
              <a:off x="4717779" y="4284249"/>
              <a:ext cx="3293861" cy="2206841"/>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此。</a:t>
              </a:r>
              <a:endParaRPr lang="en-US" altLang="zh-CN" sz="1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矩形 22"/>
            <p:cNvSpPr/>
            <p:nvPr/>
          </p:nvSpPr>
          <p:spPr>
            <a:xfrm>
              <a:off x="804705" y="1328566"/>
              <a:ext cx="3510122" cy="2613490"/>
            </a:xfrm>
            <a:prstGeom prst="rect">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913932" y="1512762"/>
              <a:ext cx="3273086" cy="2206841"/>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lvl="0" algn="just" defTabSz="914400">
                <a:lnSpc>
                  <a:spcPct val="150000"/>
                </a:lnSpc>
                <a:spcBef>
                  <a:spcPts val="0"/>
                </a:spcBef>
                <a:spcAft>
                  <a:spcPts val="0"/>
                </a:spcAft>
                <a:buClrTx/>
                <a:buSzTx/>
              </a:pPr>
              <a:r>
                <a:rPr lang="zh-CN" altLang="en-US" sz="10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此。</a:t>
              </a:r>
              <a:endParaRPr lang="en-US" altLang="zh-CN" sz="1000" b="1"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175760619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sp>
        <p:nvSpPr>
          <p:cNvPr id="73" name="Rectangle 74"/>
          <p:cNvSpPr/>
          <p:nvPr/>
        </p:nvSpPr>
        <p:spPr>
          <a:xfrm>
            <a:off x="1071254" y="1881535"/>
            <a:ext cx="2414488" cy="2270082"/>
          </a:xfrm>
          <a:prstGeom prst="rect">
            <a:avLst/>
          </a:prstGeom>
          <a:blipFill>
            <a:blip r:embed="rId3"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latin typeface="+mn-ea"/>
            </a:endParaRPr>
          </a:p>
        </p:txBody>
      </p:sp>
      <p:cxnSp>
        <p:nvCxnSpPr>
          <p:cNvPr id="74" name="Straight Connector 7"/>
          <p:cNvCxnSpPr/>
          <p:nvPr/>
        </p:nvCxnSpPr>
        <p:spPr>
          <a:xfrm>
            <a:off x="1167786" y="5944979"/>
            <a:ext cx="1962509" cy="2"/>
          </a:xfrm>
          <a:prstGeom prst="line">
            <a:avLst/>
          </a:prstGeom>
          <a:ln w="38100" cmpd="sng">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75" name="TextBox 8"/>
          <p:cNvSpPr txBox="1"/>
          <p:nvPr/>
        </p:nvSpPr>
        <p:spPr>
          <a:xfrm>
            <a:off x="977062" y="5503990"/>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sz="2000" b="1" dirty="0">
              <a:solidFill>
                <a:schemeClr val="bg1">
                  <a:lumMod val="50000"/>
                </a:schemeClr>
              </a:solidFill>
              <a:latin typeface="+mn-ea"/>
              <a:cs typeface="Helvetica Neue"/>
            </a:endParaRPr>
          </a:p>
        </p:txBody>
      </p:sp>
      <p:sp>
        <p:nvSpPr>
          <p:cNvPr id="76" name="Rectangle 90"/>
          <p:cNvSpPr/>
          <p:nvPr/>
        </p:nvSpPr>
        <p:spPr>
          <a:xfrm>
            <a:off x="3642712" y="1881535"/>
            <a:ext cx="2414488" cy="2270082"/>
          </a:xfrm>
          <a:prstGeom prst="rect">
            <a:avLst/>
          </a:prstGeom>
          <a:blipFill>
            <a:blip r:embed="rId4"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latin typeface="+mn-ea"/>
            </a:endParaRPr>
          </a:p>
        </p:txBody>
      </p:sp>
      <p:cxnSp>
        <p:nvCxnSpPr>
          <p:cNvPr id="77" name="Straight Connector 97"/>
          <p:cNvCxnSpPr/>
          <p:nvPr/>
        </p:nvCxnSpPr>
        <p:spPr>
          <a:xfrm>
            <a:off x="3739244" y="5944979"/>
            <a:ext cx="1962509" cy="2"/>
          </a:xfrm>
          <a:prstGeom prst="line">
            <a:avLst/>
          </a:prstGeom>
          <a:ln w="381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78" name="TextBox 12"/>
          <p:cNvSpPr txBox="1"/>
          <p:nvPr/>
        </p:nvSpPr>
        <p:spPr>
          <a:xfrm>
            <a:off x="3548520" y="5503990"/>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altLang="zh-CN" sz="2000" b="1" dirty="0">
              <a:solidFill>
                <a:schemeClr val="bg1">
                  <a:lumMod val="50000"/>
                </a:schemeClr>
              </a:solidFill>
              <a:latin typeface="+mn-ea"/>
              <a:cs typeface="Helvetica Neue"/>
            </a:endParaRPr>
          </a:p>
        </p:txBody>
      </p:sp>
      <p:sp>
        <p:nvSpPr>
          <p:cNvPr id="79" name="Rectangle 127"/>
          <p:cNvSpPr/>
          <p:nvPr/>
        </p:nvSpPr>
        <p:spPr>
          <a:xfrm>
            <a:off x="6225745" y="1875852"/>
            <a:ext cx="2414488" cy="2270082"/>
          </a:xfrm>
          <a:prstGeom prst="rect">
            <a:avLst/>
          </a:prstGeom>
          <a:blipFill>
            <a:blip r:embed="rId5"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latin typeface="+mn-ea"/>
            </a:endParaRPr>
          </a:p>
        </p:txBody>
      </p:sp>
      <p:cxnSp>
        <p:nvCxnSpPr>
          <p:cNvPr id="80" name="Straight Connector 130"/>
          <p:cNvCxnSpPr/>
          <p:nvPr/>
        </p:nvCxnSpPr>
        <p:spPr>
          <a:xfrm>
            <a:off x="6322277" y="5939296"/>
            <a:ext cx="1962509" cy="2"/>
          </a:xfrm>
          <a:prstGeom prst="line">
            <a:avLst/>
          </a:prstGeom>
          <a:ln w="38100" cmpd="sng">
            <a:solidFill>
              <a:schemeClr val="accent3">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81" name="TextBox 16"/>
          <p:cNvSpPr txBox="1"/>
          <p:nvPr/>
        </p:nvSpPr>
        <p:spPr>
          <a:xfrm>
            <a:off x="6131553" y="5498307"/>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altLang="zh-CN" sz="2000" b="1" dirty="0">
              <a:solidFill>
                <a:schemeClr val="bg1">
                  <a:lumMod val="50000"/>
                </a:schemeClr>
              </a:solidFill>
              <a:latin typeface="+mn-ea"/>
              <a:cs typeface="Helvetica Neue"/>
            </a:endParaRPr>
          </a:p>
        </p:txBody>
      </p:sp>
      <p:sp>
        <p:nvSpPr>
          <p:cNvPr id="82" name="Rectangle 159"/>
          <p:cNvSpPr/>
          <p:nvPr/>
        </p:nvSpPr>
        <p:spPr>
          <a:xfrm>
            <a:off x="8792162" y="1870327"/>
            <a:ext cx="2414488" cy="2270082"/>
          </a:xfrm>
          <a:prstGeom prst="rect">
            <a:avLst/>
          </a:prstGeom>
          <a:blipFill>
            <a:blip r:embed="rId6"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latin typeface="+mn-ea"/>
            </a:endParaRPr>
          </a:p>
        </p:txBody>
      </p:sp>
      <p:cxnSp>
        <p:nvCxnSpPr>
          <p:cNvPr id="83" name="Straight Connector 161"/>
          <p:cNvCxnSpPr/>
          <p:nvPr/>
        </p:nvCxnSpPr>
        <p:spPr>
          <a:xfrm>
            <a:off x="8888694" y="5933771"/>
            <a:ext cx="1962509" cy="2"/>
          </a:xfrm>
          <a:prstGeom prst="line">
            <a:avLst/>
          </a:prstGeom>
          <a:ln w="381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84" name="TextBox 20"/>
          <p:cNvSpPr txBox="1"/>
          <p:nvPr/>
        </p:nvSpPr>
        <p:spPr>
          <a:xfrm>
            <a:off x="8697970" y="5492782"/>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altLang="zh-CN" sz="2000" b="1" dirty="0">
              <a:solidFill>
                <a:schemeClr val="bg1">
                  <a:lumMod val="50000"/>
                </a:schemeClr>
              </a:solidFill>
              <a:latin typeface="+mn-ea"/>
              <a:cs typeface="Helvetica Neue"/>
            </a:endParaRPr>
          </a:p>
        </p:txBody>
      </p:sp>
      <p:grpSp>
        <p:nvGrpSpPr>
          <p:cNvPr id="85" name="组合 84"/>
          <p:cNvGrpSpPr/>
          <p:nvPr/>
        </p:nvGrpSpPr>
        <p:grpSpPr>
          <a:xfrm>
            <a:off x="4291761" y="4446423"/>
            <a:ext cx="814544" cy="725728"/>
            <a:chOff x="3332164" y="207963"/>
            <a:chExt cx="509588" cy="454025"/>
          </a:xfrm>
          <a:solidFill>
            <a:srgbClr val="F19276"/>
          </a:solidFill>
        </p:grpSpPr>
        <p:sp>
          <p:nvSpPr>
            <p:cNvPr id="86"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87"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88"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89"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grpSp>
      <p:grpSp>
        <p:nvGrpSpPr>
          <p:cNvPr id="90" name="组合 89"/>
          <p:cNvGrpSpPr/>
          <p:nvPr/>
        </p:nvGrpSpPr>
        <p:grpSpPr>
          <a:xfrm>
            <a:off x="9375177" y="4336039"/>
            <a:ext cx="943956" cy="946494"/>
            <a:chOff x="3292476" y="115888"/>
            <a:chExt cx="590550" cy="592138"/>
          </a:xfrm>
          <a:solidFill>
            <a:srgbClr val="F19276"/>
          </a:solidFill>
        </p:grpSpPr>
        <p:sp>
          <p:nvSpPr>
            <p:cNvPr id="91" name="Freeform 526"/>
            <p:cNvSpPr>
              <a:spLocks noEditPoints="1"/>
            </p:cNvSpPr>
            <p:nvPr/>
          </p:nvSpPr>
          <p:spPr bwMode="auto">
            <a:xfrm>
              <a:off x="3292476" y="115888"/>
              <a:ext cx="590550" cy="592138"/>
            </a:xfrm>
            <a:custGeom>
              <a:avLst/>
              <a:gdLst>
                <a:gd name="T0" fmla="*/ 137 w 274"/>
                <a:gd name="T1" fmla="*/ 0 h 274"/>
                <a:gd name="T2" fmla="*/ 0 w 274"/>
                <a:gd name="T3" fmla="*/ 137 h 274"/>
                <a:gd name="T4" fmla="*/ 137 w 274"/>
                <a:gd name="T5" fmla="*/ 274 h 274"/>
                <a:gd name="T6" fmla="*/ 274 w 274"/>
                <a:gd name="T7" fmla="*/ 137 h 274"/>
                <a:gd name="T8" fmla="*/ 137 w 274"/>
                <a:gd name="T9" fmla="*/ 0 h 274"/>
                <a:gd name="T10" fmla="*/ 137 w 274"/>
                <a:gd name="T11" fmla="*/ 262 h 274"/>
                <a:gd name="T12" fmla="*/ 12 w 274"/>
                <a:gd name="T13" fmla="*/ 137 h 274"/>
                <a:gd name="T14" fmla="*/ 137 w 274"/>
                <a:gd name="T15" fmla="*/ 12 h 274"/>
                <a:gd name="T16" fmla="*/ 262 w 274"/>
                <a:gd name="T17" fmla="*/ 137 h 274"/>
                <a:gd name="T18" fmla="*/ 137 w 274"/>
                <a:gd name="T19" fmla="*/ 262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4">
                  <a:moveTo>
                    <a:pt x="137" y="0"/>
                  </a:moveTo>
                  <a:cubicBezTo>
                    <a:pt x="61" y="0"/>
                    <a:pt x="0" y="61"/>
                    <a:pt x="0" y="137"/>
                  </a:cubicBezTo>
                  <a:cubicBezTo>
                    <a:pt x="0" y="212"/>
                    <a:pt x="61" y="274"/>
                    <a:pt x="137" y="274"/>
                  </a:cubicBezTo>
                  <a:cubicBezTo>
                    <a:pt x="213" y="274"/>
                    <a:pt x="274" y="212"/>
                    <a:pt x="274" y="137"/>
                  </a:cubicBezTo>
                  <a:cubicBezTo>
                    <a:pt x="274" y="61"/>
                    <a:pt x="213" y="0"/>
                    <a:pt x="137" y="0"/>
                  </a:cubicBezTo>
                  <a:close/>
                  <a:moveTo>
                    <a:pt x="137" y="262"/>
                  </a:moveTo>
                  <a:cubicBezTo>
                    <a:pt x="68" y="262"/>
                    <a:pt x="12" y="206"/>
                    <a:pt x="12" y="137"/>
                  </a:cubicBezTo>
                  <a:cubicBezTo>
                    <a:pt x="12" y="68"/>
                    <a:pt x="68" y="12"/>
                    <a:pt x="137" y="12"/>
                  </a:cubicBezTo>
                  <a:cubicBezTo>
                    <a:pt x="206" y="12"/>
                    <a:pt x="262" y="68"/>
                    <a:pt x="262" y="137"/>
                  </a:cubicBezTo>
                  <a:cubicBezTo>
                    <a:pt x="262" y="206"/>
                    <a:pt x="206" y="262"/>
                    <a:pt x="137" y="2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92" name="Freeform 527"/>
            <p:cNvSpPr/>
            <p:nvPr/>
          </p:nvSpPr>
          <p:spPr bwMode="auto">
            <a:xfrm>
              <a:off x="3490914" y="166688"/>
              <a:ext cx="341313" cy="231775"/>
            </a:xfrm>
            <a:custGeom>
              <a:avLst/>
              <a:gdLst>
                <a:gd name="T0" fmla="*/ 27 w 158"/>
                <a:gd name="T1" fmla="*/ 70 h 108"/>
                <a:gd name="T2" fmla="*/ 45 w 158"/>
                <a:gd name="T3" fmla="*/ 66 h 108"/>
                <a:gd name="T4" fmla="*/ 93 w 158"/>
                <a:gd name="T5" fmla="*/ 108 h 108"/>
                <a:gd name="T6" fmla="*/ 158 w 158"/>
                <a:gd name="T7" fmla="*/ 100 h 108"/>
                <a:gd name="T8" fmla="*/ 45 w 158"/>
                <a:gd name="T9" fmla="*/ 0 h 108"/>
                <a:gd name="T10" fmla="*/ 0 w 158"/>
                <a:gd name="T11" fmla="*/ 9 h 108"/>
                <a:gd name="T12" fmla="*/ 27 w 158"/>
                <a:gd name="T13" fmla="*/ 70 h 108"/>
              </a:gdLst>
              <a:ahLst/>
              <a:cxnLst>
                <a:cxn ang="0">
                  <a:pos x="T0" y="T1"/>
                </a:cxn>
                <a:cxn ang="0">
                  <a:pos x="T2" y="T3"/>
                </a:cxn>
                <a:cxn ang="0">
                  <a:pos x="T4" y="T5"/>
                </a:cxn>
                <a:cxn ang="0">
                  <a:pos x="T6" y="T7"/>
                </a:cxn>
                <a:cxn ang="0">
                  <a:pos x="T8" y="T9"/>
                </a:cxn>
                <a:cxn ang="0">
                  <a:pos x="T10" y="T11"/>
                </a:cxn>
                <a:cxn ang="0">
                  <a:pos x="T12" y="T13"/>
                </a:cxn>
              </a:cxnLst>
              <a:rect l="0" t="0" r="r" b="b"/>
              <a:pathLst>
                <a:path w="158" h="108">
                  <a:moveTo>
                    <a:pt x="27" y="70"/>
                  </a:moveTo>
                  <a:cubicBezTo>
                    <a:pt x="32" y="67"/>
                    <a:pt x="39" y="66"/>
                    <a:pt x="45" y="66"/>
                  </a:cubicBezTo>
                  <a:cubicBezTo>
                    <a:pt x="69" y="66"/>
                    <a:pt x="90" y="84"/>
                    <a:pt x="93" y="108"/>
                  </a:cubicBezTo>
                  <a:cubicBezTo>
                    <a:pt x="158" y="100"/>
                    <a:pt x="158" y="100"/>
                    <a:pt x="158" y="100"/>
                  </a:cubicBezTo>
                  <a:cubicBezTo>
                    <a:pt x="151" y="44"/>
                    <a:pt x="103" y="0"/>
                    <a:pt x="45" y="0"/>
                  </a:cubicBezTo>
                  <a:cubicBezTo>
                    <a:pt x="29" y="0"/>
                    <a:pt x="14" y="3"/>
                    <a:pt x="0" y="9"/>
                  </a:cubicBezTo>
                  <a:lnTo>
                    <a:pt x="27"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93" name="Freeform 528"/>
            <p:cNvSpPr/>
            <p:nvPr/>
          </p:nvSpPr>
          <p:spPr bwMode="auto">
            <a:xfrm>
              <a:off x="3683001" y="425451"/>
              <a:ext cx="149225" cy="84138"/>
            </a:xfrm>
            <a:custGeom>
              <a:avLst/>
              <a:gdLst>
                <a:gd name="T0" fmla="*/ 0 w 69"/>
                <a:gd name="T1" fmla="*/ 13 h 39"/>
                <a:gd name="T2" fmla="*/ 61 w 69"/>
                <a:gd name="T3" fmla="*/ 39 h 39"/>
                <a:gd name="T4" fmla="*/ 69 w 69"/>
                <a:gd name="T5" fmla="*/ 8 h 39"/>
                <a:gd name="T6" fmla="*/ 3 w 69"/>
                <a:gd name="T7" fmla="*/ 0 h 39"/>
                <a:gd name="T8" fmla="*/ 0 w 69"/>
                <a:gd name="T9" fmla="*/ 13 h 39"/>
              </a:gdLst>
              <a:ahLst/>
              <a:cxnLst>
                <a:cxn ang="0">
                  <a:pos x="T0" y="T1"/>
                </a:cxn>
                <a:cxn ang="0">
                  <a:pos x="T2" y="T3"/>
                </a:cxn>
                <a:cxn ang="0">
                  <a:pos x="T4" y="T5"/>
                </a:cxn>
                <a:cxn ang="0">
                  <a:pos x="T6" y="T7"/>
                </a:cxn>
                <a:cxn ang="0">
                  <a:pos x="T8" y="T9"/>
                </a:cxn>
              </a:cxnLst>
              <a:rect l="0" t="0" r="r" b="b"/>
              <a:pathLst>
                <a:path w="69" h="39">
                  <a:moveTo>
                    <a:pt x="0" y="13"/>
                  </a:moveTo>
                  <a:cubicBezTo>
                    <a:pt x="61" y="39"/>
                    <a:pt x="61" y="39"/>
                    <a:pt x="61" y="39"/>
                  </a:cubicBezTo>
                  <a:cubicBezTo>
                    <a:pt x="65" y="29"/>
                    <a:pt x="68" y="19"/>
                    <a:pt x="69" y="8"/>
                  </a:cubicBezTo>
                  <a:cubicBezTo>
                    <a:pt x="3" y="0"/>
                    <a:pt x="3" y="0"/>
                    <a:pt x="3" y="0"/>
                  </a:cubicBezTo>
                  <a:cubicBezTo>
                    <a:pt x="3" y="5"/>
                    <a:pt x="2" y="9"/>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94" name="Freeform 529"/>
            <p:cNvSpPr/>
            <p:nvPr/>
          </p:nvSpPr>
          <p:spPr bwMode="auto">
            <a:xfrm>
              <a:off x="3368676" y="254001"/>
              <a:ext cx="139700" cy="111125"/>
            </a:xfrm>
            <a:custGeom>
              <a:avLst/>
              <a:gdLst>
                <a:gd name="T0" fmla="*/ 65 w 65"/>
                <a:gd name="T1" fmla="*/ 42 h 51"/>
                <a:gd name="T2" fmla="*/ 14 w 65"/>
                <a:gd name="T3" fmla="*/ 0 h 51"/>
                <a:gd name="T4" fmla="*/ 0 w 65"/>
                <a:gd name="T5" fmla="*/ 22 h 51"/>
                <a:gd name="T6" fmla="*/ 60 w 65"/>
                <a:gd name="T7" fmla="*/ 51 h 51"/>
                <a:gd name="T8" fmla="*/ 65 w 65"/>
                <a:gd name="T9" fmla="*/ 42 h 51"/>
              </a:gdLst>
              <a:ahLst/>
              <a:cxnLst>
                <a:cxn ang="0">
                  <a:pos x="T0" y="T1"/>
                </a:cxn>
                <a:cxn ang="0">
                  <a:pos x="T2" y="T3"/>
                </a:cxn>
                <a:cxn ang="0">
                  <a:pos x="T4" y="T5"/>
                </a:cxn>
                <a:cxn ang="0">
                  <a:pos x="T6" y="T7"/>
                </a:cxn>
                <a:cxn ang="0">
                  <a:pos x="T8" y="T9"/>
                </a:cxn>
              </a:cxnLst>
              <a:rect l="0" t="0" r="r" b="b"/>
              <a:pathLst>
                <a:path w="65" h="51">
                  <a:moveTo>
                    <a:pt x="65" y="42"/>
                  </a:moveTo>
                  <a:cubicBezTo>
                    <a:pt x="14" y="0"/>
                    <a:pt x="14" y="0"/>
                    <a:pt x="14" y="0"/>
                  </a:cubicBezTo>
                  <a:cubicBezTo>
                    <a:pt x="9" y="7"/>
                    <a:pt x="4" y="14"/>
                    <a:pt x="0" y="22"/>
                  </a:cubicBezTo>
                  <a:cubicBezTo>
                    <a:pt x="60" y="51"/>
                    <a:pt x="60" y="51"/>
                    <a:pt x="60" y="51"/>
                  </a:cubicBezTo>
                  <a:cubicBezTo>
                    <a:pt x="61" y="48"/>
                    <a:pt x="63" y="45"/>
                    <a:pt x="65"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95" name="Freeform 530"/>
            <p:cNvSpPr/>
            <p:nvPr/>
          </p:nvSpPr>
          <p:spPr bwMode="auto">
            <a:xfrm>
              <a:off x="3630614" y="465138"/>
              <a:ext cx="168275" cy="166688"/>
            </a:xfrm>
            <a:custGeom>
              <a:avLst/>
              <a:gdLst>
                <a:gd name="T0" fmla="*/ 21 w 78"/>
                <a:gd name="T1" fmla="*/ 0 h 77"/>
                <a:gd name="T2" fmla="*/ 0 w 78"/>
                <a:gd name="T3" fmla="*/ 18 h 77"/>
                <a:gd name="T4" fmla="*/ 30 w 78"/>
                <a:gd name="T5" fmla="*/ 77 h 77"/>
                <a:gd name="T6" fmla="*/ 78 w 78"/>
                <a:gd name="T7" fmla="*/ 33 h 77"/>
                <a:gd name="T8" fmla="*/ 21 w 78"/>
                <a:gd name="T9" fmla="*/ 0 h 77"/>
              </a:gdLst>
              <a:ahLst/>
              <a:cxnLst>
                <a:cxn ang="0">
                  <a:pos x="T0" y="T1"/>
                </a:cxn>
                <a:cxn ang="0">
                  <a:pos x="T2" y="T3"/>
                </a:cxn>
                <a:cxn ang="0">
                  <a:pos x="T4" y="T5"/>
                </a:cxn>
                <a:cxn ang="0">
                  <a:pos x="T6" y="T7"/>
                </a:cxn>
                <a:cxn ang="0">
                  <a:pos x="T8" y="T9"/>
                </a:cxn>
              </a:cxnLst>
              <a:rect l="0" t="0" r="r" b="b"/>
              <a:pathLst>
                <a:path w="78" h="77">
                  <a:moveTo>
                    <a:pt x="21" y="0"/>
                  </a:moveTo>
                  <a:cubicBezTo>
                    <a:pt x="16" y="8"/>
                    <a:pt x="9" y="14"/>
                    <a:pt x="0" y="18"/>
                  </a:cubicBezTo>
                  <a:cubicBezTo>
                    <a:pt x="30" y="77"/>
                    <a:pt x="30" y="77"/>
                    <a:pt x="30" y="77"/>
                  </a:cubicBezTo>
                  <a:cubicBezTo>
                    <a:pt x="50" y="67"/>
                    <a:pt x="67" y="52"/>
                    <a:pt x="78" y="33"/>
                  </a:cubicBez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96" name="Freeform 531"/>
            <p:cNvSpPr/>
            <p:nvPr/>
          </p:nvSpPr>
          <p:spPr bwMode="auto">
            <a:xfrm>
              <a:off x="3341689" y="414338"/>
              <a:ext cx="244475" cy="242888"/>
            </a:xfrm>
            <a:custGeom>
              <a:avLst/>
              <a:gdLst>
                <a:gd name="T0" fmla="*/ 113 w 113"/>
                <a:gd name="T1" fmla="*/ 47 h 113"/>
                <a:gd name="T2" fmla="*/ 66 w 113"/>
                <a:gd name="T3" fmla="*/ 0 h 113"/>
                <a:gd name="T4" fmla="*/ 0 w 113"/>
                <a:gd name="T5" fmla="*/ 0 h 113"/>
                <a:gd name="T6" fmla="*/ 112 w 113"/>
                <a:gd name="T7" fmla="*/ 113 h 113"/>
                <a:gd name="T8" fmla="*/ 113 w 113"/>
                <a:gd name="T9" fmla="*/ 47 h 113"/>
              </a:gdLst>
              <a:ahLst/>
              <a:cxnLst>
                <a:cxn ang="0">
                  <a:pos x="T0" y="T1"/>
                </a:cxn>
                <a:cxn ang="0">
                  <a:pos x="T2" y="T3"/>
                </a:cxn>
                <a:cxn ang="0">
                  <a:pos x="T4" y="T5"/>
                </a:cxn>
                <a:cxn ang="0">
                  <a:pos x="T6" y="T7"/>
                </a:cxn>
                <a:cxn ang="0">
                  <a:pos x="T8" y="T9"/>
                </a:cxn>
              </a:cxnLst>
              <a:rect l="0" t="0" r="r" b="b"/>
              <a:pathLst>
                <a:path w="113" h="113">
                  <a:moveTo>
                    <a:pt x="113" y="47"/>
                  </a:moveTo>
                  <a:cubicBezTo>
                    <a:pt x="87" y="46"/>
                    <a:pt x="67" y="25"/>
                    <a:pt x="66" y="0"/>
                  </a:cubicBezTo>
                  <a:cubicBezTo>
                    <a:pt x="0" y="0"/>
                    <a:pt x="0" y="0"/>
                    <a:pt x="0" y="0"/>
                  </a:cubicBezTo>
                  <a:cubicBezTo>
                    <a:pt x="1" y="62"/>
                    <a:pt x="51" y="112"/>
                    <a:pt x="112" y="113"/>
                  </a:cubicBezTo>
                  <a:lnTo>
                    <a:pt x="113"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97" name="Freeform 532"/>
            <p:cNvSpPr/>
            <p:nvPr/>
          </p:nvSpPr>
          <p:spPr bwMode="auto">
            <a:xfrm>
              <a:off x="3348039" y="330201"/>
              <a:ext cx="142875" cy="58738"/>
            </a:xfrm>
            <a:custGeom>
              <a:avLst/>
              <a:gdLst>
                <a:gd name="T0" fmla="*/ 64 w 66"/>
                <a:gd name="T1" fmla="*/ 27 h 27"/>
                <a:gd name="T2" fmla="*/ 66 w 66"/>
                <a:gd name="T3" fmla="*/ 21 h 27"/>
                <a:gd name="T4" fmla="*/ 4 w 66"/>
                <a:gd name="T5" fmla="*/ 0 h 27"/>
                <a:gd name="T6" fmla="*/ 0 w 66"/>
                <a:gd name="T7" fmla="*/ 12 h 27"/>
                <a:gd name="T8" fmla="*/ 64 w 66"/>
                <a:gd name="T9" fmla="*/ 27 h 27"/>
              </a:gdLst>
              <a:ahLst/>
              <a:cxnLst>
                <a:cxn ang="0">
                  <a:pos x="T0" y="T1"/>
                </a:cxn>
                <a:cxn ang="0">
                  <a:pos x="T2" y="T3"/>
                </a:cxn>
                <a:cxn ang="0">
                  <a:pos x="T4" y="T5"/>
                </a:cxn>
                <a:cxn ang="0">
                  <a:pos x="T6" y="T7"/>
                </a:cxn>
                <a:cxn ang="0">
                  <a:pos x="T8" y="T9"/>
                </a:cxn>
              </a:cxnLst>
              <a:rect l="0" t="0" r="r" b="b"/>
              <a:pathLst>
                <a:path w="66" h="27">
                  <a:moveTo>
                    <a:pt x="64" y="27"/>
                  </a:moveTo>
                  <a:cubicBezTo>
                    <a:pt x="65" y="25"/>
                    <a:pt x="65" y="23"/>
                    <a:pt x="66" y="21"/>
                  </a:cubicBezTo>
                  <a:cubicBezTo>
                    <a:pt x="4" y="0"/>
                    <a:pt x="4" y="0"/>
                    <a:pt x="4" y="0"/>
                  </a:cubicBezTo>
                  <a:cubicBezTo>
                    <a:pt x="2" y="4"/>
                    <a:pt x="1" y="8"/>
                    <a:pt x="0" y="12"/>
                  </a:cubicBezTo>
                  <a:lnTo>
                    <a:pt x="6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98" name="Freeform 533"/>
            <p:cNvSpPr>
              <a:spLocks noEditPoints="1"/>
            </p:cNvSpPr>
            <p:nvPr/>
          </p:nvSpPr>
          <p:spPr bwMode="auto">
            <a:xfrm>
              <a:off x="3503614" y="328613"/>
              <a:ext cx="168275" cy="165100"/>
            </a:xfrm>
            <a:custGeom>
              <a:avLst/>
              <a:gdLst>
                <a:gd name="T0" fmla="*/ 39 w 78"/>
                <a:gd name="T1" fmla="*/ 0 h 77"/>
                <a:gd name="T2" fmla="*/ 0 w 78"/>
                <a:gd name="T3" fmla="*/ 39 h 77"/>
                <a:gd name="T4" fmla="*/ 39 w 78"/>
                <a:gd name="T5" fmla="*/ 77 h 77"/>
                <a:gd name="T6" fmla="*/ 78 w 78"/>
                <a:gd name="T7" fmla="*/ 39 h 77"/>
                <a:gd name="T8" fmla="*/ 39 w 78"/>
                <a:gd name="T9" fmla="*/ 0 h 77"/>
                <a:gd name="T10" fmla="*/ 39 w 78"/>
                <a:gd name="T11" fmla="*/ 69 h 77"/>
                <a:gd name="T12" fmla="*/ 9 w 78"/>
                <a:gd name="T13" fmla="*/ 39 h 77"/>
                <a:gd name="T14" fmla="*/ 39 w 78"/>
                <a:gd name="T15" fmla="*/ 9 h 77"/>
                <a:gd name="T16" fmla="*/ 69 w 78"/>
                <a:gd name="T17" fmla="*/ 39 h 77"/>
                <a:gd name="T18" fmla="*/ 39 w 78"/>
                <a:gd name="T19" fmla="*/ 6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7">
                  <a:moveTo>
                    <a:pt x="39" y="0"/>
                  </a:moveTo>
                  <a:cubicBezTo>
                    <a:pt x="18" y="0"/>
                    <a:pt x="0" y="17"/>
                    <a:pt x="0" y="39"/>
                  </a:cubicBezTo>
                  <a:cubicBezTo>
                    <a:pt x="0" y="60"/>
                    <a:pt x="18" y="77"/>
                    <a:pt x="39" y="77"/>
                  </a:cubicBezTo>
                  <a:cubicBezTo>
                    <a:pt x="60" y="77"/>
                    <a:pt x="78" y="60"/>
                    <a:pt x="78" y="39"/>
                  </a:cubicBezTo>
                  <a:cubicBezTo>
                    <a:pt x="78" y="17"/>
                    <a:pt x="60" y="0"/>
                    <a:pt x="39" y="0"/>
                  </a:cubicBezTo>
                  <a:close/>
                  <a:moveTo>
                    <a:pt x="39" y="69"/>
                  </a:moveTo>
                  <a:cubicBezTo>
                    <a:pt x="23" y="69"/>
                    <a:pt x="9" y="55"/>
                    <a:pt x="9" y="39"/>
                  </a:cubicBezTo>
                  <a:cubicBezTo>
                    <a:pt x="9" y="22"/>
                    <a:pt x="23" y="9"/>
                    <a:pt x="39" y="9"/>
                  </a:cubicBezTo>
                  <a:cubicBezTo>
                    <a:pt x="55" y="9"/>
                    <a:pt x="69" y="22"/>
                    <a:pt x="69" y="39"/>
                  </a:cubicBezTo>
                  <a:cubicBezTo>
                    <a:pt x="69" y="55"/>
                    <a:pt x="55" y="69"/>
                    <a:pt x="3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grpSp>
      <p:grpSp>
        <p:nvGrpSpPr>
          <p:cNvPr id="99" name="组合 98"/>
          <p:cNvGrpSpPr/>
          <p:nvPr/>
        </p:nvGrpSpPr>
        <p:grpSpPr>
          <a:xfrm>
            <a:off x="1671347" y="4398208"/>
            <a:ext cx="905894" cy="822156"/>
            <a:chOff x="8356601" y="152401"/>
            <a:chExt cx="566738" cy="514350"/>
          </a:xfrm>
          <a:solidFill>
            <a:srgbClr val="5AA77C"/>
          </a:solidFill>
        </p:grpSpPr>
        <p:sp>
          <p:nvSpPr>
            <p:cNvPr id="100"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3600">
                <a:latin typeface="+mn-ea"/>
              </a:endParaRPr>
            </a:p>
          </p:txBody>
        </p:sp>
        <p:sp>
          <p:nvSpPr>
            <p:cNvPr id="101"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102"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103"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104"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sp>
          <p:nvSpPr>
            <p:cNvPr id="105"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latin typeface="+mn-ea"/>
              </a:endParaRPr>
            </a:p>
          </p:txBody>
        </p:sp>
      </p:grpSp>
      <p:sp>
        <p:nvSpPr>
          <p:cNvPr id="106" name="Freeform 25"/>
          <p:cNvSpPr>
            <a:spLocks noEditPoints="1"/>
          </p:cNvSpPr>
          <p:nvPr/>
        </p:nvSpPr>
        <p:spPr bwMode="auto">
          <a:xfrm>
            <a:off x="6803112" y="4441492"/>
            <a:ext cx="977524" cy="735588"/>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rgbClr val="5AA77C"/>
          </a:solidFill>
          <a:ln>
            <a:noFill/>
          </a:ln>
        </p:spPr>
        <p:txBody>
          <a:bodyPr vert="horz" wrap="square" lIns="91440" tIns="45720" rIns="91440" bIns="45720" numCol="1" anchor="t" anchorCtr="0" compatLnSpc="1"/>
          <a:lstStyle/>
          <a:p>
            <a:endParaRPr lang="en-US" sz="3600">
              <a:latin typeface="+mn-ea"/>
            </a:endParaRPr>
          </a:p>
        </p:txBody>
      </p:sp>
    </p:spTree>
    <p:extLst>
      <p:ext uri="{BB962C8B-B14F-4D97-AF65-F5344CB8AC3E}">
        <p14:creationId xmlns:p14="http://schemas.microsoft.com/office/powerpoint/2010/main" val="332434467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16" fill="hold" grpId="0" nodeType="afterEffect">
                                  <p:stCondLst>
                                    <p:cond delay="0"/>
                                  </p:stCondLst>
                                  <p:childTnLst>
                                    <p:set>
                                      <p:cBhvr>
                                        <p:cTn id="12" dur="1" fill="hold">
                                          <p:stCondLst>
                                            <p:cond delay="0"/>
                                          </p:stCondLst>
                                        </p:cTn>
                                        <p:tgtEl>
                                          <p:spTgt spid="73"/>
                                        </p:tgtEl>
                                        <p:attrNameLst>
                                          <p:attrName>style.visibility</p:attrName>
                                        </p:attrNameLst>
                                      </p:cBhvr>
                                      <p:to>
                                        <p:strVal val="visible"/>
                                      </p:to>
                                    </p:set>
                                    <p:anim calcmode="lin" valueType="num">
                                      <p:cBhvr>
                                        <p:cTn id="13" dur="500" fill="hold"/>
                                        <p:tgtEl>
                                          <p:spTgt spid="73"/>
                                        </p:tgtEl>
                                        <p:attrNameLst>
                                          <p:attrName>ppt_w</p:attrName>
                                        </p:attrNameLst>
                                      </p:cBhvr>
                                      <p:tavLst>
                                        <p:tav tm="0">
                                          <p:val>
                                            <p:fltVal val="0"/>
                                          </p:val>
                                        </p:tav>
                                        <p:tav tm="100000">
                                          <p:val>
                                            <p:strVal val="#ppt_w"/>
                                          </p:val>
                                        </p:tav>
                                      </p:tavLst>
                                    </p:anim>
                                    <p:anim calcmode="lin" valueType="num">
                                      <p:cBhvr>
                                        <p:cTn id="14" dur="500" fill="hold"/>
                                        <p:tgtEl>
                                          <p:spTgt spid="73"/>
                                        </p:tgtEl>
                                        <p:attrNameLst>
                                          <p:attrName>ppt_h</p:attrName>
                                        </p:attrNameLst>
                                      </p:cBhvr>
                                      <p:tavLst>
                                        <p:tav tm="0">
                                          <p:val>
                                            <p:fltVal val="0"/>
                                          </p:val>
                                        </p:tav>
                                        <p:tav tm="100000">
                                          <p:val>
                                            <p:strVal val="#ppt_h"/>
                                          </p:val>
                                        </p:tav>
                                      </p:tavLst>
                                    </p:anim>
                                  </p:childTnLst>
                                </p:cTn>
                              </p:par>
                              <p:par>
                                <p:cTn id="15" presetID="53" presetClass="entr" presetSubtype="16"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anim calcmode="lin" valueType="num">
                                      <p:cBhvr>
                                        <p:cTn id="17" dur="500" fill="hold"/>
                                        <p:tgtEl>
                                          <p:spTgt spid="99"/>
                                        </p:tgtEl>
                                        <p:attrNameLst>
                                          <p:attrName>ppt_w</p:attrName>
                                        </p:attrNameLst>
                                      </p:cBhvr>
                                      <p:tavLst>
                                        <p:tav tm="0">
                                          <p:val>
                                            <p:fltVal val="0"/>
                                          </p:val>
                                        </p:tav>
                                        <p:tav tm="100000">
                                          <p:val>
                                            <p:strVal val="#ppt_w"/>
                                          </p:val>
                                        </p:tav>
                                      </p:tavLst>
                                    </p:anim>
                                    <p:anim calcmode="lin" valueType="num">
                                      <p:cBhvr>
                                        <p:cTn id="18" dur="500" fill="hold"/>
                                        <p:tgtEl>
                                          <p:spTgt spid="99"/>
                                        </p:tgtEl>
                                        <p:attrNameLst>
                                          <p:attrName>ppt_h</p:attrName>
                                        </p:attrNameLst>
                                      </p:cBhvr>
                                      <p:tavLst>
                                        <p:tav tm="0">
                                          <p:val>
                                            <p:fltVal val="0"/>
                                          </p:val>
                                        </p:tav>
                                        <p:tav tm="100000">
                                          <p:val>
                                            <p:strVal val="#ppt_h"/>
                                          </p:val>
                                        </p:tav>
                                      </p:tavLst>
                                    </p:anim>
                                    <p:animEffect transition="in" filter="fade">
                                      <p:cBhvr>
                                        <p:cTn id="19" dur="500"/>
                                        <p:tgtEl>
                                          <p:spTgt spid="99"/>
                                        </p:tgtEl>
                                      </p:cBhvr>
                                    </p:animEffect>
                                  </p:childTnLst>
                                </p:cTn>
                              </p:par>
                            </p:childTnLst>
                          </p:cTn>
                        </p:par>
                        <p:par>
                          <p:cTn id="20" fill="hold">
                            <p:stCondLst>
                              <p:cond delay="1250"/>
                            </p:stCondLst>
                            <p:childTnLst>
                              <p:par>
                                <p:cTn id="21" presetID="23" presetClass="entr" presetSubtype="16"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childTnLst>
                                </p:cTn>
                              </p:par>
                            </p:childTnLst>
                          </p:cTn>
                        </p:par>
                        <p:par>
                          <p:cTn id="25" fill="hold">
                            <p:stCondLst>
                              <p:cond delay="1750"/>
                            </p:stCondLst>
                            <p:childTnLst>
                              <p:par>
                                <p:cTn id="26" presetID="53" presetClass="entr" presetSubtype="16" fill="hold" grpId="0" nodeType="after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p:cTn id="28" dur="500" fill="hold"/>
                                        <p:tgtEl>
                                          <p:spTgt spid="75"/>
                                        </p:tgtEl>
                                        <p:attrNameLst>
                                          <p:attrName>ppt_w</p:attrName>
                                        </p:attrNameLst>
                                      </p:cBhvr>
                                      <p:tavLst>
                                        <p:tav tm="0">
                                          <p:val>
                                            <p:fltVal val="0"/>
                                          </p:val>
                                        </p:tav>
                                        <p:tav tm="100000">
                                          <p:val>
                                            <p:strVal val="#ppt_w"/>
                                          </p:val>
                                        </p:tav>
                                      </p:tavLst>
                                    </p:anim>
                                    <p:anim calcmode="lin" valueType="num">
                                      <p:cBhvr>
                                        <p:cTn id="29" dur="500" fill="hold"/>
                                        <p:tgtEl>
                                          <p:spTgt spid="75"/>
                                        </p:tgtEl>
                                        <p:attrNameLst>
                                          <p:attrName>ppt_h</p:attrName>
                                        </p:attrNameLst>
                                      </p:cBhvr>
                                      <p:tavLst>
                                        <p:tav tm="0">
                                          <p:val>
                                            <p:fltVal val="0"/>
                                          </p:val>
                                        </p:tav>
                                        <p:tav tm="100000">
                                          <p:val>
                                            <p:strVal val="#ppt_h"/>
                                          </p:val>
                                        </p:tav>
                                      </p:tavLst>
                                    </p:anim>
                                    <p:animEffect transition="in" filter="fade">
                                      <p:cBhvr>
                                        <p:cTn id="30" dur="500"/>
                                        <p:tgtEl>
                                          <p:spTgt spid="75"/>
                                        </p:tgtEl>
                                      </p:cBhvr>
                                    </p:animEffect>
                                  </p:childTnLst>
                                </p:cTn>
                              </p:par>
                            </p:childTnLst>
                          </p:cTn>
                        </p:par>
                        <p:par>
                          <p:cTn id="31" fill="hold">
                            <p:stCondLst>
                              <p:cond delay="2250"/>
                            </p:stCondLst>
                            <p:childTnLst>
                              <p:par>
                                <p:cTn id="32" presetID="23" presetClass="entr" presetSubtype="16" fill="hold" grpId="0" nodeType="afterEffect">
                                  <p:stCondLst>
                                    <p:cond delay="0"/>
                                  </p:stCondLst>
                                  <p:childTnLst>
                                    <p:set>
                                      <p:cBhvr>
                                        <p:cTn id="33" dur="1" fill="hold">
                                          <p:stCondLst>
                                            <p:cond delay="0"/>
                                          </p:stCondLst>
                                        </p:cTn>
                                        <p:tgtEl>
                                          <p:spTgt spid="76"/>
                                        </p:tgtEl>
                                        <p:attrNameLst>
                                          <p:attrName>style.visibility</p:attrName>
                                        </p:attrNameLst>
                                      </p:cBhvr>
                                      <p:to>
                                        <p:strVal val="visible"/>
                                      </p:to>
                                    </p:set>
                                    <p:anim calcmode="lin" valueType="num">
                                      <p:cBhvr>
                                        <p:cTn id="34" dur="500" fill="hold"/>
                                        <p:tgtEl>
                                          <p:spTgt spid="76"/>
                                        </p:tgtEl>
                                        <p:attrNameLst>
                                          <p:attrName>ppt_w</p:attrName>
                                        </p:attrNameLst>
                                      </p:cBhvr>
                                      <p:tavLst>
                                        <p:tav tm="0">
                                          <p:val>
                                            <p:fltVal val="0"/>
                                          </p:val>
                                        </p:tav>
                                        <p:tav tm="100000">
                                          <p:val>
                                            <p:strVal val="#ppt_w"/>
                                          </p:val>
                                        </p:tav>
                                      </p:tavLst>
                                    </p:anim>
                                    <p:anim calcmode="lin" valueType="num">
                                      <p:cBhvr>
                                        <p:cTn id="35" dur="500" fill="hold"/>
                                        <p:tgtEl>
                                          <p:spTgt spid="76"/>
                                        </p:tgtEl>
                                        <p:attrNameLst>
                                          <p:attrName>ppt_h</p:attrName>
                                        </p:attrNameLst>
                                      </p:cBhvr>
                                      <p:tavLst>
                                        <p:tav tm="0">
                                          <p:val>
                                            <p:fltVal val="0"/>
                                          </p:val>
                                        </p:tav>
                                        <p:tav tm="100000">
                                          <p:val>
                                            <p:strVal val="#ppt_h"/>
                                          </p:val>
                                        </p:tav>
                                      </p:tavLst>
                                    </p:anim>
                                  </p:childTnLst>
                                </p:cTn>
                              </p:par>
                              <p:par>
                                <p:cTn id="36" presetID="53" presetClass="entr" presetSubtype="16" fill="hold" nodeType="withEffect">
                                  <p:stCondLst>
                                    <p:cond delay="0"/>
                                  </p:stCondLst>
                                  <p:childTnLst>
                                    <p:set>
                                      <p:cBhvr>
                                        <p:cTn id="37" dur="1" fill="hold">
                                          <p:stCondLst>
                                            <p:cond delay="0"/>
                                          </p:stCondLst>
                                        </p:cTn>
                                        <p:tgtEl>
                                          <p:spTgt spid="85"/>
                                        </p:tgtEl>
                                        <p:attrNameLst>
                                          <p:attrName>style.visibility</p:attrName>
                                        </p:attrNameLst>
                                      </p:cBhvr>
                                      <p:to>
                                        <p:strVal val="visible"/>
                                      </p:to>
                                    </p:set>
                                    <p:anim calcmode="lin" valueType="num">
                                      <p:cBhvr>
                                        <p:cTn id="38" dur="500" fill="hold"/>
                                        <p:tgtEl>
                                          <p:spTgt spid="85"/>
                                        </p:tgtEl>
                                        <p:attrNameLst>
                                          <p:attrName>ppt_w</p:attrName>
                                        </p:attrNameLst>
                                      </p:cBhvr>
                                      <p:tavLst>
                                        <p:tav tm="0">
                                          <p:val>
                                            <p:fltVal val="0"/>
                                          </p:val>
                                        </p:tav>
                                        <p:tav tm="100000">
                                          <p:val>
                                            <p:strVal val="#ppt_w"/>
                                          </p:val>
                                        </p:tav>
                                      </p:tavLst>
                                    </p:anim>
                                    <p:anim calcmode="lin" valueType="num">
                                      <p:cBhvr>
                                        <p:cTn id="39" dur="500" fill="hold"/>
                                        <p:tgtEl>
                                          <p:spTgt spid="85"/>
                                        </p:tgtEl>
                                        <p:attrNameLst>
                                          <p:attrName>ppt_h</p:attrName>
                                        </p:attrNameLst>
                                      </p:cBhvr>
                                      <p:tavLst>
                                        <p:tav tm="0">
                                          <p:val>
                                            <p:fltVal val="0"/>
                                          </p:val>
                                        </p:tav>
                                        <p:tav tm="100000">
                                          <p:val>
                                            <p:strVal val="#ppt_h"/>
                                          </p:val>
                                        </p:tav>
                                      </p:tavLst>
                                    </p:anim>
                                    <p:animEffect transition="in" filter="fade">
                                      <p:cBhvr>
                                        <p:cTn id="40" dur="500"/>
                                        <p:tgtEl>
                                          <p:spTgt spid="85"/>
                                        </p:tgtEl>
                                      </p:cBhvr>
                                    </p:animEffect>
                                  </p:childTnLst>
                                </p:cTn>
                              </p:par>
                            </p:childTnLst>
                          </p:cTn>
                        </p:par>
                        <p:par>
                          <p:cTn id="41" fill="hold">
                            <p:stCondLst>
                              <p:cond delay="2750"/>
                            </p:stCondLst>
                            <p:childTnLst>
                              <p:par>
                                <p:cTn id="42" presetID="23" presetClass="entr" presetSubtype="16" fill="hold" nodeType="afterEffect">
                                  <p:stCondLst>
                                    <p:cond delay="0"/>
                                  </p:stCondLst>
                                  <p:childTnLst>
                                    <p:set>
                                      <p:cBhvr>
                                        <p:cTn id="43" dur="1" fill="hold">
                                          <p:stCondLst>
                                            <p:cond delay="0"/>
                                          </p:stCondLst>
                                        </p:cTn>
                                        <p:tgtEl>
                                          <p:spTgt spid="77"/>
                                        </p:tgtEl>
                                        <p:attrNameLst>
                                          <p:attrName>style.visibility</p:attrName>
                                        </p:attrNameLst>
                                      </p:cBhvr>
                                      <p:to>
                                        <p:strVal val="visible"/>
                                      </p:to>
                                    </p:set>
                                    <p:anim calcmode="lin" valueType="num">
                                      <p:cBhvr>
                                        <p:cTn id="44" dur="500" fill="hold"/>
                                        <p:tgtEl>
                                          <p:spTgt spid="77"/>
                                        </p:tgtEl>
                                        <p:attrNameLst>
                                          <p:attrName>ppt_w</p:attrName>
                                        </p:attrNameLst>
                                      </p:cBhvr>
                                      <p:tavLst>
                                        <p:tav tm="0">
                                          <p:val>
                                            <p:fltVal val="0"/>
                                          </p:val>
                                        </p:tav>
                                        <p:tav tm="100000">
                                          <p:val>
                                            <p:strVal val="#ppt_w"/>
                                          </p:val>
                                        </p:tav>
                                      </p:tavLst>
                                    </p:anim>
                                    <p:anim calcmode="lin" valueType="num">
                                      <p:cBhvr>
                                        <p:cTn id="45" dur="500" fill="hold"/>
                                        <p:tgtEl>
                                          <p:spTgt spid="77"/>
                                        </p:tgtEl>
                                        <p:attrNameLst>
                                          <p:attrName>ppt_h</p:attrName>
                                        </p:attrNameLst>
                                      </p:cBhvr>
                                      <p:tavLst>
                                        <p:tav tm="0">
                                          <p:val>
                                            <p:fltVal val="0"/>
                                          </p:val>
                                        </p:tav>
                                        <p:tav tm="100000">
                                          <p:val>
                                            <p:strVal val="#ppt_h"/>
                                          </p:val>
                                        </p:tav>
                                      </p:tavLst>
                                    </p:anim>
                                  </p:childTnLst>
                                </p:cTn>
                              </p:par>
                            </p:childTnLst>
                          </p:cTn>
                        </p:par>
                        <p:par>
                          <p:cTn id="46" fill="hold">
                            <p:stCondLst>
                              <p:cond delay="3250"/>
                            </p:stCondLst>
                            <p:childTnLst>
                              <p:par>
                                <p:cTn id="47" presetID="53" presetClass="entr" presetSubtype="16" fill="hold" grpId="0" nodeType="afterEffect">
                                  <p:stCondLst>
                                    <p:cond delay="0"/>
                                  </p:stCondLst>
                                  <p:childTnLst>
                                    <p:set>
                                      <p:cBhvr>
                                        <p:cTn id="48" dur="1" fill="hold">
                                          <p:stCondLst>
                                            <p:cond delay="0"/>
                                          </p:stCondLst>
                                        </p:cTn>
                                        <p:tgtEl>
                                          <p:spTgt spid="78"/>
                                        </p:tgtEl>
                                        <p:attrNameLst>
                                          <p:attrName>style.visibility</p:attrName>
                                        </p:attrNameLst>
                                      </p:cBhvr>
                                      <p:to>
                                        <p:strVal val="visible"/>
                                      </p:to>
                                    </p:set>
                                    <p:anim calcmode="lin" valueType="num">
                                      <p:cBhvr>
                                        <p:cTn id="49" dur="500" fill="hold"/>
                                        <p:tgtEl>
                                          <p:spTgt spid="78"/>
                                        </p:tgtEl>
                                        <p:attrNameLst>
                                          <p:attrName>ppt_w</p:attrName>
                                        </p:attrNameLst>
                                      </p:cBhvr>
                                      <p:tavLst>
                                        <p:tav tm="0">
                                          <p:val>
                                            <p:fltVal val="0"/>
                                          </p:val>
                                        </p:tav>
                                        <p:tav tm="100000">
                                          <p:val>
                                            <p:strVal val="#ppt_w"/>
                                          </p:val>
                                        </p:tav>
                                      </p:tavLst>
                                    </p:anim>
                                    <p:anim calcmode="lin" valueType="num">
                                      <p:cBhvr>
                                        <p:cTn id="50" dur="500" fill="hold"/>
                                        <p:tgtEl>
                                          <p:spTgt spid="78"/>
                                        </p:tgtEl>
                                        <p:attrNameLst>
                                          <p:attrName>ppt_h</p:attrName>
                                        </p:attrNameLst>
                                      </p:cBhvr>
                                      <p:tavLst>
                                        <p:tav tm="0">
                                          <p:val>
                                            <p:fltVal val="0"/>
                                          </p:val>
                                        </p:tav>
                                        <p:tav tm="100000">
                                          <p:val>
                                            <p:strVal val="#ppt_h"/>
                                          </p:val>
                                        </p:tav>
                                      </p:tavLst>
                                    </p:anim>
                                    <p:animEffect transition="in" filter="fade">
                                      <p:cBhvr>
                                        <p:cTn id="51" dur="500"/>
                                        <p:tgtEl>
                                          <p:spTgt spid="78"/>
                                        </p:tgtEl>
                                      </p:cBhvr>
                                    </p:animEffect>
                                  </p:childTnLst>
                                </p:cTn>
                              </p:par>
                            </p:childTnLst>
                          </p:cTn>
                        </p:par>
                        <p:par>
                          <p:cTn id="52" fill="hold">
                            <p:stCondLst>
                              <p:cond delay="3750"/>
                            </p:stCondLst>
                            <p:childTnLst>
                              <p:par>
                                <p:cTn id="53" presetID="23" presetClass="entr" presetSubtype="16" fill="hold" grpId="0" nodeType="after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p:cTn id="55" dur="500" fill="hold"/>
                                        <p:tgtEl>
                                          <p:spTgt spid="79"/>
                                        </p:tgtEl>
                                        <p:attrNameLst>
                                          <p:attrName>ppt_w</p:attrName>
                                        </p:attrNameLst>
                                      </p:cBhvr>
                                      <p:tavLst>
                                        <p:tav tm="0">
                                          <p:val>
                                            <p:fltVal val="0"/>
                                          </p:val>
                                        </p:tav>
                                        <p:tav tm="100000">
                                          <p:val>
                                            <p:strVal val="#ppt_w"/>
                                          </p:val>
                                        </p:tav>
                                      </p:tavLst>
                                    </p:anim>
                                    <p:anim calcmode="lin" valueType="num">
                                      <p:cBhvr>
                                        <p:cTn id="56" dur="500" fill="hold"/>
                                        <p:tgtEl>
                                          <p:spTgt spid="79"/>
                                        </p:tgtEl>
                                        <p:attrNameLst>
                                          <p:attrName>ppt_h</p:attrName>
                                        </p:attrNameLst>
                                      </p:cBhvr>
                                      <p:tavLst>
                                        <p:tav tm="0">
                                          <p:val>
                                            <p:fltVal val="0"/>
                                          </p:val>
                                        </p:tav>
                                        <p:tav tm="100000">
                                          <p:val>
                                            <p:strVal val="#ppt_h"/>
                                          </p:val>
                                        </p:tav>
                                      </p:tavLst>
                                    </p:anim>
                                  </p:childTnLst>
                                </p:cTn>
                              </p:par>
                              <p:par>
                                <p:cTn id="57" presetID="53" presetClass="entr" presetSubtype="16" fill="hold" grpId="0" nodeType="withEffect">
                                  <p:stCondLst>
                                    <p:cond delay="0"/>
                                  </p:stCondLst>
                                  <p:childTnLst>
                                    <p:set>
                                      <p:cBhvr>
                                        <p:cTn id="58" dur="1" fill="hold">
                                          <p:stCondLst>
                                            <p:cond delay="0"/>
                                          </p:stCondLst>
                                        </p:cTn>
                                        <p:tgtEl>
                                          <p:spTgt spid="106"/>
                                        </p:tgtEl>
                                        <p:attrNameLst>
                                          <p:attrName>style.visibility</p:attrName>
                                        </p:attrNameLst>
                                      </p:cBhvr>
                                      <p:to>
                                        <p:strVal val="visible"/>
                                      </p:to>
                                    </p:set>
                                    <p:anim calcmode="lin" valueType="num">
                                      <p:cBhvr>
                                        <p:cTn id="59" dur="500" fill="hold"/>
                                        <p:tgtEl>
                                          <p:spTgt spid="106"/>
                                        </p:tgtEl>
                                        <p:attrNameLst>
                                          <p:attrName>ppt_w</p:attrName>
                                        </p:attrNameLst>
                                      </p:cBhvr>
                                      <p:tavLst>
                                        <p:tav tm="0">
                                          <p:val>
                                            <p:fltVal val="0"/>
                                          </p:val>
                                        </p:tav>
                                        <p:tav tm="100000">
                                          <p:val>
                                            <p:strVal val="#ppt_w"/>
                                          </p:val>
                                        </p:tav>
                                      </p:tavLst>
                                    </p:anim>
                                    <p:anim calcmode="lin" valueType="num">
                                      <p:cBhvr>
                                        <p:cTn id="60" dur="500" fill="hold"/>
                                        <p:tgtEl>
                                          <p:spTgt spid="106"/>
                                        </p:tgtEl>
                                        <p:attrNameLst>
                                          <p:attrName>ppt_h</p:attrName>
                                        </p:attrNameLst>
                                      </p:cBhvr>
                                      <p:tavLst>
                                        <p:tav tm="0">
                                          <p:val>
                                            <p:fltVal val="0"/>
                                          </p:val>
                                        </p:tav>
                                        <p:tav tm="100000">
                                          <p:val>
                                            <p:strVal val="#ppt_h"/>
                                          </p:val>
                                        </p:tav>
                                      </p:tavLst>
                                    </p:anim>
                                    <p:animEffect transition="in" filter="fade">
                                      <p:cBhvr>
                                        <p:cTn id="61" dur="500"/>
                                        <p:tgtEl>
                                          <p:spTgt spid="106"/>
                                        </p:tgtEl>
                                      </p:cBhvr>
                                    </p:animEffect>
                                  </p:childTnLst>
                                </p:cTn>
                              </p:par>
                            </p:childTnLst>
                          </p:cTn>
                        </p:par>
                        <p:par>
                          <p:cTn id="62" fill="hold">
                            <p:stCondLst>
                              <p:cond delay="4250"/>
                            </p:stCondLst>
                            <p:childTnLst>
                              <p:par>
                                <p:cTn id="63" presetID="23" presetClass="entr" presetSubtype="16" fill="hold" nodeType="afterEffect">
                                  <p:stCondLst>
                                    <p:cond delay="0"/>
                                  </p:stCondLst>
                                  <p:childTnLst>
                                    <p:set>
                                      <p:cBhvr>
                                        <p:cTn id="64" dur="1" fill="hold">
                                          <p:stCondLst>
                                            <p:cond delay="0"/>
                                          </p:stCondLst>
                                        </p:cTn>
                                        <p:tgtEl>
                                          <p:spTgt spid="80"/>
                                        </p:tgtEl>
                                        <p:attrNameLst>
                                          <p:attrName>style.visibility</p:attrName>
                                        </p:attrNameLst>
                                      </p:cBhvr>
                                      <p:to>
                                        <p:strVal val="visible"/>
                                      </p:to>
                                    </p:set>
                                    <p:anim calcmode="lin" valueType="num">
                                      <p:cBhvr>
                                        <p:cTn id="65" dur="500" fill="hold"/>
                                        <p:tgtEl>
                                          <p:spTgt spid="80"/>
                                        </p:tgtEl>
                                        <p:attrNameLst>
                                          <p:attrName>ppt_w</p:attrName>
                                        </p:attrNameLst>
                                      </p:cBhvr>
                                      <p:tavLst>
                                        <p:tav tm="0">
                                          <p:val>
                                            <p:fltVal val="0"/>
                                          </p:val>
                                        </p:tav>
                                        <p:tav tm="100000">
                                          <p:val>
                                            <p:strVal val="#ppt_w"/>
                                          </p:val>
                                        </p:tav>
                                      </p:tavLst>
                                    </p:anim>
                                    <p:anim calcmode="lin" valueType="num">
                                      <p:cBhvr>
                                        <p:cTn id="66" dur="500" fill="hold"/>
                                        <p:tgtEl>
                                          <p:spTgt spid="80"/>
                                        </p:tgtEl>
                                        <p:attrNameLst>
                                          <p:attrName>ppt_h</p:attrName>
                                        </p:attrNameLst>
                                      </p:cBhvr>
                                      <p:tavLst>
                                        <p:tav tm="0">
                                          <p:val>
                                            <p:fltVal val="0"/>
                                          </p:val>
                                        </p:tav>
                                        <p:tav tm="100000">
                                          <p:val>
                                            <p:strVal val="#ppt_h"/>
                                          </p:val>
                                        </p:tav>
                                      </p:tavLst>
                                    </p:anim>
                                  </p:childTnLst>
                                </p:cTn>
                              </p:par>
                            </p:childTnLst>
                          </p:cTn>
                        </p:par>
                        <p:par>
                          <p:cTn id="67" fill="hold">
                            <p:stCondLst>
                              <p:cond delay="4750"/>
                            </p:stCondLst>
                            <p:childTnLst>
                              <p:par>
                                <p:cTn id="68" presetID="53" presetClass="entr" presetSubtype="16" fill="hold" grpId="0" nodeType="afterEffect">
                                  <p:stCondLst>
                                    <p:cond delay="0"/>
                                  </p:stCondLst>
                                  <p:childTnLst>
                                    <p:set>
                                      <p:cBhvr>
                                        <p:cTn id="69" dur="1" fill="hold">
                                          <p:stCondLst>
                                            <p:cond delay="0"/>
                                          </p:stCondLst>
                                        </p:cTn>
                                        <p:tgtEl>
                                          <p:spTgt spid="81"/>
                                        </p:tgtEl>
                                        <p:attrNameLst>
                                          <p:attrName>style.visibility</p:attrName>
                                        </p:attrNameLst>
                                      </p:cBhvr>
                                      <p:to>
                                        <p:strVal val="visible"/>
                                      </p:to>
                                    </p:set>
                                    <p:anim calcmode="lin" valueType="num">
                                      <p:cBhvr>
                                        <p:cTn id="70" dur="500" fill="hold"/>
                                        <p:tgtEl>
                                          <p:spTgt spid="81"/>
                                        </p:tgtEl>
                                        <p:attrNameLst>
                                          <p:attrName>ppt_w</p:attrName>
                                        </p:attrNameLst>
                                      </p:cBhvr>
                                      <p:tavLst>
                                        <p:tav tm="0">
                                          <p:val>
                                            <p:fltVal val="0"/>
                                          </p:val>
                                        </p:tav>
                                        <p:tav tm="100000">
                                          <p:val>
                                            <p:strVal val="#ppt_w"/>
                                          </p:val>
                                        </p:tav>
                                      </p:tavLst>
                                    </p:anim>
                                    <p:anim calcmode="lin" valueType="num">
                                      <p:cBhvr>
                                        <p:cTn id="71" dur="500" fill="hold"/>
                                        <p:tgtEl>
                                          <p:spTgt spid="81"/>
                                        </p:tgtEl>
                                        <p:attrNameLst>
                                          <p:attrName>ppt_h</p:attrName>
                                        </p:attrNameLst>
                                      </p:cBhvr>
                                      <p:tavLst>
                                        <p:tav tm="0">
                                          <p:val>
                                            <p:fltVal val="0"/>
                                          </p:val>
                                        </p:tav>
                                        <p:tav tm="100000">
                                          <p:val>
                                            <p:strVal val="#ppt_h"/>
                                          </p:val>
                                        </p:tav>
                                      </p:tavLst>
                                    </p:anim>
                                    <p:animEffect transition="in" filter="fade">
                                      <p:cBhvr>
                                        <p:cTn id="72" dur="500"/>
                                        <p:tgtEl>
                                          <p:spTgt spid="81"/>
                                        </p:tgtEl>
                                      </p:cBhvr>
                                    </p:animEffect>
                                  </p:childTnLst>
                                </p:cTn>
                              </p:par>
                            </p:childTnLst>
                          </p:cTn>
                        </p:par>
                        <p:par>
                          <p:cTn id="73" fill="hold">
                            <p:stCondLst>
                              <p:cond delay="5250"/>
                            </p:stCondLst>
                            <p:childTnLst>
                              <p:par>
                                <p:cTn id="74" presetID="23" presetClass="entr" presetSubtype="16" fill="hold" grpId="0"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childTnLst>
                                </p:cTn>
                              </p:par>
                              <p:par>
                                <p:cTn id="78" presetID="53" presetClass="entr" presetSubtype="16" fill="hold" nodeType="withEffect">
                                  <p:stCondLst>
                                    <p:cond delay="0"/>
                                  </p:stCondLst>
                                  <p:childTnLst>
                                    <p:set>
                                      <p:cBhvr>
                                        <p:cTn id="79" dur="1" fill="hold">
                                          <p:stCondLst>
                                            <p:cond delay="0"/>
                                          </p:stCondLst>
                                        </p:cTn>
                                        <p:tgtEl>
                                          <p:spTgt spid="90"/>
                                        </p:tgtEl>
                                        <p:attrNameLst>
                                          <p:attrName>style.visibility</p:attrName>
                                        </p:attrNameLst>
                                      </p:cBhvr>
                                      <p:to>
                                        <p:strVal val="visible"/>
                                      </p:to>
                                    </p:set>
                                    <p:anim calcmode="lin" valueType="num">
                                      <p:cBhvr>
                                        <p:cTn id="80" dur="500" fill="hold"/>
                                        <p:tgtEl>
                                          <p:spTgt spid="90"/>
                                        </p:tgtEl>
                                        <p:attrNameLst>
                                          <p:attrName>ppt_w</p:attrName>
                                        </p:attrNameLst>
                                      </p:cBhvr>
                                      <p:tavLst>
                                        <p:tav tm="0">
                                          <p:val>
                                            <p:fltVal val="0"/>
                                          </p:val>
                                        </p:tav>
                                        <p:tav tm="100000">
                                          <p:val>
                                            <p:strVal val="#ppt_w"/>
                                          </p:val>
                                        </p:tav>
                                      </p:tavLst>
                                    </p:anim>
                                    <p:anim calcmode="lin" valueType="num">
                                      <p:cBhvr>
                                        <p:cTn id="81" dur="500" fill="hold"/>
                                        <p:tgtEl>
                                          <p:spTgt spid="90"/>
                                        </p:tgtEl>
                                        <p:attrNameLst>
                                          <p:attrName>ppt_h</p:attrName>
                                        </p:attrNameLst>
                                      </p:cBhvr>
                                      <p:tavLst>
                                        <p:tav tm="0">
                                          <p:val>
                                            <p:fltVal val="0"/>
                                          </p:val>
                                        </p:tav>
                                        <p:tav tm="100000">
                                          <p:val>
                                            <p:strVal val="#ppt_h"/>
                                          </p:val>
                                        </p:tav>
                                      </p:tavLst>
                                    </p:anim>
                                    <p:animEffect transition="in" filter="fade">
                                      <p:cBhvr>
                                        <p:cTn id="82" dur="500"/>
                                        <p:tgtEl>
                                          <p:spTgt spid="90"/>
                                        </p:tgtEl>
                                      </p:cBhvr>
                                    </p:animEffect>
                                  </p:childTnLst>
                                </p:cTn>
                              </p:par>
                            </p:childTnLst>
                          </p:cTn>
                        </p:par>
                        <p:par>
                          <p:cTn id="83" fill="hold">
                            <p:stCondLst>
                              <p:cond delay="5750"/>
                            </p:stCondLst>
                            <p:childTnLst>
                              <p:par>
                                <p:cTn id="84" presetID="23" presetClass="entr" presetSubtype="16" fill="hold" nodeType="afterEffect">
                                  <p:stCondLst>
                                    <p:cond delay="0"/>
                                  </p:stCondLst>
                                  <p:childTnLst>
                                    <p:set>
                                      <p:cBhvr>
                                        <p:cTn id="85" dur="1" fill="hold">
                                          <p:stCondLst>
                                            <p:cond delay="0"/>
                                          </p:stCondLst>
                                        </p:cTn>
                                        <p:tgtEl>
                                          <p:spTgt spid="83"/>
                                        </p:tgtEl>
                                        <p:attrNameLst>
                                          <p:attrName>style.visibility</p:attrName>
                                        </p:attrNameLst>
                                      </p:cBhvr>
                                      <p:to>
                                        <p:strVal val="visible"/>
                                      </p:to>
                                    </p:set>
                                    <p:anim calcmode="lin" valueType="num">
                                      <p:cBhvr>
                                        <p:cTn id="86" dur="500" fill="hold"/>
                                        <p:tgtEl>
                                          <p:spTgt spid="83"/>
                                        </p:tgtEl>
                                        <p:attrNameLst>
                                          <p:attrName>ppt_w</p:attrName>
                                        </p:attrNameLst>
                                      </p:cBhvr>
                                      <p:tavLst>
                                        <p:tav tm="0">
                                          <p:val>
                                            <p:fltVal val="0"/>
                                          </p:val>
                                        </p:tav>
                                        <p:tav tm="100000">
                                          <p:val>
                                            <p:strVal val="#ppt_w"/>
                                          </p:val>
                                        </p:tav>
                                      </p:tavLst>
                                    </p:anim>
                                    <p:anim calcmode="lin" valueType="num">
                                      <p:cBhvr>
                                        <p:cTn id="87" dur="500" fill="hold"/>
                                        <p:tgtEl>
                                          <p:spTgt spid="83"/>
                                        </p:tgtEl>
                                        <p:attrNameLst>
                                          <p:attrName>ppt_h</p:attrName>
                                        </p:attrNameLst>
                                      </p:cBhvr>
                                      <p:tavLst>
                                        <p:tav tm="0">
                                          <p:val>
                                            <p:fltVal val="0"/>
                                          </p:val>
                                        </p:tav>
                                        <p:tav tm="100000">
                                          <p:val>
                                            <p:strVal val="#ppt_h"/>
                                          </p:val>
                                        </p:tav>
                                      </p:tavLst>
                                    </p:anim>
                                  </p:childTnLst>
                                </p:cTn>
                              </p:par>
                            </p:childTnLst>
                          </p:cTn>
                        </p:par>
                        <p:par>
                          <p:cTn id="88" fill="hold">
                            <p:stCondLst>
                              <p:cond delay="6250"/>
                            </p:stCondLst>
                            <p:childTnLst>
                              <p:par>
                                <p:cTn id="89" presetID="53" presetClass="entr" presetSubtype="16" fill="hold" grpId="0" nodeType="afterEffect">
                                  <p:stCondLst>
                                    <p:cond delay="0"/>
                                  </p:stCondLst>
                                  <p:childTnLst>
                                    <p:set>
                                      <p:cBhvr>
                                        <p:cTn id="90" dur="1" fill="hold">
                                          <p:stCondLst>
                                            <p:cond delay="0"/>
                                          </p:stCondLst>
                                        </p:cTn>
                                        <p:tgtEl>
                                          <p:spTgt spid="84"/>
                                        </p:tgtEl>
                                        <p:attrNameLst>
                                          <p:attrName>style.visibility</p:attrName>
                                        </p:attrNameLst>
                                      </p:cBhvr>
                                      <p:to>
                                        <p:strVal val="visible"/>
                                      </p:to>
                                    </p:set>
                                    <p:anim calcmode="lin" valueType="num">
                                      <p:cBhvr>
                                        <p:cTn id="91" dur="500" fill="hold"/>
                                        <p:tgtEl>
                                          <p:spTgt spid="84"/>
                                        </p:tgtEl>
                                        <p:attrNameLst>
                                          <p:attrName>ppt_w</p:attrName>
                                        </p:attrNameLst>
                                      </p:cBhvr>
                                      <p:tavLst>
                                        <p:tav tm="0">
                                          <p:val>
                                            <p:fltVal val="0"/>
                                          </p:val>
                                        </p:tav>
                                        <p:tav tm="100000">
                                          <p:val>
                                            <p:strVal val="#ppt_w"/>
                                          </p:val>
                                        </p:tav>
                                      </p:tavLst>
                                    </p:anim>
                                    <p:anim calcmode="lin" valueType="num">
                                      <p:cBhvr>
                                        <p:cTn id="92" dur="500" fill="hold"/>
                                        <p:tgtEl>
                                          <p:spTgt spid="84"/>
                                        </p:tgtEl>
                                        <p:attrNameLst>
                                          <p:attrName>ppt_h</p:attrName>
                                        </p:attrNameLst>
                                      </p:cBhvr>
                                      <p:tavLst>
                                        <p:tav tm="0">
                                          <p:val>
                                            <p:fltVal val="0"/>
                                          </p:val>
                                        </p:tav>
                                        <p:tav tm="100000">
                                          <p:val>
                                            <p:strVal val="#ppt_h"/>
                                          </p:val>
                                        </p:tav>
                                      </p:tavLst>
                                    </p:anim>
                                    <p:animEffect transition="in" filter="fade">
                                      <p:cBhvr>
                                        <p:cTn id="93"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5" grpId="0"/>
      <p:bldP spid="76" grpId="0" animBg="1"/>
      <p:bldP spid="78" grpId="0"/>
      <p:bldP spid="79" grpId="0" animBg="1"/>
      <p:bldP spid="81" grpId="0"/>
      <p:bldP spid="82" grpId="0" animBg="1"/>
      <p:bldP spid="84" grpId="0"/>
      <p:bldP spid="10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sp>
        <p:nvSpPr>
          <p:cNvPr id="6" name="椭圆 5"/>
          <p:cNvSpPr/>
          <p:nvPr/>
        </p:nvSpPr>
        <p:spPr>
          <a:xfrm>
            <a:off x="3906405" y="1742366"/>
            <a:ext cx="2160587" cy="2159000"/>
          </a:xfrm>
          <a:prstGeom prst="ellipse">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椭圆 6"/>
          <p:cNvSpPr/>
          <p:nvPr/>
        </p:nvSpPr>
        <p:spPr>
          <a:xfrm>
            <a:off x="6118875" y="1742366"/>
            <a:ext cx="2160588" cy="2159000"/>
          </a:xfrm>
          <a:prstGeom prst="ellipse">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椭圆 7"/>
          <p:cNvSpPr/>
          <p:nvPr/>
        </p:nvSpPr>
        <p:spPr>
          <a:xfrm>
            <a:off x="6118875" y="3953095"/>
            <a:ext cx="2160588" cy="2160587"/>
          </a:xfrm>
          <a:prstGeom prst="ellipse">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椭圆 8"/>
          <p:cNvSpPr/>
          <p:nvPr/>
        </p:nvSpPr>
        <p:spPr>
          <a:xfrm>
            <a:off x="3907992" y="3953095"/>
            <a:ext cx="2160588" cy="2160587"/>
          </a:xfrm>
          <a:prstGeom prst="ellipse">
            <a:avLst/>
          </a:prstGeom>
          <a:solidFill>
            <a:srgbClr val="5AA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 name="文本框 3"/>
          <p:cNvSpPr txBox="1">
            <a:spLocks noChangeArrowheads="1"/>
          </p:cNvSpPr>
          <p:nvPr/>
        </p:nvSpPr>
        <p:spPr bwMode="auto">
          <a:xfrm>
            <a:off x="4482667" y="1875716"/>
            <a:ext cx="1008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造字工房尚雅体演示版常规体" pitchFamily="50" charset="-122"/>
                <a:ea typeface="造字工房尚雅体演示版常规体" pitchFamily="50" charset="-122"/>
              </a:rPr>
              <a:t>58%</a:t>
            </a:r>
            <a:endParaRPr lang="zh-CN" altLang="en-US" sz="2800" dirty="0">
              <a:solidFill>
                <a:schemeClr val="bg1"/>
              </a:solidFill>
              <a:latin typeface="造字工房尚雅体演示版常规体" pitchFamily="50" charset="-122"/>
              <a:ea typeface="造字工房尚雅体演示版常规体" pitchFamily="50" charset="-122"/>
            </a:endParaRPr>
          </a:p>
        </p:txBody>
      </p:sp>
      <p:sp>
        <p:nvSpPr>
          <p:cNvPr id="12" name="文本框 69"/>
          <p:cNvSpPr txBox="1">
            <a:spLocks noChangeArrowheads="1"/>
          </p:cNvSpPr>
          <p:nvPr/>
        </p:nvSpPr>
        <p:spPr bwMode="auto">
          <a:xfrm>
            <a:off x="6695138" y="1875716"/>
            <a:ext cx="1008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造字工房尚雅体演示版常规体" pitchFamily="50" charset="-122"/>
                <a:ea typeface="造字工房尚雅体演示版常规体" pitchFamily="50" charset="-122"/>
              </a:rPr>
              <a:t>38%</a:t>
            </a:r>
            <a:endParaRPr lang="zh-CN" altLang="en-US" sz="2800" dirty="0">
              <a:solidFill>
                <a:schemeClr val="bg1"/>
              </a:solidFill>
              <a:latin typeface="造字工房尚雅体演示版常规体" pitchFamily="50" charset="-122"/>
              <a:ea typeface="造字工房尚雅体演示版常规体" pitchFamily="50" charset="-122"/>
            </a:endParaRPr>
          </a:p>
        </p:txBody>
      </p:sp>
      <p:sp>
        <p:nvSpPr>
          <p:cNvPr id="13" name="文本框 97"/>
          <p:cNvSpPr txBox="1">
            <a:spLocks noChangeArrowheads="1"/>
          </p:cNvSpPr>
          <p:nvPr/>
        </p:nvSpPr>
        <p:spPr bwMode="auto">
          <a:xfrm>
            <a:off x="6695138" y="4222970"/>
            <a:ext cx="10080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造字工房尚雅体演示版常规体" pitchFamily="50" charset="-122"/>
                <a:ea typeface="造字工房尚雅体演示版常规体" pitchFamily="50" charset="-122"/>
              </a:rPr>
              <a:t>78%</a:t>
            </a:r>
            <a:endParaRPr lang="zh-CN" altLang="en-US" sz="2800" dirty="0">
              <a:solidFill>
                <a:schemeClr val="bg1"/>
              </a:solidFill>
              <a:latin typeface="造字工房尚雅体演示版常规体" pitchFamily="50" charset="-122"/>
              <a:ea typeface="造字工房尚雅体演示版常规体" pitchFamily="50" charset="-122"/>
            </a:endParaRPr>
          </a:p>
        </p:txBody>
      </p:sp>
      <p:sp>
        <p:nvSpPr>
          <p:cNvPr id="14" name="文本框 98"/>
          <p:cNvSpPr txBox="1">
            <a:spLocks noChangeArrowheads="1"/>
          </p:cNvSpPr>
          <p:nvPr/>
        </p:nvSpPr>
        <p:spPr bwMode="auto">
          <a:xfrm>
            <a:off x="4482667" y="4222970"/>
            <a:ext cx="10080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造字工房尚雅体演示版常规体" pitchFamily="50" charset="-122"/>
                <a:ea typeface="造字工房尚雅体演示版常规体" pitchFamily="50" charset="-122"/>
              </a:rPr>
              <a:t>58%</a:t>
            </a:r>
            <a:endParaRPr lang="zh-CN" altLang="en-US" sz="2800" dirty="0">
              <a:solidFill>
                <a:schemeClr val="bg1"/>
              </a:solidFill>
              <a:latin typeface="造字工房尚雅体演示版常规体" pitchFamily="50" charset="-122"/>
              <a:ea typeface="造字工房尚雅体演示版常规体" pitchFamily="50" charset="-122"/>
            </a:endParaRPr>
          </a:p>
        </p:txBody>
      </p:sp>
      <p:sp>
        <p:nvSpPr>
          <p:cNvPr id="15" name="文本框 5"/>
          <p:cNvSpPr txBox="1">
            <a:spLocks noChangeArrowheads="1"/>
          </p:cNvSpPr>
          <p:nvPr/>
        </p:nvSpPr>
        <p:spPr bwMode="auto">
          <a:xfrm>
            <a:off x="4157228" y="2448803"/>
            <a:ext cx="16795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itchFamily="34" charset="-122"/>
              <a:ea typeface="微软雅黑" pitchFamily="34" charset="-122"/>
            </a:endParaRPr>
          </a:p>
        </p:txBody>
      </p:sp>
      <p:sp>
        <p:nvSpPr>
          <p:cNvPr id="16" name="文本框 99"/>
          <p:cNvSpPr txBox="1">
            <a:spLocks noChangeArrowheads="1"/>
          </p:cNvSpPr>
          <p:nvPr/>
        </p:nvSpPr>
        <p:spPr bwMode="auto">
          <a:xfrm>
            <a:off x="6435920" y="2429753"/>
            <a:ext cx="16557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itchFamily="34" charset="-122"/>
              <a:ea typeface="微软雅黑" pitchFamily="34" charset="-122"/>
            </a:endParaRPr>
          </a:p>
        </p:txBody>
      </p:sp>
      <p:sp>
        <p:nvSpPr>
          <p:cNvPr id="17" name="文本框 100"/>
          <p:cNvSpPr txBox="1">
            <a:spLocks noChangeArrowheads="1"/>
          </p:cNvSpPr>
          <p:nvPr/>
        </p:nvSpPr>
        <p:spPr bwMode="auto">
          <a:xfrm>
            <a:off x="6406892" y="4732557"/>
            <a:ext cx="1727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itchFamily="34" charset="-122"/>
              <a:ea typeface="微软雅黑" pitchFamily="34" charset="-122"/>
            </a:endParaRPr>
          </a:p>
        </p:txBody>
      </p:sp>
      <p:sp>
        <p:nvSpPr>
          <p:cNvPr id="18" name="文本框 101"/>
          <p:cNvSpPr txBox="1">
            <a:spLocks noChangeArrowheads="1"/>
          </p:cNvSpPr>
          <p:nvPr/>
        </p:nvSpPr>
        <p:spPr bwMode="auto">
          <a:xfrm>
            <a:off x="4186256" y="4732557"/>
            <a:ext cx="15906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kern="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itchFamily="34" charset="-122"/>
              <a:ea typeface="微软雅黑" pitchFamily="34" charset="-122"/>
            </a:endParaRPr>
          </a:p>
        </p:txBody>
      </p:sp>
      <p:sp>
        <p:nvSpPr>
          <p:cNvPr id="19" name="矩形 18"/>
          <p:cNvSpPr/>
          <p:nvPr/>
        </p:nvSpPr>
        <p:spPr>
          <a:xfrm>
            <a:off x="2199842" y="2605966"/>
            <a:ext cx="1512888"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eaLnBrk="1" hangingPunct="1"/>
            <a:r>
              <a:rPr lang="zh-CN" altLang="en-US" sz="2400" b="1" dirty="0">
                <a:solidFill>
                  <a:schemeClr val="bg1">
                    <a:lumMod val="50000"/>
                  </a:schemeClr>
                </a:solidFill>
                <a:latin typeface="Impact" panose="020B0806030902050204" pitchFamily="34" charset="0"/>
                <a:ea typeface="Hiragino Sans GB W3" pitchFamily="34" charset="-122"/>
              </a:rPr>
              <a:t>加入标题</a:t>
            </a:r>
          </a:p>
        </p:txBody>
      </p:sp>
      <p:sp>
        <p:nvSpPr>
          <p:cNvPr id="20" name="矩形 19"/>
          <p:cNvSpPr/>
          <p:nvPr/>
        </p:nvSpPr>
        <p:spPr>
          <a:xfrm>
            <a:off x="2199842" y="4818282"/>
            <a:ext cx="1512888"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eaLnBrk="1" hangingPunct="1"/>
            <a:r>
              <a:rPr lang="zh-CN" altLang="en-US" sz="2400" b="1" dirty="0">
                <a:solidFill>
                  <a:schemeClr val="bg1">
                    <a:lumMod val="50000"/>
                  </a:schemeClr>
                </a:solidFill>
                <a:latin typeface="Impact" panose="020B0806030902050204" pitchFamily="34" charset="0"/>
                <a:ea typeface="Hiragino Sans GB W3" pitchFamily="34" charset="-122"/>
              </a:rPr>
              <a:t>加入标题</a:t>
            </a:r>
          </a:p>
        </p:txBody>
      </p:sp>
      <p:sp>
        <p:nvSpPr>
          <p:cNvPr id="21" name="矩形 20"/>
          <p:cNvSpPr/>
          <p:nvPr/>
        </p:nvSpPr>
        <p:spPr>
          <a:xfrm>
            <a:off x="8379475" y="2605966"/>
            <a:ext cx="1511300"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eaLnBrk="1" hangingPunct="1"/>
            <a:r>
              <a:rPr lang="zh-CN" altLang="en-US" sz="2400" b="1" dirty="0">
                <a:solidFill>
                  <a:schemeClr val="bg1">
                    <a:lumMod val="50000"/>
                  </a:schemeClr>
                </a:solidFill>
                <a:latin typeface="Impact" panose="020B0806030902050204" pitchFamily="34" charset="0"/>
                <a:ea typeface="Hiragino Sans GB W3" pitchFamily="34" charset="-122"/>
              </a:rPr>
              <a:t>加入标题</a:t>
            </a:r>
          </a:p>
        </p:txBody>
      </p:sp>
      <p:sp>
        <p:nvSpPr>
          <p:cNvPr id="22" name="矩形 21"/>
          <p:cNvSpPr/>
          <p:nvPr/>
        </p:nvSpPr>
        <p:spPr>
          <a:xfrm>
            <a:off x="8379475" y="4818282"/>
            <a:ext cx="1511300"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eaLnBrk="1" hangingPunct="1"/>
            <a:r>
              <a:rPr lang="zh-CN" altLang="en-US" sz="2400" b="1" dirty="0">
                <a:solidFill>
                  <a:schemeClr val="bg1">
                    <a:lumMod val="50000"/>
                  </a:schemeClr>
                </a:solidFill>
                <a:latin typeface="Impact" panose="020B0806030902050204" pitchFamily="34" charset="0"/>
                <a:ea typeface="Hiragino Sans GB W3" pitchFamily="34" charset="-122"/>
              </a:rPr>
              <a:t>加入标题</a:t>
            </a:r>
          </a:p>
        </p:txBody>
      </p:sp>
    </p:spTree>
    <p:extLst>
      <p:ext uri="{BB962C8B-B14F-4D97-AF65-F5344CB8AC3E}">
        <p14:creationId xmlns:p14="http://schemas.microsoft.com/office/powerpoint/2010/main" val="319707062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3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style.rotation</p:attrName>
                                        </p:attrNameLst>
                                      </p:cBhvr>
                                      <p:tavLst>
                                        <p:tav tm="0">
                                          <p:val>
                                            <p:fltVal val="90"/>
                                          </p:val>
                                        </p:tav>
                                        <p:tav tm="100000">
                                          <p:val>
                                            <p:fltVal val="0"/>
                                          </p:val>
                                        </p:tav>
                                      </p:tavLst>
                                    </p:anim>
                                    <p:animEffect transition="in" filter="fade">
                                      <p:cBhvr>
                                        <p:cTn id="46" dur="1000"/>
                                        <p:tgtEl>
                                          <p:spTgt spid="12"/>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style.rotation</p:attrName>
                                        </p:attrNameLst>
                                      </p:cBhvr>
                                      <p:tavLst>
                                        <p:tav tm="0">
                                          <p:val>
                                            <p:fltVal val="90"/>
                                          </p:val>
                                        </p:tav>
                                        <p:tav tm="100000">
                                          <p:val>
                                            <p:fltVal val="0"/>
                                          </p:val>
                                        </p:tav>
                                      </p:tavLst>
                                    </p:anim>
                                    <p:animEffect transition="in" filter="fade">
                                      <p:cBhvr>
                                        <p:cTn id="52" dur="1000"/>
                                        <p:tgtEl>
                                          <p:spTgt spid="13"/>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000" fill="hold"/>
                                        <p:tgtEl>
                                          <p:spTgt spid="14"/>
                                        </p:tgtEl>
                                        <p:attrNameLst>
                                          <p:attrName>ppt_w</p:attrName>
                                        </p:attrNameLst>
                                      </p:cBhvr>
                                      <p:tavLst>
                                        <p:tav tm="0">
                                          <p:val>
                                            <p:fltVal val="0"/>
                                          </p:val>
                                        </p:tav>
                                        <p:tav tm="100000">
                                          <p:val>
                                            <p:strVal val="#ppt_w"/>
                                          </p:val>
                                        </p:tav>
                                      </p:tavLst>
                                    </p:anim>
                                    <p:anim calcmode="lin" valueType="num">
                                      <p:cBhvr>
                                        <p:cTn id="56" dur="1000" fill="hold"/>
                                        <p:tgtEl>
                                          <p:spTgt spid="14"/>
                                        </p:tgtEl>
                                        <p:attrNameLst>
                                          <p:attrName>ppt_h</p:attrName>
                                        </p:attrNameLst>
                                      </p:cBhvr>
                                      <p:tavLst>
                                        <p:tav tm="0">
                                          <p:val>
                                            <p:fltVal val="0"/>
                                          </p:val>
                                        </p:tav>
                                        <p:tav tm="100000">
                                          <p:val>
                                            <p:strVal val="#ppt_h"/>
                                          </p:val>
                                        </p:tav>
                                      </p:tavLst>
                                    </p:anim>
                                    <p:anim calcmode="lin" valueType="num">
                                      <p:cBhvr>
                                        <p:cTn id="57" dur="1000" fill="hold"/>
                                        <p:tgtEl>
                                          <p:spTgt spid="14"/>
                                        </p:tgtEl>
                                        <p:attrNameLst>
                                          <p:attrName>style.rotation</p:attrName>
                                        </p:attrNameLst>
                                      </p:cBhvr>
                                      <p:tavLst>
                                        <p:tav tm="0">
                                          <p:val>
                                            <p:fltVal val="90"/>
                                          </p:val>
                                        </p:tav>
                                        <p:tav tm="100000">
                                          <p:val>
                                            <p:fltVal val="0"/>
                                          </p:val>
                                        </p:tav>
                                      </p:tavLst>
                                    </p:anim>
                                    <p:animEffect transition="in" filter="fade">
                                      <p:cBhvr>
                                        <p:cTn id="58" dur="1000"/>
                                        <p:tgtEl>
                                          <p:spTgt spid="14"/>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1000" fill="hold"/>
                                        <p:tgtEl>
                                          <p:spTgt spid="15"/>
                                        </p:tgtEl>
                                        <p:attrNameLst>
                                          <p:attrName>ppt_w</p:attrName>
                                        </p:attrNameLst>
                                      </p:cBhvr>
                                      <p:tavLst>
                                        <p:tav tm="0">
                                          <p:val>
                                            <p:fltVal val="0"/>
                                          </p:val>
                                        </p:tav>
                                        <p:tav tm="100000">
                                          <p:val>
                                            <p:strVal val="#ppt_w"/>
                                          </p:val>
                                        </p:tav>
                                      </p:tavLst>
                                    </p:anim>
                                    <p:anim calcmode="lin" valueType="num">
                                      <p:cBhvr>
                                        <p:cTn id="62" dur="1000" fill="hold"/>
                                        <p:tgtEl>
                                          <p:spTgt spid="15"/>
                                        </p:tgtEl>
                                        <p:attrNameLst>
                                          <p:attrName>ppt_h</p:attrName>
                                        </p:attrNameLst>
                                      </p:cBhvr>
                                      <p:tavLst>
                                        <p:tav tm="0">
                                          <p:val>
                                            <p:fltVal val="0"/>
                                          </p:val>
                                        </p:tav>
                                        <p:tav tm="100000">
                                          <p:val>
                                            <p:strVal val="#ppt_h"/>
                                          </p:val>
                                        </p:tav>
                                      </p:tavLst>
                                    </p:anim>
                                    <p:anim calcmode="lin" valueType="num">
                                      <p:cBhvr>
                                        <p:cTn id="63" dur="1000" fill="hold"/>
                                        <p:tgtEl>
                                          <p:spTgt spid="15"/>
                                        </p:tgtEl>
                                        <p:attrNameLst>
                                          <p:attrName>style.rotation</p:attrName>
                                        </p:attrNameLst>
                                      </p:cBhvr>
                                      <p:tavLst>
                                        <p:tav tm="0">
                                          <p:val>
                                            <p:fltVal val="90"/>
                                          </p:val>
                                        </p:tav>
                                        <p:tav tm="100000">
                                          <p:val>
                                            <p:fltVal val="0"/>
                                          </p:val>
                                        </p:tav>
                                      </p:tavLst>
                                    </p:anim>
                                    <p:animEffect transition="in" filter="fade">
                                      <p:cBhvr>
                                        <p:cTn id="64" dur="1000"/>
                                        <p:tgtEl>
                                          <p:spTgt spid="15"/>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1000" fill="hold"/>
                                        <p:tgtEl>
                                          <p:spTgt spid="16"/>
                                        </p:tgtEl>
                                        <p:attrNameLst>
                                          <p:attrName>ppt_w</p:attrName>
                                        </p:attrNameLst>
                                      </p:cBhvr>
                                      <p:tavLst>
                                        <p:tav tm="0">
                                          <p:val>
                                            <p:fltVal val="0"/>
                                          </p:val>
                                        </p:tav>
                                        <p:tav tm="100000">
                                          <p:val>
                                            <p:strVal val="#ppt_w"/>
                                          </p:val>
                                        </p:tav>
                                      </p:tavLst>
                                    </p:anim>
                                    <p:anim calcmode="lin" valueType="num">
                                      <p:cBhvr>
                                        <p:cTn id="68" dur="1000" fill="hold"/>
                                        <p:tgtEl>
                                          <p:spTgt spid="16"/>
                                        </p:tgtEl>
                                        <p:attrNameLst>
                                          <p:attrName>ppt_h</p:attrName>
                                        </p:attrNameLst>
                                      </p:cBhvr>
                                      <p:tavLst>
                                        <p:tav tm="0">
                                          <p:val>
                                            <p:fltVal val="0"/>
                                          </p:val>
                                        </p:tav>
                                        <p:tav tm="100000">
                                          <p:val>
                                            <p:strVal val="#ppt_h"/>
                                          </p:val>
                                        </p:tav>
                                      </p:tavLst>
                                    </p:anim>
                                    <p:anim calcmode="lin" valueType="num">
                                      <p:cBhvr>
                                        <p:cTn id="69" dur="1000" fill="hold"/>
                                        <p:tgtEl>
                                          <p:spTgt spid="16"/>
                                        </p:tgtEl>
                                        <p:attrNameLst>
                                          <p:attrName>style.rotation</p:attrName>
                                        </p:attrNameLst>
                                      </p:cBhvr>
                                      <p:tavLst>
                                        <p:tav tm="0">
                                          <p:val>
                                            <p:fltVal val="90"/>
                                          </p:val>
                                        </p:tav>
                                        <p:tav tm="100000">
                                          <p:val>
                                            <p:fltVal val="0"/>
                                          </p:val>
                                        </p:tav>
                                      </p:tavLst>
                                    </p:anim>
                                    <p:animEffect transition="in" filter="fade">
                                      <p:cBhvr>
                                        <p:cTn id="70" dur="1000"/>
                                        <p:tgtEl>
                                          <p:spTgt spid="16"/>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1000" fill="hold"/>
                                        <p:tgtEl>
                                          <p:spTgt spid="17"/>
                                        </p:tgtEl>
                                        <p:attrNameLst>
                                          <p:attrName>ppt_w</p:attrName>
                                        </p:attrNameLst>
                                      </p:cBhvr>
                                      <p:tavLst>
                                        <p:tav tm="0">
                                          <p:val>
                                            <p:fltVal val="0"/>
                                          </p:val>
                                        </p:tav>
                                        <p:tav tm="100000">
                                          <p:val>
                                            <p:strVal val="#ppt_w"/>
                                          </p:val>
                                        </p:tav>
                                      </p:tavLst>
                                    </p:anim>
                                    <p:anim calcmode="lin" valueType="num">
                                      <p:cBhvr>
                                        <p:cTn id="74" dur="1000" fill="hold"/>
                                        <p:tgtEl>
                                          <p:spTgt spid="17"/>
                                        </p:tgtEl>
                                        <p:attrNameLst>
                                          <p:attrName>ppt_h</p:attrName>
                                        </p:attrNameLst>
                                      </p:cBhvr>
                                      <p:tavLst>
                                        <p:tav tm="0">
                                          <p:val>
                                            <p:fltVal val="0"/>
                                          </p:val>
                                        </p:tav>
                                        <p:tav tm="100000">
                                          <p:val>
                                            <p:strVal val="#ppt_h"/>
                                          </p:val>
                                        </p:tav>
                                      </p:tavLst>
                                    </p:anim>
                                    <p:anim calcmode="lin" valueType="num">
                                      <p:cBhvr>
                                        <p:cTn id="75" dur="1000" fill="hold"/>
                                        <p:tgtEl>
                                          <p:spTgt spid="17"/>
                                        </p:tgtEl>
                                        <p:attrNameLst>
                                          <p:attrName>style.rotation</p:attrName>
                                        </p:attrNameLst>
                                      </p:cBhvr>
                                      <p:tavLst>
                                        <p:tav tm="0">
                                          <p:val>
                                            <p:fltVal val="90"/>
                                          </p:val>
                                        </p:tav>
                                        <p:tav tm="100000">
                                          <p:val>
                                            <p:fltVal val="0"/>
                                          </p:val>
                                        </p:tav>
                                      </p:tavLst>
                                    </p:anim>
                                    <p:animEffect transition="in" filter="fade">
                                      <p:cBhvr>
                                        <p:cTn id="76" dur="1000"/>
                                        <p:tgtEl>
                                          <p:spTgt spid="17"/>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1000" fill="hold"/>
                                        <p:tgtEl>
                                          <p:spTgt spid="18"/>
                                        </p:tgtEl>
                                        <p:attrNameLst>
                                          <p:attrName>ppt_w</p:attrName>
                                        </p:attrNameLst>
                                      </p:cBhvr>
                                      <p:tavLst>
                                        <p:tav tm="0">
                                          <p:val>
                                            <p:fltVal val="0"/>
                                          </p:val>
                                        </p:tav>
                                        <p:tav tm="100000">
                                          <p:val>
                                            <p:strVal val="#ppt_w"/>
                                          </p:val>
                                        </p:tav>
                                      </p:tavLst>
                                    </p:anim>
                                    <p:anim calcmode="lin" valueType="num">
                                      <p:cBhvr>
                                        <p:cTn id="80" dur="1000" fill="hold"/>
                                        <p:tgtEl>
                                          <p:spTgt spid="18"/>
                                        </p:tgtEl>
                                        <p:attrNameLst>
                                          <p:attrName>ppt_h</p:attrName>
                                        </p:attrNameLst>
                                      </p:cBhvr>
                                      <p:tavLst>
                                        <p:tav tm="0">
                                          <p:val>
                                            <p:fltVal val="0"/>
                                          </p:val>
                                        </p:tav>
                                        <p:tav tm="100000">
                                          <p:val>
                                            <p:strVal val="#ppt_h"/>
                                          </p:val>
                                        </p:tav>
                                      </p:tavLst>
                                    </p:anim>
                                    <p:anim calcmode="lin" valueType="num">
                                      <p:cBhvr>
                                        <p:cTn id="81" dur="1000" fill="hold"/>
                                        <p:tgtEl>
                                          <p:spTgt spid="18"/>
                                        </p:tgtEl>
                                        <p:attrNameLst>
                                          <p:attrName>style.rotation</p:attrName>
                                        </p:attrNameLst>
                                      </p:cBhvr>
                                      <p:tavLst>
                                        <p:tav tm="0">
                                          <p:val>
                                            <p:fltVal val="90"/>
                                          </p:val>
                                        </p:tav>
                                        <p:tav tm="100000">
                                          <p:val>
                                            <p:fltVal val="0"/>
                                          </p:val>
                                        </p:tav>
                                      </p:tavLst>
                                    </p:anim>
                                    <p:animEffect transition="in" filter="fade">
                                      <p:cBhvr>
                                        <p:cTn id="82" dur="1000"/>
                                        <p:tgtEl>
                                          <p:spTgt spid="18"/>
                                        </p:tgtEl>
                                      </p:cBhvr>
                                    </p:animEffect>
                                  </p:childTnLst>
                                </p:cTn>
                              </p:par>
                            </p:childTnLst>
                          </p:cTn>
                        </p:par>
                        <p:par>
                          <p:cTn id="83" fill="hold">
                            <p:stCondLst>
                              <p:cond delay="1750"/>
                            </p:stCondLst>
                            <p:childTnLst>
                              <p:par>
                                <p:cTn id="84" presetID="42" presetClass="entr" presetSubtype="0" fill="hold" grpId="0" nodeType="after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fade">
                                      <p:cBhvr>
                                        <p:cTn id="86" dur="1000"/>
                                        <p:tgtEl>
                                          <p:spTgt spid="19"/>
                                        </p:tgtEl>
                                      </p:cBhvr>
                                    </p:animEffect>
                                    <p:anim calcmode="lin" valueType="num">
                                      <p:cBhvr>
                                        <p:cTn id="87" dur="1000" fill="hold"/>
                                        <p:tgtEl>
                                          <p:spTgt spid="19"/>
                                        </p:tgtEl>
                                        <p:attrNameLst>
                                          <p:attrName>ppt_x</p:attrName>
                                        </p:attrNameLst>
                                      </p:cBhvr>
                                      <p:tavLst>
                                        <p:tav tm="0">
                                          <p:val>
                                            <p:strVal val="#ppt_x"/>
                                          </p:val>
                                        </p:tav>
                                        <p:tav tm="100000">
                                          <p:val>
                                            <p:strVal val="#ppt_x"/>
                                          </p:val>
                                        </p:tav>
                                      </p:tavLst>
                                    </p:anim>
                                    <p:anim calcmode="lin" valueType="num">
                                      <p:cBhvr>
                                        <p:cTn id="88" dur="1000" fill="hold"/>
                                        <p:tgtEl>
                                          <p:spTgt spid="19"/>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1000"/>
                                        <p:tgtEl>
                                          <p:spTgt spid="21"/>
                                        </p:tgtEl>
                                      </p:cBhvr>
                                    </p:animEffect>
                                    <p:anim calcmode="lin" valueType="num">
                                      <p:cBhvr>
                                        <p:cTn id="97" dur="1000" fill="hold"/>
                                        <p:tgtEl>
                                          <p:spTgt spid="21"/>
                                        </p:tgtEl>
                                        <p:attrNameLst>
                                          <p:attrName>ppt_x</p:attrName>
                                        </p:attrNameLst>
                                      </p:cBhvr>
                                      <p:tavLst>
                                        <p:tav tm="0">
                                          <p:val>
                                            <p:strVal val="#ppt_x"/>
                                          </p:val>
                                        </p:tav>
                                        <p:tav tm="100000">
                                          <p:val>
                                            <p:strVal val="#ppt_x"/>
                                          </p:val>
                                        </p:tav>
                                      </p:tavLst>
                                    </p:anim>
                                    <p:anim calcmode="lin" valueType="num">
                                      <p:cBhvr>
                                        <p:cTn id="98" dur="1000" fill="hold"/>
                                        <p:tgtEl>
                                          <p:spTgt spid="21"/>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fade">
                                      <p:cBhvr>
                                        <p:cTn id="101" dur="1000"/>
                                        <p:tgtEl>
                                          <p:spTgt spid="22"/>
                                        </p:tgtEl>
                                      </p:cBhvr>
                                    </p:animEffect>
                                    <p:anim calcmode="lin" valueType="num">
                                      <p:cBhvr>
                                        <p:cTn id="102" dur="1000" fill="hold"/>
                                        <p:tgtEl>
                                          <p:spTgt spid="22"/>
                                        </p:tgtEl>
                                        <p:attrNameLst>
                                          <p:attrName>ppt_x</p:attrName>
                                        </p:attrNameLst>
                                      </p:cBhvr>
                                      <p:tavLst>
                                        <p:tav tm="0">
                                          <p:val>
                                            <p:strVal val="#ppt_x"/>
                                          </p:val>
                                        </p:tav>
                                        <p:tav tm="100000">
                                          <p:val>
                                            <p:strVal val="#ppt_x"/>
                                          </p:val>
                                        </p:tav>
                                      </p:tavLst>
                                    </p:anim>
                                    <p:anim calcmode="lin" valueType="num">
                                      <p:cBhvr>
                                        <p:cTn id="10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2" grpId="0"/>
      <p:bldP spid="13" grpId="0"/>
      <p:bldP spid="14" grpId="0"/>
      <p:bldP spid="15" grpId="0"/>
      <p:bldP spid="16" grpId="0"/>
      <p:bldP spid="17" grpId="0"/>
      <p:bldP spid="18" grpId="0"/>
      <p:bldP spid="19" grpId="0"/>
      <p:bldP spid="20" grpId="0"/>
      <p:bldP spid="21"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sp>
        <p:nvSpPr>
          <p:cNvPr id="6" name="矩形 43"/>
          <p:cNvSpPr>
            <a:spLocks noChangeArrowheads="1"/>
          </p:cNvSpPr>
          <p:nvPr/>
        </p:nvSpPr>
        <p:spPr bwMode="auto">
          <a:xfrm>
            <a:off x="9337271" y="2280346"/>
            <a:ext cx="1312862" cy="431800"/>
          </a:xfrm>
          <a:prstGeom prst="rect">
            <a:avLst/>
          </a:prstGeom>
          <a:noFill/>
          <a:ln w="9525">
            <a:noFill/>
            <a:miter lim="800000"/>
            <a:headEnd/>
            <a:tailEnd/>
          </a:ln>
        </p:spPr>
        <p:txBody>
          <a:bodyPr wrap="none" lIns="91431" tIns="45716" rIns="91431" bIns="45716">
            <a:spAutoFit/>
          </a:bodyPr>
          <a:lstStyle/>
          <a:p>
            <a:pPr fontAlgn="base">
              <a:spcBef>
                <a:spcPct val="0"/>
              </a:spcBef>
              <a:spcAft>
                <a:spcPct val="0"/>
              </a:spcAft>
              <a:buFont typeface="Arial" pitchFamily="34" charset="0"/>
              <a:buNone/>
            </a:pPr>
            <a:r>
              <a:rPr lang="zh-CN" altLang="en-US" sz="2200" dirty="0">
                <a:solidFill>
                  <a:schemeClr val="bg1">
                    <a:lumMod val="50000"/>
                  </a:schemeClr>
                </a:solidFill>
                <a:latin typeface="微软雅黑"/>
                <a:sym typeface="方正兰亭黑_GBK" pitchFamily="2" charset="-122"/>
              </a:rPr>
              <a:t>添加标题</a:t>
            </a:r>
            <a:endParaRPr lang="en-US" sz="2200" dirty="0">
              <a:solidFill>
                <a:schemeClr val="bg1">
                  <a:lumMod val="50000"/>
                </a:schemeClr>
              </a:solidFill>
              <a:latin typeface="微软雅黑"/>
              <a:sym typeface="方正兰亭黑_GBK" pitchFamily="2" charset="-122"/>
            </a:endParaRPr>
          </a:p>
        </p:txBody>
      </p:sp>
      <p:sp>
        <p:nvSpPr>
          <p:cNvPr id="7" name="矩形 47"/>
          <p:cNvSpPr>
            <a:spLocks noChangeArrowheads="1"/>
          </p:cNvSpPr>
          <p:nvPr/>
        </p:nvSpPr>
        <p:spPr bwMode="auto">
          <a:xfrm>
            <a:off x="9337272" y="2653409"/>
            <a:ext cx="2151294" cy="547065"/>
          </a:xfrm>
          <a:prstGeom prst="rect">
            <a:avLst/>
          </a:prstGeom>
          <a:noFill/>
          <a:ln w="9525">
            <a:noFill/>
            <a:miter lim="800000"/>
            <a:headEnd/>
            <a:tailEnd/>
          </a:ln>
        </p:spPr>
        <p:txBody>
          <a:bodyPr wrap="square" lIns="91431" tIns="45716" rIns="91431" bIns="45716">
            <a:spAutoFit/>
          </a:bodyPr>
          <a:lstStyle/>
          <a:p>
            <a:pPr fontAlgn="base">
              <a:lnSpc>
                <a:spcPct val="130000"/>
              </a:lnSpc>
              <a:spcBef>
                <a:spcPct val="0"/>
              </a:spcBef>
              <a:spcAft>
                <a:spcPct val="0"/>
              </a:spcAft>
              <a:buFont typeface="Arial" pitchFamily="34" charset="0"/>
              <a:buNone/>
            </a:pPr>
            <a:r>
              <a:rPr lang="zh-CN" altLang="en-US" sz="1100" dirty="0">
                <a:solidFill>
                  <a:schemeClr val="bg1">
                    <a:lumMod val="50000"/>
                  </a:schemeClr>
                </a:solidFill>
                <a:latin typeface="微软雅黑"/>
                <a:sym typeface="方正兰亭黑_GBK" pitchFamily="2" charset="-122"/>
              </a:rPr>
              <a:t>在此录入上述图表的描述说明，在此录入上述图表的描述说明。</a:t>
            </a:r>
            <a:endParaRPr lang="zh-CN" altLang="en-US" sz="1100" dirty="0">
              <a:solidFill>
                <a:schemeClr val="bg1">
                  <a:lumMod val="50000"/>
                </a:schemeClr>
              </a:solidFill>
              <a:latin typeface="微软雅黑"/>
            </a:endParaRPr>
          </a:p>
        </p:txBody>
      </p:sp>
      <p:grpSp>
        <p:nvGrpSpPr>
          <p:cNvPr id="8" name="组合 54"/>
          <p:cNvGrpSpPr>
            <a:grpSpLocks/>
          </p:cNvGrpSpPr>
          <p:nvPr/>
        </p:nvGrpSpPr>
        <p:grpSpPr bwMode="auto">
          <a:xfrm>
            <a:off x="8635968" y="2283521"/>
            <a:ext cx="546946" cy="533400"/>
            <a:chOff x="-2799" y="0"/>
            <a:chExt cx="546134" cy="533400"/>
          </a:xfrm>
          <a:solidFill>
            <a:schemeClr val="accent3"/>
          </a:solidFill>
        </p:grpSpPr>
        <p:sp>
          <p:nvSpPr>
            <p:cNvPr id="9" name="椭圆 55"/>
            <p:cNvSpPr>
              <a:spLocks noChangeArrowheads="1"/>
            </p:cNvSpPr>
            <p:nvPr/>
          </p:nvSpPr>
          <p:spPr bwMode="auto">
            <a:xfrm>
              <a:off x="403" y="0"/>
              <a:ext cx="533400" cy="533400"/>
            </a:xfrm>
            <a:prstGeom prst="ellipse">
              <a:avLst/>
            </a:prstGeom>
            <a:solidFill>
              <a:srgbClr val="F19276"/>
            </a:solidFill>
            <a:ln w="9525">
              <a:noFill/>
              <a:round/>
              <a:headEnd/>
              <a:tailEnd/>
            </a:ln>
          </p:spPr>
          <p:txBody>
            <a:bodyPr anchor="ctr"/>
            <a:lstStyle/>
            <a:p>
              <a:pPr algn="ctr" fontAlgn="base">
                <a:spcBef>
                  <a:spcPct val="0"/>
                </a:spcBef>
                <a:spcAft>
                  <a:spcPct val="0"/>
                </a:spcAft>
                <a:buFont typeface="Arial" pitchFamily="34" charset="0"/>
                <a:buNone/>
              </a:pPr>
              <a:endParaRPr lang="zh-CN" altLang="zh-CN" sz="2400">
                <a:solidFill>
                  <a:srgbClr val="FFFFFF"/>
                </a:solidFill>
                <a:latin typeface="微软雅黑"/>
                <a:sym typeface="Arial" pitchFamily="34" charset="0"/>
              </a:endParaRPr>
            </a:p>
          </p:txBody>
        </p:sp>
        <p:sp>
          <p:nvSpPr>
            <p:cNvPr id="10" name="矩形 56"/>
            <p:cNvSpPr>
              <a:spLocks noChangeArrowheads="1"/>
            </p:cNvSpPr>
            <p:nvPr/>
          </p:nvSpPr>
          <p:spPr bwMode="auto">
            <a:xfrm>
              <a:off x="-2799" y="33909"/>
              <a:ext cx="546134" cy="461665"/>
            </a:xfrm>
            <a:prstGeom prst="rect">
              <a:avLst/>
            </a:prstGeom>
            <a:noFill/>
            <a:ln w="9525">
              <a:noFill/>
              <a:miter lim="800000"/>
              <a:headEnd/>
              <a:tailEnd/>
            </a:ln>
          </p:spPr>
          <p:txBody>
            <a:bodyPr wrap="none">
              <a:spAutoFit/>
            </a:bodyPr>
            <a:lstStyle/>
            <a:p>
              <a:pPr algn="ctr" fontAlgn="base">
                <a:spcBef>
                  <a:spcPct val="0"/>
                </a:spcBef>
                <a:spcAft>
                  <a:spcPct val="0"/>
                </a:spcAft>
                <a:buFont typeface="Arial" pitchFamily="34" charset="0"/>
                <a:buNone/>
              </a:pPr>
              <a:r>
                <a:rPr lang="en-US" altLang="zh-CN" sz="2400" dirty="0">
                  <a:solidFill>
                    <a:srgbClr val="FFFFFF"/>
                  </a:solidFill>
                  <a:latin typeface="微软雅黑"/>
                  <a:sym typeface="Arial" pitchFamily="34" charset="0"/>
                </a:rPr>
                <a:t>04</a:t>
              </a:r>
              <a:endParaRPr lang="zh-CN" altLang="en-US" sz="2400" dirty="0">
                <a:solidFill>
                  <a:srgbClr val="FFFFFF"/>
                </a:solidFill>
                <a:latin typeface="微软雅黑"/>
                <a:sym typeface="Arial" pitchFamily="34" charset="0"/>
              </a:endParaRPr>
            </a:p>
          </p:txBody>
        </p:sp>
      </p:grpSp>
      <p:sp>
        <p:nvSpPr>
          <p:cNvPr id="12" name="矩形 57"/>
          <p:cNvSpPr>
            <a:spLocks noChangeArrowheads="1"/>
          </p:cNvSpPr>
          <p:nvPr/>
        </p:nvSpPr>
        <p:spPr bwMode="auto">
          <a:xfrm>
            <a:off x="9337271" y="3648771"/>
            <a:ext cx="1312862" cy="431800"/>
          </a:xfrm>
          <a:prstGeom prst="rect">
            <a:avLst/>
          </a:prstGeom>
          <a:noFill/>
          <a:ln w="9525">
            <a:noFill/>
            <a:miter lim="800000"/>
            <a:headEnd/>
            <a:tailEnd/>
          </a:ln>
        </p:spPr>
        <p:txBody>
          <a:bodyPr wrap="none" lIns="91431" tIns="45716" rIns="91431" bIns="45716">
            <a:spAutoFit/>
          </a:bodyPr>
          <a:lstStyle/>
          <a:p>
            <a:pPr fontAlgn="base">
              <a:spcBef>
                <a:spcPct val="0"/>
              </a:spcBef>
              <a:spcAft>
                <a:spcPct val="0"/>
              </a:spcAft>
              <a:buFont typeface="Arial" pitchFamily="34" charset="0"/>
              <a:buNone/>
            </a:pPr>
            <a:r>
              <a:rPr lang="zh-CN" altLang="en-US" sz="2200">
                <a:solidFill>
                  <a:schemeClr val="bg1">
                    <a:lumMod val="50000"/>
                  </a:schemeClr>
                </a:solidFill>
                <a:latin typeface="微软雅黑"/>
                <a:sym typeface="方正兰亭黑_GBK" pitchFamily="2" charset="-122"/>
              </a:rPr>
              <a:t>添加标题</a:t>
            </a:r>
            <a:endParaRPr lang="en-US" sz="2200">
              <a:solidFill>
                <a:schemeClr val="bg1">
                  <a:lumMod val="50000"/>
                </a:schemeClr>
              </a:solidFill>
              <a:latin typeface="微软雅黑"/>
              <a:sym typeface="方正兰亭黑_GBK" pitchFamily="2" charset="-122"/>
            </a:endParaRPr>
          </a:p>
        </p:txBody>
      </p:sp>
      <p:sp>
        <p:nvSpPr>
          <p:cNvPr id="13" name="矩形 47"/>
          <p:cNvSpPr>
            <a:spLocks noChangeArrowheads="1"/>
          </p:cNvSpPr>
          <p:nvPr/>
        </p:nvSpPr>
        <p:spPr bwMode="auto">
          <a:xfrm>
            <a:off x="9337272" y="4021834"/>
            <a:ext cx="2151294" cy="532445"/>
          </a:xfrm>
          <a:prstGeom prst="rect">
            <a:avLst/>
          </a:prstGeom>
          <a:noFill/>
          <a:ln w="9525">
            <a:noFill/>
            <a:miter lim="800000"/>
            <a:headEnd/>
            <a:tailEnd/>
          </a:ln>
        </p:spPr>
        <p:txBody>
          <a:bodyPr wrap="square" lIns="91431" tIns="45716" rIns="91431" bIns="45716">
            <a:spAutoFit/>
          </a:bodyPr>
          <a:lstStyle/>
          <a:p>
            <a:pPr fontAlgn="base">
              <a:lnSpc>
                <a:spcPct val="130000"/>
              </a:lnSpc>
              <a:spcBef>
                <a:spcPct val="0"/>
              </a:spcBef>
              <a:spcAft>
                <a:spcPct val="0"/>
              </a:spcAft>
              <a:buFont typeface="Arial" pitchFamily="34" charset="0"/>
              <a:buNone/>
            </a:pPr>
            <a:r>
              <a:rPr lang="zh-CN" altLang="en-US" sz="1100" dirty="0">
                <a:solidFill>
                  <a:schemeClr val="bg1">
                    <a:lumMod val="50000"/>
                  </a:schemeClr>
                </a:solidFill>
                <a:latin typeface="微软雅黑"/>
                <a:sym typeface="方正兰亭黑_GBK" pitchFamily="2" charset="-122"/>
              </a:rPr>
              <a:t>在此录入上述图表的描述说明，在此录入上述图表的描述说明。</a:t>
            </a:r>
            <a:endParaRPr lang="zh-CN" altLang="en-US" sz="1400" dirty="0">
              <a:solidFill>
                <a:schemeClr val="bg1">
                  <a:lumMod val="50000"/>
                </a:schemeClr>
              </a:solidFill>
              <a:latin typeface="微软雅黑"/>
            </a:endParaRPr>
          </a:p>
        </p:txBody>
      </p:sp>
      <p:grpSp>
        <p:nvGrpSpPr>
          <p:cNvPr id="14" name="组合 59"/>
          <p:cNvGrpSpPr>
            <a:grpSpLocks/>
          </p:cNvGrpSpPr>
          <p:nvPr/>
        </p:nvGrpSpPr>
        <p:grpSpPr bwMode="auto">
          <a:xfrm>
            <a:off x="8632791" y="3653534"/>
            <a:ext cx="546946" cy="533400"/>
            <a:chOff x="-2801" y="0"/>
            <a:chExt cx="546134" cy="533400"/>
          </a:xfrm>
          <a:solidFill>
            <a:schemeClr val="accent2"/>
          </a:solidFill>
        </p:grpSpPr>
        <p:sp>
          <p:nvSpPr>
            <p:cNvPr id="15" name="椭圆 60"/>
            <p:cNvSpPr>
              <a:spLocks noChangeArrowheads="1"/>
            </p:cNvSpPr>
            <p:nvPr/>
          </p:nvSpPr>
          <p:spPr bwMode="auto">
            <a:xfrm>
              <a:off x="3566" y="0"/>
              <a:ext cx="533400" cy="533400"/>
            </a:xfrm>
            <a:prstGeom prst="ellipse">
              <a:avLst/>
            </a:prstGeom>
            <a:solidFill>
              <a:srgbClr val="5AA77C"/>
            </a:solidFill>
            <a:ln w="9525">
              <a:noFill/>
              <a:round/>
              <a:headEnd/>
              <a:tailEnd/>
            </a:ln>
          </p:spPr>
          <p:txBody>
            <a:bodyPr anchor="ctr"/>
            <a:lstStyle/>
            <a:p>
              <a:pPr algn="ctr" fontAlgn="base">
                <a:spcBef>
                  <a:spcPct val="0"/>
                </a:spcBef>
                <a:spcAft>
                  <a:spcPct val="0"/>
                </a:spcAft>
                <a:buFont typeface="Arial" pitchFamily="34" charset="0"/>
                <a:buNone/>
              </a:pPr>
              <a:endParaRPr lang="zh-CN" altLang="zh-CN" sz="2400">
                <a:solidFill>
                  <a:srgbClr val="FFFFFF"/>
                </a:solidFill>
                <a:latin typeface="微软雅黑"/>
                <a:sym typeface="Arial" pitchFamily="34" charset="0"/>
              </a:endParaRPr>
            </a:p>
          </p:txBody>
        </p:sp>
        <p:sp>
          <p:nvSpPr>
            <p:cNvPr id="16" name="矩形 61"/>
            <p:cNvSpPr>
              <a:spLocks noChangeArrowheads="1"/>
            </p:cNvSpPr>
            <p:nvPr/>
          </p:nvSpPr>
          <p:spPr bwMode="auto">
            <a:xfrm>
              <a:off x="-2801" y="33909"/>
              <a:ext cx="546134" cy="461665"/>
            </a:xfrm>
            <a:prstGeom prst="rect">
              <a:avLst/>
            </a:prstGeom>
            <a:noFill/>
            <a:ln w="9525">
              <a:noFill/>
              <a:miter lim="800000"/>
              <a:headEnd/>
              <a:tailEnd/>
            </a:ln>
          </p:spPr>
          <p:txBody>
            <a:bodyPr wrap="none">
              <a:spAutoFit/>
            </a:bodyPr>
            <a:lstStyle/>
            <a:p>
              <a:pPr algn="ctr" fontAlgn="base">
                <a:spcBef>
                  <a:spcPct val="0"/>
                </a:spcBef>
                <a:spcAft>
                  <a:spcPct val="0"/>
                </a:spcAft>
                <a:buFont typeface="Arial" pitchFamily="34" charset="0"/>
                <a:buNone/>
              </a:pPr>
              <a:r>
                <a:rPr lang="en-US" altLang="zh-CN" sz="2400" dirty="0">
                  <a:solidFill>
                    <a:srgbClr val="FFFFFF"/>
                  </a:solidFill>
                  <a:latin typeface="微软雅黑"/>
                  <a:sym typeface="Arial" pitchFamily="34" charset="0"/>
                </a:rPr>
                <a:t>05</a:t>
              </a:r>
              <a:endParaRPr lang="zh-CN" altLang="en-US" sz="2400" dirty="0">
                <a:solidFill>
                  <a:srgbClr val="FFFFFF"/>
                </a:solidFill>
                <a:latin typeface="微软雅黑"/>
                <a:sym typeface="Arial" pitchFamily="34" charset="0"/>
              </a:endParaRPr>
            </a:p>
          </p:txBody>
        </p:sp>
      </p:grpSp>
      <p:sp>
        <p:nvSpPr>
          <p:cNvPr id="17" name="矩形 62"/>
          <p:cNvSpPr>
            <a:spLocks noChangeArrowheads="1"/>
          </p:cNvSpPr>
          <p:nvPr/>
        </p:nvSpPr>
        <p:spPr bwMode="auto">
          <a:xfrm>
            <a:off x="9337271" y="4944171"/>
            <a:ext cx="1312862" cy="431800"/>
          </a:xfrm>
          <a:prstGeom prst="rect">
            <a:avLst/>
          </a:prstGeom>
          <a:noFill/>
          <a:ln w="9525">
            <a:noFill/>
            <a:miter lim="800000"/>
            <a:headEnd/>
            <a:tailEnd/>
          </a:ln>
        </p:spPr>
        <p:txBody>
          <a:bodyPr wrap="none" lIns="91431" tIns="45716" rIns="91431" bIns="45716">
            <a:spAutoFit/>
          </a:bodyPr>
          <a:lstStyle/>
          <a:p>
            <a:pPr fontAlgn="base">
              <a:spcBef>
                <a:spcPct val="0"/>
              </a:spcBef>
              <a:spcAft>
                <a:spcPct val="0"/>
              </a:spcAft>
              <a:buFont typeface="Arial" pitchFamily="34" charset="0"/>
              <a:buNone/>
            </a:pPr>
            <a:r>
              <a:rPr lang="zh-CN" altLang="en-US" sz="2200">
                <a:solidFill>
                  <a:schemeClr val="bg1">
                    <a:lumMod val="50000"/>
                  </a:schemeClr>
                </a:solidFill>
                <a:latin typeface="微软雅黑"/>
                <a:sym typeface="方正兰亭黑_GBK" pitchFamily="2" charset="-122"/>
              </a:rPr>
              <a:t>添加标题</a:t>
            </a:r>
            <a:endParaRPr lang="en-US" sz="2200">
              <a:solidFill>
                <a:schemeClr val="bg1">
                  <a:lumMod val="50000"/>
                </a:schemeClr>
              </a:solidFill>
              <a:latin typeface="微软雅黑"/>
              <a:sym typeface="方正兰亭黑_GBK" pitchFamily="2" charset="-122"/>
            </a:endParaRPr>
          </a:p>
        </p:txBody>
      </p:sp>
      <p:sp>
        <p:nvSpPr>
          <p:cNvPr id="18" name="矩形 47"/>
          <p:cNvSpPr>
            <a:spLocks noChangeArrowheads="1"/>
          </p:cNvSpPr>
          <p:nvPr/>
        </p:nvSpPr>
        <p:spPr bwMode="auto">
          <a:xfrm>
            <a:off x="9337272" y="5315646"/>
            <a:ext cx="2151294" cy="547065"/>
          </a:xfrm>
          <a:prstGeom prst="rect">
            <a:avLst/>
          </a:prstGeom>
          <a:noFill/>
          <a:ln w="9525">
            <a:noFill/>
            <a:miter lim="800000"/>
            <a:headEnd/>
            <a:tailEnd/>
          </a:ln>
        </p:spPr>
        <p:txBody>
          <a:bodyPr wrap="square" lIns="91431" tIns="45716" rIns="91431" bIns="45716">
            <a:spAutoFit/>
          </a:bodyPr>
          <a:lstStyle/>
          <a:p>
            <a:pPr fontAlgn="base">
              <a:lnSpc>
                <a:spcPct val="130000"/>
              </a:lnSpc>
              <a:spcBef>
                <a:spcPct val="0"/>
              </a:spcBef>
              <a:spcAft>
                <a:spcPct val="0"/>
              </a:spcAft>
              <a:buFont typeface="Arial" pitchFamily="34" charset="0"/>
              <a:buNone/>
            </a:pPr>
            <a:r>
              <a:rPr lang="zh-CN" altLang="en-US" sz="1100" dirty="0">
                <a:solidFill>
                  <a:schemeClr val="bg1">
                    <a:lumMod val="50000"/>
                  </a:schemeClr>
                </a:solidFill>
                <a:latin typeface="微软雅黑"/>
                <a:sym typeface="方正兰亭黑_GBK" pitchFamily="2" charset="-122"/>
              </a:rPr>
              <a:t>在此录入上述图表的描述说明，在此录入上述图表的描述说明。</a:t>
            </a:r>
            <a:endParaRPr lang="zh-CN" altLang="en-US" sz="1100" dirty="0">
              <a:solidFill>
                <a:schemeClr val="bg1">
                  <a:lumMod val="50000"/>
                </a:schemeClr>
              </a:solidFill>
              <a:latin typeface="微软雅黑"/>
            </a:endParaRPr>
          </a:p>
        </p:txBody>
      </p:sp>
      <p:grpSp>
        <p:nvGrpSpPr>
          <p:cNvPr id="19" name="组合 64"/>
          <p:cNvGrpSpPr>
            <a:grpSpLocks/>
          </p:cNvGrpSpPr>
          <p:nvPr/>
        </p:nvGrpSpPr>
        <p:grpSpPr bwMode="auto">
          <a:xfrm>
            <a:off x="8632791" y="4947346"/>
            <a:ext cx="546946" cy="533400"/>
            <a:chOff x="-2801" y="0"/>
            <a:chExt cx="546134" cy="533400"/>
          </a:xfrm>
          <a:solidFill>
            <a:schemeClr val="accent1"/>
          </a:solidFill>
        </p:grpSpPr>
        <p:sp>
          <p:nvSpPr>
            <p:cNvPr id="20" name="椭圆 65"/>
            <p:cNvSpPr>
              <a:spLocks noChangeArrowheads="1"/>
            </p:cNvSpPr>
            <p:nvPr/>
          </p:nvSpPr>
          <p:spPr bwMode="auto">
            <a:xfrm>
              <a:off x="3566" y="0"/>
              <a:ext cx="533400" cy="533400"/>
            </a:xfrm>
            <a:prstGeom prst="ellipse">
              <a:avLst/>
            </a:prstGeom>
            <a:solidFill>
              <a:srgbClr val="F19276"/>
            </a:solidFill>
            <a:ln w="9525">
              <a:noFill/>
              <a:round/>
              <a:headEnd/>
              <a:tailEnd/>
            </a:ln>
          </p:spPr>
          <p:txBody>
            <a:bodyPr anchor="ctr"/>
            <a:lstStyle/>
            <a:p>
              <a:pPr algn="ctr" fontAlgn="base">
                <a:spcBef>
                  <a:spcPct val="0"/>
                </a:spcBef>
                <a:spcAft>
                  <a:spcPct val="0"/>
                </a:spcAft>
                <a:buFont typeface="Arial" pitchFamily="34" charset="0"/>
                <a:buNone/>
              </a:pPr>
              <a:endParaRPr lang="zh-CN" altLang="zh-CN" sz="2400">
                <a:solidFill>
                  <a:srgbClr val="FFFFFF"/>
                </a:solidFill>
                <a:latin typeface="微软雅黑"/>
                <a:sym typeface="Arial" pitchFamily="34" charset="0"/>
              </a:endParaRPr>
            </a:p>
          </p:txBody>
        </p:sp>
        <p:sp>
          <p:nvSpPr>
            <p:cNvPr id="21" name="矩形 66"/>
            <p:cNvSpPr>
              <a:spLocks noChangeArrowheads="1"/>
            </p:cNvSpPr>
            <p:nvPr/>
          </p:nvSpPr>
          <p:spPr bwMode="auto">
            <a:xfrm>
              <a:off x="-2801" y="33909"/>
              <a:ext cx="546134" cy="461665"/>
            </a:xfrm>
            <a:prstGeom prst="rect">
              <a:avLst/>
            </a:prstGeom>
            <a:noFill/>
            <a:ln w="9525">
              <a:noFill/>
              <a:miter lim="800000"/>
              <a:headEnd/>
              <a:tailEnd/>
            </a:ln>
          </p:spPr>
          <p:txBody>
            <a:bodyPr wrap="none">
              <a:spAutoFit/>
            </a:bodyPr>
            <a:lstStyle/>
            <a:p>
              <a:pPr algn="ctr" fontAlgn="base">
                <a:spcBef>
                  <a:spcPct val="0"/>
                </a:spcBef>
                <a:spcAft>
                  <a:spcPct val="0"/>
                </a:spcAft>
                <a:buFont typeface="Arial" pitchFamily="34" charset="0"/>
                <a:buNone/>
              </a:pPr>
              <a:r>
                <a:rPr lang="en-US" altLang="zh-CN" sz="2400" dirty="0">
                  <a:solidFill>
                    <a:srgbClr val="FFFFFF"/>
                  </a:solidFill>
                  <a:latin typeface="微软雅黑"/>
                  <a:sym typeface="Arial" pitchFamily="34" charset="0"/>
                </a:rPr>
                <a:t>06</a:t>
              </a:r>
              <a:endParaRPr lang="zh-CN" altLang="en-US" sz="2400" dirty="0">
                <a:solidFill>
                  <a:srgbClr val="FFFFFF"/>
                </a:solidFill>
                <a:latin typeface="微软雅黑"/>
                <a:sym typeface="Arial" pitchFamily="34" charset="0"/>
              </a:endParaRPr>
            </a:p>
          </p:txBody>
        </p:sp>
      </p:grpSp>
      <p:sp>
        <p:nvSpPr>
          <p:cNvPr id="22" name="Rectangle 8"/>
          <p:cNvSpPr>
            <a:spLocks noChangeArrowheads="1"/>
          </p:cNvSpPr>
          <p:nvPr/>
        </p:nvSpPr>
        <p:spPr bwMode="auto">
          <a:xfrm>
            <a:off x="4062866" y="2042730"/>
            <a:ext cx="4147690" cy="4000030"/>
          </a:xfrm>
          <a:prstGeom prst="rect">
            <a:avLst/>
          </a:prstGeom>
          <a:blipFill dpi="0" rotWithShape="1">
            <a:blip r:embed="rId3" cstate="screen">
              <a:extLst>
                <a:ext uri="{28A0092B-C50C-407E-A947-70E740481C1C}">
                  <a14:useLocalDpi xmlns:a14="http://schemas.microsoft.com/office/drawing/2010/main"/>
                </a:ext>
              </a:extLst>
            </a:blip>
            <a:srcRect/>
            <a:tile tx="0" ty="0" sx="85000" sy="85000" flip="none" algn="ctr"/>
          </a:blipFill>
          <a:ln>
            <a:noFill/>
          </a:ln>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sp>
        <p:nvSpPr>
          <p:cNvPr id="23" name="矩形 43"/>
          <p:cNvSpPr>
            <a:spLocks noChangeArrowheads="1"/>
          </p:cNvSpPr>
          <p:nvPr/>
        </p:nvSpPr>
        <p:spPr bwMode="auto">
          <a:xfrm>
            <a:off x="1623290" y="2242520"/>
            <a:ext cx="1312862" cy="431800"/>
          </a:xfrm>
          <a:prstGeom prst="rect">
            <a:avLst/>
          </a:prstGeom>
          <a:noFill/>
          <a:ln w="9525">
            <a:noFill/>
            <a:miter lim="800000"/>
            <a:headEnd/>
            <a:tailEnd/>
          </a:ln>
        </p:spPr>
        <p:txBody>
          <a:bodyPr wrap="none" lIns="91431" tIns="45716" rIns="91431" bIns="45716">
            <a:spAutoFit/>
          </a:bodyPr>
          <a:lstStyle/>
          <a:p>
            <a:pPr fontAlgn="base">
              <a:spcBef>
                <a:spcPct val="0"/>
              </a:spcBef>
              <a:spcAft>
                <a:spcPct val="0"/>
              </a:spcAft>
              <a:buFont typeface="Arial" pitchFamily="34" charset="0"/>
              <a:buNone/>
            </a:pPr>
            <a:r>
              <a:rPr lang="zh-CN" altLang="en-US" sz="2200" dirty="0">
                <a:solidFill>
                  <a:schemeClr val="bg1">
                    <a:lumMod val="50000"/>
                  </a:schemeClr>
                </a:solidFill>
                <a:latin typeface="微软雅黑"/>
                <a:sym typeface="方正兰亭黑_GBK" pitchFamily="2" charset="-122"/>
              </a:rPr>
              <a:t>添加标题</a:t>
            </a:r>
            <a:endParaRPr lang="en-US" sz="2200" dirty="0">
              <a:solidFill>
                <a:schemeClr val="bg1">
                  <a:lumMod val="50000"/>
                </a:schemeClr>
              </a:solidFill>
              <a:latin typeface="微软雅黑"/>
              <a:sym typeface="方正兰亭黑_GBK" pitchFamily="2" charset="-122"/>
            </a:endParaRPr>
          </a:p>
        </p:txBody>
      </p:sp>
      <p:sp>
        <p:nvSpPr>
          <p:cNvPr id="24" name="矩形 47"/>
          <p:cNvSpPr>
            <a:spLocks noChangeArrowheads="1"/>
          </p:cNvSpPr>
          <p:nvPr/>
        </p:nvSpPr>
        <p:spPr bwMode="auto">
          <a:xfrm>
            <a:off x="1623291" y="2615583"/>
            <a:ext cx="2151294" cy="547065"/>
          </a:xfrm>
          <a:prstGeom prst="rect">
            <a:avLst/>
          </a:prstGeom>
          <a:noFill/>
          <a:ln w="9525">
            <a:noFill/>
            <a:miter lim="800000"/>
            <a:headEnd/>
            <a:tailEnd/>
          </a:ln>
        </p:spPr>
        <p:txBody>
          <a:bodyPr wrap="square" lIns="91431" tIns="45716" rIns="91431" bIns="45716">
            <a:spAutoFit/>
          </a:bodyPr>
          <a:lstStyle/>
          <a:p>
            <a:pPr fontAlgn="base">
              <a:lnSpc>
                <a:spcPct val="130000"/>
              </a:lnSpc>
              <a:spcBef>
                <a:spcPct val="0"/>
              </a:spcBef>
              <a:spcAft>
                <a:spcPct val="0"/>
              </a:spcAft>
              <a:buFont typeface="Arial" pitchFamily="34" charset="0"/>
              <a:buNone/>
            </a:pPr>
            <a:r>
              <a:rPr lang="zh-CN" altLang="en-US" sz="1100" dirty="0">
                <a:solidFill>
                  <a:schemeClr val="bg1">
                    <a:lumMod val="50000"/>
                  </a:schemeClr>
                </a:solidFill>
                <a:latin typeface="微软雅黑"/>
                <a:sym typeface="方正兰亭黑_GBK" pitchFamily="2" charset="-122"/>
              </a:rPr>
              <a:t>在此录入上述图表的描述说明，在此录入上述图表的描述说明。</a:t>
            </a:r>
            <a:endParaRPr lang="zh-CN" altLang="en-US" sz="1100" dirty="0">
              <a:solidFill>
                <a:schemeClr val="bg1">
                  <a:lumMod val="50000"/>
                </a:schemeClr>
              </a:solidFill>
              <a:latin typeface="微软雅黑"/>
            </a:endParaRPr>
          </a:p>
        </p:txBody>
      </p:sp>
      <p:grpSp>
        <p:nvGrpSpPr>
          <p:cNvPr id="25" name="组合 54"/>
          <p:cNvGrpSpPr>
            <a:grpSpLocks/>
          </p:cNvGrpSpPr>
          <p:nvPr/>
        </p:nvGrpSpPr>
        <p:grpSpPr bwMode="auto">
          <a:xfrm>
            <a:off x="921986" y="2245695"/>
            <a:ext cx="546945" cy="533400"/>
            <a:chOff x="-2800" y="0"/>
            <a:chExt cx="546133" cy="533400"/>
          </a:xfrm>
          <a:solidFill>
            <a:schemeClr val="accent3"/>
          </a:solidFill>
        </p:grpSpPr>
        <p:sp>
          <p:nvSpPr>
            <p:cNvPr id="26" name="椭圆 55"/>
            <p:cNvSpPr>
              <a:spLocks noChangeArrowheads="1"/>
            </p:cNvSpPr>
            <p:nvPr/>
          </p:nvSpPr>
          <p:spPr bwMode="auto">
            <a:xfrm>
              <a:off x="403" y="0"/>
              <a:ext cx="533400" cy="533400"/>
            </a:xfrm>
            <a:prstGeom prst="ellipse">
              <a:avLst/>
            </a:prstGeom>
            <a:solidFill>
              <a:srgbClr val="5AA77C"/>
            </a:solidFill>
            <a:ln w="9525">
              <a:noFill/>
              <a:round/>
              <a:headEnd/>
              <a:tailEnd/>
            </a:ln>
          </p:spPr>
          <p:txBody>
            <a:bodyPr anchor="ctr"/>
            <a:lstStyle/>
            <a:p>
              <a:pPr algn="ctr" fontAlgn="base">
                <a:spcBef>
                  <a:spcPct val="0"/>
                </a:spcBef>
                <a:spcAft>
                  <a:spcPct val="0"/>
                </a:spcAft>
                <a:buFont typeface="Arial" pitchFamily="34" charset="0"/>
                <a:buNone/>
              </a:pPr>
              <a:endParaRPr lang="zh-CN" altLang="zh-CN" sz="2400">
                <a:solidFill>
                  <a:srgbClr val="FFFFFF"/>
                </a:solidFill>
                <a:latin typeface="微软雅黑"/>
                <a:sym typeface="Arial" pitchFamily="34" charset="0"/>
              </a:endParaRPr>
            </a:p>
          </p:txBody>
        </p:sp>
        <p:sp>
          <p:nvSpPr>
            <p:cNvPr id="27" name="矩形 56"/>
            <p:cNvSpPr>
              <a:spLocks noChangeArrowheads="1"/>
            </p:cNvSpPr>
            <p:nvPr/>
          </p:nvSpPr>
          <p:spPr bwMode="auto">
            <a:xfrm>
              <a:off x="-2800" y="33909"/>
              <a:ext cx="546133" cy="461665"/>
            </a:xfrm>
            <a:prstGeom prst="rect">
              <a:avLst/>
            </a:prstGeom>
            <a:noFill/>
            <a:ln w="9525">
              <a:noFill/>
              <a:miter lim="800000"/>
              <a:headEnd/>
              <a:tailEnd/>
            </a:ln>
          </p:spPr>
          <p:txBody>
            <a:bodyPr wrap="none">
              <a:spAutoFit/>
            </a:bodyPr>
            <a:lstStyle/>
            <a:p>
              <a:pPr algn="ctr" fontAlgn="base">
                <a:spcBef>
                  <a:spcPct val="0"/>
                </a:spcBef>
                <a:spcAft>
                  <a:spcPct val="0"/>
                </a:spcAft>
                <a:buFont typeface="Arial" pitchFamily="34" charset="0"/>
                <a:buNone/>
              </a:pPr>
              <a:r>
                <a:rPr lang="en-US" altLang="zh-CN" sz="2400" dirty="0">
                  <a:solidFill>
                    <a:srgbClr val="FFFFFF"/>
                  </a:solidFill>
                  <a:latin typeface="微软雅黑"/>
                  <a:sym typeface="Arial" pitchFamily="34" charset="0"/>
                </a:rPr>
                <a:t>01</a:t>
              </a:r>
              <a:endParaRPr lang="zh-CN" altLang="en-US" sz="2400" dirty="0">
                <a:solidFill>
                  <a:srgbClr val="FFFFFF"/>
                </a:solidFill>
                <a:latin typeface="微软雅黑"/>
                <a:sym typeface="Arial" pitchFamily="34" charset="0"/>
              </a:endParaRPr>
            </a:p>
          </p:txBody>
        </p:sp>
      </p:grpSp>
      <p:sp>
        <p:nvSpPr>
          <p:cNvPr id="28" name="矩形 57"/>
          <p:cNvSpPr>
            <a:spLocks noChangeArrowheads="1"/>
          </p:cNvSpPr>
          <p:nvPr/>
        </p:nvSpPr>
        <p:spPr bwMode="auto">
          <a:xfrm>
            <a:off x="1623290" y="3610945"/>
            <a:ext cx="1312862" cy="431800"/>
          </a:xfrm>
          <a:prstGeom prst="rect">
            <a:avLst/>
          </a:prstGeom>
          <a:noFill/>
          <a:ln w="9525">
            <a:noFill/>
            <a:miter lim="800000"/>
            <a:headEnd/>
            <a:tailEnd/>
          </a:ln>
        </p:spPr>
        <p:txBody>
          <a:bodyPr wrap="none" lIns="91431" tIns="45716" rIns="91431" bIns="45716">
            <a:spAutoFit/>
          </a:bodyPr>
          <a:lstStyle/>
          <a:p>
            <a:pPr fontAlgn="base">
              <a:spcBef>
                <a:spcPct val="0"/>
              </a:spcBef>
              <a:spcAft>
                <a:spcPct val="0"/>
              </a:spcAft>
              <a:buFont typeface="Arial" pitchFamily="34" charset="0"/>
              <a:buNone/>
            </a:pPr>
            <a:r>
              <a:rPr lang="zh-CN" altLang="en-US" sz="2200">
                <a:solidFill>
                  <a:schemeClr val="bg1">
                    <a:lumMod val="50000"/>
                  </a:schemeClr>
                </a:solidFill>
                <a:latin typeface="微软雅黑"/>
                <a:sym typeface="方正兰亭黑_GBK" pitchFamily="2" charset="-122"/>
              </a:rPr>
              <a:t>添加标题</a:t>
            </a:r>
            <a:endParaRPr lang="en-US" sz="2200">
              <a:solidFill>
                <a:schemeClr val="bg1">
                  <a:lumMod val="50000"/>
                </a:schemeClr>
              </a:solidFill>
              <a:latin typeface="微软雅黑"/>
              <a:sym typeface="方正兰亭黑_GBK" pitchFamily="2" charset="-122"/>
            </a:endParaRPr>
          </a:p>
        </p:txBody>
      </p:sp>
      <p:sp>
        <p:nvSpPr>
          <p:cNvPr id="29" name="矩形 47"/>
          <p:cNvSpPr>
            <a:spLocks noChangeArrowheads="1"/>
          </p:cNvSpPr>
          <p:nvPr/>
        </p:nvSpPr>
        <p:spPr bwMode="auto">
          <a:xfrm>
            <a:off x="1623291" y="3984008"/>
            <a:ext cx="2151294" cy="532445"/>
          </a:xfrm>
          <a:prstGeom prst="rect">
            <a:avLst/>
          </a:prstGeom>
          <a:noFill/>
          <a:ln w="9525">
            <a:noFill/>
            <a:miter lim="800000"/>
            <a:headEnd/>
            <a:tailEnd/>
          </a:ln>
        </p:spPr>
        <p:txBody>
          <a:bodyPr wrap="square" lIns="91431" tIns="45716" rIns="91431" bIns="45716">
            <a:spAutoFit/>
          </a:bodyPr>
          <a:lstStyle/>
          <a:p>
            <a:pPr fontAlgn="base">
              <a:lnSpc>
                <a:spcPct val="130000"/>
              </a:lnSpc>
              <a:spcBef>
                <a:spcPct val="0"/>
              </a:spcBef>
              <a:spcAft>
                <a:spcPct val="0"/>
              </a:spcAft>
              <a:buFont typeface="Arial" pitchFamily="34" charset="0"/>
              <a:buNone/>
            </a:pPr>
            <a:r>
              <a:rPr lang="zh-CN" altLang="en-US" sz="1100" dirty="0">
                <a:solidFill>
                  <a:schemeClr val="bg1">
                    <a:lumMod val="50000"/>
                  </a:schemeClr>
                </a:solidFill>
                <a:latin typeface="微软雅黑"/>
                <a:sym typeface="方正兰亭黑_GBK" pitchFamily="2" charset="-122"/>
              </a:rPr>
              <a:t>在此录入上述图表的描述说明，在此录入上述图表的描述说明。</a:t>
            </a:r>
            <a:endParaRPr lang="zh-CN" altLang="en-US" sz="1400" dirty="0">
              <a:solidFill>
                <a:schemeClr val="bg1">
                  <a:lumMod val="50000"/>
                </a:schemeClr>
              </a:solidFill>
              <a:latin typeface="微软雅黑"/>
            </a:endParaRPr>
          </a:p>
        </p:txBody>
      </p:sp>
      <p:grpSp>
        <p:nvGrpSpPr>
          <p:cNvPr id="30" name="组合 59"/>
          <p:cNvGrpSpPr>
            <a:grpSpLocks/>
          </p:cNvGrpSpPr>
          <p:nvPr/>
        </p:nvGrpSpPr>
        <p:grpSpPr bwMode="auto">
          <a:xfrm>
            <a:off x="918811" y="3615708"/>
            <a:ext cx="546945" cy="533400"/>
            <a:chOff x="-2800" y="0"/>
            <a:chExt cx="546133" cy="533400"/>
          </a:xfrm>
          <a:solidFill>
            <a:schemeClr val="accent2"/>
          </a:solidFill>
        </p:grpSpPr>
        <p:sp>
          <p:nvSpPr>
            <p:cNvPr id="31" name="椭圆 60"/>
            <p:cNvSpPr>
              <a:spLocks noChangeArrowheads="1"/>
            </p:cNvSpPr>
            <p:nvPr/>
          </p:nvSpPr>
          <p:spPr bwMode="auto">
            <a:xfrm>
              <a:off x="3566" y="0"/>
              <a:ext cx="533400" cy="533400"/>
            </a:xfrm>
            <a:prstGeom prst="ellipse">
              <a:avLst/>
            </a:prstGeom>
            <a:solidFill>
              <a:srgbClr val="F19276"/>
            </a:solidFill>
            <a:ln w="9525">
              <a:noFill/>
              <a:round/>
              <a:headEnd/>
              <a:tailEnd/>
            </a:ln>
          </p:spPr>
          <p:txBody>
            <a:bodyPr anchor="ctr"/>
            <a:lstStyle/>
            <a:p>
              <a:pPr algn="ctr" fontAlgn="base">
                <a:spcBef>
                  <a:spcPct val="0"/>
                </a:spcBef>
                <a:spcAft>
                  <a:spcPct val="0"/>
                </a:spcAft>
                <a:buFont typeface="Arial" pitchFamily="34" charset="0"/>
                <a:buNone/>
              </a:pPr>
              <a:endParaRPr lang="zh-CN" altLang="zh-CN" sz="2400">
                <a:solidFill>
                  <a:srgbClr val="FFFFFF"/>
                </a:solidFill>
                <a:latin typeface="微软雅黑"/>
                <a:sym typeface="Arial" pitchFamily="34" charset="0"/>
              </a:endParaRPr>
            </a:p>
          </p:txBody>
        </p:sp>
        <p:sp>
          <p:nvSpPr>
            <p:cNvPr id="32" name="矩形 61"/>
            <p:cNvSpPr>
              <a:spLocks noChangeArrowheads="1"/>
            </p:cNvSpPr>
            <p:nvPr/>
          </p:nvSpPr>
          <p:spPr bwMode="auto">
            <a:xfrm>
              <a:off x="-2800" y="33909"/>
              <a:ext cx="546133" cy="461665"/>
            </a:xfrm>
            <a:prstGeom prst="rect">
              <a:avLst/>
            </a:prstGeom>
            <a:noFill/>
            <a:ln w="9525">
              <a:noFill/>
              <a:miter lim="800000"/>
              <a:headEnd/>
              <a:tailEnd/>
            </a:ln>
          </p:spPr>
          <p:txBody>
            <a:bodyPr wrap="none">
              <a:spAutoFit/>
            </a:bodyPr>
            <a:lstStyle/>
            <a:p>
              <a:pPr algn="ctr" fontAlgn="base">
                <a:spcBef>
                  <a:spcPct val="0"/>
                </a:spcBef>
                <a:spcAft>
                  <a:spcPct val="0"/>
                </a:spcAft>
                <a:buFont typeface="Arial" pitchFamily="34" charset="0"/>
                <a:buNone/>
              </a:pPr>
              <a:r>
                <a:rPr lang="en-US" altLang="zh-CN" sz="2400" dirty="0">
                  <a:solidFill>
                    <a:srgbClr val="FFFFFF"/>
                  </a:solidFill>
                  <a:latin typeface="微软雅黑"/>
                  <a:sym typeface="Arial" pitchFamily="34" charset="0"/>
                </a:rPr>
                <a:t>02</a:t>
              </a:r>
              <a:endParaRPr lang="zh-CN" altLang="en-US" sz="2400" dirty="0">
                <a:solidFill>
                  <a:srgbClr val="FFFFFF"/>
                </a:solidFill>
                <a:latin typeface="微软雅黑"/>
                <a:sym typeface="Arial" pitchFamily="34" charset="0"/>
              </a:endParaRPr>
            </a:p>
          </p:txBody>
        </p:sp>
      </p:grpSp>
      <p:sp>
        <p:nvSpPr>
          <p:cNvPr id="33" name="矩形 62"/>
          <p:cNvSpPr>
            <a:spLocks noChangeArrowheads="1"/>
          </p:cNvSpPr>
          <p:nvPr/>
        </p:nvSpPr>
        <p:spPr bwMode="auto">
          <a:xfrm>
            <a:off x="1623290" y="4906345"/>
            <a:ext cx="1312862" cy="431800"/>
          </a:xfrm>
          <a:prstGeom prst="rect">
            <a:avLst/>
          </a:prstGeom>
          <a:noFill/>
          <a:ln w="9525">
            <a:noFill/>
            <a:miter lim="800000"/>
            <a:headEnd/>
            <a:tailEnd/>
          </a:ln>
        </p:spPr>
        <p:txBody>
          <a:bodyPr wrap="none" lIns="91431" tIns="45716" rIns="91431" bIns="45716">
            <a:spAutoFit/>
          </a:bodyPr>
          <a:lstStyle/>
          <a:p>
            <a:pPr fontAlgn="base">
              <a:spcBef>
                <a:spcPct val="0"/>
              </a:spcBef>
              <a:spcAft>
                <a:spcPct val="0"/>
              </a:spcAft>
              <a:buFont typeface="Arial" pitchFamily="34" charset="0"/>
              <a:buNone/>
            </a:pPr>
            <a:r>
              <a:rPr lang="zh-CN" altLang="en-US" sz="2200">
                <a:solidFill>
                  <a:schemeClr val="bg1">
                    <a:lumMod val="50000"/>
                  </a:schemeClr>
                </a:solidFill>
                <a:latin typeface="微软雅黑"/>
                <a:sym typeface="方正兰亭黑_GBK" pitchFamily="2" charset="-122"/>
              </a:rPr>
              <a:t>添加标题</a:t>
            </a:r>
            <a:endParaRPr lang="en-US" sz="2200">
              <a:solidFill>
                <a:schemeClr val="bg1">
                  <a:lumMod val="50000"/>
                </a:schemeClr>
              </a:solidFill>
              <a:latin typeface="微软雅黑"/>
              <a:sym typeface="方正兰亭黑_GBK" pitchFamily="2" charset="-122"/>
            </a:endParaRPr>
          </a:p>
        </p:txBody>
      </p:sp>
      <p:sp>
        <p:nvSpPr>
          <p:cNvPr id="34" name="矩形 47"/>
          <p:cNvSpPr>
            <a:spLocks noChangeArrowheads="1"/>
          </p:cNvSpPr>
          <p:nvPr/>
        </p:nvSpPr>
        <p:spPr bwMode="auto">
          <a:xfrm>
            <a:off x="1623291" y="5277820"/>
            <a:ext cx="2151294" cy="547065"/>
          </a:xfrm>
          <a:prstGeom prst="rect">
            <a:avLst/>
          </a:prstGeom>
          <a:noFill/>
          <a:ln w="9525">
            <a:noFill/>
            <a:miter lim="800000"/>
            <a:headEnd/>
            <a:tailEnd/>
          </a:ln>
        </p:spPr>
        <p:txBody>
          <a:bodyPr wrap="square" lIns="91431" tIns="45716" rIns="91431" bIns="45716">
            <a:spAutoFit/>
          </a:bodyPr>
          <a:lstStyle/>
          <a:p>
            <a:pPr fontAlgn="base">
              <a:lnSpc>
                <a:spcPct val="130000"/>
              </a:lnSpc>
              <a:spcBef>
                <a:spcPct val="0"/>
              </a:spcBef>
              <a:spcAft>
                <a:spcPct val="0"/>
              </a:spcAft>
              <a:buFont typeface="Arial" pitchFamily="34" charset="0"/>
              <a:buNone/>
            </a:pPr>
            <a:r>
              <a:rPr lang="zh-CN" altLang="en-US" sz="1100" dirty="0">
                <a:solidFill>
                  <a:schemeClr val="bg1">
                    <a:lumMod val="50000"/>
                  </a:schemeClr>
                </a:solidFill>
                <a:latin typeface="微软雅黑"/>
                <a:sym typeface="方正兰亭黑_GBK" pitchFamily="2" charset="-122"/>
              </a:rPr>
              <a:t>在此录入上述图表的描述说明，在此录入上述图表的描述说明。</a:t>
            </a:r>
            <a:endParaRPr lang="zh-CN" altLang="en-US" sz="1100" dirty="0">
              <a:solidFill>
                <a:schemeClr val="bg1">
                  <a:lumMod val="50000"/>
                </a:schemeClr>
              </a:solidFill>
              <a:latin typeface="微软雅黑"/>
            </a:endParaRPr>
          </a:p>
        </p:txBody>
      </p:sp>
      <p:grpSp>
        <p:nvGrpSpPr>
          <p:cNvPr id="35" name="组合 64"/>
          <p:cNvGrpSpPr>
            <a:grpSpLocks/>
          </p:cNvGrpSpPr>
          <p:nvPr/>
        </p:nvGrpSpPr>
        <p:grpSpPr bwMode="auto">
          <a:xfrm>
            <a:off x="918811" y="4909520"/>
            <a:ext cx="546945" cy="533400"/>
            <a:chOff x="-2800" y="0"/>
            <a:chExt cx="546133" cy="533400"/>
          </a:xfrm>
          <a:solidFill>
            <a:schemeClr val="accent1"/>
          </a:solidFill>
        </p:grpSpPr>
        <p:sp>
          <p:nvSpPr>
            <p:cNvPr id="36" name="椭圆 65"/>
            <p:cNvSpPr>
              <a:spLocks noChangeArrowheads="1"/>
            </p:cNvSpPr>
            <p:nvPr/>
          </p:nvSpPr>
          <p:spPr bwMode="auto">
            <a:xfrm>
              <a:off x="3566" y="0"/>
              <a:ext cx="533400" cy="533400"/>
            </a:xfrm>
            <a:prstGeom prst="ellipse">
              <a:avLst/>
            </a:prstGeom>
            <a:solidFill>
              <a:srgbClr val="5AA77C"/>
            </a:solidFill>
            <a:ln w="9525">
              <a:noFill/>
              <a:round/>
              <a:headEnd/>
              <a:tailEnd/>
            </a:ln>
          </p:spPr>
          <p:txBody>
            <a:bodyPr anchor="ctr"/>
            <a:lstStyle/>
            <a:p>
              <a:pPr algn="ctr" fontAlgn="base">
                <a:spcBef>
                  <a:spcPct val="0"/>
                </a:spcBef>
                <a:spcAft>
                  <a:spcPct val="0"/>
                </a:spcAft>
                <a:buFont typeface="Arial" pitchFamily="34" charset="0"/>
                <a:buNone/>
              </a:pPr>
              <a:endParaRPr lang="zh-CN" altLang="zh-CN" sz="2400">
                <a:solidFill>
                  <a:srgbClr val="FFFFFF"/>
                </a:solidFill>
                <a:latin typeface="微软雅黑"/>
                <a:sym typeface="Arial" pitchFamily="34" charset="0"/>
              </a:endParaRPr>
            </a:p>
          </p:txBody>
        </p:sp>
        <p:sp>
          <p:nvSpPr>
            <p:cNvPr id="37" name="矩形 66"/>
            <p:cNvSpPr>
              <a:spLocks noChangeArrowheads="1"/>
            </p:cNvSpPr>
            <p:nvPr/>
          </p:nvSpPr>
          <p:spPr bwMode="auto">
            <a:xfrm>
              <a:off x="-2800" y="33909"/>
              <a:ext cx="546133" cy="461665"/>
            </a:xfrm>
            <a:prstGeom prst="rect">
              <a:avLst/>
            </a:prstGeom>
            <a:noFill/>
            <a:ln w="9525">
              <a:noFill/>
              <a:miter lim="800000"/>
              <a:headEnd/>
              <a:tailEnd/>
            </a:ln>
          </p:spPr>
          <p:txBody>
            <a:bodyPr wrap="none">
              <a:spAutoFit/>
            </a:bodyPr>
            <a:lstStyle/>
            <a:p>
              <a:pPr algn="ctr" fontAlgn="base">
                <a:spcBef>
                  <a:spcPct val="0"/>
                </a:spcBef>
                <a:spcAft>
                  <a:spcPct val="0"/>
                </a:spcAft>
                <a:buFont typeface="Arial" pitchFamily="34" charset="0"/>
                <a:buNone/>
              </a:pPr>
              <a:r>
                <a:rPr lang="en-US" altLang="zh-CN" sz="2400" dirty="0">
                  <a:solidFill>
                    <a:srgbClr val="FFFFFF"/>
                  </a:solidFill>
                  <a:latin typeface="微软雅黑"/>
                  <a:sym typeface="Arial" pitchFamily="34" charset="0"/>
                </a:rPr>
                <a:t>03</a:t>
              </a:r>
              <a:endParaRPr lang="zh-CN" altLang="en-US" sz="2400" dirty="0">
                <a:solidFill>
                  <a:srgbClr val="FFFFFF"/>
                </a:solidFill>
                <a:latin typeface="微软雅黑"/>
                <a:sym typeface="Arial" pitchFamily="34" charset="0"/>
              </a:endParaRPr>
            </a:p>
          </p:txBody>
        </p:sp>
      </p:grpSp>
    </p:spTree>
    <p:extLst>
      <p:ext uri="{BB962C8B-B14F-4D97-AF65-F5344CB8AC3E}">
        <p14:creationId xmlns:p14="http://schemas.microsoft.com/office/powerpoint/2010/main" val="370233445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400" fill="hold"/>
                                        <p:tgtEl>
                                          <p:spTgt spid="8"/>
                                        </p:tgtEl>
                                        <p:attrNameLst>
                                          <p:attrName>ppt_w</p:attrName>
                                        </p:attrNameLst>
                                      </p:cBhvr>
                                      <p:tavLst>
                                        <p:tav tm="0">
                                          <p:val>
                                            <p:fltVal val="0"/>
                                          </p:val>
                                        </p:tav>
                                        <p:tav tm="100000">
                                          <p:val>
                                            <p:strVal val="#ppt_w"/>
                                          </p:val>
                                        </p:tav>
                                      </p:tavLst>
                                    </p:anim>
                                    <p:anim calcmode="lin" valueType="num">
                                      <p:cBhvr>
                                        <p:cTn id="14" dur="400" fill="hold"/>
                                        <p:tgtEl>
                                          <p:spTgt spid="8"/>
                                        </p:tgtEl>
                                        <p:attrNameLst>
                                          <p:attrName>ppt_h</p:attrName>
                                        </p:attrNameLst>
                                      </p:cBhvr>
                                      <p:tavLst>
                                        <p:tav tm="0">
                                          <p:val>
                                            <p:fltVal val="0"/>
                                          </p:val>
                                        </p:tav>
                                        <p:tav tm="100000">
                                          <p:val>
                                            <p:strVal val="#ppt_h"/>
                                          </p:val>
                                        </p:tav>
                                      </p:tavLst>
                                    </p:anim>
                                    <p:animEffect>
                                      <p:cBhvr>
                                        <p:cTn id="15" dur="400"/>
                                        <p:tgtEl>
                                          <p:spTgt spid="8"/>
                                        </p:tgtEl>
                                      </p:cBhvr>
                                    </p:animEffect>
                                  </p:childTnLst>
                                </p:cTn>
                              </p:par>
                            </p:childTnLst>
                          </p:cTn>
                        </p:par>
                        <p:par>
                          <p:cTn id="16" fill="hold">
                            <p:stCondLst>
                              <p:cond delay="115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p:cBhvr>
                                        <p:cTn id="19" dur="500"/>
                                        <p:tgtEl>
                                          <p:spTgt spid="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p:cBhvr>
                                        <p:cTn id="22" dur="500"/>
                                        <p:tgtEl>
                                          <p:spTgt spid="7"/>
                                        </p:tgtEl>
                                      </p:cBhvr>
                                    </p:animEffect>
                                  </p:childTnLst>
                                </p:cTn>
                              </p:par>
                            </p:childTnLst>
                          </p:cTn>
                        </p:par>
                        <p:par>
                          <p:cTn id="23" fill="hold">
                            <p:stCondLst>
                              <p:cond delay="165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400" fill="hold"/>
                                        <p:tgtEl>
                                          <p:spTgt spid="14"/>
                                        </p:tgtEl>
                                        <p:attrNameLst>
                                          <p:attrName>ppt_w</p:attrName>
                                        </p:attrNameLst>
                                      </p:cBhvr>
                                      <p:tavLst>
                                        <p:tav tm="0">
                                          <p:val>
                                            <p:fltVal val="0"/>
                                          </p:val>
                                        </p:tav>
                                        <p:tav tm="100000">
                                          <p:val>
                                            <p:strVal val="#ppt_w"/>
                                          </p:val>
                                        </p:tav>
                                      </p:tavLst>
                                    </p:anim>
                                    <p:anim calcmode="lin" valueType="num">
                                      <p:cBhvr>
                                        <p:cTn id="27" dur="400" fill="hold"/>
                                        <p:tgtEl>
                                          <p:spTgt spid="14"/>
                                        </p:tgtEl>
                                        <p:attrNameLst>
                                          <p:attrName>ppt_h</p:attrName>
                                        </p:attrNameLst>
                                      </p:cBhvr>
                                      <p:tavLst>
                                        <p:tav tm="0">
                                          <p:val>
                                            <p:fltVal val="0"/>
                                          </p:val>
                                        </p:tav>
                                        <p:tav tm="100000">
                                          <p:val>
                                            <p:strVal val="#ppt_h"/>
                                          </p:val>
                                        </p:tav>
                                      </p:tavLst>
                                    </p:anim>
                                    <p:animEffect>
                                      <p:cBhvr>
                                        <p:cTn id="28" dur="400"/>
                                        <p:tgtEl>
                                          <p:spTgt spid="14"/>
                                        </p:tgtEl>
                                      </p:cBhvr>
                                    </p:animEffect>
                                  </p:childTnLst>
                                </p:cTn>
                              </p:par>
                            </p:childTnLst>
                          </p:cTn>
                        </p:par>
                        <p:par>
                          <p:cTn id="29" fill="hold">
                            <p:stCondLst>
                              <p:cond delay="2050"/>
                            </p:stCondLst>
                            <p:childTnLst>
                              <p:par>
                                <p:cTn id="30" presetID="22" presetClass="entr" presetSubtype="8"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p:cBhvr>
                                        <p:cTn id="35" dur="500"/>
                                        <p:tgtEl>
                                          <p:spTgt spid="13"/>
                                        </p:tgtEl>
                                      </p:cBhvr>
                                    </p:animEffect>
                                  </p:childTnLst>
                                </p:cTn>
                              </p:par>
                            </p:childTnLst>
                          </p:cTn>
                        </p:par>
                        <p:par>
                          <p:cTn id="36" fill="hold">
                            <p:stCondLst>
                              <p:cond delay="2550"/>
                            </p:stCondLst>
                            <p:childTnLst>
                              <p:par>
                                <p:cTn id="37" presetID="10"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fill="hold"/>
                                        <p:tgtEl>
                                          <p:spTgt spid="19"/>
                                        </p:tgtEl>
                                        <p:attrNameLst>
                                          <p:attrName>ppt_w</p:attrName>
                                        </p:attrNameLst>
                                      </p:cBhvr>
                                      <p:tavLst>
                                        <p:tav tm="0">
                                          <p:val>
                                            <p:fltVal val="0"/>
                                          </p:val>
                                        </p:tav>
                                        <p:tav tm="100000">
                                          <p:val>
                                            <p:strVal val="#ppt_w"/>
                                          </p:val>
                                        </p:tav>
                                      </p:tavLst>
                                    </p:anim>
                                    <p:anim calcmode="lin" valueType="num">
                                      <p:cBhvr>
                                        <p:cTn id="40" dur="400" fill="hold"/>
                                        <p:tgtEl>
                                          <p:spTgt spid="19"/>
                                        </p:tgtEl>
                                        <p:attrNameLst>
                                          <p:attrName>ppt_h</p:attrName>
                                        </p:attrNameLst>
                                      </p:cBhvr>
                                      <p:tavLst>
                                        <p:tav tm="0">
                                          <p:val>
                                            <p:fltVal val="0"/>
                                          </p:val>
                                        </p:tav>
                                        <p:tav tm="100000">
                                          <p:val>
                                            <p:strVal val="#ppt_h"/>
                                          </p:val>
                                        </p:tav>
                                      </p:tavLst>
                                    </p:anim>
                                    <p:animEffect>
                                      <p:cBhvr>
                                        <p:cTn id="41" dur="400"/>
                                        <p:tgtEl>
                                          <p:spTgt spid="19"/>
                                        </p:tgtEl>
                                      </p:cBhvr>
                                    </p:animEffect>
                                  </p:childTnLst>
                                </p:cTn>
                              </p:par>
                            </p:childTnLst>
                          </p:cTn>
                        </p:par>
                        <p:par>
                          <p:cTn id="42" fill="hold">
                            <p:stCondLst>
                              <p:cond delay="2950"/>
                            </p:stCondLst>
                            <p:childTnLst>
                              <p:par>
                                <p:cTn id="43" presetID="22" presetClass="entr" presetSubtype="8"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p:cBhvr>
                                        <p:cTn id="45" dur="500"/>
                                        <p:tgtEl>
                                          <p:spTgt spid="1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p:cBhvr>
                                        <p:cTn id="48" dur="500"/>
                                        <p:tgtEl>
                                          <p:spTgt spid="18"/>
                                        </p:tgtEl>
                                      </p:cBhvr>
                                    </p:animEffect>
                                  </p:childTnLst>
                                </p:cTn>
                              </p:par>
                            </p:childTnLst>
                          </p:cTn>
                        </p:par>
                        <p:par>
                          <p:cTn id="49" fill="hold">
                            <p:stCondLst>
                              <p:cond delay="3450"/>
                            </p:stCondLst>
                            <p:childTnLst>
                              <p:par>
                                <p:cTn id="50" presetID="42" presetClass="entr" presetSubtype="0" fill="hold" grpId="0" nodeType="afterEffect">
                                  <p:stCondLst>
                                    <p:cond delay="0"/>
                                  </p:stCondLst>
                                  <p:childTnLst>
                                    <p:set>
                                      <p:cBhvr>
                                        <p:cTn id="51" dur="1" fill="hold">
                                          <p:stCondLst>
                                            <p:cond delay="0"/>
                                          </p:stCondLst>
                                        </p:cTn>
                                        <p:tgtEl>
                                          <p:spTgt spid="22">
                                            <p:bg/>
                                          </p:spTgt>
                                        </p:tgtEl>
                                        <p:attrNameLst>
                                          <p:attrName>style.visibility</p:attrName>
                                        </p:attrNameLst>
                                      </p:cBhvr>
                                      <p:to>
                                        <p:strVal val="visible"/>
                                      </p:to>
                                    </p:set>
                                    <p:animEffect transition="in" filter="fade">
                                      <p:cBhvr>
                                        <p:cTn id="52" dur="500"/>
                                        <p:tgtEl>
                                          <p:spTgt spid="22">
                                            <p:bg/>
                                          </p:spTgt>
                                        </p:tgtEl>
                                      </p:cBhvr>
                                    </p:animEffect>
                                    <p:anim calcmode="lin" valueType="num">
                                      <p:cBhvr>
                                        <p:cTn id="53" dur="500" fill="hold"/>
                                        <p:tgtEl>
                                          <p:spTgt spid="22">
                                            <p:bg/>
                                          </p:spTgt>
                                        </p:tgtEl>
                                        <p:attrNameLst>
                                          <p:attrName>ppt_x</p:attrName>
                                        </p:attrNameLst>
                                      </p:cBhvr>
                                      <p:tavLst>
                                        <p:tav tm="0">
                                          <p:val>
                                            <p:strVal val="#ppt_x"/>
                                          </p:val>
                                        </p:tav>
                                        <p:tav tm="100000">
                                          <p:val>
                                            <p:strVal val="#ppt_x"/>
                                          </p:val>
                                        </p:tav>
                                      </p:tavLst>
                                    </p:anim>
                                    <p:anim calcmode="lin" valueType="num">
                                      <p:cBhvr>
                                        <p:cTn id="54" dur="500" fill="hold"/>
                                        <p:tgtEl>
                                          <p:spTgt spid="22">
                                            <p:bg/>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nodePh="1">
                                  <p:stCondLst>
                                    <p:cond delay="0"/>
                                  </p:stCondLst>
                                  <p:endCondLst>
                                    <p:cond evt="begin" delay="0">
                                      <p:tn val="55"/>
                                    </p:cond>
                                  </p:endCondLst>
                                  <p:childTnLst>
                                    <p:set>
                                      <p:cBhvr>
                                        <p:cTn id="56" dur="1" fill="hold">
                                          <p:stCondLst>
                                            <p:cond delay="0"/>
                                          </p:stCondLst>
                                        </p:cTn>
                                        <p:tgtEl>
                                          <p:spTgt spid="22">
                                            <p:txEl>
                                              <p:pRg st="0" end="0"/>
                                            </p:txEl>
                                          </p:spTgt>
                                        </p:tgtEl>
                                        <p:attrNameLst>
                                          <p:attrName>style.visibility</p:attrName>
                                        </p:attrNameLst>
                                      </p:cBhvr>
                                      <p:to>
                                        <p:strVal val="visible"/>
                                      </p:to>
                                    </p:set>
                                    <p:animEffect transition="in" filter="fade">
                                      <p:cBhvr>
                                        <p:cTn id="57" dur="500"/>
                                        <p:tgtEl>
                                          <p:spTgt spid="22">
                                            <p:txEl>
                                              <p:pRg st="0" end="0"/>
                                            </p:txEl>
                                          </p:spTgt>
                                        </p:tgtEl>
                                      </p:cBhvr>
                                    </p:animEffect>
                                    <p:anim calcmode="lin" valueType="num">
                                      <p:cBhvr>
                                        <p:cTn id="58"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59" dur="5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60" fill="hold">
                            <p:stCondLst>
                              <p:cond delay="3950"/>
                            </p:stCondLst>
                            <p:childTnLst>
                              <p:par>
                                <p:cTn id="61" presetID="10" presetClass="entr" presetSubtype="0"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400" fill="hold"/>
                                        <p:tgtEl>
                                          <p:spTgt spid="25"/>
                                        </p:tgtEl>
                                        <p:attrNameLst>
                                          <p:attrName>ppt_w</p:attrName>
                                        </p:attrNameLst>
                                      </p:cBhvr>
                                      <p:tavLst>
                                        <p:tav tm="0">
                                          <p:val>
                                            <p:fltVal val="0"/>
                                          </p:val>
                                        </p:tav>
                                        <p:tav tm="100000">
                                          <p:val>
                                            <p:strVal val="#ppt_w"/>
                                          </p:val>
                                        </p:tav>
                                      </p:tavLst>
                                    </p:anim>
                                    <p:anim calcmode="lin" valueType="num">
                                      <p:cBhvr>
                                        <p:cTn id="64" dur="400" fill="hold"/>
                                        <p:tgtEl>
                                          <p:spTgt spid="25"/>
                                        </p:tgtEl>
                                        <p:attrNameLst>
                                          <p:attrName>ppt_h</p:attrName>
                                        </p:attrNameLst>
                                      </p:cBhvr>
                                      <p:tavLst>
                                        <p:tav tm="0">
                                          <p:val>
                                            <p:fltVal val="0"/>
                                          </p:val>
                                        </p:tav>
                                        <p:tav tm="100000">
                                          <p:val>
                                            <p:strVal val="#ppt_h"/>
                                          </p:val>
                                        </p:tav>
                                      </p:tavLst>
                                    </p:anim>
                                    <p:animEffect>
                                      <p:cBhvr>
                                        <p:cTn id="65" dur="400"/>
                                        <p:tgtEl>
                                          <p:spTgt spid="25"/>
                                        </p:tgtEl>
                                      </p:cBhvr>
                                    </p:animEffect>
                                  </p:childTnLst>
                                </p:cTn>
                              </p:par>
                            </p:childTnLst>
                          </p:cTn>
                        </p:par>
                        <p:par>
                          <p:cTn id="66" fill="hold">
                            <p:stCondLst>
                              <p:cond delay="4350"/>
                            </p:stCondLst>
                            <p:childTnLst>
                              <p:par>
                                <p:cTn id="67" presetID="22" presetClass="entr" presetSubtype="8"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p:cBhvr>
                                        <p:cTn id="69" dur="500"/>
                                        <p:tgtEl>
                                          <p:spTgt spid="23"/>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p:cBhvr>
                                        <p:cTn id="72" dur="500"/>
                                        <p:tgtEl>
                                          <p:spTgt spid="24"/>
                                        </p:tgtEl>
                                      </p:cBhvr>
                                    </p:animEffect>
                                  </p:childTnLst>
                                </p:cTn>
                              </p:par>
                            </p:childTnLst>
                          </p:cTn>
                        </p:par>
                        <p:par>
                          <p:cTn id="73" fill="hold">
                            <p:stCondLst>
                              <p:cond delay="4850"/>
                            </p:stCondLst>
                            <p:childTnLst>
                              <p:par>
                                <p:cTn id="74" presetID="10" presetClass="entr" presetSubtype="0" fill="hold" nodeType="after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p:cTn id="76" dur="400" fill="hold"/>
                                        <p:tgtEl>
                                          <p:spTgt spid="30"/>
                                        </p:tgtEl>
                                        <p:attrNameLst>
                                          <p:attrName>ppt_w</p:attrName>
                                        </p:attrNameLst>
                                      </p:cBhvr>
                                      <p:tavLst>
                                        <p:tav tm="0">
                                          <p:val>
                                            <p:fltVal val="0"/>
                                          </p:val>
                                        </p:tav>
                                        <p:tav tm="100000">
                                          <p:val>
                                            <p:strVal val="#ppt_w"/>
                                          </p:val>
                                        </p:tav>
                                      </p:tavLst>
                                    </p:anim>
                                    <p:anim calcmode="lin" valueType="num">
                                      <p:cBhvr>
                                        <p:cTn id="77" dur="400" fill="hold"/>
                                        <p:tgtEl>
                                          <p:spTgt spid="30"/>
                                        </p:tgtEl>
                                        <p:attrNameLst>
                                          <p:attrName>ppt_h</p:attrName>
                                        </p:attrNameLst>
                                      </p:cBhvr>
                                      <p:tavLst>
                                        <p:tav tm="0">
                                          <p:val>
                                            <p:fltVal val="0"/>
                                          </p:val>
                                        </p:tav>
                                        <p:tav tm="100000">
                                          <p:val>
                                            <p:strVal val="#ppt_h"/>
                                          </p:val>
                                        </p:tav>
                                      </p:tavLst>
                                    </p:anim>
                                    <p:animEffect>
                                      <p:cBhvr>
                                        <p:cTn id="78" dur="400"/>
                                        <p:tgtEl>
                                          <p:spTgt spid="30"/>
                                        </p:tgtEl>
                                      </p:cBhvr>
                                    </p:animEffect>
                                  </p:childTnLst>
                                </p:cTn>
                              </p:par>
                            </p:childTnLst>
                          </p:cTn>
                        </p:par>
                        <p:par>
                          <p:cTn id="79" fill="hold">
                            <p:stCondLst>
                              <p:cond delay="5250"/>
                            </p:stCondLst>
                            <p:childTnLst>
                              <p:par>
                                <p:cTn id="80" presetID="22" presetClass="entr" presetSubtype="8" fill="hold" grpId="0" nodeType="afterEffect">
                                  <p:stCondLst>
                                    <p:cond delay="0"/>
                                  </p:stCondLst>
                                  <p:childTnLst>
                                    <p:set>
                                      <p:cBhvr>
                                        <p:cTn id="81" dur="1" fill="hold">
                                          <p:stCondLst>
                                            <p:cond delay="0"/>
                                          </p:stCondLst>
                                        </p:cTn>
                                        <p:tgtEl>
                                          <p:spTgt spid="28"/>
                                        </p:tgtEl>
                                        <p:attrNameLst>
                                          <p:attrName>style.visibility</p:attrName>
                                        </p:attrNameLst>
                                      </p:cBhvr>
                                      <p:to>
                                        <p:strVal val="visible"/>
                                      </p:to>
                                    </p:set>
                                    <p:animEffect>
                                      <p:cBhvr>
                                        <p:cTn id="82" dur="500"/>
                                        <p:tgtEl>
                                          <p:spTgt spid="2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Effect>
                                      <p:cBhvr>
                                        <p:cTn id="85" dur="500"/>
                                        <p:tgtEl>
                                          <p:spTgt spid="29"/>
                                        </p:tgtEl>
                                      </p:cBhvr>
                                    </p:animEffect>
                                  </p:childTnLst>
                                </p:cTn>
                              </p:par>
                            </p:childTnLst>
                          </p:cTn>
                        </p:par>
                        <p:par>
                          <p:cTn id="86" fill="hold">
                            <p:stCondLst>
                              <p:cond delay="5750"/>
                            </p:stCondLst>
                            <p:childTnLst>
                              <p:par>
                                <p:cTn id="87" presetID="10" presetClass="entr" presetSubtype="0" fill="hold" nodeType="after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400" fill="hold"/>
                                        <p:tgtEl>
                                          <p:spTgt spid="35"/>
                                        </p:tgtEl>
                                        <p:attrNameLst>
                                          <p:attrName>ppt_w</p:attrName>
                                        </p:attrNameLst>
                                      </p:cBhvr>
                                      <p:tavLst>
                                        <p:tav tm="0">
                                          <p:val>
                                            <p:fltVal val="0"/>
                                          </p:val>
                                        </p:tav>
                                        <p:tav tm="100000">
                                          <p:val>
                                            <p:strVal val="#ppt_w"/>
                                          </p:val>
                                        </p:tav>
                                      </p:tavLst>
                                    </p:anim>
                                    <p:anim calcmode="lin" valueType="num">
                                      <p:cBhvr>
                                        <p:cTn id="90" dur="400" fill="hold"/>
                                        <p:tgtEl>
                                          <p:spTgt spid="35"/>
                                        </p:tgtEl>
                                        <p:attrNameLst>
                                          <p:attrName>ppt_h</p:attrName>
                                        </p:attrNameLst>
                                      </p:cBhvr>
                                      <p:tavLst>
                                        <p:tav tm="0">
                                          <p:val>
                                            <p:fltVal val="0"/>
                                          </p:val>
                                        </p:tav>
                                        <p:tav tm="100000">
                                          <p:val>
                                            <p:strVal val="#ppt_h"/>
                                          </p:val>
                                        </p:tav>
                                      </p:tavLst>
                                    </p:anim>
                                    <p:animEffect>
                                      <p:cBhvr>
                                        <p:cTn id="91" dur="400"/>
                                        <p:tgtEl>
                                          <p:spTgt spid="35"/>
                                        </p:tgtEl>
                                      </p:cBhvr>
                                    </p:animEffect>
                                  </p:childTnLst>
                                </p:cTn>
                              </p:par>
                            </p:childTnLst>
                          </p:cTn>
                        </p:par>
                        <p:par>
                          <p:cTn id="92" fill="hold">
                            <p:stCondLst>
                              <p:cond delay="6150"/>
                            </p:stCondLst>
                            <p:childTnLst>
                              <p:par>
                                <p:cTn id="93" presetID="22" presetClass="entr" presetSubtype="8" fill="hold" grpId="0"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p:cBhvr>
                                        <p:cTn id="95" dur="500"/>
                                        <p:tgtEl>
                                          <p:spTgt spid="3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p:cBhvr>
                                        <p:cTn id="9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utoUpdateAnimBg="0"/>
      <p:bldP spid="7" grpId="0" bldLvl="0" autoUpdateAnimBg="0"/>
      <p:bldP spid="12" grpId="0" bldLvl="0" autoUpdateAnimBg="0"/>
      <p:bldP spid="13" grpId="0" bldLvl="0" autoUpdateAnimBg="0"/>
      <p:bldP spid="17" grpId="0" bldLvl="0" autoUpdateAnimBg="0"/>
      <p:bldP spid="18" grpId="0" bldLvl="0" autoUpdateAnimBg="0"/>
      <p:bldP spid="22" grpId="0" build="allAtOnce" animBg="1"/>
      <p:bldP spid="23" grpId="0" bldLvl="0" autoUpdateAnimBg="0"/>
      <p:bldP spid="24" grpId="0" bldLvl="0" autoUpdateAnimBg="0"/>
      <p:bldP spid="28" grpId="0" bldLvl="0" autoUpdateAnimBg="0"/>
      <p:bldP spid="29" grpId="0" bldLvl="0" autoUpdateAnimBg="0"/>
      <p:bldP spid="33" grpId="0" bldLvl="0" autoUpdateAnimBg="0"/>
      <p:bldP spid="34"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88572" y="620450"/>
            <a:ext cx="10029372" cy="642292"/>
            <a:chOff x="1132114" y="591422"/>
            <a:chExt cx="10029372" cy="642292"/>
          </a:xfrm>
        </p:grpSpPr>
        <p:sp>
          <p:nvSpPr>
            <p:cNvPr id="11" name="Copyright Notice"/>
            <p:cNvSpPr>
              <a:spLocks/>
            </p:cNvSpPr>
            <p:nvPr/>
          </p:nvSpPr>
          <p:spPr bwMode="auto">
            <a:xfrm>
              <a:off x="4235162" y="591422"/>
              <a:ext cx="3823276" cy="496320"/>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5AA77C"/>
                  </a:solidFill>
                  <a:latin typeface="微软雅黑" panose="020B0503020204020204" pitchFamily="34" charset="-122"/>
                  <a:ea typeface="微软雅黑" panose="020B0503020204020204" pitchFamily="34" charset="-122"/>
                </a:rPr>
                <a:t>点击加入标题文字</a:t>
              </a:r>
              <a:endParaRPr lang="en-US" sz="2800" cap="small" dirty="0">
                <a:solidFill>
                  <a:srgbClr val="5AA77C"/>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132114" y="1233714"/>
              <a:ext cx="10029372" cy="0"/>
            </a:xfrm>
            <a:prstGeom prst="line">
              <a:avLst/>
            </a:prstGeom>
            <a:ln>
              <a:solidFill>
                <a:srgbClr val="5AA77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2194172" y="1721494"/>
            <a:ext cx="7756278" cy="4420148"/>
            <a:chOff x="1542046" y="1599754"/>
            <a:chExt cx="8730329" cy="4975240"/>
          </a:xfrm>
        </p:grpSpPr>
        <p:sp>
          <p:nvSpPr>
            <p:cNvPr id="7" name="Freeform 42"/>
            <p:cNvSpPr>
              <a:spLocks/>
            </p:cNvSpPr>
            <p:nvPr/>
          </p:nvSpPr>
          <p:spPr bwMode="auto">
            <a:xfrm>
              <a:off x="2102071" y="2052194"/>
              <a:ext cx="3244325" cy="739775"/>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3" tIns="45697" rIns="91393" bIns="45697"/>
            <a:lstStyle/>
            <a:p>
              <a:endParaRPr lang="zh-CN" altLang="en-US">
                <a:solidFill>
                  <a:schemeClr val="bg1">
                    <a:lumMod val="50000"/>
                  </a:schemeClr>
                </a:solidFill>
              </a:endParaRPr>
            </a:p>
          </p:txBody>
        </p:sp>
        <p:sp>
          <p:nvSpPr>
            <p:cNvPr id="8" name="Freeform 42"/>
            <p:cNvSpPr>
              <a:spLocks/>
            </p:cNvSpPr>
            <p:nvPr/>
          </p:nvSpPr>
          <p:spPr bwMode="auto">
            <a:xfrm flipH="1">
              <a:off x="6450576" y="2052194"/>
              <a:ext cx="3244326" cy="739775"/>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3" tIns="45697" rIns="91393" bIns="45697"/>
            <a:lstStyle/>
            <a:p>
              <a:endParaRPr lang="zh-CN" altLang="en-US">
                <a:solidFill>
                  <a:schemeClr val="bg1">
                    <a:lumMod val="50000"/>
                  </a:schemeClr>
                </a:solidFill>
              </a:endParaRPr>
            </a:p>
          </p:txBody>
        </p:sp>
        <p:sp>
          <p:nvSpPr>
            <p:cNvPr id="9" name="Freeform 42"/>
            <p:cNvSpPr>
              <a:spLocks/>
            </p:cNvSpPr>
            <p:nvPr/>
          </p:nvSpPr>
          <p:spPr bwMode="auto">
            <a:xfrm flipV="1">
              <a:off x="2102071" y="5384357"/>
              <a:ext cx="3244325" cy="73818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3" tIns="45697" rIns="91393" bIns="45697"/>
            <a:lstStyle/>
            <a:p>
              <a:endParaRPr lang="zh-CN" altLang="en-US">
                <a:solidFill>
                  <a:schemeClr val="bg1">
                    <a:lumMod val="50000"/>
                  </a:schemeClr>
                </a:solidFill>
              </a:endParaRPr>
            </a:p>
          </p:txBody>
        </p:sp>
        <p:sp>
          <p:nvSpPr>
            <p:cNvPr id="10" name="Freeform 42"/>
            <p:cNvSpPr>
              <a:spLocks/>
            </p:cNvSpPr>
            <p:nvPr/>
          </p:nvSpPr>
          <p:spPr bwMode="auto">
            <a:xfrm flipH="1" flipV="1">
              <a:off x="6450576" y="5384357"/>
              <a:ext cx="3244326" cy="73818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3" tIns="45697" rIns="91393" bIns="45697"/>
            <a:lstStyle/>
            <a:p>
              <a:endParaRPr lang="zh-CN" altLang="en-US">
                <a:solidFill>
                  <a:schemeClr val="bg1">
                    <a:lumMod val="50000"/>
                  </a:schemeClr>
                </a:solidFill>
              </a:endParaRPr>
            </a:p>
          </p:txBody>
        </p:sp>
        <p:sp>
          <p:nvSpPr>
            <p:cNvPr id="12" name="TextBox 33"/>
            <p:cNvSpPr txBox="1">
              <a:spLocks noChangeArrowheads="1"/>
            </p:cNvSpPr>
            <p:nvPr/>
          </p:nvSpPr>
          <p:spPr bwMode="auto">
            <a:xfrm>
              <a:off x="3868366" y="3702273"/>
              <a:ext cx="4005634" cy="588875"/>
            </a:xfrm>
            <a:prstGeom prst="rect">
              <a:avLst/>
            </a:prstGeom>
            <a:solidFill>
              <a:srgbClr val="5AA77C"/>
            </a:solidFill>
            <a:ln>
              <a:noFill/>
            </a:ln>
          </p:spPr>
          <p:txBody>
            <a:bodyPr wrap="square"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2800" dirty="0">
                  <a:solidFill>
                    <a:schemeClr val="bg1"/>
                  </a:solidFill>
                  <a:latin typeface="微软雅黑" pitchFamily="34" charset="-122"/>
                </a:rPr>
                <a:t>竞争对手情况分析</a:t>
              </a:r>
            </a:p>
          </p:txBody>
        </p:sp>
        <p:grpSp>
          <p:nvGrpSpPr>
            <p:cNvPr id="13" name="组合 34"/>
            <p:cNvGrpSpPr>
              <a:grpSpLocks/>
            </p:cNvGrpSpPr>
            <p:nvPr/>
          </p:nvGrpSpPr>
          <p:grpSpPr bwMode="auto">
            <a:xfrm>
              <a:off x="1542046" y="2720529"/>
              <a:ext cx="1153362" cy="1155700"/>
              <a:chOff x="0" y="0"/>
              <a:chExt cx="1154113" cy="1155699"/>
            </a:xfrm>
            <a:solidFill>
              <a:schemeClr val="bg1">
                <a:lumMod val="65000"/>
              </a:schemeClr>
            </a:solidFill>
          </p:grpSpPr>
          <p:sp>
            <p:nvSpPr>
              <p:cNvPr id="31" name="Oval 30"/>
              <p:cNvSpPr>
                <a:spLocks noChangeArrowheads="1"/>
              </p:cNvSpPr>
              <p:nvPr/>
            </p:nvSpPr>
            <p:spPr bwMode="auto">
              <a:xfrm>
                <a:off x="0" y="0"/>
                <a:ext cx="1154113" cy="1155699"/>
              </a:xfrm>
              <a:prstGeom prst="ellipse">
                <a:avLst/>
              </a:prstGeom>
              <a:solidFill>
                <a:srgbClr val="5AA77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00">
                  <a:solidFill>
                    <a:schemeClr val="tx1"/>
                  </a:solidFill>
                  <a:ea typeface="宋体" pitchFamily="2" charset="-122"/>
                </a:endParaRPr>
              </a:p>
            </p:txBody>
          </p:sp>
          <p:sp>
            <p:nvSpPr>
              <p:cNvPr id="32"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4" name="组合 37"/>
            <p:cNvGrpSpPr>
              <a:grpSpLocks/>
            </p:cNvGrpSpPr>
            <p:nvPr/>
          </p:nvGrpSpPr>
          <p:grpSpPr bwMode="auto">
            <a:xfrm>
              <a:off x="1567430" y="4295329"/>
              <a:ext cx="1153362" cy="1155700"/>
              <a:chOff x="0" y="0"/>
              <a:chExt cx="1154113" cy="1155698"/>
            </a:xfrm>
            <a:solidFill>
              <a:schemeClr val="bg1">
                <a:lumMod val="65000"/>
              </a:schemeClr>
            </a:solidFill>
          </p:grpSpPr>
          <p:sp>
            <p:nvSpPr>
              <p:cNvPr id="29" name="Oval 31"/>
              <p:cNvSpPr>
                <a:spLocks noChangeArrowheads="1"/>
              </p:cNvSpPr>
              <p:nvPr/>
            </p:nvSpPr>
            <p:spPr bwMode="auto">
              <a:xfrm>
                <a:off x="0" y="0"/>
                <a:ext cx="1154113" cy="1155699"/>
              </a:xfrm>
              <a:prstGeom prst="ellipse">
                <a:avLst/>
              </a:prstGeom>
              <a:solidFill>
                <a:srgbClr val="F1927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00">
                  <a:solidFill>
                    <a:schemeClr val="tx1"/>
                  </a:solidFill>
                  <a:ea typeface="宋体" pitchFamily="2" charset="-122"/>
                </a:endParaRPr>
              </a:p>
            </p:txBody>
          </p:sp>
          <p:sp>
            <p:nvSpPr>
              <p:cNvPr id="30"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5" name="组合 40"/>
            <p:cNvGrpSpPr>
              <a:grpSpLocks/>
            </p:cNvGrpSpPr>
            <p:nvPr/>
          </p:nvGrpSpPr>
          <p:grpSpPr bwMode="auto">
            <a:xfrm>
              <a:off x="9071422" y="2752279"/>
              <a:ext cx="1154946" cy="1155700"/>
              <a:chOff x="0" y="0"/>
              <a:chExt cx="1155700" cy="1155698"/>
            </a:xfrm>
            <a:solidFill>
              <a:schemeClr val="bg1">
                <a:lumMod val="65000"/>
              </a:schemeClr>
            </a:solidFill>
          </p:grpSpPr>
          <p:sp>
            <p:nvSpPr>
              <p:cNvPr id="27" name="Oval 33"/>
              <p:cNvSpPr>
                <a:spLocks noChangeArrowheads="1"/>
              </p:cNvSpPr>
              <p:nvPr/>
            </p:nvSpPr>
            <p:spPr bwMode="auto">
              <a:xfrm>
                <a:off x="0" y="0"/>
                <a:ext cx="1155700" cy="1155698"/>
              </a:xfrm>
              <a:prstGeom prst="ellipse">
                <a:avLst/>
              </a:prstGeom>
              <a:solidFill>
                <a:srgbClr val="F1927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00">
                  <a:solidFill>
                    <a:schemeClr val="tx1"/>
                  </a:solidFill>
                  <a:ea typeface="宋体" pitchFamily="2" charset="-122"/>
                </a:endParaRPr>
              </a:p>
            </p:txBody>
          </p:sp>
          <p:sp>
            <p:nvSpPr>
              <p:cNvPr id="28"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6" name="组合 43"/>
            <p:cNvGrpSpPr>
              <a:grpSpLocks/>
            </p:cNvGrpSpPr>
            <p:nvPr/>
          </p:nvGrpSpPr>
          <p:grpSpPr bwMode="auto">
            <a:xfrm>
              <a:off x="9119013" y="4325490"/>
              <a:ext cx="1153362" cy="1155700"/>
              <a:chOff x="0" y="0"/>
              <a:chExt cx="1154113" cy="1155698"/>
            </a:xfrm>
            <a:solidFill>
              <a:schemeClr val="bg1">
                <a:lumMod val="65000"/>
              </a:schemeClr>
            </a:solidFill>
          </p:grpSpPr>
          <p:sp>
            <p:nvSpPr>
              <p:cNvPr id="25" name="Oval 32"/>
              <p:cNvSpPr>
                <a:spLocks noChangeArrowheads="1"/>
              </p:cNvSpPr>
              <p:nvPr/>
            </p:nvSpPr>
            <p:spPr bwMode="auto">
              <a:xfrm>
                <a:off x="0" y="0"/>
                <a:ext cx="1154113" cy="1155698"/>
              </a:xfrm>
              <a:prstGeom prst="ellipse">
                <a:avLst/>
              </a:prstGeom>
              <a:solidFill>
                <a:srgbClr val="5AA77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00">
                  <a:solidFill>
                    <a:schemeClr val="tx1"/>
                  </a:solidFill>
                  <a:ea typeface="宋体" pitchFamily="2" charset="-122"/>
                </a:endParaRPr>
              </a:p>
            </p:txBody>
          </p:sp>
          <p:sp>
            <p:nvSpPr>
              <p:cNvPr id="26"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7" name="TextBox 46"/>
            <p:cNvSpPr txBox="1">
              <a:spLocks noChangeArrowheads="1"/>
            </p:cNvSpPr>
            <p:nvPr/>
          </p:nvSpPr>
          <p:spPr bwMode="auto">
            <a:xfrm>
              <a:off x="2790597" y="1599754"/>
              <a:ext cx="175780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dirty="0">
                  <a:solidFill>
                    <a:schemeClr val="bg1">
                      <a:lumMod val="50000"/>
                    </a:schemeClr>
                  </a:solidFill>
                  <a:latin typeface="微软雅黑" pitchFamily="34" charset="-122"/>
                </a:rPr>
                <a:t>添加标题</a:t>
              </a:r>
              <a:endParaRPr lang="en-US" altLang="zh-CN" b="1" dirty="0">
                <a:solidFill>
                  <a:schemeClr val="bg1">
                    <a:lumMod val="50000"/>
                  </a:schemeClr>
                </a:solidFill>
                <a:latin typeface="微软雅黑" pitchFamily="34" charset="-122"/>
              </a:endParaRPr>
            </a:p>
          </p:txBody>
        </p:sp>
        <p:sp>
          <p:nvSpPr>
            <p:cNvPr id="18" name="TextBox 47"/>
            <p:cNvSpPr txBox="1">
              <a:spLocks noChangeArrowheads="1"/>
            </p:cNvSpPr>
            <p:nvPr/>
          </p:nvSpPr>
          <p:spPr bwMode="auto">
            <a:xfrm>
              <a:off x="2714448" y="2236112"/>
              <a:ext cx="2590699" cy="107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00" b="0" dirty="0">
                  <a:solidFill>
                    <a:schemeClr val="bg1">
                      <a:lumMod val="50000"/>
                    </a:schemeClr>
                  </a:solidFill>
                  <a:latin typeface="微软雅黑" pitchFamily="34" charset="-122"/>
                </a:rPr>
                <a:t>这里可以添加主要内容这里可以添加主要内容这里可以添加主要内容这里可以添加主要内容</a:t>
              </a:r>
            </a:p>
          </p:txBody>
        </p:sp>
        <p:sp>
          <p:nvSpPr>
            <p:cNvPr id="19" name="TextBox 48"/>
            <p:cNvSpPr txBox="1">
              <a:spLocks noChangeArrowheads="1"/>
            </p:cNvSpPr>
            <p:nvPr/>
          </p:nvSpPr>
          <p:spPr bwMode="auto">
            <a:xfrm>
              <a:off x="7193042" y="1599754"/>
              <a:ext cx="1759393"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a:solidFill>
                    <a:schemeClr val="bg1">
                      <a:lumMod val="50000"/>
                    </a:schemeClr>
                  </a:solidFill>
                  <a:latin typeface="微软雅黑" pitchFamily="34" charset="-122"/>
                </a:rPr>
                <a:t>添加标题</a:t>
              </a:r>
              <a:endParaRPr lang="en-US" altLang="zh-CN" b="1">
                <a:solidFill>
                  <a:schemeClr val="bg1">
                    <a:lumMod val="50000"/>
                  </a:schemeClr>
                </a:solidFill>
                <a:latin typeface="微软雅黑" pitchFamily="34" charset="-122"/>
              </a:endParaRPr>
            </a:p>
          </p:txBody>
        </p:sp>
        <p:sp>
          <p:nvSpPr>
            <p:cNvPr id="20" name="TextBox 49"/>
            <p:cNvSpPr txBox="1">
              <a:spLocks noChangeArrowheads="1"/>
            </p:cNvSpPr>
            <p:nvPr/>
          </p:nvSpPr>
          <p:spPr bwMode="auto">
            <a:xfrm>
              <a:off x="6456920" y="2236112"/>
              <a:ext cx="2590701" cy="107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00" b="0">
                  <a:solidFill>
                    <a:schemeClr val="bg1">
                      <a:lumMod val="50000"/>
                    </a:schemeClr>
                  </a:solidFill>
                  <a:latin typeface="微软雅黑" pitchFamily="34" charset="-122"/>
                </a:rPr>
                <a:t>这里可以添加主要内容这里可以添加主要内容这里可以添加主要内容这里可以添加主要内容</a:t>
              </a:r>
            </a:p>
          </p:txBody>
        </p:sp>
        <p:sp>
          <p:nvSpPr>
            <p:cNvPr id="21" name="TextBox 50"/>
            <p:cNvSpPr txBox="1">
              <a:spLocks noChangeArrowheads="1"/>
            </p:cNvSpPr>
            <p:nvPr/>
          </p:nvSpPr>
          <p:spPr bwMode="auto">
            <a:xfrm>
              <a:off x="2790597" y="6174931"/>
              <a:ext cx="175780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a:solidFill>
                    <a:schemeClr val="bg1">
                      <a:lumMod val="50000"/>
                    </a:schemeClr>
                  </a:solidFill>
                  <a:latin typeface="微软雅黑" pitchFamily="34" charset="-122"/>
                </a:rPr>
                <a:t>添加标题</a:t>
              </a:r>
              <a:endParaRPr lang="en-US" altLang="zh-CN" b="1">
                <a:solidFill>
                  <a:schemeClr val="bg1">
                    <a:lumMod val="50000"/>
                  </a:schemeClr>
                </a:solidFill>
                <a:latin typeface="微软雅黑" pitchFamily="34" charset="-122"/>
              </a:endParaRPr>
            </a:p>
          </p:txBody>
        </p:sp>
        <p:sp>
          <p:nvSpPr>
            <p:cNvPr id="22" name="TextBox 51"/>
            <p:cNvSpPr txBox="1">
              <a:spLocks noChangeArrowheads="1"/>
            </p:cNvSpPr>
            <p:nvPr/>
          </p:nvSpPr>
          <p:spPr bwMode="auto">
            <a:xfrm>
              <a:off x="2714448" y="5023762"/>
              <a:ext cx="2590699" cy="107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00" b="0">
                  <a:solidFill>
                    <a:schemeClr val="bg1">
                      <a:lumMod val="50000"/>
                    </a:schemeClr>
                  </a:solidFill>
                  <a:latin typeface="微软雅黑" pitchFamily="34" charset="-122"/>
                </a:rPr>
                <a:t>这里可以添加主要内容这里可以添加主要内容这里可以添加主要内容这里可以添加主要内容</a:t>
              </a:r>
            </a:p>
          </p:txBody>
        </p:sp>
        <p:sp>
          <p:nvSpPr>
            <p:cNvPr id="23" name="TextBox 52"/>
            <p:cNvSpPr txBox="1">
              <a:spLocks noChangeArrowheads="1"/>
            </p:cNvSpPr>
            <p:nvPr/>
          </p:nvSpPr>
          <p:spPr bwMode="auto">
            <a:xfrm>
              <a:off x="7193042" y="6174931"/>
              <a:ext cx="1759393"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a:solidFill>
                    <a:schemeClr val="bg1">
                      <a:lumMod val="50000"/>
                    </a:schemeClr>
                  </a:solidFill>
                  <a:latin typeface="微软雅黑" pitchFamily="34" charset="-122"/>
                </a:rPr>
                <a:t>添加标题</a:t>
              </a:r>
              <a:endParaRPr lang="en-US" altLang="zh-CN" b="1">
                <a:solidFill>
                  <a:schemeClr val="bg1">
                    <a:lumMod val="50000"/>
                  </a:schemeClr>
                </a:solidFill>
                <a:latin typeface="微软雅黑" pitchFamily="34" charset="-122"/>
              </a:endParaRPr>
            </a:p>
          </p:txBody>
        </p:sp>
        <p:sp>
          <p:nvSpPr>
            <p:cNvPr id="24" name="TextBox 53"/>
            <p:cNvSpPr txBox="1">
              <a:spLocks noChangeArrowheads="1"/>
            </p:cNvSpPr>
            <p:nvPr/>
          </p:nvSpPr>
          <p:spPr bwMode="auto">
            <a:xfrm>
              <a:off x="6456920" y="5023762"/>
              <a:ext cx="2590701" cy="107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00" b="0">
                  <a:solidFill>
                    <a:schemeClr val="bg1">
                      <a:lumMod val="50000"/>
                    </a:schemeClr>
                  </a:solidFill>
                  <a:latin typeface="微软雅黑" pitchFamily="34" charset="-122"/>
                </a:rPr>
                <a:t>这里可以添加主要内容这里可以添加主要内容这里可以添加主要内容这里可以添加主要内容</a:t>
              </a:r>
            </a:p>
          </p:txBody>
        </p:sp>
      </p:grpSp>
    </p:spTree>
    <p:extLst>
      <p:ext uri="{BB962C8B-B14F-4D97-AF65-F5344CB8AC3E}">
        <p14:creationId xmlns:p14="http://schemas.microsoft.com/office/powerpoint/2010/main" val="183691561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2" name="TextBox 4"/>
          <p:cNvSpPr txBox="1"/>
          <p:nvPr/>
        </p:nvSpPr>
        <p:spPr>
          <a:xfrm>
            <a:off x="3963727" y="2033222"/>
            <a:ext cx="4288354" cy="1323439"/>
          </a:xfrm>
          <a:prstGeom prst="rect">
            <a:avLst/>
          </a:prstGeom>
          <a:noFill/>
        </p:spPr>
        <p:txBody>
          <a:bodyPr wrap="none" rtlCol="0">
            <a:spAutoFit/>
          </a:bodyPr>
          <a:lstStyle/>
          <a:p>
            <a:pPr algn="ctr"/>
            <a:r>
              <a:rPr lang="zh-CN" altLang="en-US" sz="8000" dirty="0">
                <a:solidFill>
                  <a:srgbClr val="5AA77C"/>
                </a:solidFill>
                <a:latin typeface="华康标题宋W9(P)" panose="02020900000000000000" pitchFamily="18" charset="-122"/>
                <a:ea typeface="华康标题宋W9(P)" panose="02020900000000000000" pitchFamily="18" charset="-122"/>
              </a:rPr>
              <a:t>谢</a:t>
            </a:r>
            <a:r>
              <a:rPr lang="zh-CN" altLang="en-US" sz="8000" dirty="0">
                <a:solidFill>
                  <a:srgbClr val="F19276"/>
                </a:solidFill>
                <a:latin typeface="华康标题宋W9(P)" panose="02020900000000000000" pitchFamily="18" charset="-122"/>
                <a:ea typeface="华康标题宋W9(P)" panose="02020900000000000000" pitchFamily="18" charset="-122"/>
              </a:rPr>
              <a:t>谢</a:t>
            </a:r>
            <a:r>
              <a:rPr lang="zh-CN" altLang="en-US" sz="8000" dirty="0">
                <a:solidFill>
                  <a:srgbClr val="5AA77C"/>
                </a:solidFill>
                <a:latin typeface="华康标题宋W9(P)" panose="02020900000000000000" pitchFamily="18" charset="-122"/>
                <a:ea typeface="华康标题宋W9(P)" panose="02020900000000000000" pitchFamily="18" charset="-122"/>
              </a:rPr>
              <a:t>观</a:t>
            </a:r>
            <a:r>
              <a:rPr lang="zh-CN" altLang="en-US" sz="8000" dirty="0">
                <a:solidFill>
                  <a:srgbClr val="F19276"/>
                </a:solidFill>
                <a:latin typeface="华康标题宋W9(P)" panose="02020900000000000000" pitchFamily="18" charset="-122"/>
                <a:ea typeface="华康标题宋W9(P)" panose="02020900000000000000" pitchFamily="18" charset="-122"/>
              </a:rPr>
              <a:t>看</a:t>
            </a:r>
            <a:endParaRPr lang="en-US" altLang="zh-CN" sz="8000" dirty="0">
              <a:solidFill>
                <a:srgbClr val="F19276"/>
              </a:solidFill>
              <a:latin typeface="华康标题宋W9(P)" panose="02020900000000000000" pitchFamily="18" charset="-122"/>
              <a:ea typeface="华康标题宋W9(P)" panose="02020900000000000000" pitchFamily="18" charset="-122"/>
            </a:endParaRPr>
          </a:p>
        </p:txBody>
      </p:sp>
      <p:sp>
        <p:nvSpPr>
          <p:cNvPr id="13" name="TextBox 4"/>
          <p:cNvSpPr txBox="1"/>
          <p:nvPr/>
        </p:nvSpPr>
        <p:spPr>
          <a:xfrm>
            <a:off x="4010215" y="1601839"/>
            <a:ext cx="4195379" cy="677108"/>
          </a:xfrm>
          <a:prstGeom prst="rect">
            <a:avLst/>
          </a:prstGeom>
          <a:noFill/>
        </p:spPr>
        <p:txBody>
          <a:bodyPr wrap="none" rtlCol="0">
            <a:spAutoFit/>
          </a:bodyPr>
          <a:lstStyle/>
          <a:p>
            <a:pPr algn="ctr"/>
            <a:r>
              <a:rPr lang="en-US" altLang="zh-CN" sz="3800" dirty="0">
                <a:solidFill>
                  <a:srgbClr val="5AA77C"/>
                </a:solidFill>
                <a:latin typeface="张海山锐线体简" panose="02000000000000000000" pitchFamily="2" charset="-122"/>
                <a:ea typeface="张海山锐线体简" panose="02000000000000000000" pitchFamily="2" charset="-122"/>
              </a:rPr>
              <a:t>CAMPUS CULTURE</a:t>
            </a:r>
          </a:p>
        </p:txBody>
      </p:sp>
      <p:sp>
        <p:nvSpPr>
          <p:cNvPr id="15" name="矩形 14"/>
          <p:cNvSpPr/>
          <p:nvPr/>
        </p:nvSpPr>
        <p:spPr>
          <a:xfrm>
            <a:off x="3758754" y="3970033"/>
            <a:ext cx="4689286" cy="520775"/>
          </a:xfrm>
          <a:prstGeom prst="rect">
            <a:avLst/>
          </a:prstGeom>
          <a:solidFill>
            <a:srgbClr val="F19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4"/>
          <p:cNvSpPr txBox="1"/>
          <p:nvPr/>
        </p:nvSpPr>
        <p:spPr>
          <a:xfrm>
            <a:off x="3866489" y="3961247"/>
            <a:ext cx="4506363" cy="523220"/>
          </a:xfrm>
          <a:prstGeom prst="rect">
            <a:avLst/>
          </a:prstGeom>
          <a:noFill/>
        </p:spPr>
        <p:txBody>
          <a:bodyPr wrap="none" rtlCol="0">
            <a:spAutoFit/>
          </a:bodyPr>
          <a:lstStyle/>
          <a:p>
            <a:pPr algn="ctr"/>
            <a:r>
              <a:rPr lang="zh-CN" altLang="en-US" sz="2800" spc="600" dirty="0">
                <a:solidFill>
                  <a:schemeClr val="bg1"/>
                </a:solidFill>
                <a:latin typeface="张海山锐线体简" panose="02000000000000000000" pitchFamily="2" charset="-122"/>
                <a:ea typeface="张海山锐线体简" panose="02000000000000000000" pitchFamily="2" charset="-122"/>
              </a:rPr>
              <a:t>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日</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清</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新</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系</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列</a:t>
            </a:r>
            <a:endParaRPr lang="en-US" altLang="zh-CN" sz="2800" spc="600" dirty="0">
              <a:solidFill>
                <a:schemeClr val="bg1"/>
              </a:solidFill>
              <a:latin typeface="张海山锐线体简" panose="02000000000000000000" pitchFamily="2" charset="-122"/>
              <a:ea typeface="张海山锐线体简" panose="02000000000000000000" pitchFamily="2" charset="-122"/>
            </a:endParaRPr>
          </a:p>
        </p:txBody>
      </p:sp>
      <p:sp>
        <p:nvSpPr>
          <p:cNvPr id="24" name="TextBox 23"/>
          <p:cNvSpPr txBox="1"/>
          <p:nvPr/>
        </p:nvSpPr>
        <p:spPr>
          <a:xfrm>
            <a:off x="3889758" y="4664704"/>
            <a:ext cx="4402648" cy="507831"/>
          </a:xfrm>
          <a:prstGeom prst="rect">
            <a:avLst/>
          </a:prstGeom>
          <a:noFill/>
        </p:spPr>
        <p:txBody>
          <a:bodyPr wrap="square" rtlCol="0">
            <a:spAutoFit/>
          </a:bodyPr>
          <a:lstStyle/>
          <a:p>
            <a:pPr algn="ctr"/>
            <a:r>
              <a:rPr lang="en-US" altLang="zh-CN" sz="900" dirty="0">
                <a:solidFill>
                  <a:srgbClr val="5AA77C"/>
                </a:solidFill>
                <a:latin typeface="微软雅黑" pitchFamily="34" charset="-122"/>
                <a:ea typeface="微软雅黑" pitchFamily="34" charset="-122"/>
              </a:rPr>
              <a:t>Your content to play here, or through your copy, </a:t>
            </a:r>
          </a:p>
          <a:p>
            <a:pPr algn="ctr"/>
            <a:r>
              <a:rPr lang="en-US" altLang="zh-CN" sz="900" dirty="0">
                <a:solidFill>
                  <a:srgbClr val="5AA77C"/>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900" dirty="0">
              <a:solidFill>
                <a:srgbClr val="5AA77C"/>
              </a:solidFill>
              <a:latin typeface="微软雅黑" pitchFamily="34" charset="-122"/>
              <a:ea typeface="微软雅黑" pitchFamily="34" charset="-122"/>
            </a:endParaRPr>
          </a:p>
        </p:txBody>
      </p:sp>
      <p:pic>
        <p:nvPicPr>
          <p:cNvPr id="25" name="图片 24"/>
          <p:cNvPicPr>
            <a:picLocks noChangeAspect="1"/>
          </p:cNvPicPr>
          <p:nvPr/>
        </p:nvPicPr>
        <p:blipFill>
          <a:blip r:embed="rId4" cstate="screen">
            <a:extLst>
              <a:ext uri="{BEBA8EAE-BF5A-486C-A8C5-ECC9F3942E4B}">
                <a14:imgProps xmlns:a14="http://schemas.microsoft.com/office/drawing/2010/main">
                  <a14:imgLayer r:embed="rId5">
                    <a14:imgEffect>
                      <a14:sharpenSoften amount="36000"/>
                    </a14:imgEffect>
                    <a14:imgEffect>
                      <a14:brightnessContrast bright="2000" contrast="5000"/>
                    </a14:imgEffect>
                  </a14:imgLayer>
                </a14:imgProps>
              </a:ext>
              <a:ext uri="{28A0092B-C50C-407E-A947-70E740481C1C}">
                <a14:useLocalDpi xmlns:a14="http://schemas.microsoft.com/office/drawing/2010/main"/>
              </a:ext>
            </a:extLst>
          </a:blip>
          <a:stretch>
            <a:fillRect/>
          </a:stretch>
        </p:blipFill>
        <p:spPr>
          <a:xfrm rot="20921790" flipH="1">
            <a:off x="2623507" y="2939376"/>
            <a:ext cx="2112663" cy="1880339"/>
          </a:xfrm>
          <a:prstGeom prst="rect">
            <a:avLst/>
          </a:prstGeom>
        </p:spPr>
      </p:pic>
      <p:pic>
        <p:nvPicPr>
          <p:cNvPr id="26" name="图片 2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7663725" y="3154071"/>
            <a:ext cx="1541069" cy="1156858"/>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1000"/>
                                        <p:tgtEl>
                                          <p:spTgt spid="11"/>
                                        </p:tgtEl>
                                      </p:cBhvr>
                                    </p:animEffect>
                                  </p:childTnLst>
                                </p:cTn>
                              </p:par>
                            </p:childTnLst>
                          </p:cTn>
                        </p:par>
                        <p:par>
                          <p:cTn id="8" fill="hold">
                            <p:stCondLst>
                              <p:cond delay="1000"/>
                            </p:stCondLst>
                            <p:childTnLst>
                              <p:par>
                                <p:cTn id="9" presetID="14" presetClass="entr" presetSubtype="10" fill="hold" grpId="0" nodeType="afterEffect">
                                  <p:stCondLst>
                                    <p:cond delay="0"/>
                                  </p:stCondLst>
                                  <p:iterate type="lt">
                                    <p:tmPct val="30000"/>
                                  </p:iterate>
                                  <p:childTnLst>
                                    <p:set>
                                      <p:cBhvr>
                                        <p:cTn id="10" dur="1" fill="hold">
                                          <p:stCondLst>
                                            <p:cond delay="0"/>
                                          </p:stCondLst>
                                        </p:cTn>
                                        <p:tgtEl>
                                          <p:spTgt spid="12"/>
                                        </p:tgtEl>
                                        <p:attrNameLst>
                                          <p:attrName>style.visibility</p:attrName>
                                        </p:attrNameLst>
                                      </p:cBhvr>
                                      <p:to>
                                        <p:strVal val="visible"/>
                                      </p:to>
                                    </p:set>
                                    <p:animEffect transition="in" filter="randombar(horizontal)">
                                      <p:cBhvr>
                                        <p:cTn id="11" dur="500"/>
                                        <p:tgtEl>
                                          <p:spTgt spid="12"/>
                                        </p:tgtEl>
                                      </p:cBhvr>
                                    </p:animEffect>
                                  </p:childTnLst>
                                </p:cTn>
                              </p:par>
                            </p:childTnLst>
                          </p:cTn>
                        </p:par>
                        <p:par>
                          <p:cTn id="12" fill="hold">
                            <p:stCondLst>
                              <p:cond delay="1950"/>
                            </p:stCondLst>
                            <p:childTnLst>
                              <p:par>
                                <p:cTn id="13" presetID="14" presetClass="entr" presetSubtype="10" fill="hold" grpId="0" nodeType="afterEffect">
                                  <p:stCondLst>
                                    <p:cond delay="0"/>
                                  </p:stCondLst>
                                  <p:iterate type="lt">
                                    <p:tmPct val="30000"/>
                                  </p:iterate>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250"/>
                                        <p:tgtEl>
                                          <p:spTgt spid="13"/>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3100"/>
                            </p:stCondLst>
                            <p:childTnLst>
                              <p:par>
                                <p:cTn id="20" presetID="14" presetClass="entr" presetSubtype="10" fill="hold" grpId="0" nodeType="afterEffect">
                                  <p:stCondLst>
                                    <p:cond delay="0"/>
                                  </p:stCondLst>
                                  <p:iterate type="lt">
                                    <p:tmPct val="30000"/>
                                  </p:iterate>
                                  <p:childTnLst>
                                    <p:set>
                                      <p:cBhvr>
                                        <p:cTn id="21" dur="1" fill="hold">
                                          <p:stCondLst>
                                            <p:cond delay="0"/>
                                          </p:stCondLst>
                                        </p:cTn>
                                        <p:tgtEl>
                                          <p:spTgt spid="23"/>
                                        </p:tgtEl>
                                        <p:attrNameLst>
                                          <p:attrName>style.visibility</p:attrName>
                                        </p:attrNameLst>
                                      </p:cBhvr>
                                      <p:to>
                                        <p:strVal val="visible"/>
                                      </p:to>
                                    </p:set>
                                    <p:animEffect transition="in" filter="randombar(horizontal)">
                                      <p:cBhvr>
                                        <p:cTn id="22" dur="250"/>
                                        <p:tgtEl>
                                          <p:spTgt spid="23"/>
                                        </p:tgtEl>
                                      </p:cBhvr>
                                    </p:animEffect>
                                  </p:childTnLst>
                                </p:cTn>
                              </p:par>
                            </p:childTnLst>
                          </p:cTn>
                        </p:par>
                        <p:par>
                          <p:cTn id="23" fill="hold">
                            <p:stCondLst>
                              <p:cond delay="425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24"/>
                                        </p:tgtEl>
                                        <p:attrNameLst>
                                          <p:attrName>style.visibility</p:attrName>
                                        </p:attrNameLst>
                                      </p:cBhvr>
                                      <p:to>
                                        <p:strVal val="visible"/>
                                      </p:to>
                                    </p:set>
                                    <p:animEffect transition="in" filter="wipe(left)">
                                      <p:cBhvr>
                                        <p:cTn id="26" dur="20"/>
                                        <p:tgtEl>
                                          <p:spTgt spid="24"/>
                                        </p:tgtEl>
                                      </p:cBhvr>
                                    </p:animEffect>
                                  </p:childTnLst>
                                </p:cTn>
                              </p:par>
                              <p:par>
                                <p:cTn id="27" presetID="42"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750"/>
                                        <p:tgtEl>
                                          <p:spTgt spid="26"/>
                                        </p:tgtEl>
                                      </p:cBhvr>
                                    </p:animEffect>
                                    <p:anim calcmode="lin" valueType="num">
                                      <p:cBhvr>
                                        <p:cTn id="30" dur="750" fill="hold"/>
                                        <p:tgtEl>
                                          <p:spTgt spid="26"/>
                                        </p:tgtEl>
                                        <p:attrNameLst>
                                          <p:attrName>ppt_x</p:attrName>
                                        </p:attrNameLst>
                                      </p:cBhvr>
                                      <p:tavLst>
                                        <p:tav tm="0">
                                          <p:val>
                                            <p:strVal val="#ppt_x"/>
                                          </p:val>
                                        </p:tav>
                                        <p:tav tm="100000">
                                          <p:val>
                                            <p:strVal val="#ppt_x"/>
                                          </p:val>
                                        </p:tav>
                                      </p:tavLst>
                                    </p:anim>
                                    <p:anim calcmode="lin" valueType="num">
                                      <p:cBhvr>
                                        <p:cTn id="31" dur="750" fill="hold"/>
                                        <p:tgtEl>
                                          <p:spTgt spid="26"/>
                                        </p:tgtEl>
                                        <p:attrNameLst>
                                          <p:attrName>ppt_y</p:attrName>
                                        </p:attrNameLst>
                                      </p:cBhvr>
                                      <p:tavLst>
                                        <p:tav tm="0">
                                          <p:val>
                                            <p:strVal val="#ppt_y+.1"/>
                                          </p:val>
                                        </p:tav>
                                        <p:tav tm="100000">
                                          <p:val>
                                            <p:strVal val="#ppt_y"/>
                                          </p:val>
                                        </p:tav>
                                      </p:tavLst>
                                    </p:anim>
                                  </p:childTnLst>
                                </p:cTn>
                              </p:par>
                              <p:par>
                                <p:cTn id="32" presetID="2" presetClass="entr" presetSubtype="12"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750" fill="hold"/>
                                        <p:tgtEl>
                                          <p:spTgt spid="25"/>
                                        </p:tgtEl>
                                        <p:attrNameLst>
                                          <p:attrName>ppt_x</p:attrName>
                                        </p:attrNameLst>
                                      </p:cBhvr>
                                      <p:tavLst>
                                        <p:tav tm="0">
                                          <p:val>
                                            <p:strVal val="0-#ppt_w/2"/>
                                          </p:val>
                                        </p:tav>
                                        <p:tav tm="100000">
                                          <p:val>
                                            <p:strVal val="#ppt_x"/>
                                          </p:val>
                                        </p:tav>
                                      </p:tavLst>
                                    </p:anim>
                                    <p:anim calcmode="lin" valueType="num">
                                      <p:cBhvr additive="base">
                                        <p:cTn id="35"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animBg="1"/>
      <p:bldP spid="23" grpId="0"/>
      <p:bldP spid="2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RESOURCE_PATHS_HASH_2" val="ce635fe748bde6b3c223be9c6c5d836a6ef6d66"/>
  <p:tag name="ISPRING_PRESENTATION_TITLE" val="韩范"/>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第一PPT，www.1ppt.com">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4958</TotalTime>
  <Words>3077</Words>
  <Application>Microsoft Office PowerPoint</Application>
  <PresentationFormat>自定义</PresentationFormat>
  <Paragraphs>298</Paragraphs>
  <Slides>27</Slides>
  <Notes>27</Notes>
  <HiddenSlides>0</HiddenSlides>
  <MMClips>0</MMClips>
  <ScaleCrop>false</ScaleCrop>
  <HeadingPairs>
    <vt:vector size="6" baseType="variant">
      <vt:variant>
        <vt:lpstr>已用的字体</vt:lpstr>
      </vt:variant>
      <vt:variant>
        <vt:i4>19</vt:i4>
      </vt:variant>
      <vt:variant>
        <vt:lpstr>主题</vt:lpstr>
      </vt:variant>
      <vt:variant>
        <vt:i4>10</vt:i4>
      </vt:variant>
      <vt:variant>
        <vt:lpstr>幻灯片标题</vt:lpstr>
      </vt:variant>
      <vt:variant>
        <vt:i4>27</vt:i4>
      </vt:variant>
    </vt:vector>
  </HeadingPairs>
  <TitlesOfParts>
    <vt:vector size="56" baseType="lpstr">
      <vt:lpstr>Impact MT Std</vt:lpstr>
      <vt:lpstr>ITC Avant Garde Std Bk</vt:lpstr>
      <vt:lpstr>LiHei Pro</vt:lpstr>
      <vt:lpstr>Signika</vt:lpstr>
      <vt:lpstr>等线</vt:lpstr>
      <vt:lpstr>等线 Light</vt:lpstr>
      <vt:lpstr>方正兰亭粗黑_GBK</vt:lpstr>
      <vt:lpstr>华康标题宋W9(P)</vt:lpstr>
      <vt:lpstr>迷你简汉真广标</vt:lpstr>
      <vt:lpstr>宋体</vt:lpstr>
      <vt:lpstr>微软雅黑</vt:lpstr>
      <vt:lpstr>造字工房尚雅体演示版常规体</vt:lpstr>
      <vt:lpstr>张海山锐线体简</vt:lpstr>
      <vt:lpstr>Arial</vt:lpstr>
      <vt:lpstr>Calibri</vt:lpstr>
      <vt:lpstr>Century Gothic</vt:lpstr>
      <vt:lpstr>Impact</vt:lpstr>
      <vt:lpstr>Open Sans</vt:lpstr>
      <vt:lpstr>Segoe UI</vt:lpstr>
      <vt:lpstr>Office 主题​​</vt:lpstr>
      <vt:lpstr>1_Office Theme</vt:lpstr>
      <vt:lpstr>2_Office Theme</vt:lpstr>
      <vt:lpstr>3_Office Theme</vt:lpstr>
      <vt:lpstr>4_Office Theme</vt:lpstr>
      <vt:lpstr>5_Office Theme</vt:lpstr>
      <vt:lpstr>6_Office Theme</vt:lpstr>
      <vt:lpstr>7_Office Theme</vt:lpstr>
      <vt:lpstr>8_Office Theme</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韩范</dc:title>
  <dc:creator>第一PPT</dc:creator>
  <cp:keywords>www.1ppt.com</cp:keywords>
  <dc:description>www.1ppt.com</dc:description>
  <cp:lastModifiedBy>Administrator</cp:lastModifiedBy>
  <cp:revision>3022</cp:revision>
  <dcterms:created xsi:type="dcterms:W3CDTF">2015-12-01T09:06:39Z</dcterms:created>
  <dcterms:modified xsi:type="dcterms:W3CDTF">2020-03-04T02:16:43Z</dcterms:modified>
</cp:coreProperties>
</file>