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03" r:id="rId2"/>
    <p:sldId id="337" r:id="rId3"/>
    <p:sldId id="363" r:id="rId4"/>
    <p:sldId id="350" r:id="rId5"/>
    <p:sldId id="367" r:id="rId6"/>
    <p:sldId id="395" r:id="rId7"/>
    <p:sldId id="394" r:id="rId8"/>
    <p:sldId id="388" r:id="rId9"/>
    <p:sldId id="365" r:id="rId10"/>
    <p:sldId id="366" r:id="rId11"/>
    <p:sldId id="397" r:id="rId12"/>
    <p:sldId id="396" r:id="rId13"/>
    <p:sldId id="389" r:id="rId14"/>
    <p:sldId id="349" r:id="rId15"/>
    <p:sldId id="400" r:id="rId16"/>
    <p:sldId id="325" r:id="rId17"/>
    <p:sldId id="384" r:id="rId18"/>
    <p:sldId id="390" r:id="rId19"/>
    <p:sldId id="359" r:id="rId20"/>
    <p:sldId id="385" r:id="rId21"/>
    <p:sldId id="401" r:id="rId22"/>
    <p:sldId id="402" r:id="rId23"/>
    <p:sldId id="404"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4407B"/>
    <a:srgbClr val="568D11"/>
    <a:srgbClr val="1A74CC"/>
    <a:srgbClr val="70BA16"/>
    <a:srgbClr val="82D81A"/>
    <a:srgbClr val="61A113"/>
    <a:srgbClr val="E09320"/>
    <a:srgbClr val="4A99E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972" autoAdjust="0"/>
  </p:normalViewPr>
  <p:slideViewPr>
    <p:cSldViewPr showGuides="1">
      <p:cViewPr varScale="1">
        <p:scale>
          <a:sx n="138" d="100"/>
          <a:sy n="138" d="100"/>
        </p:scale>
        <p:origin x="-86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plotArea>
      <c:layout/>
      <c:barChart>
        <c:barDir val="bar"/>
        <c:grouping val="percentStacked"/>
        <c:ser>
          <c:idx val="0"/>
          <c:order val="0"/>
          <c:tx>
            <c:strRef>
              <c:f>Sheet1!$B$1</c:f>
              <c:strCache>
                <c:ptCount val="1"/>
                <c:pt idx="0">
                  <c:v>Series 1</c:v>
                </c:pt>
              </c:strCache>
            </c:strRef>
          </c:tx>
          <c:spPr>
            <a:solidFill>
              <a:sysClr val="window" lastClr="FFFFFF"/>
            </a:solidFill>
          </c:spPr>
          <c:cat>
            <c:numRef>
              <c:f>Sheet1!$A$2:$A$6</c:f>
              <c:numCache>
                <c:formatCode>yyyy/m/d</c:formatCode>
                <c:ptCount val="5"/>
                <c:pt idx="0">
                  <c:v>42491</c:v>
                </c:pt>
                <c:pt idx="1">
                  <c:v>42522</c:v>
                </c:pt>
                <c:pt idx="2">
                  <c:v>42552</c:v>
                </c:pt>
                <c:pt idx="3">
                  <c:v>42583</c:v>
                </c:pt>
                <c:pt idx="4">
                  <c:v>42614</c:v>
                </c:pt>
              </c:numCache>
            </c:numRef>
          </c:cat>
          <c:val>
            <c:numRef>
              <c:f>Sheet1!$B$2:$B$6</c:f>
              <c:numCache>
                <c:formatCode>g/"通""用""格""式"</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959-4210-8EC1-C834E4C761D3}"/>
            </c:ext>
          </c:extLst>
        </c:ser>
        <c:ser>
          <c:idx val="1"/>
          <c:order val="1"/>
          <c:tx>
            <c:strRef>
              <c:f>Sheet1!$C$1</c:f>
              <c:strCache>
                <c:ptCount val="1"/>
                <c:pt idx="0">
                  <c:v>Series 2</c:v>
                </c:pt>
              </c:strCache>
            </c:strRef>
          </c:tx>
          <c:spPr>
            <a:solidFill>
              <a:sysClr val="window" lastClr="FFFFFF">
                <a:alpha val="60000"/>
              </a:sysClr>
            </a:solidFill>
          </c:spPr>
          <c:cat>
            <c:numRef>
              <c:f>Sheet1!$A$2:$A$6</c:f>
              <c:numCache>
                <c:formatCode>yyyy/m/d</c:formatCode>
                <c:ptCount val="5"/>
                <c:pt idx="0">
                  <c:v>42491</c:v>
                </c:pt>
                <c:pt idx="1">
                  <c:v>42522</c:v>
                </c:pt>
                <c:pt idx="2">
                  <c:v>42552</c:v>
                </c:pt>
                <c:pt idx="3">
                  <c:v>42583</c:v>
                </c:pt>
                <c:pt idx="4">
                  <c:v>42614</c:v>
                </c:pt>
              </c:numCache>
            </c:numRef>
          </c:cat>
          <c:val>
            <c:numRef>
              <c:f>Sheet1!$C$2:$C$6</c:f>
              <c:numCache>
                <c:formatCode>g/"通""用""格""式"</c:formatCode>
                <c:ptCount val="5"/>
                <c:pt idx="0">
                  <c:v>25</c:v>
                </c:pt>
                <c:pt idx="1">
                  <c:v>35</c:v>
                </c:pt>
                <c:pt idx="2">
                  <c:v>20</c:v>
                </c:pt>
                <c:pt idx="3">
                  <c:v>30</c:v>
                </c:pt>
                <c:pt idx="4">
                  <c:v>26</c:v>
                </c:pt>
              </c:numCache>
            </c:numRef>
          </c:val>
          <c:extLst xmlns:c16r2="http://schemas.microsoft.com/office/drawing/2015/06/chart">
            <c:ext xmlns:c16="http://schemas.microsoft.com/office/drawing/2014/chart" uri="{C3380CC4-5D6E-409C-BE32-E72D297353CC}">
              <c16:uniqueId val="{00000001-9959-4210-8EC1-C834E4C761D3}"/>
            </c:ext>
          </c:extLst>
        </c:ser>
        <c:ser>
          <c:idx val="2"/>
          <c:order val="2"/>
          <c:tx>
            <c:strRef>
              <c:f>Sheet1!$D$1</c:f>
              <c:strCache>
                <c:ptCount val="1"/>
                <c:pt idx="0">
                  <c:v>Series 3</c:v>
                </c:pt>
              </c:strCache>
            </c:strRef>
          </c:tx>
          <c:spPr>
            <a:solidFill>
              <a:sysClr val="window" lastClr="FFFFFF">
                <a:alpha val="20000"/>
              </a:sysClr>
            </a:solidFill>
          </c:spPr>
          <c:cat>
            <c:numRef>
              <c:f>Sheet1!$A$2:$A$6</c:f>
              <c:numCache>
                <c:formatCode>yyyy/m/d</c:formatCode>
                <c:ptCount val="5"/>
                <c:pt idx="0">
                  <c:v>42491</c:v>
                </c:pt>
                <c:pt idx="1">
                  <c:v>42522</c:v>
                </c:pt>
                <c:pt idx="2">
                  <c:v>42552</c:v>
                </c:pt>
                <c:pt idx="3">
                  <c:v>42583</c:v>
                </c:pt>
                <c:pt idx="4">
                  <c:v>42614</c:v>
                </c:pt>
              </c:numCache>
            </c:numRef>
          </c:cat>
          <c:val>
            <c:numRef>
              <c:f>Sheet1!$D$2:$D$6</c:f>
              <c:numCache>
                <c:formatCode>g/"通""用""格""式"</c:formatCode>
                <c:ptCount val="5"/>
                <c:pt idx="0">
                  <c:v>15</c:v>
                </c:pt>
                <c:pt idx="1">
                  <c:v>23</c:v>
                </c:pt>
                <c:pt idx="2">
                  <c:v>60</c:v>
                </c:pt>
                <c:pt idx="3">
                  <c:v>48</c:v>
                </c:pt>
                <c:pt idx="4">
                  <c:v>52</c:v>
                </c:pt>
              </c:numCache>
            </c:numRef>
          </c:val>
          <c:extLst xmlns:c16r2="http://schemas.microsoft.com/office/drawing/2015/06/chart">
            <c:ext xmlns:c16="http://schemas.microsoft.com/office/drawing/2014/chart" uri="{C3380CC4-5D6E-409C-BE32-E72D297353CC}">
              <c16:uniqueId val="{00000002-9959-4210-8EC1-C834E4C761D3}"/>
            </c:ext>
          </c:extLst>
        </c:ser>
        <c:dLbls/>
        <c:overlap val="100"/>
        <c:axId val="256180224"/>
        <c:axId val="256181760"/>
      </c:barChart>
      <c:dateAx>
        <c:axId val="256180224"/>
        <c:scaling>
          <c:orientation val="minMax"/>
        </c:scaling>
        <c:axPos val="l"/>
        <c:numFmt formatCode="yyyy/m/d" sourceLinked="0"/>
        <c:tickLblPos val="nextTo"/>
        <c:spPr>
          <a:ln>
            <a:noFill/>
          </a:ln>
        </c:spPr>
        <c:txPr>
          <a:bodyPr/>
          <a:lstStyle/>
          <a:p>
            <a:pPr>
              <a:defRPr>
                <a:solidFill>
                  <a:schemeClr val="bg1"/>
                </a:solidFill>
              </a:defRPr>
            </a:pPr>
            <a:endParaRPr lang="zh-CN"/>
          </a:p>
        </c:txPr>
        <c:crossAx val="256181760"/>
        <c:crosses val="autoZero"/>
        <c:auto val="1"/>
        <c:lblOffset val="100"/>
        <c:baseTimeUnit val="months"/>
      </c:dateAx>
      <c:valAx>
        <c:axId val="256181760"/>
        <c:scaling>
          <c:orientation val="minMax"/>
        </c:scaling>
        <c:axPos val="b"/>
        <c:majorGridlines>
          <c:spPr>
            <a:ln>
              <a:solidFill>
                <a:sysClr val="window" lastClr="FFFFFF">
                  <a:lumMod val="75000"/>
                  <a:alpha val="5000"/>
                </a:sysClr>
              </a:solidFill>
            </a:ln>
          </c:spPr>
        </c:majorGridlines>
        <c:numFmt formatCode="0%" sourceLinked="1"/>
        <c:tickLblPos val="nextTo"/>
        <c:spPr>
          <a:ln>
            <a:solidFill>
              <a:sysClr val="window" lastClr="FFFFFF">
                <a:lumMod val="95000"/>
              </a:sysClr>
            </a:solidFill>
          </a:ln>
        </c:spPr>
        <c:txPr>
          <a:bodyPr/>
          <a:lstStyle/>
          <a:p>
            <a:pPr>
              <a:defRPr sz="894">
                <a:solidFill>
                  <a:schemeClr val="bg1"/>
                </a:solidFill>
                <a:latin typeface="+mn-lt"/>
              </a:defRPr>
            </a:pPr>
            <a:endParaRPr lang="zh-CN"/>
          </a:p>
        </c:txPr>
        <c:crossAx val="256180224"/>
        <c:crosses val="autoZero"/>
        <c:crossBetween val="between"/>
      </c:valAx>
      <c:spPr>
        <a:noFill/>
        <a:ln w="25360">
          <a:noFill/>
        </a:ln>
      </c:spPr>
    </c:plotArea>
    <c:plotVisOnly val="1"/>
    <c:dispBlanksAs val="zero"/>
  </c:chart>
  <c:txPr>
    <a:bodyPr/>
    <a:lstStyle/>
    <a:p>
      <a:pPr>
        <a:defRPr sz="794">
          <a:solidFill>
            <a:sysClr val="windowText" lastClr="000000"/>
          </a:solidFill>
          <a:latin typeface="Open Sans" pitchFamily="34" charset="0"/>
          <a:ea typeface="Open Sans" pitchFamily="34" charset="0"/>
          <a:cs typeface="Open Sans" pitchFamily="34" charset="0"/>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C7F56813-2B45-4E6D-9A7D-E39692FD7B3B}" type="datetimeFigureOut">
              <a:rPr lang="zh-CN" altLang="en-US"/>
              <a:pPr>
                <a:defRPr/>
              </a:pPr>
              <a:t>2020/8/5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ea typeface="+mn-ea"/>
              </a:defRPr>
            </a:lvl1pPr>
          </a:lstStyle>
          <a:p>
            <a:pPr>
              <a:defRPr/>
            </a:pPr>
            <a:fld id="{D55BBB45-04EA-4895-9F9B-C33A0E89B194}" type="slidenum">
              <a:rPr lang="zh-CN" altLang="en-US"/>
              <a:pPr>
                <a:defRPr/>
              </a:pPr>
              <a:t>‹#›</a:t>
            </a:fld>
            <a:endParaRPr lang="zh-CN" altLang="en-US"/>
          </a:p>
        </p:txBody>
      </p:sp>
    </p:spTree>
    <p:extLst>
      <p:ext uri="{BB962C8B-B14F-4D97-AF65-F5344CB8AC3E}">
        <p14:creationId xmlns:p14="http://schemas.microsoft.com/office/powerpoint/2010/main" xmlns="" val="1850512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95883EB-B3E6-40CA-ACFC-B1BB0A529A9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658182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90743FD-A1FA-4631-AE95-3387095A2CEC}"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4055596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83FF3639-5B67-4371-B285-6E3B328D4F4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247452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3B1F3605-EB13-45B7-9171-B442ADFABB8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288608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E8425689-22C2-4D03-B930-2B31954711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5</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61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BBEE97E9-66C9-4371-9DFF-41E27D11D730}" type="slidenum">
              <a:rPr lang="zh-CN" altLang="en-US" smtClean="0"/>
              <a:pPr>
                <a:defRPr/>
              </a:pPr>
              <a:t>6</a:t>
            </a:fld>
            <a:endParaRPr lang="zh-CN" altLang="en-US"/>
          </a:p>
        </p:txBody>
      </p:sp>
    </p:spTree>
    <p:extLst>
      <p:ext uri="{BB962C8B-B14F-4D97-AF65-F5344CB8AC3E}">
        <p14:creationId xmlns:p14="http://schemas.microsoft.com/office/powerpoint/2010/main" xmlns="" val="3768703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5645ABC-F3DE-4CD9-A968-E8E31C802104}" type="slidenum">
              <a:rPr lang="zh-CN" altLang="en-US" smtClean="0"/>
              <a:pPr>
                <a:defRPr/>
              </a:pPr>
              <a:t>7</a:t>
            </a:fld>
            <a:endParaRPr lang="zh-CN" altLang="en-US"/>
          </a:p>
        </p:txBody>
      </p:sp>
    </p:spTree>
    <p:extLst>
      <p:ext uri="{BB962C8B-B14F-4D97-AF65-F5344CB8AC3E}">
        <p14:creationId xmlns:p14="http://schemas.microsoft.com/office/powerpoint/2010/main" xmlns="" val="2009863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650E1CAA-1AFA-4524-9D12-8CBAC51C9C1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620412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F7FBF3D-6A46-4CA5-AB2A-A3C9A6B01E4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263381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1CB6B13-9A77-4AB0-8437-7C7441D77C61}"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3035354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2E862C8-9987-4072-832F-8B34E79F17D3}" type="slidenum">
              <a:rPr lang="zh-CN" altLang="en-US" smtClean="0"/>
              <a:pPr>
                <a:defRPr/>
              </a:pPr>
              <a:t>11</a:t>
            </a:fld>
            <a:endParaRPr lang="zh-CN" altLang="en-US"/>
          </a:p>
        </p:txBody>
      </p:sp>
    </p:spTree>
    <p:extLst>
      <p:ext uri="{BB962C8B-B14F-4D97-AF65-F5344CB8AC3E}">
        <p14:creationId xmlns:p14="http://schemas.microsoft.com/office/powerpoint/2010/main" xmlns="" val="2343806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833B0519-018B-41CC-8C91-20B6335AF14E}" type="slidenum">
              <a:rPr lang="zh-CN" altLang="en-US" smtClean="0"/>
              <a:pPr>
                <a:defRPr/>
              </a:pPr>
              <a:t>12</a:t>
            </a:fld>
            <a:endParaRPr lang="zh-CN" altLang="en-US"/>
          </a:p>
        </p:txBody>
      </p:sp>
    </p:spTree>
    <p:extLst>
      <p:ext uri="{BB962C8B-B14F-4D97-AF65-F5344CB8AC3E}">
        <p14:creationId xmlns:p14="http://schemas.microsoft.com/office/powerpoint/2010/main" xmlns="" val="1232567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00AA709-D824-467F-8A52-E7504FBC58C2}"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3086359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551367D-F4E6-4062-90C1-0F758F95A33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3220228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B6D6FF12-9986-482A-AC57-F6902E579F00}" type="slidenum">
              <a:rPr lang="en-US" altLang="zh-CN" smtClean="0">
                <a:latin typeface="Calibri" panose="020F0502020204030204" pitchFamily="34" charset="0"/>
              </a:rPr>
              <a:pPr fontAlgn="base">
                <a:spcBef>
                  <a:spcPct val="0"/>
                </a:spcBef>
                <a:spcAft>
                  <a:spcPct val="0"/>
                </a:spcAft>
              </a:pPr>
              <a:t>15</a:t>
            </a:fld>
            <a:endParaRPr lang="en-US" altLang="zh-CN">
              <a:latin typeface="Calibri" panose="020F0502020204030204" pitchFamily="34" charset="0"/>
            </a:endParaRPr>
          </a:p>
        </p:txBody>
      </p:sp>
    </p:spTree>
    <p:extLst>
      <p:ext uri="{BB962C8B-B14F-4D97-AF65-F5344CB8AC3E}">
        <p14:creationId xmlns:p14="http://schemas.microsoft.com/office/powerpoint/2010/main" xmlns="" val="1874507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4FEE9B2-B51B-4BD9-AB5E-A35BA7EB887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16</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524847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7665EA4B-610E-4471-95F5-95DBB5751F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2889559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9C84817-2124-410A-92A4-B609000BBA70}"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809007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zh-CN"/>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E9F91E4-E3E0-491B-91D2-3EEB890E622B}" type="slidenum">
              <a:rPr lang="en-US" altLang="zh-CN" smtClean="0">
                <a:latin typeface="Calibri" panose="020F0502020204030204" pitchFamily="34" charset="0"/>
              </a:rPr>
              <a:pPr fontAlgn="base">
                <a:spcBef>
                  <a:spcPct val="0"/>
                </a:spcBef>
                <a:spcAft>
                  <a:spcPct val="0"/>
                </a:spcAft>
              </a:pPr>
              <a:t>19</a:t>
            </a:fld>
            <a:endParaRPr lang="en-US" altLang="zh-CN">
              <a:latin typeface="Calibri" panose="020F0502020204030204" pitchFamily="34" charset="0"/>
            </a:endParaRPr>
          </a:p>
        </p:txBody>
      </p:sp>
    </p:spTree>
    <p:extLst>
      <p:ext uri="{BB962C8B-B14F-4D97-AF65-F5344CB8AC3E}">
        <p14:creationId xmlns:p14="http://schemas.microsoft.com/office/powerpoint/2010/main" xmlns="" val="1521002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02606F7-0B1E-4644-A7C1-D8D99B40428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937711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D3E2F5F3-6FD9-431C-AE9E-1DA9719254B1}" type="slidenum">
              <a:rPr lang="zh-CN" altLang="en-US" smtClean="0"/>
              <a:pPr>
                <a:defRPr/>
              </a:pPr>
              <a:t>21</a:t>
            </a:fld>
            <a:endParaRPr lang="zh-CN" altLang="en-US"/>
          </a:p>
        </p:txBody>
      </p:sp>
    </p:spTree>
    <p:extLst>
      <p:ext uri="{BB962C8B-B14F-4D97-AF65-F5344CB8AC3E}">
        <p14:creationId xmlns:p14="http://schemas.microsoft.com/office/powerpoint/2010/main" xmlns="" val="1362993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2E2C0309-00DB-4B1E-91CC-53BD578C279E}" type="slidenum">
              <a:rPr lang="zh-CN" altLang="en-US" smtClean="0"/>
              <a:pPr>
                <a:defRPr/>
              </a:pPr>
              <a:t>22</a:t>
            </a:fld>
            <a:endParaRPr lang="zh-CN" altLang="en-US"/>
          </a:p>
        </p:txBody>
      </p:sp>
    </p:spTree>
    <p:extLst>
      <p:ext uri="{BB962C8B-B14F-4D97-AF65-F5344CB8AC3E}">
        <p14:creationId xmlns:p14="http://schemas.microsoft.com/office/powerpoint/2010/main" xmlns="" val="2591396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12614631-A9B6-49D2-9EBE-991C3B0185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644056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99108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圆角矩形 2"/>
          <p:cNvSpPr/>
          <p:nvPr userDrawn="1"/>
        </p:nvSpPr>
        <p:spPr>
          <a:xfrm>
            <a:off x="250825" y="314325"/>
            <a:ext cx="3097213"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2000" dirty="0">
                <a:ea typeface="微软雅黑" pitchFamily="34" charset="-122"/>
              </a:rPr>
              <a:t>ADD YOUR TITLE HERE</a:t>
            </a:r>
            <a:endParaRPr lang="zh-CN" altLang="en-US" sz="2000" dirty="0">
              <a:ea typeface="微软雅黑" pitchFamily="34" charset="-122"/>
            </a:endParaRPr>
          </a:p>
        </p:txBody>
      </p:sp>
      <p:sp>
        <p:nvSpPr>
          <p:cNvPr id="4" name="圆角矩形 3"/>
          <p:cNvSpPr>
            <a:spLocks noChangeAspect="1"/>
          </p:cNvSpPr>
          <p:nvPr userDrawn="1"/>
        </p:nvSpPr>
        <p:spPr>
          <a:xfrm rot="5400000">
            <a:off x="-120650" y="219075"/>
            <a:ext cx="241300" cy="647700"/>
          </a:xfrm>
          <a:prstGeom prst="roundRect">
            <a:avLst>
              <a:gd name="adj" fmla="val 5000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xmlns="" val="237421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50" fill="hold"/>
                                        <p:tgtEl>
                                          <p:spTgt spid="4"/>
                                        </p:tgtEl>
                                        <p:attrNameLst>
                                          <p:attrName>ppt_x</p:attrName>
                                        </p:attrNameLst>
                                      </p:cBhvr>
                                      <p:tavLst>
                                        <p:tav tm="0">
                                          <p:val>
                                            <p:strVal val="0-#ppt_w/2"/>
                                          </p:val>
                                        </p:tav>
                                        <p:tav tm="100000">
                                          <p:val>
                                            <p:strVal val="#ppt_x"/>
                                          </p:val>
                                        </p:tav>
                                      </p:tavLst>
                                    </p:anim>
                                    <p:anim calcmode="lin" valueType="num">
                                      <p:cBhvr additive="base">
                                        <p:cTn id="8" dur="3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574343" y="4803998"/>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www.ppt.com/hangye</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www.ppt.com/sucai</a:t>
            </a:r>
            <a:r>
              <a:rPr lang="en-US" altLang="zh-CN" sz="100" dirty="0">
                <a:solidFill>
                  <a:prstClr val="white"/>
                </a:solidFill>
                <a:latin typeface="Calibri"/>
                <a:ea typeface="宋体"/>
              </a:rPr>
              <a:t>/</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www.ppt.com/tubiao</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www.ppt.com/powerpoint</a:t>
            </a:r>
            <a:r>
              <a:rPr lang="en-US" altLang="zh-CN" sz="100" dirty="0">
                <a:solidFill>
                  <a:prstClr val="white"/>
                </a:solidFill>
                <a:latin typeface="Calibri"/>
                <a:ea typeface="宋体"/>
              </a:rPr>
              <a: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www.ppt.com/excel</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www.ppt.com/kejian</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www.ppt.com/shiti</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xmlns="" val="1542813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2pPr>
      <a:lvl3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3pPr>
      <a:lvl4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4pPr>
      <a:lvl5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5pPr>
      <a:lvl6pPr marL="4572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7003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6508765" cy="830997"/>
          </a:xfrm>
          <a:prstGeom prst="rect">
            <a:avLst/>
          </a:prstGeom>
          <a:noFill/>
        </p:spPr>
        <p:txBody>
          <a:bodyPr wrap="square">
            <a:spAutoFit/>
          </a:bodyPr>
          <a:lstStyle/>
          <a:p>
            <a:pPr>
              <a:defRPr/>
            </a:pPr>
            <a:r>
              <a:rPr lang="en-US" altLang="zh-CN" sz="4800" dirty="0" err="1" smtClean="0">
                <a:solidFill>
                  <a:schemeClr val="bg1"/>
                </a:solidFill>
                <a:latin typeface="+mn-ea"/>
                <a:ea typeface="+mn-ea"/>
              </a:rPr>
              <a:t>i</a:t>
            </a:r>
            <a:r>
              <a:rPr lang="en-US" altLang="zh-CN" sz="4800" dirty="0" err="1" smtClean="0">
                <a:solidFill>
                  <a:schemeClr val="bg1"/>
                </a:solidFill>
                <a:latin typeface="+mn-ea"/>
                <a:ea typeface="+mn-ea"/>
              </a:rPr>
              <a:t>os</a:t>
            </a:r>
            <a:r>
              <a:rPr lang="zh-CN" altLang="en-US" sz="4800" dirty="0" smtClean="0">
                <a:solidFill>
                  <a:schemeClr val="bg1"/>
                </a:solidFill>
                <a:latin typeface="+mn-ea"/>
                <a:ea typeface="+mn-ea"/>
              </a:rPr>
              <a:t>苹果风格通用</a:t>
            </a:r>
            <a:r>
              <a:rPr lang="en-US" altLang="zh-CN" sz="4800" dirty="0" smtClean="0">
                <a:solidFill>
                  <a:schemeClr val="bg1"/>
                </a:solidFill>
                <a:latin typeface="+mn-ea"/>
                <a:ea typeface="+mn-ea"/>
              </a:rPr>
              <a:t>PPT</a:t>
            </a:r>
            <a:endParaRPr lang="zh-CN" altLang="en-US" sz="4800" dirty="0">
              <a:solidFill>
                <a:schemeClr val="bg1"/>
              </a:solidFill>
              <a:latin typeface="+mn-ea"/>
              <a:ea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4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47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 name="图片 26"/>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 name="图片 27"/>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 name="文本框 45"/>
          <p:cNvSpPr>
            <a:spLocks noChangeArrowheads="1"/>
          </p:cNvSpPr>
          <p:nvPr/>
        </p:nvSpPr>
        <p:spPr bwMode="auto">
          <a:xfrm>
            <a:off x="485775" y="411163"/>
            <a:ext cx="228600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1" tIns="34270" rIns="68541" bIns="34270">
            <a:spAutoFit/>
          </a:bodyPr>
          <a:lstStyle/>
          <a:p>
            <a:pPr algn="ctr" eaLnBrk="1" fontAlgn="auto" hangingPunct="1">
              <a:spcBef>
                <a:spcPts val="0"/>
              </a:spcBef>
              <a:spcAft>
                <a:spcPts val="0"/>
              </a:spcAft>
              <a:defRPr/>
            </a:pPr>
            <a:r>
              <a:rPr lang="en-US" altLang="zh-CN" sz="3200" dirty="0">
                <a:solidFill>
                  <a:schemeClr val="bg1">
                    <a:lumMod val="95000"/>
                  </a:schemeClr>
                </a:solidFill>
                <a:latin typeface="+mn-ea"/>
                <a:ea typeface="+mn-ea"/>
                <a:cs typeface="Arial Unicode MS" panose="020B0604020202020204" pitchFamily="34" charset="-122"/>
                <a:sym typeface="微软雅黑" pitchFamily="34" charset="-122"/>
              </a:rPr>
              <a:t>CONTENTS</a:t>
            </a:r>
            <a:endParaRPr lang="zh-CN" altLang="en-US" sz="3200" dirty="0">
              <a:solidFill>
                <a:schemeClr val="bg1">
                  <a:lumMod val="95000"/>
                </a:schemeClr>
              </a:solidFill>
              <a:latin typeface="+mn-ea"/>
              <a:ea typeface="+mn-ea"/>
              <a:cs typeface="Arial Unicode MS" panose="020B0604020202020204" pitchFamily="34" charset="-122"/>
              <a:sym typeface="微软雅黑" pitchFamily="34" charset="-122"/>
            </a:endParaRPr>
          </a:p>
        </p:txBody>
      </p:sp>
      <p:grpSp>
        <p:nvGrpSpPr>
          <p:cNvPr id="2" name="组合 1"/>
          <p:cNvGrpSpPr>
            <a:grpSpLocks/>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67"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grpSp>
      <p:grpSp>
        <p:nvGrpSpPr>
          <p:cNvPr id="3" name="组合 2"/>
          <p:cNvGrpSpPr>
            <a:grpSpLocks/>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4" name="组合 3"/>
          <p:cNvGrpSpPr>
            <a:grpSpLocks/>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a:spLocks/>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2" name="Freeform 316"/>
              <p:cNvSpPr>
                <a:spLocks/>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3" name="Freeform 317"/>
              <p:cNvSpPr>
                <a:spLocks/>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4" name="Freeform 318"/>
              <p:cNvSpPr>
                <a:spLocks/>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5" name="Freeform 319"/>
              <p:cNvSpPr>
                <a:spLocks/>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6" name="Freeform 320"/>
              <p:cNvSpPr>
                <a:spLocks/>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5" name="组合 4"/>
          <p:cNvGrpSpPr>
            <a:grpSpLocks/>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pic>
        <p:nvPicPr>
          <p:cNvPr id="88" name="图片 25"/>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6" name="组合 5"/>
          <p:cNvGrpSpPr>
            <a:grpSpLocks/>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98" name="组合 97"/>
          <p:cNvGrpSpPr>
            <a:grpSpLocks/>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2" name="组合 101"/>
          <p:cNvGrpSpPr>
            <a:grpSpLocks/>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5" name="组合 104"/>
          <p:cNvGrpSpPr>
            <a:grpSpLocks/>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1</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ONE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a:spLocks noChangeArrowheads="1"/>
          </p:cNvSpPr>
          <p:nvPr/>
        </p:nvSpPr>
        <p:spPr bwMode="auto">
          <a:xfrm>
            <a:off x="468313" y="1447800"/>
            <a:ext cx="8518525"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30000"/>
              </a:lnSpc>
            </a:pPr>
            <a:r>
              <a:rPr lang="en-US" altLang="zh-CN" sz="1200">
                <a:solidFill>
                  <a:schemeClr val="bg1"/>
                </a:solidFill>
                <a:latin typeface="华文细黑" panose="02010600040101010101" pitchFamily="2" charset="-122"/>
              </a:rPr>
              <a:t>There are many variations of passages of Lorem available, but the majority have suffered alteration in some form, by injected humor, or randomized words which don't look even slightly believable. There are many variations of passages of</a:t>
            </a:r>
            <a:endParaRPr lang="zh-CN" altLang="en-US" sz="1200">
              <a:solidFill>
                <a:schemeClr val="bg1"/>
              </a:solidFill>
              <a:latin typeface="华文细黑" panose="02010600040101010101" pitchFamily="2" charset="-122"/>
            </a:endParaRPr>
          </a:p>
        </p:txBody>
      </p:sp>
      <p:grpSp>
        <p:nvGrpSpPr>
          <p:cNvPr id="22" name="组合 21"/>
          <p:cNvGrpSpPr>
            <a:grpSpLocks/>
          </p:cNvGrpSpPr>
          <p:nvPr/>
        </p:nvGrpSpPr>
        <p:grpSpPr bwMode="auto">
          <a:xfrm>
            <a:off x="468313" y="2389188"/>
            <a:ext cx="2555875" cy="1025525"/>
            <a:chOff x="290945" y="2874818"/>
            <a:chExt cx="2556164" cy="1025051"/>
          </a:xfrm>
        </p:grpSpPr>
        <p:grpSp>
          <p:nvGrpSpPr>
            <p:cNvPr id="13346" name="组合 22"/>
            <p:cNvGrpSpPr>
              <a:grpSpLocks/>
            </p:cNvGrpSpPr>
            <p:nvPr/>
          </p:nvGrpSpPr>
          <p:grpSpPr bwMode="auto">
            <a:xfrm>
              <a:off x="374073" y="2874818"/>
              <a:ext cx="387927" cy="387927"/>
              <a:chOff x="374073" y="2874818"/>
              <a:chExt cx="387927" cy="387927"/>
            </a:xfrm>
          </p:grpSpPr>
          <p:sp>
            <p:nvSpPr>
              <p:cNvPr id="26" name="矩形 2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50" name="文本框 2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7" name="文本框 2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48" name="文本框 2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3325813" y="2389188"/>
            <a:ext cx="2555875" cy="1025525"/>
            <a:chOff x="290945" y="2874818"/>
            <a:chExt cx="2556164" cy="1025051"/>
          </a:xfrm>
        </p:grpSpPr>
        <p:grpSp>
          <p:nvGrpSpPr>
            <p:cNvPr id="13341" name="组合 28"/>
            <p:cNvGrpSpPr>
              <a:grpSpLocks/>
            </p:cNvGrpSpPr>
            <p:nvPr/>
          </p:nvGrpSpPr>
          <p:grpSpPr bwMode="auto">
            <a:xfrm>
              <a:off x="374073" y="2874818"/>
              <a:ext cx="387927" cy="387927"/>
              <a:chOff x="374073" y="2874818"/>
              <a:chExt cx="387927" cy="387927"/>
            </a:xfrm>
          </p:grpSpPr>
          <p:sp>
            <p:nvSpPr>
              <p:cNvPr id="32" name="矩形 31"/>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5" name="文本框 32"/>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2" name="文本框 29"/>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43" name="文本框 30"/>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6183313" y="2389188"/>
            <a:ext cx="2555875" cy="1025525"/>
            <a:chOff x="290945" y="2874818"/>
            <a:chExt cx="2556164" cy="1025051"/>
          </a:xfrm>
        </p:grpSpPr>
        <p:grpSp>
          <p:nvGrpSpPr>
            <p:cNvPr id="13336" name="组合 34"/>
            <p:cNvGrpSpPr>
              <a:grpSpLocks/>
            </p:cNvGrpSpPr>
            <p:nvPr/>
          </p:nvGrpSpPr>
          <p:grpSpPr bwMode="auto">
            <a:xfrm>
              <a:off x="374073" y="2874818"/>
              <a:ext cx="387927" cy="387927"/>
              <a:chOff x="374073" y="2874818"/>
              <a:chExt cx="387927" cy="387927"/>
            </a:xfrm>
          </p:grpSpPr>
          <p:sp>
            <p:nvSpPr>
              <p:cNvPr id="38" name="矩形 37"/>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0" name="文本框 38"/>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7" name="文本框 35"/>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38" name="文本框 36"/>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0" name="组合 39"/>
          <p:cNvGrpSpPr>
            <a:grpSpLocks/>
          </p:cNvGrpSpPr>
          <p:nvPr/>
        </p:nvGrpSpPr>
        <p:grpSpPr bwMode="auto">
          <a:xfrm>
            <a:off x="468313" y="3633788"/>
            <a:ext cx="2555875" cy="1025525"/>
            <a:chOff x="290945" y="2874818"/>
            <a:chExt cx="2556164" cy="1025051"/>
          </a:xfrm>
        </p:grpSpPr>
        <p:grpSp>
          <p:nvGrpSpPr>
            <p:cNvPr id="13331" name="组合 40"/>
            <p:cNvGrpSpPr>
              <a:grpSpLocks/>
            </p:cNvGrpSpPr>
            <p:nvPr/>
          </p:nvGrpSpPr>
          <p:grpSpPr bwMode="auto">
            <a:xfrm>
              <a:off x="374073" y="2874818"/>
              <a:ext cx="387927" cy="387927"/>
              <a:chOff x="374073" y="2874818"/>
              <a:chExt cx="387927" cy="387927"/>
            </a:xfrm>
          </p:grpSpPr>
          <p:sp>
            <p:nvSpPr>
              <p:cNvPr id="44" name="矩形 43"/>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5" name="文本框 44"/>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2" name="文本框 41"/>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33" name="文本框 42"/>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6" name="组合 45"/>
          <p:cNvGrpSpPr>
            <a:grpSpLocks/>
          </p:cNvGrpSpPr>
          <p:nvPr/>
        </p:nvGrpSpPr>
        <p:grpSpPr bwMode="auto">
          <a:xfrm>
            <a:off x="3325813" y="3633788"/>
            <a:ext cx="2555875" cy="1025525"/>
            <a:chOff x="290945" y="2874818"/>
            <a:chExt cx="2556164" cy="1025051"/>
          </a:xfrm>
        </p:grpSpPr>
        <p:grpSp>
          <p:nvGrpSpPr>
            <p:cNvPr id="13326" name="组合 46"/>
            <p:cNvGrpSpPr>
              <a:grpSpLocks/>
            </p:cNvGrpSpPr>
            <p:nvPr/>
          </p:nvGrpSpPr>
          <p:grpSpPr bwMode="auto">
            <a:xfrm>
              <a:off x="374073" y="2874818"/>
              <a:ext cx="387927" cy="387927"/>
              <a:chOff x="374073" y="2874818"/>
              <a:chExt cx="387927" cy="387927"/>
            </a:xfrm>
          </p:grpSpPr>
          <p:sp>
            <p:nvSpPr>
              <p:cNvPr id="50" name="矩形 49"/>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0" name="文本框 50"/>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7" name="文本框 47"/>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28" name="文本框 48"/>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52" name="组合 51"/>
          <p:cNvGrpSpPr>
            <a:grpSpLocks/>
          </p:cNvGrpSpPr>
          <p:nvPr/>
        </p:nvGrpSpPr>
        <p:grpSpPr bwMode="auto">
          <a:xfrm>
            <a:off x="6183313" y="3633788"/>
            <a:ext cx="2555875" cy="1025525"/>
            <a:chOff x="290945" y="2874818"/>
            <a:chExt cx="2556164" cy="1025051"/>
          </a:xfrm>
        </p:grpSpPr>
        <p:grpSp>
          <p:nvGrpSpPr>
            <p:cNvPr id="13321" name="组合 52"/>
            <p:cNvGrpSpPr>
              <a:grpSpLocks/>
            </p:cNvGrpSpPr>
            <p:nvPr/>
          </p:nvGrpSpPr>
          <p:grpSpPr bwMode="auto">
            <a:xfrm>
              <a:off x="374073" y="2874818"/>
              <a:ext cx="387927" cy="387927"/>
              <a:chOff x="374073" y="2874818"/>
              <a:chExt cx="387927" cy="387927"/>
            </a:xfrm>
          </p:grpSpPr>
          <p:sp>
            <p:nvSpPr>
              <p:cNvPr id="56" name="矩形 5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25" name="文本框 5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2" name="文本框 5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23" name="文本框 5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nodeType="withEffect">
                                  <p:stCondLst>
                                    <p:cond delay="20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nodeType="withEffect">
                                  <p:stCondLst>
                                    <p:cond delay="4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60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80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nodeType="withEffect">
                                  <p:stCondLst>
                                    <p:cond delay="100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xmlns=""/>
              </a:ext>
            </a:extLst>
          </a:blip>
          <a:srcRect/>
          <a:stretch>
            <a:fillRect/>
          </a:stretch>
        </p:blipFill>
        <p:spPr bwMode="auto">
          <a:xfrm>
            <a:off x="622300" y="1250950"/>
            <a:ext cx="3659188" cy="304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组合 2"/>
          <p:cNvGrpSpPr>
            <a:grpSpLocks/>
          </p:cNvGrpSpPr>
          <p:nvPr/>
        </p:nvGrpSpPr>
        <p:grpSpPr bwMode="auto">
          <a:xfrm>
            <a:off x="4648200" y="1255713"/>
            <a:ext cx="3568700" cy="1724025"/>
            <a:chOff x="4647634" y="1256274"/>
            <a:chExt cx="3568906" cy="1724082"/>
          </a:xfrm>
        </p:grpSpPr>
        <p:cxnSp>
          <p:nvCxnSpPr>
            <p:cNvPr id="4" name="Straight Connector 9"/>
            <p:cNvCxnSpPr/>
            <p:nvPr/>
          </p:nvCxnSpPr>
          <p:spPr>
            <a:xfrm>
              <a:off x="4719076" y="1472181"/>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10"/>
            <p:cNvCxnSpPr/>
            <p:nvPr/>
          </p:nvCxnSpPr>
          <p:spPr>
            <a:xfrm>
              <a:off x="4719076" y="1472181"/>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0" name="TextBox 12"/>
            <p:cNvSpPr txBox="1">
              <a:spLocks noChangeArrowheads="1"/>
            </p:cNvSpPr>
            <p:nvPr/>
          </p:nvSpPr>
          <p:spPr bwMode="auto">
            <a:xfrm>
              <a:off x="4647634" y="1256274"/>
              <a:ext cx="471631" cy="230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a:t>
              </a:r>
            </a:p>
          </p:txBody>
        </p:sp>
        <p:sp>
          <p:nvSpPr>
            <p:cNvPr id="15371" name="TextBox 13"/>
            <p:cNvSpPr txBox="1">
              <a:spLocks noChangeArrowheads="1"/>
            </p:cNvSpPr>
            <p:nvPr/>
          </p:nvSpPr>
          <p:spPr bwMode="auto">
            <a:xfrm>
              <a:off x="7700503" y="1256274"/>
              <a:ext cx="404278"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cxnSp>
          <p:nvCxnSpPr>
            <p:cNvPr id="8" name="Straight Connector 14"/>
            <p:cNvCxnSpPr/>
            <p:nvPr/>
          </p:nvCxnSpPr>
          <p:spPr>
            <a:xfrm>
              <a:off x="4719076" y="1946859"/>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a:off x="4719076" y="1946859"/>
              <a:ext cx="2838614"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4" name="TextBox 16"/>
            <p:cNvSpPr txBox="1">
              <a:spLocks noChangeArrowheads="1"/>
            </p:cNvSpPr>
            <p:nvPr/>
          </p:nvSpPr>
          <p:spPr bwMode="auto">
            <a:xfrm>
              <a:off x="4647634" y="1732145"/>
              <a:ext cx="497281" cy="230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a:t>
              </a:r>
            </a:p>
          </p:txBody>
        </p:sp>
        <p:sp>
          <p:nvSpPr>
            <p:cNvPr id="15375" name="TextBox 17"/>
            <p:cNvSpPr txBox="1">
              <a:spLocks noChangeArrowheads="1"/>
            </p:cNvSpPr>
            <p:nvPr/>
          </p:nvSpPr>
          <p:spPr bwMode="auto">
            <a:xfrm>
              <a:off x="7351902" y="1698497"/>
              <a:ext cx="404278"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81%</a:t>
              </a:r>
            </a:p>
          </p:txBody>
        </p:sp>
        <p:cxnSp>
          <p:nvCxnSpPr>
            <p:cNvPr id="12" name="Straight Connector 18"/>
            <p:cNvCxnSpPr/>
            <p:nvPr/>
          </p:nvCxnSpPr>
          <p:spPr>
            <a:xfrm>
              <a:off x="4719076" y="2456464"/>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9"/>
            <p:cNvCxnSpPr/>
            <p:nvPr/>
          </p:nvCxnSpPr>
          <p:spPr>
            <a:xfrm>
              <a:off x="4719076" y="2456464"/>
              <a:ext cx="2948157"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8" name="TextBox 20"/>
            <p:cNvSpPr txBox="1">
              <a:spLocks noChangeArrowheads="1"/>
            </p:cNvSpPr>
            <p:nvPr/>
          </p:nvSpPr>
          <p:spPr bwMode="auto">
            <a:xfrm>
              <a:off x="4647634" y="2240835"/>
              <a:ext cx="522930" cy="230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III</a:t>
              </a:r>
            </a:p>
          </p:txBody>
        </p:sp>
        <p:sp>
          <p:nvSpPr>
            <p:cNvPr id="15379" name="TextBox 21"/>
            <p:cNvSpPr txBox="1">
              <a:spLocks noChangeArrowheads="1"/>
            </p:cNvSpPr>
            <p:nvPr/>
          </p:nvSpPr>
          <p:spPr bwMode="auto">
            <a:xfrm>
              <a:off x="7431072" y="2240834"/>
              <a:ext cx="402697" cy="230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84%</a:t>
              </a:r>
            </a:p>
          </p:txBody>
        </p:sp>
        <p:cxnSp>
          <p:nvCxnSpPr>
            <p:cNvPr id="16" name="Straight Connector 22"/>
            <p:cNvCxnSpPr/>
            <p:nvPr/>
          </p:nvCxnSpPr>
          <p:spPr>
            <a:xfrm>
              <a:off x="4719076" y="2964480"/>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3"/>
            <p:cNvCxnSpPr/>
            <p:nvPr/>
          </p:nvCxnSpPr>
          <p:spPr>
            <a:xfrm>
              <a:off x="4719076" y="2964480"/>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82" name="TextBox 24"/>
            <p:cNvSpPr txBox="1">
              <a:spLocks noChangeArrowheads="1"/>
            </p:cNvSpPr>
            <p:nvPr/>
          </p:nvSpPr>
          <p:spPr bwMode="auto">
            <a:xfrm>
              <a:off x="4647634" y="2749524"/>
              <a:ext cx="566181"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IV</a:t>
              </a:r>
            </a:p>
          </p:txBody>
        </p:sp>
        <p:sp>
          <p:nvSpPr>
            <p:cNvPr id="15383" name="TextBox 25"/>
            <p:cNvSpPr txBox="1">
              <a:spLocks noChangeArrowheads="1"/>
            </p:cNvSpPr>
            <p:nvPr/>
          </p:nvSpPr>
          <p:spPr bwMode="auto">
            <a:xfrm>
              <a:off x="7700503" y="2749524"/>
              <a:ext cx="404278"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grpSp>
      <p:grpSp>
        <p:nvGrpSpPr>
          <p:cNvPr id="20" name="Group 14"/>
          <p:cNvGrpSpPr>
            <a:grpSpLocks/>
          </p:cNvGrpSpPr>
          <p:nvPr/>
        </p:nvGrpSpPr>
        <p:grpSpPr bwMode="auto">
          <a:xfrm>
            <a:off x="4594225" y="3265488"/>
            <a:ext cx="3924300" cy="1201737"/>
            <a:chOff x="4500561" y="3071816"/>
            <a:chExt cx="3923247" cy="1201773"/>
          </a:xfrm>
        </p:grpSpPr>
        <p:sp>
          <p:nvSpPr>
            <p:cNvPr id="15366" name="Rectangle 34"/>
            <p:cNvSpPr>
              <a:spLocks noChangeArrowheads="1"/>
            </p:cNvSpPr>
            <p:nvPr/>
          </p:nvSpPr>
          <p:spPr bwMode="auto">
            <a:xfrm>
              <a:off x="4500561" y="3334870"/>
              <a:ext cx="3923247"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15367" name="Rectangle 35"/>
            <p:cNvSpPr>
              <a:spLocks noChangeArrowheads="1"/>
            </p:cNvSpPr>
            <p:nvPr/>
          </p:nvSpPr>
          <p:spPr bwMode="auto">
            <a:xfrm>
              <a:off x="4500562" y="3071816"/>
              <a:ext cx="1013147" cy="3077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
        <p:nvSpPr>
          <p:cNvPr id="23" name="矩形 22"/>
          <p:cNvSpPr/>
          <p:nvPr/>
        </p:nvSpPr>
        <p:spPr>
          <a:xfrm>
            <a:off x="768350" y="1371600"/>
            <a:ext cx="3389313" cy="1954213"/>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400"/>
                                        <p:tgtEl>
                                          <p:spTgt spid="23"/>
                                        </p:tgtEl>
                                      </p:cBhvr>
                                    </p:animEffect>
                                  </p:childTnLst>
                                </p:cTn>
                              </p:par>
                            </p:childTnLst>
                          </p:cTn>
                        </p:par>
                        <p:par>
                          <p:cTn id="14" fill="hold" nodeType="afterGroup">
                            <p:stCondLst>
                              <p:cond delay="900"/>
                            </p:stCondLst>
                            <p:childTnLst>
                              <p:par>
                                <p:cTn id="15" presetID="1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childTnLst>
                          </p:cTn>
                        </p:par>
                        <p:par>
                          <p:cTn id="19" fill="hold" nodeType="afterGroup">
                            <p:stCondLst>
                              <p:cond delay="14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a:off x="3030538" y="1357313"/>
            <a:ext cx="3082925" cy="1725612"/>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a:xfrm>
            <a:off x="6061075" y="1357313"/>
            <a:ext cx="3082925" cy="1725612"/>
          </a:xfrm>
          <a:prstGeom prst="rect">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1"/>
          <p:cNvGrpSpPr>
            <a:grpSpLocks/>
          </p:cNvGrpSpPr>
          <p:nvPr/>
        </p:nvGrpSpPr>
        <p:grpSpPr bwMode="auto">
          <a:xfrm>
            <a:off x="207963" y="3254375"/>
            <a:ext cx="2382837" cy="1298575"/>
            <a:chOff x="207818" y="3253810"/>
            <a:chExt cx="2382982" cy="1298574"/>
          </a:xfrm>
        </p:grpSpPr>
        <p:sp>
          <p:nvSpPr>
            <p:cNvPr id="17424"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a:defRPr/>
              </a:pPr>
              <a:r>
                <a:rPr lang="en-US" altLang="zh-CN" sz="1400" dirty="0">
                  <a:solidFill>
                    <a:schemeClr val="bg1"/>
                  </a:solidFill>
                  <a:latin typeface="+mn-ea"/>
                </a:rPr>
                <a:t>Support One</a:t>
              </a:r>
              <a:endParaRPr lang="zh-CN" altLang="en-US" sz="1400" dirty="0">
                <a:solidFill>
                  <a:schemeClr val="bg1"/>
                </a:solidFill>
                <a:latin typeface="+mn-ea"/>
              </a:endParaRPr>
            </a:p>
          </p:txBody>
        </p:sp>
      </p:grpSp>
      <p:grpSp>
        <p:nvGrpSpPr>
          <p:cNvPr id="9" name="组合 8"/>
          <p:cNvGrpSpPr>
            <a:grpSpLocks/>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a:defRPr/>
              </a:pPr>
              <a:r>
                <a:rPr lang="en-US" altLang="zh-CN" sz="1400" dirty="0">
                  <a:solidFill>
                    <a:schemeClr val="bg1"/>
                  </a:solidFill>
                  <a:latin typeface="+mn-ea"/>
                </a:rPr>
                <a:t>Support Two</a:t>
              </a:r>
              <a:endParaRPr lang="zh-CN" altLang="en-US" sz="1400" dirty="0">
                <a:solidFill>
                  <a:schemeClr val="bg1"/>
                </a:solidFill>
                <a:latin typeface="+mn-ea"/>
              </a:endParaRPr>
            </a:p>
          </p:txBody>
        </p:sp>
        <p:sp>
          <p:nvSpPr>
            <p:cNvPr id="17423"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grpSp>
        <p:nvGrpSpPr>
          <p:cNvPr id="10" name="组合 9"/>
          <p:cNvGrpSpPr>
            <a:grpSpLocks/>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a:defRPr/>
              </a:pPr>
              <a:r>
                <a:rPr lang="en-US" altLang="zh-CN" sz="1400" dirty="0">
                  <a:solidFill>
                    <a:schemeClr val="bg1"/>
                  </a:solidFill>
                  <a:latin typeface="+mn-ea"/>
                </a:rPr>
                <a:t>Support Three</a:t>
              </a:r>
              <a:endParaRPr lang="zh-CN" altLang="en-US" sz="1400" dirty="0">
                <a:solidFill>
                  <a:schemeClr val="bg1"/>
                </a:solidFill>
                <a:latin typeface="+mn-ea"/>
              </a:endParaRPr>
            </a:p>
          </p:txBody>
        </p:sp>
        <p:sp>
          <p:nvSpPr>
            <p:cNvPr id="17421"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sp>
        <p:nvSpPr>
          <p:cNvPr id="17416" name="Title 13"/>
          <p:cNvSpPr txBox="1">
            <a:spLocks/>
          </p:cNvSpPr>
          <p:nvPr/>
        </p:nvSpPr>
        <p:spPr bwMode="auto">
          <a:xfrm>
            <a:off x="207963" y="390525"/>
            <a:ext cx="2252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2000">
                <a:solidFill>
                  <a:schemeClr val="bg1"/>
                </a:solidFill>
                <a:latin typeface="华文细黑" panose="02010600040101010101" pitchFamily="2" charset="-122"/>
                <a:ea typeface="华文细黑" panose="02010600040101010101" pitchFamily="2" charset="-122"/>
              </a:rPr>
              <a:t>BLOG POST</a:t>
            </a:r>
          </a:p>
        </p:txBody>
      </p:sp>
      <p:sp>
        <p:nvSpPr>
          <p:cNvPr id="17" name="Content Placeholder 2"/>
          <p:cNvSpPr txBox="1">
            <a:spLocks/>
          </p:cNvSpPr>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a:t>
            </a:r>
            <a:endParaRPr lang="en-US" altLang="zh-CN" sz="1050" dirty="0">
              <a:solidFill>
                <a:schemeClr val="bg1"/>
              </a:solidFill>
              <a:cs typeface="Arial" pitchFamily="34" charset="0"/>
            </a:endParaRPr>
          </a:p>
        </p:txBody>
      </p:sp>
      <p:sp>
        <p:nvSpPr>
          <p:cNvPr id="18" name="矩形 17"/>
          <p:cNvSpPr/>
          <p:nvPr/>
        </p:nvSpPr>
        <p:spPr>
          <a:xfrm>
            <a:off x="0" y="1357313"/>
            <a:ext cx="3030538" cy="1725612"/>
          </a:xfrm>
          <a:prstGeom prst="rect">
            <a:avLst/>
          </a:prstGeom>
          <a:solidFill>
            <a:srgbClr val="54407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sz="2000" dirty="0">
                <a:solidFill>
                  <a:srgbClr val="54407B"/>
                </a:solidFill>
                <a:latin typeface="FontAwesome" pitchFamily="2" charset="0"/>
              </a:rPr>
              <a: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nodeType="afterGroup">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nodeType="afterGroup">
                            <p:stCondLst>
                              <p:cond delay="105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6" name="Picture 3"/>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nvGrpSpPr>
          <p:cNvPr id="8" name="组合 7"/>
          <p:cNvGrpSpPr>
            <a:grpSpLocks/>
          </p:cNvGrpSpPr>
          <p:nvPr/>
        </p:nvGrpSpPr>
        <p:grpSpPr bwMode="auto">
          <a:xfrm>
            <a:off x="7388225" y="2994025"/>
            <a:ext cx="1084263" cy="1411288"/>
            <a:chOff x="915591" y="1453733"/>
            <a:chExt cx="2490788" cy="3242072"/>
          </a:xfrm>
        </p:grpSpPr>
        <p:pic>
          <p:nvPicPr>
            <p:cNvPr id="19468" name="Picture 1"/>
            <p:cNvPicPr>
              <a:picLocks noChangeAspect="1"/>
            </p:cNvPicPr>
            <p:nvPr/>
          </p:nvPicPr>
          <p:blipFill>
            <a:blip r:embed="rId7">
              <a:extLst>
                <a:ext uri="{28A0092B-C50C-407E-A947-70E740481C1C}">
                  <a14:useLocalDpi xmlns:a14="http://schemas.microsoft.com/office/drawing/2010/main" xmlns=""/>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a:solidFill>
                  <a:schemeClr val="bg1"/>
                </a:solidFill>
              </a:rPr>
              <a:t>LANDING PAGES</a:t>
            </a:r>
            <a:endParaRPr lang="zh-CN" altLang="en-US">
              <a:solidFill>
                <a:schemeClr val="bg1"/>
              </a:solidFill>
            </a:endParaRPr>
          </a:p>
        </p:txBody>
      </p:sp>
      <p:sp>
        <p:nvSpPr>
          <p:cNvPr id="14" name="Content Placeholder 2"/>
          <p:cNvSpPr txBox="1">
            <a:spLocks/>
          </p:cNvSpPr>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lnSpc>
                <a:spcPct val="120000"/>
              </a:lnSpc>
              <a:spcBef>
                <a:spcPts val="0"/>
              </a:spcBef>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a:t>
            </a:r>
            <a:endParaRPr lang="en-US" altLang="zh-CN" sz="1050" dirty="0">
              <a:solidFill>
                <a:schemeClr val="bg1"/>
              </a:solidFill>
              <a:cs typeface="Arial"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bg1">
              <a:alpha val="39999"/>
            </a:schemeClr>
          </a:solidFill>
          <a:ln>
            <a:noFill/>
          </a:ln>
          <a:extLst>
            <a:ext uri="{91240B29-F687-4F45-9708-019B960494DF}">
              <a14:hiddenLine xmlns:a14="http://schemas.microsoft.com/office/drawing/2010/main" xmlns="" w="12700">
                <a:solidFill>
                  <a:srgbClr val="000000"/>
                </a:solidFill>
                <a:round/>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1400">
                <a:solidFill>
                  <a:schemeClr val="bg1"/>
                </a:solidFill>
              </a:rPr>
              <a:t>More Details</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nodeType="afterGroup">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nodeType="afterGroup">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51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2</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TWO</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207963" y="1123950"/>
            <a:ext cx="8582025" cy="60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nvGrpSpPr>
          <p:cNvPr id="3" name="组合 2"/>
          <p:cNvGrpSpPr>
            <a:grpSpLocks/>
          </p:cNvGrpSpPr>
          <p:nvPr/>
        </p:nvGrpSpPr>
        <p:grpSpPr bwMode="auto">
          <a:xfrm>
            <a:off x="1474788" y="2225675"/>
            <a:ext cx="935037" cy="1084263"/>
            <a:chOff x="1765069" y="2107276"/>
            <a:chExt cx="935182" cy="1084811"/>
          </a:xfrm>
        </p:grpSpPr>
        <p:sp>
          <p:nvSpPr>
            <p:cNvPr id="4" name="六边形 3"/>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72" name="文本框 4"/>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6" name="组合 5"/>
          <p:cNvGrpSpPr>
            <a:grpSpLocks/>
          </p:cNvGrpSpPr>
          <p:nvPr/>
        </p:nvGrpSpPr>
        <p:grpSpPr bwMode="auto">
          <a:xfrm>
            <a:off x="871538" y="3429000"/>
            <a:ext cx="2139950" cy="1243013"/>
            <a:chOff x="871266" y="3429000"/>
            <a:chExt cx="2140893" cy="1242532"/>
          </a:xfrm>
        </p:grpSpPr>
        <p:sp>
          <p:nvSpPr>
            <p:cNvPr id="23569" name="文本框 6"/>
            <p:cNvSpPr txBox="1">
              <a:spLocks noChangeArrowheads="1"/>
            </p:cNvSpPr>
            <p:nvPr/>
          </p:nvSpPr>
          <p:spPr bwMode="auto">
            <a:xfrm>
              <a:off x="1231668" y="3429000"/>
              <a:ext cx="142009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70" name="Text Box 7"/>
            <p:cNvSpPr txBox="1">
              <a:spLocks noChangeArrowheads="1"/>
            </p:cNvSpPr>
            <p:nvPr/>
          </p:nvSpPr>
          <p:spPr bwMode="auto">
            <a:xfrm>
              <a:off x="871266" y="3886702"/>
              <a:ext cx="2140893"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9" name="组合 8"/>
          <p:cNvGrpSpPr>
            <a:grpSpLocks/>
          </p:cNvGrpSpPr>
          <p:nvPr/>
        </p:nvGrpSpPr>
        <p:grpSpPr bwMode="auto">
          <a:xfrm>
            <a:off x="4097338" y="2225675"/>
            <a:ext cx="935037" cy="1084263"/>
            <a:chOff x="1765069" y="2107276"/>
            <a:chExt cx="935182" cy="1084811"/>
          </a:xfrm>
        </p:grpSpPr>
        <p:sp>
          <p:nvSpPr>
            <p:cNvPr id="10" name="六边形 9"/>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8" name="文本框 10"/>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2" name="组合 11"/>
          <p:cNvGrpSpPr>
            <a:grpSpLocks/>
          </p:cNvGrpSpPr>
          <p:nvPr/>
        </p:nvGrpSpPr>
        <p:grpSpPr bwMode="auto">
          <a:xfrm>
            <a:off x="3495675" y="3429000"/>
            <a:ext cx="2139950" cy="1243013"/>
            <a:chOff x="3495061" y="3429000"/>
            <a:chExt cx="2140893" cy="1242532"/>
          </a:xfrm>
        </p:grpSpPr>
        <p:sp>
          <p:nvSpPr>
            <p:cNvPr id="23565" name="文本框 12"/>
            <p:cNvSpPr txBox="1">
              <a:spLocks noChangeArrowheads="1"/>
            </p:cNvSpPr>
            <p:nvPr/>
          </p:nvSpPr>
          <p:spPr bwMode="auto">
            <a:xfrm>
              <a:off x="3855463" y="3429000"/>
              <a:ext cx="142009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6" name="Text Box 7"/>
            <p:cNvSpPr txBox="1">
              <a:spLocks noChangeArrowheads="1"/>
            </p:cNvSpPr>
            <p:nvPr/>
          </p:nvSpPr>
          <p:spPr bwMode="auto">
            <a:xfrm>
              <a:off x="3495061" y="3886702"/>
              <a:ext cx="2140893"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15" name="组合 14"/>
          <p:cNvGrpSpPr>
            <a:grpSpLocks/>
          </p:cNvGrpSpPr>
          <p:nvPr/>
        </p:nvGrpSpPr>
        <p:grpSpPr bwMode="auto">
          <a:xfrm>
            <a:off x="6721475" y="2225675"/>
            <a:ext cx="935038" cy="1084263"/>
            <a:chOff x="1765069" y="2107276"/>
            <a:chExt cx="935182" cy="1084811"/>
          </a:xfrm>
        </p:grpSpPr>
        <p:sp>
          <p:nvSpPr>
            <p:cNvPr id="16" name="六边形 15"/>
            <p:cNvSpPr/>
            <p:nvPr/>
          </p:nvSpPr>
          <p:spPr>
            <a:xfrm rot="5400000">
              <a:off x="1690254" y="2182091"/>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4" name="文本框 16"/>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8" name="组合 17"/>
          <p:cNvGrpSpPr>
            <a:grpSpLocks/>
          </p:cNvGrpSpPr>
          <p:nvPr/>
        </p:nvGrpSpPr>
        <p:grpSpPr bwMode="auto">
          <a:xfrm>
            <a:off x="6118225" y="3429000"/>
            <a:ext cx="2141538" cy="1243013"/>
            <a:chOff x="6118855" y="3429000"/>
            <a:chExt cx="2140893" cy="1242532"/>
          </a:xfrm>
        </p:grpSpPr>
        <p:sp>
          <p:nvSpPr>
            <p:cNvPr id="23561" name="文本框 18"/>
            <p:cNvSpPr txBox="1">
              <a:spLocks noChangeArrowheads="1"/>
            </p:cNvSpPr>
            <p:nvPr/>
          </p:nvSpPr>
          <p:spPr bwMode="auto">
            <a:xfrm>
              <a:off x="6479257" y="3429000"/>
              <a:ext cx="142009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2" name="Text Box 7"/>
            <p:cNvSpPr txBox="1">
              <a:spLocks noChangeArrowheads="1"/>
            </p:cNvSpPr>
            <p:nvPr/>
          </p:nvSpPr>
          <p:spPr bwMode="auto">
            <a:xfrm>
              <a:off x="6118855" y="3886702"/>
              <a:ext cx="2140893"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fltVal val="0"/>
                                          </p:val>
                                        </p:tav>
                                        <p:tav tm="100000">
                                          <p:val>
                                            <p:strVal val="#ppt_w"/>
                                          </p:val>
                                        </p:tav>
                                      </p:tavLst>
                                    </p:anim>
                                    <p:anim calcmode="lin" valueType="num">
                                      <p:cBhvr>
                                        <p:cTn id="12" dur="250" fill="hold"/>
                                        <p:tgtEl>
                                          <p:spTgt spid="3"/>
                                        </p:tgtEl>
                                        <p:attrNameLst>
                                          <p:attrName>ppt_h</p:attrName>
                                        </p:attrNameLst>
                                      </p:cBhvr>
                                      <p:tavLst>
                                        <p:tav tm="0">
                                          <p:val>
                                            <p:fltVal val="0"/>
                                          </p:val>
                                        </p:tav>
                                        <p:tav tm="100000">
                                          <p:val>
                                            <p:strVal val="#ppt_h"/>
                                          </p:val>
                                        </p:tav>
                                      </p:tavLst>
                                    </p:anim>
                                    <p:animEffect transition="in" filter="fade">
                                      <p:cBhvr>
                                        <p:cTn id="13" dur="250"/>
                                        <p:tgtEl>
                                          <p:spTgt spid="3"/>
                                        </p:tgtEl>
                                      </p:cBhvr>
                                    </p:animEffect>
                                  </p:childTnLst>
                                </p:cTn>
                              </p:par>
                              <p:par>
                                <p:cTn id="14" presetID="6" presetClass="emph" presetSubtype="0" decel="100000" fill="hold" nodeType="withEffect">
                                  <p:stCondLst>
                                    <p:cond delay="200"/>
                                  </p:stCondLst>
                                  <p:childTnLst>
                                    <p:animScale>
                                      <p:cBhvr>
                                        <p:cTn id="15" dur="250" fill="hold"/>
                                        <p:tgtEl>
                                          <p:spTgt spid="3"/>
                                        </p:tgtEl>
                                      </p:cBhvr>
                                      <p:by x="110000" y="110000"/>
                                    </p:animScale>
                                  </p:childTnLst>
                                </p:cTn>
                              </p:par>
                              <p:par>
                                <p:cTn id="16" presetID="6" presetClass="emph" presetSubtype="0" decel="100000" fill="hold" nodeType="withEffect">
                                  <p:stCondLst>
                                    <p:cond delay="300"/>
                                  </p:stCondLst>
                                  <p:childTnLst>
                                    <p:animScale>
                                      <p:cBhvr>
                                        <p:cTn id="17" dur="250" fill="hold"/>
                                        <p:tgtEl>
                                          <p:spTgt spid="3"/>
                                        </p:tgtEl>
                                      </p:cBhvr>
                                      <p:by x="91000" y="91000"/>
                                    </p:animScale>
                                  </p:childTnLst>
                                </p:cTn>
                              </p:par>
                            </p:childTnLst>
                          </p:cTn>
                        </p:par>
                        <p:par>
                          <p:cTn id="18" fill="hold" nodeType="afterGroup">
                            <p:stCondLst>
                              <p:cond delay="105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ppt_x"/>
                                          </p:val>
                                        </p:tav>
                                        <p:tav tm="100000">
                                          <p:val>
                                            <p:strVal val="#ppt_x"/>
                                          </p:val>
                                        </p:tav>
                                      </p:tavLst>
                                    </p:anim>
                                    <p:anim calcmode="lin" valueType="num">
                                      <p:cBhvr additive="base">
                                        <p:cTn id="22" dur="300" fill="hold"/>
                                        <p:tgtEl>
                                          <p:spTgt spid="6"/>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350"/>
                            </p:stCondLst>
                            <p:childTnLst>
                              <p:par>
                                <p:cTn id="24" presetID="53" presetClass="entr" presetSubtype="16"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250" fill="hold"/>
                                        <p:tgtEl>
                                          <p:spTgt spid="9"/>
                                        </p:tgtEl>
                                        <p:attrNameLst>
                                          <p:attrName>ppt_w</p:attrName>
                                        </p:attrNameLst>
                                      </p:cBhvr>
                                      <p:tavLst>
                                        <p:tav tm="0">
                                          <p:val>
                                            <p:fltVal val="0"/>
                                          </p:val>
                                        </p:tav>
                                        <p:tav tm="100000">
                                          <p:val>
                                            <p:strVal val="#ppt_w"/>
                                          </p:val>
                                        </p:tav>
                                      </p:tavLst>
                                    </p:anim>
                                    <p:anim calcmode="lin" valueType="num">
                                      <p:cBhvr>
                                        <p:cTn id="27" dur="250" fill="hold"/>
                                        <p:tgtEl>
                                          <p:spTgt spid="9"/>
                                        </p:tgtEl>
                                        <p:attrNameLst>
                                          <p:attrName>ppt_h</p:attrName>
                                        </p:attrNameLst>
                                      </p:cBhvr>
                                      <p:tavLst>
                                        <p:tav tm="0">
                                          <p:val>
                                            <p:fltVal val="0"/>
                                          </p:val>
                                        </p:tav>
                                        <p:tav tm="100000">
                                          <p:val>
                                            <p:strVal val="#ppt_h"/>
                                          </p:val>
                                        </p:tav>
                                      </p:tavLst>
                                    </p:anim>
                                    <p:animEffect transition="in" filter="fade">
                                      <p:cBhvr>
                                        <p:cTn id="28" dur="250"/>
                                        <p:tgtEl>
                                          <p:spTgt spid="9"/>
                                        </p:tgtEl>
                                      </p:cBhvr>
                                    </p:animEffect>
                                  </p:childTnLst>
                                </p:cTn>
                              </p:par>
                              <p:par>
                                <p:cTn id="29" presetID="6" presetClass="emph" presetSubtype="0" decel="100000" fill="hold" nodeType="withEffect">
                                  <p:stCondLst>
                                    <p:cond delay="200"/>
                                  </p:stCondLst>
                                  <p:childTnLst>
                                    <p:animScale>
                                      <p:cBhvr>
                                        <p:cTn id="30" dur="250" fill="hold"/>
                                        <p:tgtEl>
                                          <p:spTgt spid="9"/>
                                        </p:tgtEl>
                                      </p:cBhvr>
                                      <p:by x="110000" y="110000"/>
                                    </p:animScale>
                                  </p:childTnLst>
                                </p:cTn>
                              </p:par>
                              <p:par>
                                <p:cTn id="31" presetID="6" presetClass="emph" presetSubtype="0" decel="100000" fill="hold" nodeType="withEffect">
                                  <p:stCondLst>
                                    <p:cond delay="300"/>
                                  </p:stCondLst>
                                  <p:childTnLst>
                                    <p:animScale>
                                      <p:cBhvr>
                                        <p:cTn id="32" dur="250" fill="hold"/>
                                        <p:tgtEl>
                                          <p:spTgt spid="9"/>
                                        </p:tgtEl>
                                      </p:cBhvr>
                                      <p:by x="91000" y="91000"/>
                                    </p:animScale>
                                  </p:childTnLst>
                                </p:cTn>
                              </p:par>
                            </p:childTnLst>
                          </p:cTn>
                        </p:par>
                        <p:par>
                          <p:cTn id="33" fill="hold" nodeType="afterGroup">
                            <p:stCondLst>
                              <p:cond delay="19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300" fill="hold"/>
                                        <p:tgtEl>
                                          <p:spTgt spid="12"/>
                                        </p:tgtEl>
                                        <p:attrNameLst>
                                          <p:attrName>ppt_x</p:attrName>
                                        </p:attrNameLst>
                                      </p:cBhvr>
                                      <p:tavLst>
                                        <p:tav tm="0">
                                          <p:val>
                                            <p:strVal val="#ppt_x"/>
                                          </p:val>
                                        </p:tav>
                                        <p:tav tm="100000">
                                          <p:val>
                                            <p:strVal val="#ppt_x"/>
                                          </p:val>
                                        </p:tav>
                                      </p:tavLst>
                                    </p:anim>
                                    <p:anim calcmode="lin" valueType="num">
                                      <p:cBhvr additive="base">
                                        <p:cTn id="37" dur="300" fill="hold"/>
                                        <p:tgtEl>
                                          <p:spTgt spid="12"/>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2200"/>
                            </p:stCondLst>
                            <p:childTnLst>
                              <p:par>
                                <p:cTn id="39" presetID="53" presetClass="entr" presetSubtype="16"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ppt_w</p:attrName>
                                        </p:attrNameLst>
                                      </p:cBhvr>
                                      <p:tavLst>
                                        <p:tav tm="0">
                                          <p:val>
                                            <p:fltVal val="0"/>
                                          </p:val>
                                        </p:tav>
                                        <p:tav tm="100000">
                                          <p:val>
                                            <p:strVal val="#ppt_w"/>
                                          </p:val>
                                        </p:tav>
                                      </p:tavLst>
                                    </p:anim>
                                    <p:anim calcmode="lin" valueType="num">
                                      <p:cBhvr>
                                        <p:cTn id="42" dur="250" fill="hold"/>
                                        <p:tgtEl>
                                          <p:spTgt spid="15"/>
                                        </p:tgtEl>
                                        <p:attrNameLst>
                                          <p:attrName>ppt_h</p:attrName>
                                        </p:attrNameLst>
                                      </p:cBhvr>
                                      <p:tavLst>
                                        <p:tav tm="0">
                                          <p:val>
                                            <p:fltVal val="0"/>
                                          </p:val>
                                        </p:tav>
                                        <p:tav tm="100000">
                                          <p:val>
                                            <p:strVal val="#ppt_h"/>
                                          </p:val>
                                        </p:tav>
                                      </p:tavLst>
                                    </p:anim>
                                    <p:animEffect transition="in" filter="fade">
                                      <p:cBhvr>
                                        <p:cTn id="43" dur="250"/>
                                        <p:tgtEl>
                                          <p:spTgt spid="15"/>
                                        </p:tgtEl>
                                      </p:cBhvr>
                                    </p:animEffect>
                                  </p:childTnLst>
                                </p:cTn>
                              </p:par>
                              <p:par>
                                <p:cTn id="44" presetID="6" presetClass="emph" presetSubtype="0" decel="100000" fill="hold" nodeType="withEffect">
                                  <p:stCondLst>
                                    <p:cond delay="200"/>
                                  </p:stCondLst>
                                  <p:childTnLst>
                                    <p:animScale>
                                      <p:cBhvr>
                                        <p:cTn id="45" dur="250" fill="hold"/>
                                        <p:tgtEl>
                                          <p:spTgt spid="15"/>
                                        </p:tgtEl>
                                      </p:cBhvr>
                                      <p:by x="110000" y="110000"/>
                                    </p:animScale>
                                  </p:childTnLst>
                                </p:cTn>
                              </p:par>
                              <p:par>
                                <p:cTn id="46" presetID="6" presetClass="emph" presetSubtype="0" decel="100000" fill="hold" nodeType="withEffect">
                                  <p:stCondLst>
                                    <p:cond delay="300"/>
                                  </p:stCondLst>
                                  <p:childTnLst>
                                    <p:animScale>
                                      <p:cBhvr>
                                        <p:cTn id="47" dur="250" fill="hold"/>
                                        <p:tgtEl>
                                          <p:spTgt spid="15"/>
                                        </p:tgtEl>
                                      </p:cBhvr>
                                      <p:by x="91000" y="91000"/>
                                    </p:animScale>
                                  </p:childTnLst>
                                </p:cTn>
                              </p:par>
                            </p:childTnLst>
                          </p:cTn>
                        </p:par>
                        <p:par>
                          <p:cTn id="48" fill="hold" nodeType="afterGroup">
                            <p:stCondLst>
                              <p:cond delay="2750"/>
                            </p:stCondLst>
                            <p:childTnLst>
                              <p:par>
                                <p:cTn id="49" presetID="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 fill="hold"/>
                                        <p:tgtEl>
                                          <p:spTgt spid="18"/>
                                        </p:tgtEl>
                                        <p:attrNameLst>
                                          <p:attrName>ppt_x</p:attrName>
                                        </p:attrNameLst>
                                      </p:cBhvr>
                                      <p:tavLst>
                                        <p:tav tm="0">
                                          <p:val>
                                            <p:strVal val="#ppt_x"/>
                                          </p:val>
                                        </p:tav>
                                        <p:tav tm="100000">
                                          <p:val>
                                            <p:strVal val="#ppt_x"/>
                                          </p:val>
                                        </p:tav>
                                      </p:tavLst>
                                    </p:anim>
                                    <p:anim calcmode="lin" valueType="num">
                                      <p:cBhvr additive="base">
                                        <p:cTn id="52"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0" y="1187450"/>
            <a:ext cx="9144000" cy="1371600"/>
            <a:chOff x="0" y="1187710"/>
            <a:chExt cx="9144000" cy="1371600"/>
          </a:xfrm>
        </p:grpSpPr>
        <p:sp>
          <p:nvSpPr>
            <p:cNvPr id="3" name="Rectangle 2"/>
            <p:cNvSpPr/>
            <p:nvPr/>
          </p:nvSpPr>
          <p:spPr>
            <a:xfrm>
              <a:off x="0" y="1187710"/>
              <a:ext cx="9144000" cy="1371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4" name="TextBox 4"/>
            <p:cNvSpPr txBox="1"/>
            <p:nvPr/>
          </p:nvSpPr>
          <p:spPr>
            <a:xfrm>
              <a:off x="914400" y="1354398"/>
              <a:ext cx="836613" cy="261937"/>
            </a:xfrm>
            <a:prstGeom prst="rect">
              <a:avLst/>
            </a:prstGeom>
            <a:noFill/>
          </p:spPr>
          <p:txBody>
            <a:bodyPr wrap="none">
              <a:spAutoFit/>
            </a:bodyPr>
            <a:lstStyle/>
            <a:p>
              <a:pPr eaLnBrk="1" fontAlgn="auto" hangingPunct="1">
                <a:spcBef>
                  <a:spcPts val="0"/>
                </a:spcBef>
                <a:spcAft>
                  <a:spcPts val="0"/>
                </a:spcAft>
                <a:defRPr/>
              </a:pPr>
              <a:r>
                <a:rPr lang="en-US" sz="1100" b="1" dirty="0">
                  <a:solidFill>
                    <a:schemeClr val="bg1">
                      <a:lumMod val="95000"/>
                    </a:schemeClr>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09" name="TextBox 8"/>
            <p:cNvSpPr txBox="1">
              <a:spLocks noChangeArrowheads="1"/>
            </p:cNvSpPr>
            <p:nvPr/>
          </p:nvSpPr>
          <p:spPr bwMode="auto">
            <a:xfrm>
              <a:off x="889886" y="1563898"/>
              <a:ext cx="2029357"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eaLnBrk="1" hangingPunct="1"/>
              <a:r>
                <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a:t>
              </a:r>
              <a:endPar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25610" name="TextBox 9"/>
            <p:cNvSpPr txBox="1">
              <a:spLocks noChangeArrowheads="1"/>
            </p:cNvSpPr>
            <p:nvPr/>
          </p:nvSpPr>
          <p:spPr bwMode="auto">
            <a:xfrm>
              <a:off x="3648832" y="1354243"/>
              <a:ext cx="691215"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95%</a:t>
              </a:r>
            </a:p>
          </p:txBody>
        </p:sp>
        <p:sp>
          <p:nvSpPr>
            <p:cNvPr id="25611" name="TextBox 10"/>
            <p:cNvSpPr txBox="1">
              <a:spLocks noChangeArrowheads="1"/>
            </p:cNvSpPr>
            <p:nvPr/>
          </p:nvSpPr>
          <p:spPr bwMode="auto">
            <a:xfrm>
              <a:off x="3567354" y="1751981"/>
              <a:ext cx="77777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2" name="Rectangle 12"/>
            <p:cNvSpPr>
              <a:spLocks noChangeArrowheads="1"/>
            </p:cNvSpPr>
            <p:nvPr/>
          </p:nvSpPr>
          <p:spPr bwMode="auto">
            <a:xfrm>
              <a:off x="3777472" y="1995113"/>
              <a:ext cx="53091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3" name="TextBox 13"/>
            <p:cNvSpPr txBox="1">
              <a:spLocks noChangeArrowheads="1"/>
            </p:cNvSpPr>
            <p:nvPr/>
          </p:nvSpPr>
          <p:spPr bwMode="auto">
            <a:xfrm>
              <a:off x="4988158" y="1354243"/>
              <a:ext cx="691215"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65%</a:t>
              </a:r>
            </a:p>
          </p:txBody>
        </p:sp>
        <p:sp>
          <p:nvSpPr>
            <p:cNvPr id="25614" name="TextBox 14"/>
            <p:cNvSpPr txBox="1">
              <a:spLocks noChangeArrowheads="1"/>
            </p:cNvSpPr>
            <p:nvPr/>
          </p:nvSpPr>
          <p:spPr bwMode="auto">
            <a:xfrm>
              <a:off x="4880614" y="1750386"/>
              <a:ext cx="77777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5" name="Rectangle 15"/>
            <p:cNvSpPr>
              <a:spLocks noChangeArrowheads="1"/>
            </p:cNvSpPr>
            <p:nvPr/>
          </p:nvSpPr>
          <p:spPr bwMode="auto">
            <a:xfrm>
              <a:off x="5066495" y="1976450"/>
              <a:ext cx="554960"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6" name="TextBox 16"/>
            <p:cNvSpPr txBox="1">
              <a:spLocks noChangeArrowheads="1"/>
            </p:cNvSpPr>
            <p:nvPr/>
          </p:nvSpPr>
          <p:spPr bwMode="auto">
            <a:xfrm>
              <a:off x="6334646" y="1354243"/>
              <a:ext cx="691215"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58%</a:t>
              </a:r>
            </a:p>
          </p:txBody>
        </p:sp>
        <p:sp>
          <p:nvSpPr>
            <p:cNvPr id="25617" name="TextBox 17"/>
            <p:cNvSpPr txBox="1">
              <a:spLocks noChangeArrowheads="1"/>
            </p:cNvSpPr>
            <p:nvPr/>
          </p:nvSpPr>
          <p:spPr bwMode="auto">
            <a:xfrm>
              <a:off x="6288389" y="1740439"/>
              <a:ext cx="77777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8" name="Rectangle 18"/>
            <p:cNvSpPr>
              <a:spLocks noChangeArrowheads="1"/>
            </p:cNvSpPr>
            <p:nvPr/>
          </p:nvSpPr>
          <p:spPr bwMode="auto">
            <a:xfrm>
              <a:off x="6438640" y="1932909"/>
              <a:ext cx="53091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9" name="TextBox 19"/>
            <p:cNvSpPr txBox="1">
              <a:spLocks noChangeArrowheads="1"/>
            </p:cNvSpPr>
            <p:nvPr/>
          </p:nvSpPr>
          <p:spPr bwMode="auto">
            <a:xfrm>
              <a:off x="7564348" y="1354243"/>
              <a:ext cx="691215"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24%</a:t>
              </a:r>
            </a:p>
          </p:txBody>
        </p:sp>
        <p:sp>
          <p:nvSpPr>
            <p:cNvPr id="25620" name="TextBox 20"/>
            <p:cNvSpPr txBox="1">
              <a:spLocks noChangeArrowheads="1"/>
            </p:cNvSpPr>
            <p:nvPr/>
          </p:nvSpPr>
          <p:spPr bwMode="auto">
            <a:xfrm>
              <a:off x="7477791" y="1740439"/>
              <a:ext cx="77777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21" name="Rectangle 21"/>
            <p:cNvSpPr>
              <a:spLocks noChangeArrowheads="1"/>
            </p:cNvSpPr>
            <p:nvPr/>
          </p:nvSpPr>
          <p:spPr bwMode="auto">
            <a:xfrm>
              <a:off x="7666104" y="1932909"/>
              <a:ext cx="4812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grpSp>
      <p:graphicFrame>
        <p:nvGraphicFramePr>
          <p:cNvPr id="18" name="Chart 83"/>
          <p:cNvGraphicFramePr>
            <a:graphicFrameLocks/>
          </p:cNvGraphicFramePr>
          <p:nvPr/>
        </p:nvGraphicFramePr>
        <p:xfrm>
          <a:off x="198438" y="2517775"/>
          <a:ext cx="4333875" cy="2082800"/>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4"/>
          <p:cNvGrpSpPr>
            <a:grpSpLocks/>
          </p:cNvGrpSpPr>
          <p:nvPr/>
        </p:nvGrpSpPr>
        <p:grpSpPr bwMode="auto">
          <a:xfrm>
            <a:off x="4638675" y="2963863"/>
            <a:ext cx="3922713" cy="1371600"/>
            <a:chOff x="4500561" y="3071816"/>
            <a:chExt cx="3923247" cy="1371050"/>
          </a:xfrm>
        </p:grpSpPr>
        <p:sp>
          <p:nvSpPr>
            <p:cNvPr id="25605" name="Rectangle 34"/>
            <p:cNvSpPr>
              <a:spLocks noChangeArrowheads="1"/>
            </p:cNvSpPr>
            <p:nvPr/>
          </p:nvSpPr>
          <p:spPr bwMode="auto">
            <a:xfrm>
              <a:off x="4500561" y="3334870"/>
              <a:ext cx="3923247"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25606" name="Rectangle 35"/>
            <p:cNvSpPr>
              <a:spLocks noChangeArrowheads="1"/>
            </p:cNvSpPr>
            <p:nvPr/>
          </p:nvSpPr>
          <p:spPr bwMode="auto">
            <a:xfrm>
              <a:off x="4500562" y="3071816"/>
              <a:ext cx="1013557" cy="30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b="1">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childTnLst>
                          </p:cTn>
                        </p:par>
                        <p:par>
                          <p:cTn id="13" fill="hold" nodeType="afterGroup">
                            <p:stCondLst>
                              <p:cond delay="1000"/>
                            </p:stCondLst>
                            <p:childTnLst>
                              <p:par>
                                <p:cTn id="14" presetID="1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lide(fromLeft)">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bwMode="auto">
          <a:xfrm>
            <a:off x="4081463" y="2484438"/>
            <a:ext cx="4445000" cy="1928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 ullamco laboris nisi UT aliquip ex ea commodo consequat. Duis aute irure dolor in reprehenderit in voluptate velit esse cillum dolor eu fugiat nulla pariatur. Excepteur sint occaecat cupidatat non proident, sunt in culpa qui officia deserunt mollit anim id est laborum</a:t>
            </a:r>
          </a:p>
        </p:txBody>
      </p:sp>
      <p:grpSp>
        <p:nvGrpSpPr>
          <p:cNvPr id="2" name="组合 1"/>
          <p:cNvGrpSpPr>
            <a:grpSpLocks/>
          </p:cNvGrpSpPr>
          <p:nvPr/>
        </p:nvGrpSpPr>
        <p:grpSpPr bwMode="auto">
          <a:xfrm>
            <a:off x="-1501775" y="1555750"/>
            <a:ext cx="5280025" cy="3186113"/>
            <a:chOff x="-1647256" y="475338"/>
            <a:chExt cx="6225606" cy="3755945"/>
          </a:xfrm>
        </p:grpSpPr>
        <p:pic>
          <p:nvPicPr>
            <p:cNvPr id="27657" name="Picture 3"/>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1647256" y="475338"/>
              <a:ext cx="6225606" cy="3755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Rectangle 19"/>
            <p:cNvSpPr/>
            <p:nvPr/>
          </p:nvSpPr>
          <p:spPr>
            <a:xfrm>
              <a:off x="-722587" y="926351"/>
              <a:ext cx="4351935" cy="2792162"/>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grpSp>
        <p:nvGrpSpPr>
          <p:cNvPr id="9" name="组合 8"/>
          <p:cNvGrpSpPr>
            <a:grpSpLocks/>
          </p:cNvGrpSpPr>
          <p:nvPr/>
        </p:nvGrpSpPr>
        <p:grpSpPr bwMode="auto">
          <a:xfrm>
            <a:off x="2746375" y="2786063"/>
            <a:ext cx="712788" cy="712787"/>
            <a:chOff x="2746287" y="2265590"/>
            <a:chExt cx="712188" cy="712188"/>
          </a:xfrm>
        </p:grpSpPr>
        <p:sp>
          <p:nvSpPr>
            <p:cNvPr id="37" name="椭圆 36"/>
            <p:cNvSpPr/>
            <p:nvPr/>
          </p:nvSpPr>
          <p:spPr>
            <a:xfrm>
              <a:off x="2746287" y="2265590"/>
              <a:ext cx="712188" cy="712188"/>
            </a:xfrm>
            <a:prstGeom prst="ellipse">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椭圆 35"/>
            <p:cNvSpPr/>
            <p:nvPr/>
          </p:nvSpPr>
          <p:spPr>
            <a:xfrm>
              <a:off x="2841457" y="2360760"/>
              <a:ext cx="521848" cy="521848"/>
            </a:xfrm>
            <a:prstGeom prst="ellipse">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p:cNvSpPr/>
            <p:nvPr/>
          </p:nvSpPr>
          <p:spPr>
            <a:xfrm>
              <a:off x="2958833" y="2478136"/>
              <a:ext cx="287096" cy="287096"/>
            </a:xfrm>
            <a:prstGeom prst="ellipse">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8" name="Title 13"/>
          <p:cNvSpPr txBox="1">
            <a:spLocks/>
          </p:cNvSpPr>
          <p:nvPr/>
        </p:nvSpPr>
        <p:spPr bwMode="auto">
          <a:xfrm>
            <a:off x="4081463" y="2022475"/>
            <a:ext cx="31877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200">
                <a:solidFill>
                  <a:schemeClr val="bg1"/>
                </a:solidFill>
                <a:latin typeface="华文细黑" panose="02010600040101010101" pitchFamily="2" charset="-122"/>
                <a:ea typeface="华文细黑" panose="02010600040101010101" pitchFamily="2" charset="-122"/>
              </a:rPr>
              <a:t>Lorem ipsum</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50" fill="hold"/>
                                        <p:tgtEl>
                                          <p:spTgt spid="9"/>
                                        </p:tgtEl>
                                        <p:attrNameLst>
                                          <p:attrName>ppt_w</p:attrName>
                                        </p:attrNameLst>
                                      </p:cBhvr>
                                      <p:tavLst>
                                        <p:tav tm="0">
                                          <p:val>
                                            <p:fltVal val="0"/>
                                          </p:val>
                                        </p:tav>
                                        <p:tav tm="100000">
                                          <p:val>
                                            <p:strVal val="#ppt_w"/>
                                          </p:val>
                                        </p:tav>
                                      </p:tavLst>
                                    </p:anim>
                                    <p:anim calcmode="lin" valueType="num">
                                      <p:cBhvr>
                                        <p:cTn id="13" dur="250" fill="hold"/>
                                        <p:tgtEl>
                                          <p:spTgt spid="9"/>
                                        </p:tgtEl>
                                        <p:attrNameLst>
                                          <p:attrName>ppt_h</p:attrName>
                                        </p:attrNameLst>
                                      </p:cBhvr>
                                      <p:tavLst>
                                        <p:tav tm="0">
                                          <p:val>
                                            <p:fltVal val="0"/>
                                          </p:val>
                                        </p:tav>
                                        <p:tav tm="100000">
                                          <p:val>
                                            <p:strVal val="#ppt_h"/>
                                          </p:val>
                                        </p:tav>
                                      </p:tavLst>
                                    </p:anim>
                                    <p:animEffect transition="in" filter="fade">
                                      <p:cBhvr>
                                        <p:cTn id="14" dur="250"/>
                                        <p:tgtEl>
                                          <p:spTgt spid="9"/>
                                        </p:tgtEl>
                                      </p:cBhvr>
                                    </p:animEffect>
                                  </p:childTnLst>
                                </p:cTn>
                              </p:par>
                              <p:par>
                                <p:cTn id="15" presetID="6" presetClass="emph" presetSubtype="0" decel="100000" fill="hold" nodeType="withEffect">
                                  <p:stCondLst>
                                    <p:cond delay="200"/>
                                  </p:stCondLst>
                                  <p:childTnLst>
                                    <p:animScale>
                                      <p:cBhvr>
                                        <p:cTn id="16" dur="250" fill="hold"/>
                                        <p:tgtEl>
                                          <p:spTgt spid="9"/>
                                        </p:tgtEl>
                                      </p:cBhvr>
                                      <p:by x="110000" y="110000"/>
                                    </p:animScale>
                                  </p:childTnLst>
                                </p:cTn>
                              </p:par>
                              <p:par>
                                <p:cTn id="17" presetID="6" presetClass="emph" presetSubtype="0" decel="100000" fill="hold" nodeType="withEffect">
                                  <p:stCondLst>
                                    <p:cond delay="300"/>
                                  </p:stCondLst>
                                  <p:childTnLst>
                                    <p:animScale>
                                      <p:cBhvr>
                                        <p:cTn id="18" dur="250" fill="hold"/>
                                        <p:tgtEl>
                                          <p:spTgt spid="9"/>
                                        </p:tgtEl>
                                      </p:cBhvr>
                                      <p:by x="91000" y="91000"/>
                                    </p:animScale>
                                  </p:childTnLst>
                                </p:cTn>
                              </p:par>
                            </p:childTnLst>
                          </p:cTn>
                        </p:par>
                        <p:par>
                          <p:cTn id="19" fill="hold" nodeType="afterGroup">
                            <p:stCondLst>
                              <p:cond delay="1050"/>
                            </p:stCondLst>
                            <p:childTnLst>
                              <p:par>
                                <p:cTn id="20" presetID="2" presetClass="entr" presetSubtype="2" decel="10000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a:spLocks/>
          </p:cNvSpPr>
          <p:nvPr/>
        </p:nvSpPr>
        <p:spPr bwMode="auto">
          <a:xfrm>
            <a:off x="366713" y="3254375"/>
            <a:ext cx="405606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300">
                <a:solidFill>
                  <a:schemeClr val="bg1"/>
                </a:solidFill>
                <a:latin typeface="华文细黑" panose="02010600040101010101" pitchFamily="2" charset="-122"/>
                <a:ea typeface="华文细黑" panose="02010600040101010101" pitchFamily="2" charset="-122"/>
              </a:rPr>
              <a:t>Details Themes</a:t>
            </a:r>
          </a:p>
        </p:txBody>
      </p:sp>
      <p:sp>
        <p:nvSpPr>
          <p:cNvPr id="26" name="Content Placeholder 2"/>
          <p:cNvSpPr txBox="1">
            <a:spLocks/>
          </p:cNvSpPr>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050" dirty="0">
              <a:solidFill>
                <a:schemeClr val="bg1"/>
              </a:solidFill>
              <a:cs typeface="Arial" pitchFamily="34" charset="0"/>
            </a:endParaRPr>
          </a:p>
        </p:txBody>
      </p:sp>
      <p:sp>
        <p:nvSpPr>
          <p:cNvPr id="28" name="Rectangle 1"/>
          <p:cNvSpPr/>
          <p:nvPr/>
        </p:nvSpPr>
        <p:spPr>
          <a:xfrm>
            <a:off x="0" y="0"/>
            <a:ext cx="1828800" cy="1485900"/>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组合 5"/>
          <p:cNvGrpSpPr>
            <a:grpSpLocks/>
          </p:cNvGrpSpPr>
          <p:nvPr/>
        </p:nvGrpSpPr>
        <p:grpSpPr bwMode="auto">
          <a:xfrm>
            <a:off x="0" y="1485900"/>
            <a:ext cx="1828800" cy="1485900"/>
            <a:chOff x="0" y="1485653"/>
            <a:chExt cx="1829060" cy="1486109"/>
          </a:xfrm>
        </p:grpSpPr>
        <p:sp>
          <p:nvSpPr>
            <p:cNvPr id="29" name="Rectangle 24"/>
            <p:cNvSpPr/>
            <p:nvPr/>
          </p:nvSpPr>
          <p:spPr>
            <a:xfrm>
              <a:off x="0"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3" name="Content Placeholder 2"/>
            <p:cNvSpPr txBox="1">
              <a:spLocks/>
            </p:cNvSpPr>
            <p:nvPr/>
          </p:nvSpPr>
          <p:spPr bwMode="auto">
            <a:xfrm>
              <a:off x="189311" y="2059742"/>
              <a:ext cx="1614581" cy="910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1" name="Title 13"/>
            <p:cNvSpPr txBox="1">
              <a:spLocks/>
            </p:cNvSpPr>
            <p:nvPr/>
          </p:nvSpPr>
          <p:spPr>
            <a:xfrm>
              <a:off x="187352" y="1817488"/>
              <a:ext cx="884364"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El Viejo</a:t>
              </a:r>
            </a:p>
          </p:txBody>
        </p:sp>
      </p:grpSp>
      <p:sp>
        <p:nvSpPr>
          <p:cNvPr id="33" name="Rectangle 6"/>
          <p:cNvSpPr/>
          <p:nvPr/>
        </p:nvSpPr>
        <p:spPr>
          <a:xfrm>
            <a:off x="3657600" y="0"/>
            <a:ext cx="1828800" cy="1485900"/>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5" name="组合 4"/>
          <p:cNvGrpSpPr>
            <a:grpSpLocks/>
          </p:cNvGrpSpPr>
          <p:nvPr/>
        </p:nvGrpSpPr>
        <p:grpSpPr bwMode="auto">
          <a:xfrm>
            <a:off x="3657600" y="1485900"/>
            <a:ext cx="1828800" cy="1485900"/>
            <a:chOff x="3658122" y="1485653"/>
            <a:chExt cx="1829060" cy="1486109"/>
          </a:xfrm>
        </p:grpSpPr>
        <p:sp>
          <p:nvSpPr>
            <p:cNvPr id="34" name="Rectangle 26"/>
            <p:cNvSpPr/>
            <p:nvPr/>
          </p:nvSpPr>
          <p:spPr>
            <a:xfrm>
              <a:off x="3658122"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0" name="Content Placeholder 2"/>
            <p:cNvSpPr txBox="1">
              <a:spLocks/>
            </p:cNvSpPr>
            <p:nvPr/>
          </p:nvSpPr>
          <p:spPr bwMode="auto">
            <a:xfrm>
              <a:off x="3800713" y="2059743"/>
              <a:ext cx="1614581" cy="910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6" name="Title 13"/>
            <p:cNvSpPr txBox="1">
              <a:spLocks/>
            </p:cNvSpPr>
            <p:nvPr/>
          </p:nvSpPr>
          <p:spPr>
            <a:xfrm>
              <a:off x="3799430" y="1817488"/>
              <a:ext cx="882775" cy="273088"/>
            </a:xfrm>
            <a:prstGeom prst="rect">
              <a:avLst/>
            </a:prstGeom>
          </p:spPr>
          <p:txBody>
            <a:bodyPr anchor="ctr">
              <a:normAutofit fontScale="62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600" dirty="0">
                  <a:solidFill>
                    <a:schemeClr val="bg1"/>
                  </a:solidFill>
                  <a:latin typeface="+mn-ea"/>
                  <a:ea typeface="+mn-ea"/>
                </a:rPr>
                <a:t>Owlbranch</a:t>
              </a:r>
            </a:p>
          </p:txBody>
        </p:sp>
      </p:grpSp>
      <p:sp>
        <p:nvSpPr>
          <p:cNvPr id="39" name="Rectangle 27"/>
          <p:cNvSpPr/>
          <p:nvPr/>
        </p:nvSpPr>
        <p:spPr>
          <a:xfrm>
            <a:off x="5486400" y="1485900"/>
            <a:ext cx="1828800" cy="1485900"/>
          </a:xfrm>
          <a:prstGeom prst="rect">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 name="组合 2"/>
          <p:cNvGrpSpPr>
            <a:grpSpLocks/>
          </p:cNvGrpSpPr>
          <p:nvPr/>
        </p:nvGrpSpPr>
        <p:grpSpPr bwMode="auto">
          <a:xfrm>
            <a:off x="5486400" y="0"/>
            <a:ext cx="1828800" cy="1485900"/>
            <a:chOff x="5485880" y="-456"/>
            <a:chExt cx="1829060" cy="1486109"/>
          </a:xfrm>
        </p:grpSpPr>
        <p:sp>
          <p:nvSpPr>
            <p:cNvPr id="38" name="Rectangle 8"/>
            <p:cNvSpPr/>
            <p:nvPr/>
          </p:nvSpPr>
          <p:spPr>
            <a:xfrm>
              <a:off x="5485880" y="-456"/>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7" name="Content Placeholder 2"/>
            <p:cNvSpPr txBox="1">
              <a:spLocks/>
            </p:cNvSpPr>
            <p:nvPr/>
          </p:nvSpPr>
          <p:spPr bwMode="auto">
            <a:xfrm>
              <a:off x="5690540" y="556865"/>
              <a:ext cx="1614581" cy="910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1" name="Title 13"/>
            <p:cNvSpPr txBox="1">
              <a:spLocks/>
            </p:cNvSpPr>
            <p:nvPr/>
          </p:nvSpPr>
          <p:spPr>
            <a:xfrm>
              <a:off x="5689109" y="315501"/>
              <a:ext cx="1616305"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
        <p:nvSpPr>
          <p:cNvPr id="43" name="Rectangle 28"/>
          <p:cNvSpPr/>
          <p:nvPr/>
        </p:nvSpPr>
        <p:spPr>
          <a:xfrm>
            <a:off x="7315200" y="0"/>
            <a:ext cx="1828800" cy="1485900"/>
          </a:xfrm>
          <a:prstGeom prst="rect">
            <a:avLst/>
          </a:prstGeom>
          <a:blipFill>
            <a:blip r:embed="rId6"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4" name="组合 3"/>
          <p:cNvGrpSpPr>
            <a:grpSpLocks/>
          </p:cNvGrpSpPr>
          <p:nvPr/>
        </p:nvGrpSpPr>
        <p:grpSpPr bwMode="auto">
          <a:xfrm>
            <a:off x="7315200" y="1485900"/>
            <a:ext cx="1828800" cy="1485900"/>
            <a:chOff x="7314939" y="1485653"/>
            <a:chExt cx="1829060" cy="1486109"/>
          </a:xfrm>
        </p:grpSpPr>
        <p:sp>
          <p:nvSpPr>
            <p:cNvPr id="44" name="Rectangle 29"/>
            <p:cNvSpPr/>
            <p:nvPr/>
          </p:nvSpPr>
          <p:spPr>
            <a:xfrm>
              <a:off x="7314939"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4" name="Content Placeholder 2"/>
            <p:cNvSpPr txBox="1">
              <a:spLocks/>
            </p:cNvSpPr>
            <p:nvPr/>
          </p:nvSpPr>
          <p:spPr bwMode="auto">
            <a:xfrm>
              <a:off x="7494186" y="2059743"/>
              <a:ext cx="1614581" cy="910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6" name="Title 13"/>
            <p:cNvSpPr txBox="1">
              <a:spLocks/>
            </p:cNvSpPr>
            <p:nvPr/>
          </p:nvSpPr>
          <p:spPr>
            <a:xfrm>
              <a:off x="7492764" y="1817488"/>
              <a:ext cx="1471822"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Piccola Officina </a:t>
              </a:r>
            </a:p>
          </p:txBody>
        </p:sp>
      </p:grpSp>
      <p:sp>
        <p:nvSpPr>
          <p:cNvPr id="49" name="Rectangle 42"/>
          <p:cNvSpPr/>
          <p:nvPr/>
        </p:nvSpPr>
        <p:spPr>
          <a:xfrm>
            <a:off x="1825625" y="1485900"/>
            <a:ext cx="1828800" cy="1485900"/>
          </a:xfrm>
          <a:prstGeom prst="rect">
            <a:avLst/>
          </a:prstGeom>
          <a:blipFill>
            <a:blip r:embed="rId7"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组合 1"/>
          <p:cNvGrpSpPr>
            <a:grpSpLocks/>
          </p:cNvGrpSpPr>
          <p:nvPr/>
        </p:nvGrpSpPr>
        <p:grpSpPr bwMode="auto">
          <a:xfrm>
            <a:off x="1825625" y="0"/>
            <a:ext cx="1828800" cy="1538288"/>
            <a:chOff x="1825614" y="-456"/>
            <a:chExt cx="1829060" cy="1538310"/>
          </a:xfrm>
        </p:grpSpPr>
        <p:sp>
          <p:nvSpPr>
            <p:cNvPr id="48" name="Rectangle 41"/>
            <p:cNvSpPr/>
            <p:nvPr/>
          </p:nvSpPr>
          <p:spPr>
            <a:xfrm>
              <a:off x="1825614" y="-456"/>
              <a:ext cx="1829060" cy="1485921"/>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1" name="Content Placeholder 2"/>
            <p:cNvSpPr txBox="1">
              <a:spLocks/>
            </p:cNvSpPr>
            <p:nvPr/>
          </p:nvSpPr>
          <p:spPr bwMode="auto">
            <a:xfrm>
              <a:off x="2030274" y="556865"/>
              <a:ext cx="1614581" cy="980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51" name="Title 13"/>
            <p:cNvSpPr txBox="1">
              <a:spLocks/>
            </p:cNvSpPr>
            <p:nvPr/>
          </p:nvSpPr>
          <p:spPr>
            <a:xfrm>
              <a:off x="2028843" y="315462"/>
              <a:ext cx="1616305" cy="273054"/>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9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10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12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135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nodeType="afterGroup">
                            <p:stCondLst>
                              <p:cond delay="185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33" grpId="0" animBg="1"/>
      <p:bldP spid="39" grpId="0" animBg="1"/>
      <p:bldP spid="43"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5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3</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THREE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a:grpSpLocks/>
          </p:cNvGrpSpPr>
          <p:nvPr/>
        </p:nvGrpSpPr>
        <p:grpSpPr bwMode="auto">
          <a:xfrm>
            <a:off x="941388" y="1389063"/>
            <a:ext cx="3079750" cy="584200"/>
            <a:chOff x="942137" y="1389044"/>
            <a:chExt cx="3079628" cy="584775"/>
          </a:xfrm>
        </p:grpSpPr>
        <p:sp>
          <p:nvSpPr>
            <p:cNvPr id="33808" name="Rectangle 13"/>
            <p:cNvSpPr>
              <a:spLocks noChangeArrowheads="1"/>
            </p:cNvSpPr>
            <p:nvPr/>
          </p:nvSpPr>
          <p:spPr bwMode="auto">
            <a:xfrm>
              <a:off x="1523576" y="1389044"/>
              <a:ext cx="249818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sp>
          <p:nvSpPr>
            <p:cNvPr id="24" name="Oval 14"/>
            <p:cNvSpPr/>
            <p:nvPr/>
          </p:nvSpPr>
          <p:spPr>
            <a:xfrm>
              <a:off x="942137" y="1473264"/>
              <a:ext cx="428608" cy="42904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grpSp>
      <p:grpSp>
        <p:nvGrpSpPr>
          <p:cNvPr id="25" name="组合 24"/>
          <p:cNvGrpSpPr>
            <a:grpSpLocks/>
          </p:cNvGrpSpPr>
          <p:nvPr/>
        </p:nvGrpSpPr>
        <p:grpSpPr bwMode="auto">
          <a:xfrm>
            <a:off x="930275" y="2178050"/>
            <a:ext cx="3090863" cy="585788"/>
            <a:chOff x="930648" y="2178342"/>
            <a:chExt cx="3091117" cy="584775"/>
          </a:xfrm>
        </p:grpSpPr>
        <p:sp>
          <p:nvSpPr>
            <p:cNvPr id="26" name="Oval 14"/>
            <p:cNvSpPr/>
            <p:nvPr/>
          </p:nvSpPr>
          <p:spPr>
            <a:xfrm>
              <a:off x="930648" y="2255995"/>
              <a:ext cx="428660" cy="429468"/>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7" name="Rectangle 13"/>
            <p:cNvSpPr>
              <a:spLocks noChangeArrowheads="1"/>
            </p:cNvSpPr>
            <p:nvPr/>
          </p:nvSpPr>
          <p:spPr bwMode="auto">
            <a:xfrm>
              <a:off x="1523576" y="2178342"/>
              <a:ext cx="249818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930275" y="3048000"/>
            <a:ext cx="3090863" cy="585788"/>
            <a:chOff x="930648" y="3048580"/>
            <a:chExt cx="3091117" cy="584775"/>
          </a:xfrm>
        </p:grpSpPr>
        <p:sp>
          <p:nvSpPr>
            <p:cNvPr id="29" name="Oval 16"/>
            <p:cNvSpPr/>
            <p:nvPr/>
          </p:nvSpPr>
          <p:spPr>
            <a:xfrm>
              <a:off x="930648" y="3111970"/>
              <a:ext cx="428660" cy="42788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5" name="Rectangle 13"/>
            <p:cNvSpPr>
              <a:spLocks noChangeArrowheads="1"/>
            </p:cNvSpPr>
            <p:nvPr/>
          </p:nvSpPr>
          <p:spPr bwMode="auto">
            <a:xfrm>
              <a:off x="1523576" y="3048580"/>
              <a:ext cx="249818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1" name="组合 30"/>
          <p:cNvGrpSpPr>
            <a:grpSpLocks/>
          </p:cNvGrpSpPr>
          <p:nvPr/>
        </p:nvGrpSpPr>
        <p:grpSpPr bwMode="auto">
          <a:xfrm>
            <a:off x="941388" y="3838575"/>
            <a:ext cx="3079750" cy="584200"/>
            <a:chOff x="942137" y="3837878"/>
            <a:chExt cx="3079628" cy="584775"/>
          </a:xfrm>
        </p:grpSpPr>
        <p:sp>
          <p:nvSpPr>
            <p:cNvPr id="32" name="Oval 18"/>
            <p:cNvSpPr/>
            <p:nvPr/>
          </p:nvSpPr>
          <p:spPr>
            <a:xfrm>
              <a:off x="942137" y="3915743"/>
              <a:ext cx="428608" cy="42745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3" name="Rectangle 13"/>
            <p:cNvSpPr>
              <a:spLocks noChangeArrowheads="1"/>
            </p:cNvSpPr>
            <p:nvPr/>
          </p:nvSpPr>
          <p:spPr bwMode="auto">
            <a:xfrm>
              <a:off x="1523576" y="3837878"/>
              <a:ext cx="249818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4676775" y="1285875"/>
            <a:ext cx="3427413" cy="1971675"/>
            <a:chOff x="4676751" y="1285875"/>
            <a:chExt cx="3427205" cy="1971675"/>
          </a:xfrm>
        </p:grpSpPr>
        <p:pic>
          <p:nvPicPr>
            <p:cNvPr id="33800" name="Picture 8"/>
            <p:cNvPicPr>
              <a:picLocks noChangeAspect="1"/>
            </p:cNvPicPr>
            <p:nvPr/>
          </p:nvPicPr>
          <p:blipFill>
            <a:blip r:embed="rId3">
              <a:extLst>
                <a:ext uri="{28A0092B-C50C-407E-A947-70E740481C1C}">
                  <a14:useLocalDpi xmlns:a14="http://schemas.microsoft.com/office/drawing/2010/main" xmlns=""/>
                </a:ext>
              </a:extLst>
            </a:blip>
            <a:srcRect/>
            <a:stretch>
              <a:fillRect/>
            </a:stretch>
          </p:blipFill>
          <p:spPr bwMode="auto">
            <a:xfrm>
              <a:off x="4676751" y="1285875"/>
              <a:ext cx="3427205" cy="197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矩形 35"/>
            <p:cNvSpPr/>
            <p:nvPr/>
          </p:nvSpPr>
          <p:spPr>
            <a:xfrm>
              <a:off x="5057728" y="1389063"/>
              <a:ext cx="2630328" cy="1658937"/>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7" name="Rectangle 13"/>
          <p:cNvSpPr>
            <a:spLocks noChangeArrowheads="1"/>
          </p:cNvSpPr>
          <p:nvPr/>
        </p:nvSpPr>
        <p:spPr bwMode="auto">
          <a:xfrm>
            <a:off x="4779963" y="3413125"/>
            <a:ext cx="3705225" cy="143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pPr>
            <a:r>
              <a:rPr lang="en-US" altLang="zh-CN" sz="1200">
                <a:solidFill>
                  <a:schemeClr val="bg1"/>
                </a:solidFill>
                <a:latin typeface="华文细黑" panose="02010600040101010101" pitchFamily="2" charset="-122"/>
              </a:rPr>
              <a:t>TEXT HERE</a:t>
            </a:r>
          </a:p>
          <a:p>
            <a:pPr eaLnBrk="1" hangingPunct="1">
              <a:lnSpc>
                <a:spcPct val="150000"/>
              </a:lnSpc>
            </a:pPr>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here</a:t>
            </a:r>
            <a:endParaRPr lang="id-ID" altLang="zh-CN" sz="1000">
              <a:solidFill>
                <a:schemeClr val="bg1"/>
              </a:solidFill>
              <a:latin typeface="华文细黑" panose="02010600040101010101" pitchFamily="2" charset="-122"/>
              <a:cs typeface="Open Sans Light" panose="020B0306030504020204" pitchFamily="34" charset="0"/>
            </a:endParaRPr>
          </a:p>
          <a:p>
            <a:pPr eaLnBrk="1" hangingPunct="1"/>
            <a:endParaRPr lang="en-US" altLang="zh-CN" sz="900">
              <a:solidFill>
                <a:schemeClr val="bg1"/>
              </a:solidFill>
              <a:latin typeface="华文细黑" panose="02010600040101010101" pitchFamily="2"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5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3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4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450"/>
                            </p:stCondLst>
                            <p:childTnLst>
                              <p:par>
                                <p:cTn id="27" presetID="12" presetClass="entr" presetSubtype="1"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down)">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a:grpSpLocks/>
          </p:cNvGrpSpPr>
          <p:nvPr/>
        </p:nvGrpSpPr>
        <p:grpSpPr bwMode="auto">
          <a:xfrm>
            <a:off x="1098550" y="1181100"/>
            <a:ext cx="3424238" cy="3022600"/>
            <a:chOff x="3656603" y="1422691"/>
            <a:chExt cx="4821642" cy="4257396"/>
          </a:xfrm>
        </p:grpSpPr>
        <p:cxnSp>
          <p:nvCxnSpPr>
            <p:cNvPr id="138" name="Straight Connector 137"/>
            <p:cNvCxnSpPr>
              <a:stCxn id="211" idx="4"/>
            </p:cNvCxnSpPr>
            <p:nvPr/>
          </p:nvCxnSpPr>
          <p:spPr>
            <a:xfrm>
              <a:off x="5476175" y="3166792"/>
              <a:ext cx="0" cy="534411"/>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037247" y="2703935"/>
              <a:ext cx="49624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037247" y="1972754"/>
              <a:ext cx="0" cy="3707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35870" name="Group 30"/>
            <p:cNvGrpSpPr>
              <a:grpSpLocks/>
            </p:cNvGrpSpPr>
            <p:nvPr/>
          </p:nvGrpSpPr>
          <p:grpSpPr bwMode="auto">
            <a:xfrm>
              <a:off x="4526260" y="4248869"/>
              <a:ext cx="1187886" cy="1431217"/>
              <a:chOff x="4251469" y="4029435"/>
              <a:chExt cx="1233210" cy="1485825"/>
            </a:xfrm>
          </p:grpSpPr>
          <p:cxnSp>
            <p:nvCxnSpPr>
              <p:cNvPr id="99" name="Straight Connector 98"/>
              <p:cNvCxnSpPr/>
              <p:nvPr/>
            </p:nvCxnSpPr>
            <p:spPr>
              <a:xfrm>
                <a:off x="5483615" y="4029602"/>
                <a:ext cx="0" cy="148566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4251358" y="4029602"/>
                <a:ext cx="123225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1" name="Group 28"/>
            <p:cNvGrpSpPr>
              <a:grpSpLocks/>
            </p:cNvGrpSpPr>
            <p:nvPr/>
          </p:nvGrpSpPr>
          <p:grpSpPr bwMode="auto">
            <a:xfrm>
              <a:off x="6187465" y="2504351"/>
              <a:ext cx="851189" cy="3175735"/>
              <a:chOff x="5976054" y="2218355"/>
              <a:chExt cx="883666" cy="3296905"/>
            </a:xfrm>
          </p:grpSpPr>
          <p:cxnSp>
            <p:nvCxnSpPr>
              <p:cNvPr id="104" name="Straight Connector 103"/>
              <p:cNvCxnSpPr/>
              <p:nvPr/>
            </p:nvCxnSpPr>
            <p:spPr>
              <a:xfrm>
                <a:off x="5984869" y="2933928"/>
                <a:ext cx="0" cy="2581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975586" y="2933928"/>
                <a:ext cx="884163"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35" idx="2"/>
              </p:cNvCxnSpPr>
              <p:nvPr/>
            </p:nvCxnSpPr>
            <p:spPr>
              <a:xfrm>
                <a:off x="6859749" y="2218955"/>
                <a:ext cx="0" cy="71497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2" name="Group 29"/>
            <p:cNvGrpSpPr>
              <a:grpSpLocks/>
            </p:cNvGrpSpPr>
            <p:nvPr/>
          </p:nvGrpSpPr>
          <p:grpSpPr bwMode="auto">
            <a:xfrm>
              <a:off x="4423554" y="3178585"/>
              <a:ext cx="1457201" cy="2501502"/>
              <a:chOff x="4144841" y="2918314"/>
              <a:chExt cx="1512800" cy="2596946"/>
            </a:xfrm>
          </p:grpSpPr>
          <p:cxnSp>
            <p:nvCxnSpPr>
              <p:cNvPr id="101" name="Straight Connector 100"/>
              <p:cNvCxnSpPr/>
              <p:nvPr/>
            </p:nvCxnSpPr>
            <p:spPr>
              <a:xfrm>
                <a:off x="5655339" y="3460873"/>
                <a:ext cx="0" cy="205438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144606" y="3460873"/>
                <a:ext cx="1513054"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4156208" y="2917679"/>
                <a:ext cx="0" cy="52694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3" name="Group 27"/>
            <p:cNvGrpSpPr>
              <a:grpSpLocks/>
            </p:cNvGrpSpPr>
            <p:nvPr/>
          </p:nvGrpSpPr>
          <p:grpSpPr bwMode="auto">
            <a:xfrm>
              <a:off x="6346425" y="3481418"/>
              <a:ext cx="1308454" cy="2198668"/>
              <a:chOff x="6141079" y="3232702"/>
              <a:chExt cx="1358378" cy="2282558"/>
            </a:xfrm>
          </p:grpSpPr>
          <p:cxnSp>
            <p:nvCxnSpPr>
              <p:cNvPr id="105" name="Straight Connector 104"/>
              <p:cNvCxnSpPr/>
              <p:nvPr/>
            </p:nvCxnSpPr>
            <p:spPr>
              <a:xfrm>
                <a:off x="6154276" y="4224595"/>
                <a:ext cx="0" cy="129066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140352" y="4224595"/>
                <a:ext cx="1359892"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500245" y="3233382"/>
                <a:ext cx="0" cy="99121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Rounded Rectangle 126"/>
            <p:cNvSpPr>
              <a:spLocks noChangeAspect="1"/>
            </p:cNvSpPr>
            <p:nvPr/>
          </p:nvSpPr>
          <p:spPr>
            <a:xfrm>
              <a:off x="4045553" y="4009775"/>
              <a:ext cx="480600" cy="478510"/>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29" name="Oval 128"/>
            <p:cNvSpPr>
              <a:spLocks noChangeAspect="1"/>
            </p:cNvSpPr>
            <p:nvPr/>
          </p:nvSpPr>
          <p:spPr>
            <a:xfrm>
              <a:off x="6419491" y="3401576"/>
              <a:ext cx="480600" cy="480745"/>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77" name="Oval 176"/>
            <p:cNvSpPr>
              <a:spLocks noChangeAspect="1"/>
            </p:cNvSpPr>
            <p:nvPr/>
          </p:nvSpPr>
          <p:spPr>
            <a:xfrm>
              <a:off x="4908397" y="3177973"/>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179" name="Oval 178"/>
            <p:cNvSpPr>
              <a:spLocks noChangeAspect="1"/>
            </p:cNvSpPr>
            <p:nvPr/>
          </p:nvSpPr>
          <p:spPr>
            <a:xfrm>
              <a:off x="4792159" y="1934742"/>
              <a:ext cx="532012" cy="532175"/>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95" name="Rounded Rectangle 194"/>
            <p:cNvSpPr>
              <a:spLocks noChangeAspect="1"/>
            </p:cNvSpPr>
            <p:nvPr/>
          </p:nvSpPr>
          <p:spPr>
            <a:xfrm>
              <a:off x="5652768" y="1422691"/>
              <a:ext cx="768959" cy="7691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2100" dirty="0">
                  <a:solidFill>
                    <a:schemeClr val="bg1"/>
                  </a:solidFill>
                  <a:latin typeface="FontAwesome" pitchFamily="2" charset="0"/>
                </a:rPr>
                <a:t></a:t>
              </a:r>
              <a:endParaRPr lang="en-US" sz="2100" dirty="0">
                <a:solidFill>
                  <a:schemeClr val="bg1"/>
                </a:solidFill>
                <a:latin typeface="FontAwesome" pitchFamily="2" charset="0"/>
              </a:endParaRPr>
            </a:p>
          </p:txBody>
        </p:sp>
        <p:sp>
          <p:nvSpPr>
            <p:cNvPr id="197" name="Rounded Rectangle 196"/>
            <p:cNvSpPr>
              <a:spLocks noChangeAspect="1"/>
            </p:cNvSpPr>
            <p:nvPr/>
          </p:nvSpPr>
          <p:spPr>
            <a:xfrm>
              <a:off x="7304688" y="2826916"/>
              <a:ext cx="699664" cy="702113"/>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650" dirty="0">
                  <a:solidFill>
                    <a:schemeClr val="bg1"/>
                  </a:solidFill>
                  <a:latin typeface="FontAwesome" pitchFamily="2" charset="0"/>
                </a:rPr>
                <a:t></a:t>
              </a:r>
              <a:endParaRPr lang="en-US" sz="1650" dirty="0">
                <a:solidFill>
                  <a:schemeClr val="bg1"/>
                </a:solidFill>
                <a:latin typeface="FontAwesome" pitchFamily="2" charset="0"/>
              </a:endParaRPr>
            </a:p>
          </p:txBody>
        </p:sp>
        <p:sp>
          <p:nvSpPr>
            <p:cNvPr id="210" name="Oval 209"/>
            <p:cNvSpPr>
              <a:spLocks noChangeAspect="1"/>
            </p:cNvSpPr>
            <p:nvPr/>
          </p:nvSpPr>
          <p:spPr>
            <a:xfrm>
              <a:off x="3656603" y="3354619"/>
              <a:ext cx="532012" cy="52993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200" dirty="0">
                  <a:solidFill>
                    <a:schemeClr val="bg1"/>
                  </a:solidFill>
                  <a:latin typeface="FontAwesome" pitchFamily="2" charset="0"/>
                </a:rPr>
                <a:t></a:t>
              </a:r>
            </a:p>
          </p:txBody>
        </p:sp>
        <p:sp>
          <p:nvSpPr>
            <p:cNvPr id="211" name="Oval 210"/>
            <p:cNvSpPr>
              <a:spLocks noChangeAspect="1"/>
            </p:cNvSpPr>
            <p:nvPr/>
          </p:nvSpPr>
          <p:spPr>
            <a:xfrm>
              <a:off x="5288406" y="2791140"/>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215" name="Oval 214"/>
            <p:cNvSpPr>
              <a:spLocks noChangeAspect="1"/>
            </p:cNvSpPr>
            <p:nvPr/>
          </p:nvSpPr>
          <p:spPr>
            <a:xfrm>
              <a:off x="6345725" y="2516109"/>
              <a:ext cx="375538"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900" dirty="0">
                <a:solidFill>
                  <a:schemeClr val="bg1"/>
                </a:solidFill>
                <a:latin typeface="FontAwesome" pitchFamily="2" charset="0"/>
              </a:endParaRPr>
            </a:p>
          </p:txBody>
        </p:sp>
        <p:sp>
          <p:nvSpPr>
            <p:cNvPr id="234" name="Rounded Rectangle 233"/>
            <p:cNvSpPr>
              <a:spLocks noChangeAspect="1"/>
            </p:cNvSpPr>
            <p:nvPr/>
          </p:nvSpPr>
          <p:spPr>
            <a:xfrm>
              <a:off x="4108143" y="2567537"/>
              <a:ext cx="625897" cy="626088"/>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235" name="Rounded Rectangle 234"/>
            <p:cNvSpPr>
              <a:spLocks noChangeAspect="1"/>
            </p:cNvSpPr>
            <p:nvPr/>
          </p:nvSpPr>
          <p:spPr>
            <a:xfrm>
              <a:off x="6772675" y="1972754"/>
              <a:ext cx="532012" cy="532175"/>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013" dirty="0">
                <a:solidFill>
                  <a:schemeClr val="bg1"/>
                </a:solidFill>
                <a:latin typeface="FontAwesome" pitchFamily="2" charset="0"/>
              </a:endParaRPr>
            </a:p>
          </p:txBody>
        </p:sp>
        <p:cxnSp>
          <p:nvCxnSpPr>
            <p:cNvPr id="136" name="Straight Connector 135"/>
            <p:cNvCxnSpPr/>
            <p:nvPr/>
          </p:nvCxnSpPr>
          <p:spPr>
            <a:xfrm>
              <a:off x="5096166" y="3486545"/>
              <a:ext cx="0" cy="76248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655638" y="3958346"/>
              <a:ext cx="431421"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42" idx="4"/>
            </p:cNvCxnSpPr>
            <p:nvPr/>
          </p:nvCxnSpPr>
          <p:spPr>
            <a:xfrm flipH="1">
              <a:off x="7105743" y="4206546"/>
              <a:ext cx="0" cy="23031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80" name="Oval 179"/>
            <p:cNvSpPr>
              <a:spLocks noChangeAspect="1"/>
            </p:cNvSpPr>
            <p:nvPr/>
          </p:nvSpPr>
          <p:spPr>
            <a:xfrm>
              <a:off x="7946233" y="3692259"/>
              <a:ext cx="532012" cy="53217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AU" sz="1013" dirty="0">
                <a:solidFill>
                  <a:schemeClr val="bg1"/>
                </a:solidFill>
                <a:latin typeface="FontAwesome" pitchFamily="2" charset="0"/>
              </a:endParaRPr>
            </a:p>
          </p:txBody>
        </p:sp>
        <p:sp>
          <p:nvSpPr>
            <p:cNvPr id="142" name="Oval 141"/>
            <p:cNvSpPr>
              <a:spLocks noChangeAspect="1"/>
            </p:cNvSpPr>
            <p:nvPr/>
          </p:nvSpPr>
          <p:spPr>
            <a:xfrm>
              <a:off x="6917974" y="3830893"/>
              <a:ext cx="373302"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grpSp>
      <p:grpSp>
        <p:nvGrpSpPr>
          <p:cNvPr id="7" name="Group 6"/>
          <p:cNvGrpSpPr>
            <a:grpSpLocks/>
          </p:cNvGrpSpPr>
          <p:nvPr/>
        </p:nvGrpSpPr>
        <p:grpSpPr bwMode="auto">
          <a:xfrm>
            <a:off x="1857375" y="3578225"/>
            <a:ext cx="1905000" cy="1096963"/>
            <a:chOff x="8440747" y="4796156"/>
            <a:chExt cx="2786063" cy="1603375"/>
          </a:xfrm>
        </p:grpSpPr>
        <p:sp>
          <p:nvSpPr>
            <p:cNvPr id="70" name="Freeform 45"/>
            <p:cNvSpPr>
              <a:spLocks/>
            </p:cNvSpPr>
            <p:nvPr/>
          </p:nvSpPr>
          <p:spPr bwMode="auto">
            <a:xfrm>
              <a:off x="8440747" y="6336880"/>
              <a:ext cx="1402318" cy="6265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1" name="Freeform 46"/>
            <p:cNvSpPr>
              <a:spLocks/>
            </p:cNvSpPr>
            <p:nvPr/>
          </p:nvSpPr>
          <p:spPr bwMode="auto">
            <a:xfrm>
              <a:off x="9824492" y="6336880"/>
              <a:ext cx="1402318" cy="6265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2" name="Freeform 47"/>
            <p:cNvSpPr>
              <a:spLocks/>
            </p:cNvSpPr>
            <p:nvPr/>
          </p:nvSpPr>
          <p:spPr bwMode="auto">
            <a:xfrm>
              <a:off x="8714710" y="4796156"/>
              <a:ext cx="2259033" cy="154536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3" name="Freeform 48"/>
            <p:cNvSpPr>
              <a:spLocks/>
            </p:cNvSpPr>
            <p:nvPr/>
          </p:nvSpPr>
          <p:spPr bwMode="auto">
            <a:xfrm>
              <a:off x="8723997" y="4803118"/>
              <a:ext cx="2242781" cy="15314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4" name="Freeform 49"/>
            <p:cNvSpPr>
              <a:spLocks/>
            </p:cNvSpPr>
            <p:nvPr/>
          </p:nvSpPr>
          <p:spPr bwMode="auto">
            <a:xfrm>
              <a:off x="8723997" y="6269590"/>
              <a:ext cx="2242781" cy="64970"/>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5" name="Rectangle 50"/>
            <p:cNvSpPr>
              <a:spLocks noChangeArrowheads="1"/>
            </p:cNvSpPr>
            <p:nvPr/>
          </p:nvSpPr>
          <p:spPr bwMode="auto">
            <a:xfrm>
              <a:off x="8440747" y="6311357"/>
              <a:ext cx="2786063" cy="51048"/>
            </a:xfrm>
            <a:prstGeom prst="rect">
              <a:avLst/>
            </a:prstGeom>
            <a:solidFill>
              <a:srgbClr val="D2D6D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6" name="Freeform 51"/>
            <p:cNvSpPr>
              <a:spLocks/>
            </p:cNvSpPr>
            <p:nvPr/>
          </p:nvSpPr>
          <p:spPr bwMode="auto">
            <a:xfrm>
              <a:off x="9634111" y="6311357"/>
              <a:ext cx="399336" cy="30164"/>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7" name="Rectangle 52"/>
            <p:cNvSpPr>
              <a:spLocks noChangeArrowheads="1"/>
            </p:cNvSpPr>
            <p:nvPr/>
          </p:nvSpPr>
          <p:spPr bwMode="auto">
            <a:xfrm>
              <a:off x="8798292" y="4900573"/>
              <a:ext cx="2094191" cy="1322610"/>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8" name="Rectangle 53"/>
            <p:cNvSpPr>
              <a:spLocks noChangeArrowheads="1"/>
            </p:cNvSpPr>
            <p:nvPr/>
          </p:nvSpPr>
          <p:spPr bwMode="auto">
            <a:xfrm>
              <a:off x="8805258" y="4909855"/>
              <a:ext cx="2077938" cy="1306366"/>
            </a:xfrm>
            <a:prstGeom prst="rect">
              <a:avLst/>
            </a:prstGeom>
            <a:blipFill>
              <a:blip r:embed="rId3" cstate="email">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9" name="Oval 54"/>
            <p:cNvSpPr>
              <a:spLocks noChangeArrowheads="1"/>
            </p:cNvSpPr>
            <p:nvPr/>
          </p:nvSpPr>
          <p:spPr bwMode="auto">
            <a:xfrm>
              <a:off x="9831458" y="4844884"/>
              <a:ext cx="23217" cy="23204"/>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0" name="Oval 55"/>
            <p:cNvSpPr>
              <a:spLocks noChangeArrowheads="1"/>
            </p:cNvSpPr>
            <p:nvPr/>
          </p:nvSpPr>
          <p:spPr bwMode="auto">
            <a:xfrm>
              <a:off x="9831458" y="4844884"/>
              <a:ext cx="23217" cy="2088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1" name="Oval 56"/>
            <p:cNvSpPr>
              <a:spLocks noChangeArrowheads="1"/>
            </p:cNvSpPr>
            <p:nvPr/>
          </p:nvSpPr>
          <p:spPr bwMode="auto">
            <a:xfrm>
              <a:off x="9836101" y="4847204"/>
              <a:ext cx="13930" cy="16243"/>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2" name="Oval 57"/>
            <p:cNvSpPr>
              <a:spLocks noChangeArrowheads="1"/>
            </p:cNvSpPr>
            <p:nvPr/>
          </p:nvSpPr>
          <p:spPr bwMode="auto">
            <a:xfrm>
              <a:off x="9838422" y="4851845"/>
              <a:ext cx="9287" cy="6962"/>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3" name="Freeform 58"/>
            <p:cNvSpPr>
              <a:spLocks/>
            </p:cNvSpPr>
            <p:nvPr/>
          </p:nvSpPr>
          <p:spPr bwMode="auto">
            <a:xfrm>
              <a:off x="9843065" y="4854166"/>
              <a:ext cx="0" cy="2320"/>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grpSp>
      <p:grpSp>
        <p:nvGrpSpPr>
          <p:cNvPr id="67" name="组合 66"/>
          <p:cNvGrpSpPr>
            <a:grpSpLocks/>
          </p:cNvGrpSpPr>
          <p:nvPr/>
        </p:nvGrpSpPr>
        <p:grpSpPr bwMode="auto">
          <a:xfrm>
            <a:off x="5089525" y="1349375"/>
            <a:ext cx="3562350" cy="862013"/>
            <a:chOff x="544923" y="2418093"/>
            <a:chExt cx="4750103" cy="1149032"/>
          </a:xfrm>
        </p:grpSpPr>
        <p:sp>
          <p:nvSpPr>
            <p:cNvPr id="68" name="矩形 67"/>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69" name="文本框 23"/>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4" name="组合 83"/>
          <p:cNvGrpSpPr>
            <a:grpSpLocks/>
          </p:cNvGrpSpPr>
          <p:nvPr/>
        </p:nvGrpSpPr>
        <p:grpSpPr bwMode="auto">
          <a:xfrm>
            <a:off x="5089525" y="2481263"/>
            <a:ext cx="3562350" cy="862012"/>
            <a:chOff x="544923" y="2418093"/>
            <a:chExt cx="4750103" cy="1149032"/>
          </a:xfrm>
        </p:grpSpPr>
        <p:sp>
          <p:nvSpPr>
            <p:cNvPr id="85" name="矩形 84"/>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6" name="文本框 27"/>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7" name="组合 86"/>
          <p:cNvGrpSpPr>
            <a:grpSpLocks/>
          </p:cNvGrpSpPr>
          <p:nvPr/>
        </p:nvGrpSpPr>
        <p:grpSpPr bwMode="auto">
          <a:xfrm>
            <a:off x="5089525" y="3544888"/>
            <a:ext cx="3562350" cy="862012"/>
            <a:chOff x="544923" y="2418093"/>
            <a:chExt cx="4750103" cy="1149032"/>
          </a:xfrm>
        </p:grpSpPr>
        <p:sp>
          <p:nvSpPr>
            <p:cNvPr id="88" name="矩形 87"/>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9" name="文本框 31"/>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par>
                          <p:cTn id="13" fill="hold" nodeType="afterGroup">
                            <p:stCondLst>
                              <p:cond delay="1500"/>
                            </p:stCondLst>
                            <p:childTnLst>
                              <p:par>
                                <p:cTn id="14" presetID="22" presetClass="entr" presetSubtype="8"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nodeType="afterGroup">
                            <p:stCondLst>
                              <p:cond delay="2000"/>
                            </p:stCondLst>
                            <p:childTnLst>
                              <p:par>
                                <p:cTn id="18" presetID="22" presetClass="entr" presetSubtype="8" fill="hold"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wipe(left)">
                                      <p:cBhvr>
                                        <p:cTn id="20" dur="500"/>
                                        <p:tgtEl>
                                          <p:spTgt spid="84"/>
                                        </p:tgtEl>
                                      </p:cBhvr>
                                    </p:animEffect>
                                  </p:childTnLst>
                                </p:cTn>
                              </p:par>
                            </p:childTnLst>
                          </p:cTn>
                        </p:par>
                        <p:par>
                          <p:cTn id="21" fill="hold" nodeType="afterGroup">
                            <p:stCondLst>
                              <p:cond delay="2500"/>
                            </p:stCondLst>
                            <p:childTnLst>
                              <p:par>
                                <p:cTn id="22" presetID="22" presetClass="entr" presetSubtype="8"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left)">
                                      <p:cBhvr>
                                        <p:cTn id="2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874713" y="1208088"/>
            <a:ext cx="3562350" cy="862012"/>
            <a:chOff x="544923" y="2418093"/>
            <a:chExt cx="4750103" cy="1149032"/>
          </a:xfrm>
        </p:grpSpPr>
        <p:sp>
          <p:nvSpPr>
            <p:cNvPr id="3" name="矩形 2"/>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4" name="文本框 23"/>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6" name="组合 5"/>
          <p:cNvGrpSpPr>
            <a:grpSpLocks/>
          </p:cNvGrpSpPr>
          <p:nvPr/>
        </p:nvGrpSpPr>
        <p:grpSpPr bwMode="auto">
          <a:xfrm>
            <a:off x="874713" y="2339975"/>
            <a:ext cx="3562350" cy="862013"/>
            <a:chOff x="544923" y="2418093"/>
            <a:chExt cx="4750103" cy="1149032"/>
          </a:xfrm>
        </p:grpSpPr>
        <p:sp>
          <p:nvSpPr>
            <p:cNvPr id="7" name="矩形 6"/>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 name="文本框 27"/>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0" name="组合 9"/>
          <p:cNvGrpSpPr>
            <a:grpSpLocks/>
          </p:cNvGrpSpPr>
          <p:nvPr/>
        </p:nvGrpSpPr>
        <p:grpSpPr bwMode="auto">
          <a:xfrm>
            <a:off x="874713" y="3403600"/>
            <a:ext cx="3562350" cy="862013"/>
            <a:chOff x="544923" y="2418093"/>
            <a:chExt cx="4750103" cy="1149032"/>
          </a:xfrm>
        </p:grpSpPr>
        <p:sp>
          <p:nvSpPr>
            <p:cNvPr id="11" name="矩形 10"/>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12" name="文本框 31"/>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4" name="组合 13"/>
          <p:cNvGrpSpPr>
            <a:grpSpLocks/>
          </p:cNvGrpSpPr>
          <p:nvPr/>
        </p:nvGrpSpPr>
        <p:grpSpPr bwMode="auto">
          <a:xfrm>
            <a:off x="4614863" y="1889125"/>
            <a:ext cx="1057275" cy="1055688"/>
            <a:chOff x="6154024" y="2517947"/>
            <a:chExt cx="1408826" cy="1408826"/>
          </a:xfrm>
        </p:grpSpPr>
        <p:sp>
          <p:nvSpPr>
            <p:cNvPr id="15" name="菱形 14"/>
            <p:cNvSpPr/>
            <p:nvPr/>
          </p:nvSpPr>
          <p:spPr>
            <a:xfrm>
              <a:off x="6154024" y="2517947"/>
              <a:ext cx="1408826" cy="1408826"/>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16" name="Group 4"/>
            <p:cNvGrpSpPr>
              <a:grpSpLocks noChangeAspect="1"/>
            </p:cNvGrpSpPr>
            <p:nvPr/>
          </p:nvGrpSpPr>
          <p:grpSpPr bwMode="auto">
            <a:xfrm>
              <a:off x="6688551" y="3000114"/>
              <a:ext cx="309563" cy="442913"/>
              <a:chOff x="3741" y="2020"/>
              <a:chExt cx="195" cy="279"/>
            </a:xfrm>
            <a:solidFill>
              <a:srgbClr val="060D1A"/>
            </a:solidFill>
          </p:grpSpPr>
          <p:sp>
            <p:nvSpPr>
              <p:cNvPr id="17"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18" name="Freeform 6"/>
              <p:cNvSpPr>
                <a:spLocks/>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19" name="组合 18"/>
          <p:cNvGrpSpPr>
            <a:grpSpLocks/>
          </p:cNvGrpSpPr>
          <p:nvPr/>
        </p:nvGrpSpPr>
        <p:grpSpPr bwMode="auto">
          <a:xfrm>
            <a:off x="5716588" y="1746250"/>
            <a:ext cx="1341437" cy="1341438"/>
            <a:chOff x="7621748" y="2328373"/>
            <a:chExt cx="1787974" cy="1787974"/>
          </a:xfrm>
        </p:grpSpPr>
        <p:sp>
          <p:nvSpPr>
            <p:cNvPr id="20" name="菱形 19"/>
            <p:cNvSpPr/>
            <p:nvPr/>
          </p:nvSpPr>
          <p:spPr>
            <a:xfrm>
              <a:off x="7621748" y="2328373"/>
              <a:ext cx="1787974" cy="1787974"/>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1" name="Group 9"/>
            <p:cNvGrpSpPr>
              <a:grpSpLocks noChangeAspect="1"/>
            </p:cNvGrpSpPr>
            <p:nvPr/>
          </p:nvGrpSpPr>
          <p:grpSpPr bwMode="auto">
            <a:xfrm>
              <a:off x="8239035" y="2834443"/>
              <a:ext cx="553400" cy="774253"/>
              <a:chOff x="5256" y="1842"/>
              <a:chExt cx="218" cy="305"/>
            </a:xfrm>
            <a:solidFill>
              <a:srgbClr val="060D1A"/>
            </a:solidFill>
          </p:grpSpPr>
          <p:sp>
            <p:nvSpPr>
              <p:cNvPr id="22" name="Freeform 10"/>
              <p:cNvSpPr>
                <a:spLocks/>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3"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24" name="组合 23"/>
          <p:cNvGrpSpPr>
            <a:grpSpLocks/>
          </p:cNvGrpSpPr>
          <p:nvPr/>
        </p:nvGrpSpPr>
        <p:grpSpPr bwMode="auto">
          <a:xfrm>
            <a:off x="7100888" y="1570038"/>
            <a:ext cx="1692275" cy="1692275"/>
            <a:chOff x="9468620" y="2094076"/>
            <a:chExt cx="2256568" cy="2256568"/>
          </a:xfrm>
        </p:grpSpPr>
        <p:sp>
          <p:nvSpPr>
            <p:cNvPr id="25" name="菱形 24"/>
            <p:cNvSpPr/>
            <p:nvPr/>
          </p:nvSpPr>
          <p:spPr>
            <a:xfrm>
              <a:off x="9468620" y="2094076"/>
              <a:ext cx="2256568" cy="2256568"/>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6" name="Group 14"/>
            <p:cNvGrpSpPr>
              <a:grpSpLocks noChangeAspect="1"/>
            </p:cNvGrpSpPr>
            <p:nvPr/>
          </p:nvGrpSpPr>
          <p:grpSpPr bwMode="auto">
            <a:xfrm>
              <a:off x="9980350" y="2687318"/>
              <a:ext cx="1233107" cy="801521"/>
              <a:chOff x="6525" y="1896"/>
              <a:chExt cx="300" cy="195"/>
            </a:xfrm>
            <a:solidFill>
              <a:srgbClr val="060D1A"/>
            </a:solidFill>
          </p:grpSpPr>
          <p:sp>
            <p:nvSpPr>
              <p:cNvPr id="27"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8" name="Freeform 16"/>
              <p:cNvSpPr>
                <a:spLocks/>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37"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900" decel="100000" fill="hold"/>
                                        <p:tgtEl>
                                          <p:spTgt spid="1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3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900" decel="100000" fill="hold"/>
                                        <p:tgtEl>
                                          <p:spTgt spid="1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24" fill="hold" nodeType="afterGroup">
                            <p:stCondLst>
                              <p:cond delay="2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37"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900" decel="100000" fill="hold"/>
                                        <p:tgtEl>
                                          <p:spTgt spid="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4916488" y="17668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4" name="Line 7"/>
          <p:cNvSpPr>
            <a:spLocks noChangeShapeType="1"/>
          </p:cNvSpPr>
          <p:nvPr/>
        </p:nvSpPr>
        <p:spPr bwMode="auto">
          <a:xfrm>
            <a:off x="4916488" y="2022475"/>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5" name="Line 8"/>
          <p:cNvSpPr>
            <a:spLocks noChangeShapeType="1"/>
          </p:cNvSpPr>
          <p:nvPr/>
        </p:nvSpPr>
        <p:spPr bwMode="auto">
          <a:xfrm>
            <a:off x="4916488" y="228123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6" name="Line 9"/>
          <p:cNvSpPr>
            <a:spLocks noChangeShapeType="1"/>
          </p:cNvSpPr>
          <p:nvPr/>
        </p:nvSpPr>
        <p:spPr bwMode="auto">
          <a:xfrm>
            <a:off x="4916488" y="25415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7" name="Line 10"/>
          <p:cNvSpPr>
            <a:spLocks noChangeShapeType="1"/>
          </p:cNvSpPr>
          <p:nvPr/>
        </p:nvSpPr>
        <p:spPr bwMode="auto">
          <a:xfrm>
            <a:off x="4916488" y="280035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8" name="Line 11"/>
          <p:cNvSpPr>
            <a:spLocks noChangeShapeType="1"/>
          </p:cNvSpPr>
          <p:nvPr/>
        </p:nvSpPr>
        <p:spPr bwMode="auto">
          <a:xfrm>
            <a:off x="4916488" y="306070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9" name="Line 12"/>
          <p:cNvSpPr>
            <a:spLocks noChangeShapeType="1"/>
          </p:cNvSpPr>
          <p:nvPr/>
        </p:nvSpPr>
        <p:spPr bwMode="auto">
          <a:xfrm>
            <a:off x="4916488" y="3319463"/>
            <a:ext cx="3476625" cy="0"/>
          </a:xfrm>
          <a:prstGeom prst="line">
            <a:avLst/>
          </a:prstGeom>
          <a:noFill/>
          <a:ln w="6" cap="flat">
            <a:solidFill>
              <a:schemeClr val="bg1">
                <a:lumMod val="75000"/>
              </a:schemeClr>
            </a:solidFill>
            <a:prstDash val="solid"/>
            <a:miter lim="800000"/>
            <a:headEnd/>
            <a:tailEnd/>
          </a:ln>
          <a:extLst>
            <a:ext uri="{909E8E84-426E-40DD-AFC4-6F175D3DCCD1}">
              <a14:hiddenFill xmlns:a14="http://schemas.microsoft.com/office/drawing/2010/main" xmlns="">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0" name="Rectangle 13"/>
          <p:cNvSpPr>
            <a:spLocks noChangeArrowheads="1"/>
          </p:cNvSpPr>
          <p:nvPr/>
        </p:nvSpPr>
        <p:spPr bwMode="auto">
          <a:xfrm>
            <a:off x="5054600" y="2195513"/>
            <a:ext cx="158750" cy="11239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1" name="Rectangle 14"/>
          <p:cNvSpPr>
            <a:spLocks noChangeArrowheads="1"/>
          </p:cNvSpPr>
          <p:nvPr/>
        </p:nvSpPr>
        <p:spPr bwMode="auto">
          <a:xfrm>
            <a:off x="5249863" y="2706688"/>
            <a:ext cx="158750" cy="6127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2" name="Rectangle 15"/>
          <p:cNvSpPr>
            <a:spLocks noChangeArrowheads="1"/>
          </p:cNvSpPr>
          <p:nvPr/>
        </p:nvSpPr>
        <p:spPr bwMode="auto">
          <a:xfrm>
            <a:off x="54451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3" name="Rectangle 16"/>
          <p:cNvSpPr>
            <a:spLocks noChangeArrowheads="1"/>
          </p:cNvSpPr>
          <p:nvPr/>
        </p:nvSpPr>
        <p:spPr bwMode="auto">
          <a:xfrm>
            <a:off x="5932488" y="2678113"/>
            <a:ext cx="157162" cy="6413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4" name="Rectangle 17"/>
          <p:cNvSpPr>
            <a:spLocks noChangeArrowheads="1"/>
          </p:cNvSpPr>
          <p:nvPr/>
        </p:nvSpPr>
        <p:spPr bwMode="auto">
          <a:xfrm>
            <a:off x="6127750" y="2190750"/>
            <a:ext cx="157163" cy="11287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5" name="Rectangle 18"/>
          <p:cNvSpPr>
            <a:spLocks noChangeArrowheads="1"/>
          </p:cNvSpPr>
          <p:nvPr/>
        </p:nvSpPr>
        <p:spPr bwMode="auto">
          <a:xfrm>
            <a:off x="63214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6" name="Rectangle 19"/>
          <p:cNvSpPr>
            <a:spLocks noChangeArrowheads="1"/>
          </p:cNvSpPr>
          <p:nvPr/>
        </p:nvSpPr>
        <p:spPr bwMode="auto">
          <a:xfrm>
            <a:off x="6804025" y="2414588"/>
            <a:ext cx="157163" cy="904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7" name="Rectangle 20"/>
          <p:cNvSpPr>
            <a:spLocks noChangeArrowheads="1"/>
          </p:cNvSpPr>
          <p:nvPr/>
        </p:nvSpPr>
        <p:spPr bwMode="auto">
          <a:xfrm>
            <a:off x="6999288" y="2851150"/>
            <a:ext cx="155575" cy="4683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8" name="Rectangle 21"/>
          <p:cNvSpPr>
            <a:spLocks noChangeArrowheads="1"/>
          </p:cNvSpPr>
          <p:nvPr/>
        </p:nvSpPr>
        <p:spPr bwMode="auto">
          <a:xfrm>
            <a:off x="7194550" y="2541588"/>
            <a:ext cx="155575" cy="777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9" name="Rectangle 22"/>
          <p:cNvSpPr>
            <a:spLocks noChangeArrowheads="1"/>
          </p:cNvSpPr>
          <p:nvPr/>
        </p:nvSpPr>
        <p:spPr bwMode="auto">
          <a:xfrm>
            <a:off x="7678738" y="2155825"/>
            <a:ext cx="158750" cy="116363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0" name="Rectangle 23"/>
          <p:cNvSpPr>
            <a:spLocks noChangeArrowheads="1"/>
          </p:cNvSpPr>
          <p:nvPr/>
        </p:nvSpPr>
        <p:spPr bwMode="auto">
          <a:xfrm>
            <a:off x="7872413" y="2601913"/>
            <a:ext cx="160337" cy="7175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1" name="Rectangle 24"/>
          <p:cNvSpPr>
            <a:spLocks noChangeArrowheads="1"/>
          </p:cNvSpPr>
          <p:nvPr/>
        </p:nvSpPr>
        <p:spPr bwMode="auto">
          <a:xfrm>
            <a:off x="8067675" y="2022475"/>
            <a:ext cx="158750" cy="129698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2" name="Freeform 25"/>
          <p:cNvSpPr>
            <a:spLocks/>
          </p:cNvSpPr>
          <p:nvPr/>
        </p:nvSpPr>
        <p:spPr bwMode="auto">
          <a:xfrm>
            <a:off x="1277938" y="1617663"/>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3" name="Freeform 26"/>
          <p:cNvSpPr>
            <a:spLocks/>
          </p:cNvSpPr>
          <p:nvPr/>
        </p:nvSpPr>
        <p:spPr bwMode="auto">
          <a:xfrm>
            <a:off x="1277938" y="2382838"/>
            <a:ext cx="96837" cy="298450"/>
          </a:xfrm>
          <a:custGeom>
            <a:avLst/>
            <a:gdLst>
              <a:gd name="T0" fmla="*/ 0 w 82"/>
              <a:gd name="T1" fmla="*/ 251 h 251"/>
              <a:gd name="T2" fmla="*/ 0 w 82"/>
              <a:gd name="T3" fmla="*/ 0 h 251"/>
              <a:gd name="T4" fmla="*/ 82 w 82"/>
              <a:gd name="T5" fmla="*/ 124 h 251"/>
              <a:gd name="T6" fmla="*/ 0 w 82"/>
              <a:gd name="T7" fmla="*/ 251 h 251"/>
            </a:gdLst>
            <a:ahLst/>
            <a:cxnLst>
              <a:cxn ang="0">
                <a:pos x="T0" y="T1"/>
              </a:cxn>
              <a:cxn ang="0">
                <a:pos x="T2" y="T3"/>
              </a:cxn>
              <a:cxn ang="0">
                <a:pos x="T4" y="T5"/>
              </a:cxn>
              <a:cxn ang="0">
                <a:pos x="T6" y="T7"/>
              </a:cxn>
            </a:cxnLst>
            <a:rect l="0" t="0" r="r" b="b"/>
            <a:pathLst>
              <a:path w="82" h="251">
                <a:moveTo>
                  <a:pt x="0" y="251"/>
                </a:moveTo>
                <a:lnTo>
                  <a:pt x="0" y="0"/>
                </a:lnTo>
                <a:lnTo>
                  <a:pt x="82" y="124"/>
                </a:lnTo>
                <a:lnTo>
                  <a:pt x="0" y="251"/>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4" name="Freeform 27"/>
          <p:cNvSpPr>
            <a:spLocks/>
          </p:cNvSpPr>
          <p:nvPr/>
        </p:nvSpPr>
        <p:spPr bwMode="auto">
          <a:xfrm>
            <a:off x="1277938" y="3157538"/>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5" name="TextBox 24"/>
          <p:cNvSpPr txBox="1"/>
          <p:nvPr/>
        </p:nvSpPr>
        <p:spPr>
          <a:xfrm>
            <a:off x="4694238" y="3203575"/>
            <a:ext cx="209550"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0</a:t>
            </a:r>
            <a:endParaRPr lang="zh-CN" altLang="en-US" sz="974" dirty="0">
              <a:solidFill>
                <a:schemeClr val="bg1">
                  <a:lumMod val="85000"/>
                </a:schemeClr>
              </a:solidFill>
              <a:latin typeface="华文细黑" panose="02010600040101010101" pitchFamily="2" charset="-122"/>
              <a:ea typeface="+mn-ea"/>
            </a:endParaRPr>
          </a:p>
        </p:txBody>
      </p:sp>
      <p:sp>
        <p:nvSpPr>
          <p:cNvPr id="26" name="TextBox 25"/>
          <p:cNvSpPr txBox="1"/>
          <p:nvPr/>
        </p:nvSpPr>
        <p:spPr>
          <a:xfrm>
            <a:off x="4518025" y="294481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100</a:t>
            </a:r>
            <a:endParaRPr lang="zh-CN" altLang="en-US" sz="974" dirty="0">
              <a:solidFill>
                <a:schemeClr val="bg1">
                  <a:lumMod val="85000"/>
                </a:schemeClr>
              </a:solidFill>
              <a:latin typeface="华文细黑" panose="02010600040101010101" pitchFamily="2" charset="-122"/>
              <a:ea typeface="+mn-ea"/>
            </a:endParaRPr>
          </a:p>
        </p:txBody>
      </p:sp>
      <p:sp>
        <p:nvSpPr>
          <p:cNvPr id="27" name="TextBox 26"/>
          <p:cNvSpPr txBox="1"/>
          <p:nvPr/>
        </p:nvSpPr>
        <p:spPr>
          <a:xfrm>
            <a:off x="4518025" y="268605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200</a:t>
            </a:r>
            <a:endParaRPr lang="zh-CN" altLang="en-US" sz="974" dirty="0">
              <a:solidFill>
                <a:schemeClr val="bg1">
                  <a:lumMod val="85000"/>
                </a:schemeClr>
              </a:solidFill>
              <a:latin typeface="华文细黑" panose="02010600040101010101" pitchFamily="2" charset="-122"/>
              <a:ea typeface="+mn-ea"/>
            </a:endParaRPr>
          </a:p>
        </p:txBody>
      </p:sp>
      <p:sp>
        <p:nvSpPr>
          <p:cNvPr id="28" name="TextBox 27"/>
          <p:cNvSpPr txBox="1"/>
          <p:nvPr/>
        </p:nvSpPr>
        <p:spPr>
          <a:xfrm>
            <a:off x="4518025" y="2427288"/>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300</a:t>
            </a:r>
            <a:endParaRPr lang="zh-CN" altLang="en-US" sz="974" dirty="0">
              <a:solidFill>
                <a:schemeClr val="bg1">
                  <a:lumMod val="85000"/>
                </a:schemeClr>
              </a:solidFill>
              <a:latin typeface="华文细黑" panose="02010600040101010101" pitchFamily="2" charset="-122"/>
              <a:ea typeface="+mn-ea"/>
            </a:endParaRPr>
          </a:p>
        </p:txBody>
      </p:sp>
      <p:sp>
        <p:nvSpPr>
          <p:cNvPr id="29" name="TextBox 28"/>
          <p:cNvSpPr txBox="1"/>
          <p:nvPr/>
        </p:nvSpPr>
        <p:spPr>
          <a:xfrm>
            <a:off x="4518025" y="2168525"/>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400</a:t>
            </a:r>
            <a:endParaRPr lang="zh-CN" altLang="en-US" sz="974" dirty="0">
              <a:solidFill>
                <a:schemeClr val="bg1">
                  <a:lumMod val="85000"/>
                </a:schemeClr>
              </a:solidFill>
              <a:latin typeface="华文细黑" panose="02010600040101010101" pitchFamily="2" charset="-122"/>
              <a:ea typeface="+mn-ea"/>
            </a:endParaRPr>
          </a:p>
        </p:txBody>
      </p:sp>
      <p:sp>
        <p:nvSpPr>
          <p:cNvPr id="30" name="TextBox 29"/>
          <p:cNvSpPr txBox="1"/>
          <p:nvPr/>
        </p:nvSpPr>
        <p:spPr>
          <a:xfrm>
            <a:off x="4518025" y="190976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500</a:t>
            </a:r>
            <a:endParaRPr lang="zh-CN" altLang="en-US" sz="974" dirty="0">
              <a:solidFill>
                <a:schemeClr val="bg1">
                  <a:lumMod val="85000"/>
                </a:schemeClr>
              </a:solidFill>
              <a:latin typeface="华文细黑" panose="02010600040101010101" pitchFamily="2" charset="-122"/>
              <a:ea typeface="+mn-ea"/>
            </a:endParaRPr>
          </a:p>
        </p:txBody>
      </p:sp>
      <p:sp>
        <p:nvSpPr>
          <p:cNvPr id="31" name="TextBox 30"/>
          <p:cNvSpPr txBox="1"/>
          <p:nvPr/>
        </p:nvSpPr>
        <p:spPr>
          <a:xfrm>
            <a:off x="4518025" y="165100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600</a:t>
            </a:r>
            <a:endParaRPr lang="zh-CN" altLang="en-US" sz="974" dirty="0">
              <a:solidFill>
                <a:schemeClr val="bg1">
                  <a:lumMod val="85000"/>
                </a:schemeClr>
              </a:solidFill>
              <a:latin typeface="华文细黑" panose="02010600040101010101" pitchFamily="2" charset="-122"/>
              <a:ea typeface="+mn-ea"/>
            </a:endParaRPr>
          </a:p>
        </p:txBody>
      </p:sp>
      <p:sp>
        <p:nvSpPr>
          <p:cNvPr id="32" name="TextBox 31"/>
          <p:cNvSpPr txBox="1"/>
          <p:nvPr/>
        </p:nvSpPr>
        <p:spPr>
          <a:xfrm>
            <a:off x="4884738" y="3435350"/>
            <a:ext cx="8540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 Quarter 1th</a:t>
            </a:r>
            <a:endParaRPr lang="zh-CN" altLang="en-US" sz="974" dirty="0">
              <a:solidFill>
                <a:schemeClr val="bg1">
                  <a:lumMod val="85000"/>
                </a:schemeClr>
              </a:solidFill>
              <a:latin typeface="华文细黑" panose="02010600040101010101" pitchFamily="2" charset="-122"/>
            </a:endParaRPr>
          </a:p>
        </p:txBody>
      </p:sp>
      <p:sp>
        <p:nvSpPr>
          <p:cNvPr id="33" name="TextBox 32"/>
          <p:cNvSpPr txBox="1"/>
          <p:nvPr/>
        </p:nvSpPr>
        <p:spPr>
          <a:xfrm>
            <a:off x="5764213" y="3435350"/>
            <a:ext cx="8667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2nd</a:t>
            </a:r>
            <a:endParaRPr lang="zh-CN" altLang="en-US" sz="974" dirty="0">
              <a:solidFill>
                <a:schemeClr val="bg1">
                  <a:lumMod val="85000"/>
                </a:schemeClr>
              </a:solidFill>
              <a:latin typeface="华文细黑" panose="02010600040101010101" pitchFamily="2" charset="-122"/>
            </a:endParaRPr>
          </a:p>
        </p:txBody>
      </p:sp>
      <p:sp>
        <p:nvSpPr>
          <p:cNvPr id="34" name="TextBox 33"/>
          <p:cNvSpPr txBox="1"/>
          <p:nvPr/>
        </p:nvSpPr>
        <p:spPr>
          <a:xfrm>
            <a:off x="6635750" y="3435350"/>
            <a:ext cx="8270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3rd</a:t>
            </a:r>
            <a:endParaRPr lang="zh-CN" altLang="en-US" sz="974" dirty="0">
              <a:solidFill>
                <a:schemeClr val="bg1">
                  <a:lumMod val="85000"/>
                </a:schemeClr>
              </a:solidFill>
              <a:latin typeface="华文细黑" panose="02010600040101010101" pitchFamily="2" charset="-122"/>
            </a:endParaRPr>
          </a:p>
        </p:txBody>
      </p:sp>
      <p:sp>
        <p:nvSpPr>
          <p:cNvPr id="35" name="TextBox 34"/>
          <p:cNvSpPr txBox="1"/>
          <p:nvPr/>
        </p:nvSpPr>
        <p:spPr>
          <a:xfrm>
            <a:off x="7510463" y="3435350"/>
            <a:ext cx="823912"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4th</a:t>
            </a:r>
            <a:endParaRPr lang="zh-CN" altLang="en-US" sz="974" dirty="0">
              <a:solidFill>
                <a:schemeClr val="bg1">
                  <a:lumMod val="85000"/>
                </a:schemeClr>
              </a:solidFill>
              <a:latin typeface="华文细黑" panose="02010600040101010101" pitchFamily="2" charset="-122"/>
            </a:endParaRPr>
          </a:p>
        </p:txBody>
      </p:sp>
      <p:sp>
        <p:nvSpPr>
          <p:cNvPr id="36" name="TextBox 35"/>
          <p:cNvSpPr txBox="1"/>
          <p:nvPr/>
        </p:nvSpPr>
        <p:spPr>
          <a:xfrm>
            <a:off x="1454150" y="1833563"/>
            <a:ext cx="2297113" cy="409575"/>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7" name="TextBox 36"/>
          <p:cNvSpPr txBox="1"/>
          <p:nvPr/>
        </p:nvSpPr>
        <p:spPr>
          <a:xfrm>
            <a:off x="1454150" y="154622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38" name="TextBox 37"/>
          <p:cNvSpPr txBox="1"/>
          <p:nvPr/>
        </p:nvSpPr>
        <p:spPr>
          <a:xfrm>
            <a:off x="1454150" y="2651125"/>
            <a:ext cx="2297113" cy="411163"/>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9" name="TextBox 38"/>
          <p:cNvSpPr txBox="1"/>
          <p:nvPr/>
        </p:nvSpPr>
        <p:spPr>
          <a:xfrm>
            <a:off x="1454150" y="2363788"/>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41" name="TextBox 40"/>
          <p:cNvSpPr txBox="1"/>
          <p:nvPr/>
        </p:nvSpPr>
        <p:spPr>
          <a:xfrm>
            <a:off x="1454150" y="3440113"/>
            <a:ext cx="2297113" cy="411162"/>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42" name="TextBox 41"/>
          <p:cNvSpPr txBox="1"/>
          <p:nvPr/>
        </p:nvSpPr>
        <p:spPr>
          <a:xfrm>
            <a:off x="1454150" y="315277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nodeType="afterGroup">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par>
                                <p:cTn id="43" presetID="2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par>
                                <p:cTn id="49" presetID="22" presetClass="entr" presetSubtype="8"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par>
                                <p:cTn id="58" presetID="22" presetClass="entr" presetSubtype="8"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nodeType="afterGroup">
                            <p:stCondLst>
                              <p:cond delay="1500"/>
                            </p:stCondLst>
                            <p:childTnLst>
                              <p:par>
                                <p:cTn id="62" presetID="22" presetClass="entr" presetSubtype="4"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par>
                          <p:cTn id="71" fill="hold" nodeType="afterGroup">
                            <p:stCondLst>
                              <p:cond delay="2000"/>
                            </p:stCondLst>
                            <p:childTnLst>
                              <p:par>
                                <p:cTn id="72" presetID="22" presetClass="entr" presetSubtype="4"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childTnLst>
                          </p:cTn>
                        </p:par>
                        <p:par>
                          <p:cTn id="81" fill="hold" nodeType="afterGroup">
                            <p:stCondLst>
                              <p:cond delay="2500"/>
                            </p:stCondLst>
                            <p:childTnLst>
                              <p:par>
                                <p:cTn id="82" presetID="22" presetClass="entr" presetSubtype="4"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down)">
                                      <p:cBhvr>
                                        <p:cTn id="84" dur="500"/>
                                        <p:tgtEl>
                                          <p:spTgt spid="1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00"/>
                                        <p:tgtEl>
                                          <p:spTgt spid="17"/>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down)">
                                      <p:cBhvr>
                                        <p:cTn id="90" dur="500"/>
                                        <p:tgtEl>
                                          <p:spTgt spid="18"/>
                                        </p:tgtEl>
                                      </p:cBhvr>
                                    </p:animEffect>
                                  </p:childTnLst>
                                </p:cTn>
                              </p:par>
                            </p:childTnLst>
                          </p:cTn>
                        </p:par>
                        <p:par>
                          <p:cTn id="91" fill="hold" nodeType="afterGroup">
                            <p:stCondLst>
                              <p:cond delay="3000"/>
                            </p:stCondLst>
                            <p:childTnLst>
                              <p:par>
                                <p:cTn id="92" presetID="22" presetClass="entr" presetSubtype="4"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down)">
                                      <p:cBhvr>
                                        <p:cTn id="97" dur="500"/>
                                        <p:tgtEl>
                                          <p:spTgt spid="20"/>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down)">
                                      <p:cBhvr>
                                        <p:cTn id="100" dur="500"/>
                                        <p:tgtEl>
                                          <p:spTgt spid="21"/>
                                        </p:tgtEl>
                                      </p:cBhvr>
                                    </p:animEffect>
                                  </p:childTnLst>
                                </p:cTn>
                              </p:par>
                            </p:childTnLst>
                          </p:cTn>
                        </p:par>
                        <p:par>
                          <p:cTn id="101" fill="hold" nodeType="afterGroup">
                            <p:stCondLst>
                              <p:cond delay="3500"/>
                            </p:stCondLst>
                            <p:childTnLst>
                              <p:par>
                                <p:cTn id="102" presetID="2" presetClass="entr" presetSubtype="8" fill="hold" nodeType="after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additive="base">
                                        <p:cTn id="104" dur="500" fill="hold"/>
                                        <p:tgtEl>
                                          <p:spTgt spid="22"/>
                                        </p:tgtEl>
                                        <p:attrNameLst>
                                          <p:attrName>ppt_x</p:attrName>
                                        </p:attrNameLst>
                                      </p:cBhvr>
                                      <p:tavLst>
                                        <p:tav tm="0">
                                          <p:val>
                                            <p:strVal val="0-#ppt_w/2"/>
                                          </p:val>
                                        </p:tav>
                                        <p:tav tm="100000">
                                          <p:val>
                                            <p:strVal val="#ppt_x"/>
                                          </p:val>
                                        </p:tav>
                                      </p:tavLst>
                                    </p:anim>
                                    <p:anim calcmode="lin" valueType="num">
                                      <p:cBhvr additive="base">
                                        <p:cTn id="105" dur="500" fill="hold"/>
                                        <p:tgtEl>
                                          <p:spTgt spid="22"/>
                                        </p:tgtEl>
                                        <p:attrNameLst>
                                          <p:attrName>ppt_y</p:attrName>
                                        </p:attrNameLst>
                                      </p:cBhvr>
                                      <p:tavLst>
                                        <p:tav tm="0">
                                          <p:val>
                                            <p:strVal val="#ppt_y"/>
                                          </p:val>
                                        </p:tav>
                                        <p:tav tm="100000">
                                          <p:val>
                                            <p:strVal val="#ppt_y"/>
                                          </p:val>
                                        </p:tav>
                                      </p:tavLst>
                                    </p:anim>
                                  </p:childTnLst>
                                </p:cTn>
                              </p:par>
                              <p:par>
                                <p:cTn id="106" presetID="2" presetClass="entr" presetSubtype="8" fill="hold"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additive="base">
                                        <p:cTn id="108" dur="500" fill="hold"/>
                                        <p:tgtEl>
                                          <p:spTgt spid="23"/>
                                        </p:tgtEl>
                                        <p:attrNameLst>
                                          <p:attrName>ppt_x</p:attrName>
                                        </p:attrNameLst>
                                      </p:cBhvr>
                                      <p:tavLst>
                                        <p:tav tm="0">
                                          <p:val>
                                            <p:strVal val="0-#ppt_w/2"/>
                                          </p:val>
                                        </p:tav>
                                        <p:tav tm="100000">
                                          <p:val>
                                            <p:strVal val="#ppt_x"/>
                                          </p:val>
                                        </p:tav>
                                      </p:tavLst>
                                    </p:anim>
                                    <p:anim calcmode="lin" valueType="num">
                                      <p:cBhvr additive="base">
                                        <p:cTn id="109" dur="500" fill="hold"/>
                                        <p:tgtEl>
                                          <p:spTgt spid="23"/>
                                        </p:tgtEl>
                                        <p:attrNameLst>
                                          <p:attrName>ppt_y</p:attrName>
                                        </p:attrNameLst>
                                      </p:cBhvr>
                                      <p:tavLst>
                                        <p:tav tm="0">
                                          <p:val>
                                            <p:strVal val="#ppt_y"/>
                                          </p:val>
                                        </p:tav>
                                        <p:tav tm="100000">
                                          <p:val>
                                            <p:strVal val="#ppt_y"/>
                                          </p:val>
                                        </p:tav>
                                      </p:tavLst>
                                    </p:anim>
                                  </p:childTnLst>
                                </p:cTn>
                              </p:par>
                              <p:par>
                                <p:cTn id="110" presetID="2" presetClass="entr" presetSubtype="8" fill="hold" nodeType="with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additive="base">
                                        <p:cTn id="112" dur="500" fill="hold"/>
                                        <p:tgtEl>
                                          <p:spTgt spid="24"/>
                                        </p:tgtEl>
                                        <p:attrNameLst>
                                          <p:attrName>ppt_x</p:attrName>
                                        </p:attrNameLst>
                                      </p:cBhvr>
                                      <p:tavLst>
                                        <p:tav tm="0">
                                          <p:val>
                                            <p:strVal val="0-#ppt_w/2"/>
                                          </p:val>
                                        </p:tav>
                                        <p:tav tm="100000">
                                          <p:val>
                                            <p:strVal val="#ppt_x"/>
                                          </p:val>
                                        </p:tav>
                                      </p:tavLst>
                                    </p:anim>
                                    <p:anim calcmode="lin" valueType="num">
                                      <p:cBhvr additive="base">
                                        <p:cTn id="113" dur="500" fill="hold"/>
                                        <p:tgtEl>
                                          <p:spTgt spid="24"/>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4000"/>
                            </p:stCondLst>
                            <p:childTnLst>
                              <p:par>
                                <p:cTn id="115" presetID="22" presetClass="entr" presetSubtype="8"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wipe(left)">
                                      <p:cBhvr>
                                        <p:cTn id="117" dur="500"/>
                                        <p:tgtEl>
                                          <p:spTgt spid="3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left)">
                                      <p:cBhvr>
                                        <p:cTn id="120" dur="500"/>
                                        <p:tgtEl>
                                          <p:spTgt spid="36"/>
                                        </p:tgtEl>
                                      </p:cBhvr>
                                    </p:animEffect>
                                  </p:childTnLst>
                                </p:cTn>
                              </p:par>
                            </p:childTnLst>
                          </p:cTn>
                        </p:par>
                        <p:par>
                          <p:cTn id="121" fill="hold" nodeType="afterGroup">
                            <p:stCondLst>
                              <p:cond delay="4500"/>
                            </p:stCondLst>
                            <p:childTnLst>
                              <p:par>
                                <p:cTn id="122" presetID="22" presetClass="entr" presetSubtype="8"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wipe(left)">
                                      <p:cBhvr>
                                        <p:cTn id="124" dur="500"/>
                                        <p:tgtEl>
                                          <p:spTgt spid="39"/>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left)">
                                      <p:cBhvr>
                                        <p:cTn id="127" dur="500"/>
                                        <p:tgtEl>
                                          <p:spTgt spid="38"/>
                                        </p:tgtEl>
                                      </p:cBhvr>
                                    </p:animEffect>
                                  </p:childTnLst>
                                </p:cTn>
                              </p:par>
                            </p:childTnLst>
                          </p:cTn>
                        </p:par>
                        <p:par>
                          <p:cTn id="128" fill="hold" nodeType="afterGroup">
                            <p:stCondLst>
                              <p:cond delay="5000"/>
                            </p:stCondLst>
                            <p:childTnLst>
                              <p:par>
                                <p:cTn id="129" presetID="22" presetClass="entr" presetSubtype="8"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left)">
                                      <p:cBhvr>
                                        <p:cTn id="131" dur="500"/>
                                        <p:tgtEl>
                                          <p:spTgt spid="4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wipe(left)">
                                      <p:cBhvr>
                                        <p:cTn id="1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99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4</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FOUR</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a:grpSpLocks/>
          </p:cNvGrpSpPr>
          <p:nvPr/>
        </p:nvGrpSpPr>
        <p:grpSpPr bwMode="auto">
          <a:xfrm>
            <a:off x="842963" y="1704975"/>
            <a:ext cx="1271587" cy="1371600"/>
            <a:chOff x="842974" y="1704804"/>
            <a:chExt cx="1271427" cy="1371366"/>
          </a:xfrm>
        </p:grpSpPr>
        <p:sp>
          <p:nvSpPr>
            <p:cNvPr id="67" name="Arc 2"/>
            <p:cNvSpPr/>
            <p:nvPr/>
          </p:nvSpPr>
          <p:spPr>
            <a:xfrm flipV="1">
              <a:off x="842974" y="1704804"/>
              <a:ext cx="1271427" cy="1271371"/>
            </a:xfrm>
            <a:prstGeom prst="arc">
              <a:avLst>
                <a:gd name="adj1" fmla="val 17688587"/>
                <a:gd name="adj2" fmla="val 1416992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60" name="TextBox 4"/>
            <p:cNvSpPr txBox="1">
              <a:spLocks noChangeArrowheads="1"/>
            </p:cNvSpPr>
            <p:nvPr/>
          </p:nvSpPr>
          <p:spPr bwMode="auto">
            <a:xfrm>
              <a:off x="1238685" y="2799171"/>
              <a:ext cx="47801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92%</a:t>
              </a:r>
            </a:p>
          </p:txBody>
        </p:sp>
        <p:sp>
          <p:nvSpPr>
            <p:cNvPr id="44061" name="Rectangle 6"/>
            <p:cNvSpPr>
              <a:spLocks noChangeArrowheads="1"/>
            </p:cNvSpPr>
            <p:nvPr/>
          </p:nvSpPr>
          <p:spPr bwMode="auto">
            <a:xfrm>
              <a:off x="1186001" y="2098143"/>
              <a:ext cx="554960"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0" name="组合 69"/>
          <p:cNvGrpSpPr>
            <a:grpSpLocks/>
          </p:cNvGrpSpPr>
          <p:nvPr/>
        </p:nvGrpSpPr>
        <p:grpSpPr bwMode="auto">
          <a:xfrm>
            <a:off x="825500" y="3192463"/>
            <a:ext cx="1303338" cy="1189037"/>
            <a:chOff x="826206" y="3192511"/>
            <a:chExt cx="1302972" cy="1189622"/>
          </a:xfrm>
        </p:grpSpPr>
        <p:sp>
          <p:nvSpPr>
            <p:cNvPr id="44057" name="TextBox 9"/>
            <p:cNvSpPr txBox="1">
              <a:spLocks noChangeArrowheads="1"/>
            </p:cNvSpPr>
            <p:nvPr/>
          </p:nvSpPr>
          <p:spPr bwMode="auto">
            <a:xfrm>
              <a:off x="1059153" y="3192511"/>
              <a:ext cx="8370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8" name="Rectangle 27"/>
            <p:cNvSpPr>
              <a:spLocks noChangeArrowheads="1"/>
            </p:cNvSpPr>
            <p:nvPr/>
          </p:nvSpPr>
          <p:spPr bwMode="auto">
            <a:xfrm>
              <a:off x="826206" y="3443414"/>
              <a:ext cx="1302972"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73" name="组合 72"/>
          <p:cNvGrpSpPr>
            <a:grpSpLocks/>
          </p:cNvGrpSpPr>
          <p:nvPr/>
        </p:nvGrpSpPr>
        <p:grpSpPr bwMode="auto">
          <a:xfrm>
            <a:off x="2867025" y="1704975"/>
            <a:ext cx="1271588" cy="1371600"/>
            <a:chOff x="2867199" y="1704804"/>
            <a:chExt cx="1271427" cy="1371366"/>
          </a:xfrm>
        </p:grpSpPr>
        <p:sp>
          <p:nvSpPr>
            <p:cNvPr id="74" name="Arc 20"/>
            <p:cNvSpPr/>
            <p:nvPr/>
          </p:nvSpPr>
          <p:spPr>
            <a:xfrm flipV="1">
              <a:off x="2867199" y="1704804"/>
              <a:ext cx="1271427" cy="1271371"/>
            </a:xfrm>
            <a:prstGeom prst="arc">
              <a:avLst>
                <a:gd name="adj1" fmla="val 17688587"/>
                <a:gd name="adj2" fmla="val 1283283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5" name="TextBox 21"/>
            <p:cNvSpPr txBox="1">
              <a:spLocks noChangeArrowheads="1"/>
            </p:cNvSpPr>
            <p:nvPr/>
          </p:nvSpPr>
          <p:spPr bwMode="auto">
            <a:xfrm>
              <a:off x="3262909" y="2799171"/>
              <a:ext cx="47801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85%</a:t>
              </a:r>
            </a:p>
          </p:txBody>
        </p:sp>
        <p:sp>
          <p:nvSpPr>
            <p:cNvPr id="44056" name="Rectangle 22"/>
            <p:cNvSpPr>
              <a:spLocks noChangeArrowheads="1"/>
            </p:cNvSpPr>
            <p:nvPr/>
          </p:nvSpPr>
          <p:spPr bwMode="auto">
            <a:xfrm>
              <a:off x="3284190" y="2098143"/>
              <a:ext cx="506870"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7" name="组合 76"/>
          <p:cNvGrpSpPr>
            <a:grpSpLocks/>
          </p:cNvGrpSpPr>
          <p:nvPr/>
        </p:nvGrpSpPr>
        <p:grpSpPr bwMode="auto">
          <a:xfrm>
            <a:off x="2851150" y="3192463"/>
            <a:ext cx="1301750" cy="1189037"/>
            <a:chOff x="2850431" y="3192511"/>
            <a:chExt cx="1302972" cy="1189623"/>
          </a:xfrm>
        </p:grpSpPr>
        <p:sp>
          <p:nvSpPr>
            <p:cNvPr id="44052" name="TextBox 24"/>
            <p:cNvSpPr txBox="1">
              <a:spLocks noChangeArrowheads="1"/>
            </p:cNvSpPr>
            <p:nvPr/>
          </p:nvSpPr>
          <p:spPr bwMode="auto">
            <a:xfrm>
              <a:off x="3083375" y="3192511"/>
              <a:ext cx="8370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3" name="Rectangle 28"/>
            <p:cNvSpPr>
              <a:spLocks noChangeArrowheads="1"/>
            </p:cNvSpPr>
            <p:nvPr/>
          </p:nvSpPr>
          <p:spPr bwMode="auto">
            <a:xfrm>
              <a:off x="2850431" y="3443415"/>
              <a:ext cx="1302972"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0" name="组合 79"/>
          <p:cNvGrpSpPr>
            <a:grpSpLocks/>
          </p:cNvGrpSpPr>
          <p:nvPr/>
        </p:nvGrpSpPr>
        <p:grpSpPr bwMode="auto">
          <a:xfrm>
            <a:off x="4887913" y="1704975"/>
            <a:ext cx="1271587" cy="1371600"/>
            <a:chOff x="4887447" y="1704804"/>
            <a:chExt cx="1271427" cy="1371366"/>
          </a:xfrm>
        </p:grpSpPr>
        <p:sp>
          <p:nvSpPr>
            <p:cNvPr id="81" name="Arc 16"/>
            <p:cNvSpPr/>
            <p:nvPr/>
          </p:nvSpPr>
          <p:spPr>
            <a:xfrm flipV="1">
              <a:off x="4887447" y="1704804"/>
              <a:ext cx="1271427" cy="1271371"/>
            </a:xfrm>
            <a:prstGeom prst="arc">
              <a:avLst>
                <a:gd name="adj1" fmla="val 17688587"/>
                <a:gd name="adj2" fmla="val 1133181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0" name="TextBox 17"/>
            <p:cNvSpPr txBox="1">
              <a:spLocks noChangeArrowheads="1"/>
            </p:cNvSpPr>
            <p:nvPr/>
          </p:nvSpPr>
          <p:spPr bwMode="auto">
            <a:xfrm>
              <a:off x="5283157" y="2799171"/>
              <a:ext cx="47801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76%</a:t>
              </a:r>
            </a:p>
          </p:txBody>
        </p:sp>
        <p:sp>
          <p:nvSpPr>
            <p:cNvPr id="44051" name="Rectangle 18"/>
            <p:cNvSpPr>
              <a:spLocks noChangeArrowheads="1"/>
            </p:cNvSpPr>
            <p:nvPr/>
          </p:nvSpPr>
          <p:spPr bwMode="auto">
            <a:xfrm>
              <a:off x="5304438" y="2098143"/>
              <a:ext cx="4812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84" name="组合 83"/>
          <p:cNvGrpSpPr>
            <a:grpSpLocks/>
          </p:cNvGrpSpPr>
          <p:nvPr/>
        </p:nvGrpSpPr>
        <p:grpSpPr bwMode="auto">
          <a:xfrm>
            <a:off x="4870450" y="3192463"/>
            <a:ext cx="1303338" cy="1189037"/>
            <a:chOff x="4870679" y="3192511"/>
            <a:chExt cx="1302972" cy="1189622"/>
          </a:xfrm>
        </p:grpSpPr>
        <p:sp>
          <p:nvSpPr>
            <p:cNvPr id="44047" name="TextBox 25"/>
            <p:cNvSpPr txBox="1">
              <a:spLocks noChangeArrowheads="1"/>
            </p:cNvSpPr>
            <p:nvPr/>
          </p:nvSpPr>
          <p:spPr bwMode="auto">
            <a:xfrm>
              <a:off x="5103623" y="3192511"/>
              <a:ext cx="8370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8" name="Rectangle 29"/>
            <p:cNvSpPr>
              <a:spLocks noChangeArrowheads="1"/>
            </p:cNvSpPr>
            <p:nvPr/>
          </p:nvSpPr>
          <p:spPr bwMode="auto">
            <a:xfrm>
              <a:off x="4870679" y="3443414"/>
              <a:ext cx="1302972"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7" name="组合 86"/>
          <p:cNvGrpSpPr>
            <a:grpSpLocks/>
          </p:cNvGrpSpPr>
          <p:nvPr/>
        </p:nvGrpSpPr>
        <p:grpSpPr bwMode="auto">
          <a:xfrm>
            <a:off x="6910388" y="1693863"/>
            <a:ext cx="1270000" cy="1371600"/>
            <a:chOff x="6909683" y="1693661"/>
            <a:chExt cx="1271427" cy="1371367"/>
          </a:xfrm>
        </p:grpSpPr>
        <p:sp>
          <p:nvSpPr>
            <p:cNvPr id="88" name="Arc 12"/>
            <p:cNvSpPr/>
            <p:nvPr/>
          </p:nvSpPr>
          <p:spPr>
            <a:xfrm flipV="1">
              <a:off x="6909683" y="1693661"/>
              <a:ext cx="1271427" cy="1271371"/>
            </a:xfrm>
            <a:prstGeom prst="arc">
              <a:avLst>
                <a:gd name="adj1" fmla="val 17688587"/>
                <a:gd name="adj2" fmla="val 14471894"/>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45" name="TextBox 13"/>
            <p:cNvSpPr txBox="1">
              <a:spLocks noChangeArrowheads="1"/>
            </p:cNvSpPr>
            <p:nvPr/>
          </p:nvSpPr>
          <p:spPr bwMode="auto">
            <a:xfrm>
              <a:off x="7305395" y="2788029"/>
              <a:ext cx="47801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96%</a:t>
              </a:r>
            </a:p>
          </p:txBody>
        </p:sp>
        <p:sp>
          <p:nvSpPr>
            <p:cNvPr id="44046" name="Rectangle 14"/>
            <p:cNvSpPr>
              <a:spLocks noChangeArrowheads="1"/>
            </p:cNvSpPr>
            <p:nvPr/>
          </p:nvSpPr>
          <p:spPr bwMode="auto">
            <a:xfrm>
              <a:off x="7326674" y="2087000"/>
              <a:ext cx="4812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91" name="组合 90"/>
          <p:cNvGrpSpPr>
            <a:grpSpLocks/>
          </p:cNvGrpSpPr>
          <p:nvPr/>
        </p:nvGrpSpPr>
        <p:grpSpPr bwMode="auto">
          <a:xfrm>
            <a:off x="6891338" y="3181350"/>
            <a:ext cx="1303337" cy="1211263"/>
            <a:chOff x="6890926" y="3181367"/>
            <a:chExt cx="1302972" cy="1211910"/>
          </a:xfrm>
        </p:grpSpPr>
        <p:sp>
          <p:nvSpPr>
            <p:cNvPr id="44042" name="TextBox 26"/>
            <p:cNvSpPr txBox="1">
              <a:spLocks noChangeArrowheads="1"/>
            </p:cNvSpPr>
            <p:nvPr/>
          </p:nvSpPr>
          <p:spPr bwMode="auto">
            <a:xfrm>
              <a:off x="7125859" y="3181367"/>
              <a:ext cx="8370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3" name="Rectangle 30"/>
            <p:cNvSpPr>
              <a:spLocks noChangeArrowheads="1"/>
            </p:cNvSpPr>
            <p:nvPr/>
          </p:nvSpPr>
          <p:spPr bwMode="auto">
            <a:xfrm>
              <a:off x="6890926" y="3454558"/>
              <a:ext cx="1302972"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400" fill="hold"/>
                                        <p:tgtEl>
                                          <p:spTgt spid="66"/>
                                        </p:tgtEl>
                                        <p:attrNameLst>
                                          <p:attrName>ppt_x</p:attrName>
                                        </p:attrNameLst>
                                      </p:cBhvr>
                                      <p:tavLst>
                                        <p:tav tm="0">
                                          <p:val>
                                            <p:strVal val="#ppt_x"/>
                                          </p:val>
                                        </p:tav>
                                        <p:tav tm="100000">
                                          <p:val>
                                            <p:strVal val="#ppt_x"/>
                                          </p:val>
                                        </p:tav>
                                      </p:tavLst>
                                    </p:anim>
                                    <p:anim calcmode="lin" valueType="num">
                                      <p:cBhvr additive="base">
                                        <p:cTn id="8" dur="400" fill="hold"/>
                                        <p:tgtEl>
                                          <p:spTgt spid="6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400" fill="hold"/>
                                        <p:tgtEl>
                                          <p:spTgt spid="70"/>
                                        </p:tgtEl>
                                        <p:attrNameLst>
                                          <p:attrName>ppt_x</p:attrName>
                                        </p:attrNameLst>
                                      </p:cBhvr>
                                      <p:tavLst>
                                        <p:tav tm="0">
                                          <p:val>
                                            <p:strVal val="#ppt_x"/>
                                          </p:val>
                                        </p:tav>
                                        <p:tav tm="100000">
                                          <p:val>
                                            <p:strVal val="#ppt_x"/>
                                          </p:val>
                                        </p:tav>
                                      </p:tavLst>
                                    </p:anim>
                                    <p:anim calcmode="lin" valueType="num">
                                      <p:cBhvr additive="base">
                                        <p:cTn id="12" dur="400" fill="hold"/>
                                        <p:tgtEl>
                                          <p:spTgt spid="70"/>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400"/>
                            </p:stCondLst>
                            <p:childTnLst>
                              <p:par>
                                <p:cTn id="14" presetID="2" presetClass="entr" presetSubtype="1"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400" fill="hold"/>
                                        <p:tgtEl>
                                          <p:spTgt spid="73"/>
                                        </p:tgtEl>
                                        <p:attrNameLst>
                                          <p:attrName>ppt_x</p:attrName>
                                        </p:attrNameLst>
                                      </p:cBhvr>
                                      <p:tavLst>
                                        <p:tav tm="0">
                                          <p:val>
                                            <p:strVal val="#ppt_x"/>
                                          </p:val>
                                        </p:tav>
                                        <p:tav tm="100000">
                                          <p:val>
                                            <p:strVal val="#ppt_x"/>
                                          </p:val>
                                        </p:tav>
                                      </p:tavLst>
                                    </p:anim>
                                    <p:anim calcmode="lin" valueType="num">
                                      <p:cBhvr additive="base">
                                        <p:cTn id="17" dur="4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additive="base">
                                        <p:cTn id="20" dur="400" fill="hold"/>
                                        <p:tgtEl>
                                          <p:spTgt spid="77"/>
                                        </p:tgtEl>
                                        <p:attrNameLst>
                                          <p:attrName>ppt_x</p:attrName>
                                        </p:attrNameLst>
                                      </p:cBhvr>
                                      <p:tavLst>
                                        <p:tav tm="0">
                                          <p:val>
                                            <p:strVal val="#ppt_x"/>
                                          </p:val>
                                        </p:tav>
                                        <p:tav tm="100000">
                                          <p:val>
                                            <p:strVal val="#ppt_x"/>
                                          </p:val>
                                        </p:tav>
                                      </p:tavLst>
                                    </p:anim>
                                    <p:anim calcmode="lin" valueType="num">
                                      <p:cBhvr additive="base">
                                        <p:cTn id="21" dur="400" fill="hold"/>
                                        <p:tgtEl>
                                          <p:spTgt spid="77"/>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800"/>
                            </p:stCondLst>
                            <p:childTnLst>
                              <p:par>
                                <p:cTn id="23" presetID="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400" fill="hold"/>
                                        <p:tgtEl>
                                          <p:spTgt spid="80"/>
                                        </p:tgtEl>
                                        <p:attrNameLst>
                                          <p:attrName>ppt_x</p:attrName>
                                        </p:attrNameLst>
                                      </p:cBhvr>
                                      <p:tavLst>
                                        <p:tav tm="0">
                                          <p:val>
                                            <p:strVal val="#ppt_x"/>
                                          </p:val>
                                        </p:tav>
                                        <p:tav tm="100000">
                                          <p:val>
                                            <p:strVal val="#ppt_x"/>
                                          </p:val>
                                        </p:tav>
                                      </p:tavLst>
                                    </p:anim>
                                    <p:anim calcmode="lin" valueType="num">
                                      <p:cBhvr additive="base">
                                        <p:cTn id="26" dur="400" fill="hold"/>
                                        <p:tgtEl>
                                          <p:spTgt spid="8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400" fill="hold"/>
                                        <p:tgtEl>
                                          <p:spTgt spid="84"/>
                                        </p:tgtEl>
                                        <p:attrNameLst>
                                          <p:attrName>ppt_x</p:attrName>
                                        </p:attrNameLst>
                                      </p:cBhvr>
                                      <p:tavLst>
                                        <p:tav tm="0">
                                          <p:val>
                                            <p:strVal val="#ppt_x"/>
                                          </p:val>
                                        </p:tav>
                                        <p:tav tm="100000">
                                          <p:val>
                                            <p:strVal val="#ppt_x"/>
                                          </p:val>
                                        </p:tav>
                                      </p:tavLst>
                                    </p:anim>
                                    <p:anim calcmode="lin" valueType="num">
                                      <p:cBhvr additive="base">
                                        <p:cTn id="30" dur="400" fill="hold"/>
                                        <p:tgtEl>
                                          <p:spTgt spid="84"/>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200"/>
                            </p:stCondLst>
                            <p:childTnLst>
                              <p:par>
                                <p:cTn id="32" presetID="2" presetClass="entr" presetSubtype="1" fill="hold" nodeType="afterEffect">
                                  <p:stCondLst>
                                    <p:cond delay="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400" fill="hold"/>
                                        <p:tgtEl>
                                          <p:spTgt spid="87"/>
                                        </p:tgtEl>
                                        <p:attrNameLst>
                                          <p:attrName>ppt_x</p:attrName>
                                        </p:attrNameLst>
                                      </p:cBhvr>
                                      <p:tavLst>
                                        <p:tav tm="0">
                                          <p:val>
                                            <p:strVal val="#ppt_x"/>
                                          </p:val>
                                        </p:tav>
                                        <p:tav tm="100000">
                                          <p:val>
                                            <p:strVal val="#ppt_x"/>
                                          </p:val>
                                        </p:tav>
                                      </p:tavLst>
                                    </p:anim>
                                    <p:anim calcmode="lin" valueType="num">
                                      <p:cBhvr additive="base">
                                        <p:cTn id="35" dur="400" fill="hold"/>
                                        <p:tgtEl>
                                          <p:spTgt spid="87"/>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additive="base">
                                        <p:cTn id="38" dur="400" fill="hold"/>
                                        <p:tgtEl>
                                          <p:spTgt spid="91"/>
                                        </p:tgtEl>
                                        <p:attrNameLst>
                                          <p:attrName>ppt_x</p:attrName>
                                        </p:attrNameLst>
                                      </p:cBhvr>
                                      <p:tavLst>
                                        <p:tav tm="0">
                                          <p:val>
                                            <p:strVal val="#ppt_x"/>
                                          </p:val>
                                        </p:tav>
                                        <p:tav tm="100000">
                                          <p:val>
                                            <p:strVal val="#ppt_x"/>
                                          </p:val>
                                        </p:tav>
                                      </p:tavLst>
                                    </p:anim>
                                    <p:anim calcmode="lin" valueType="num">
                                      <p:cBhvr additive="base">
                                        <p:cTn id="39" dur="4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5386388" y="3343275"/>
            <a:ext cx="165735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4" name="Line 12"/>
          <p:cNvSpPr>
            <a:spLocks noChangeShapeType="1"/>
          </p:cNvSpPr>
          <p:nvPr/>
        </p:nvSpPr>
        <p:spPr bwMode="auto">
          <a:xfrm>
            <a:off x="5976938" y="2754313"/>
            <a:ext cx="146050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5" name="Line 13"/>
          <p:cNvSpPr>
            <a:spLocks noChangeShapeType="1"/>
          </p:cNvSpPr>
          <p:nvPr/>
        </p:nvSpPr>
        <p:spPr bwMode="auto">
          <a:xfrm>
            <a:off x="6130925" y="2225675"/>
            <a:ext cx="1247775"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6" name="Line 14"/>
          <p:cNvSpPr>
            <a:spLocks noChangeShapeType="1"/>
          </p:cNvSpPr>
          <p:nvPr/>
        </p:nvSpPr>
        <p:spPr bwMode="auto">
          <a:xfrm>
            <a:off x="6015038" y="1674813"/>
            <a:ext cx="1411287"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xmlns="">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7" name="Oval 7"/>
          <p:cNvSpPr>
            <a:spLocks noChangeArrowheads="1"/>
          </p:cNvSpPr>
          <p:nvPr/>
        </p:nvSpPr>
        <p:spPr bwMode="auto">
          <a:xfrm>
            <a:off x="4391025" y="2014538"/>
            <a:ext cx="1347788" cy="1347787"/>
          </a:xfrm>
          <a:prstGeom prst="ellips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lIns="68553" tIns="34276" rIns="68553" bIns="34276" anchor="ctr"/>
          <a:lstStyle/>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TEXT   </a:t>
            </a:r>
          </a:p>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HERE</a:t>
            </a:r>
            <a:endParaRPr lang="zh-CN" altLang="en-US" sz="1500" baseline="-3000" dirty="0">
              <a:solidFill>
                <a:schemeClr val="bg1">
                  <a:lumMod val="95000"/>
                </a:schemeClr>
              </a:solidFill>
              <a:latin typeface="华文细黑" panose="02010600040101010101" pitchFamily="2" charset="-122"/>
              <a:ea typeface="+mn-ea"/>
            </a:endParaRPr>
          </a:p>
        </p:txBody>
      </p:sp>
      <p:sp>
        <p:nvSpPr>
          <p:cNvPr id="8" name="Freeform 8"/>
          <p:cNvSpPr>
            <a:spLocks/>
          </p:cNvSpPr>
          <p:nvPr/>
        </p:nvSpPr>
        <p:spPr bwMode="auto">
          <a:xfrm>
            <a:off x="4371975" y="1958975"/>
            <a:ext cx="1423988" cy="1455738"/>
          </a:xfrm>
          <a:custGeom>
            <a:avLst/>
            <a:gdLst>
              <a:gd name="T0" fmla="*/ 0 w 506"/>
              <a:gd name="T1" fmla="*/ 2147483646 h 518"/>
              <a:gd name="T2" fmla="*/ 2147483646 w 506"/>
              <a:gd name="T3" fmla="*/ 2147483646 h 518"/>
              <a:gd name="T4" fmla="*/ 2147483646 w 506"/>
              <a:gd name="T5" fmla="*/ 0 h 518"/>
              <a:gd name="T6" fmla="*/ 2147483646 w 506"/>
              <a:gd name="T7" fmla="*/ 2147483646 h 518"/>
              <a:gd name="T8" fmla="*/ 2147483646 w 506"/>
              <a:gd name="T9" fmla="*/ 2147483646 h 518"/>
              <a:gd name="T10" fmla="*/ 2147483646 w 506"/>
              <a:gd name="T11" fmla="*/ 2147483646 h 518"/>
              <a:gd name="T12" fmla="*/ 2147483646 w 506"/>
              <a:gd name="T13" fmla="*/ 2147483646 h 518"/>
              <a:gd name="T14" fmla="*/ 2147483646 w 506"/>
              <a:gd name="T15" fmla="*/ 2147483646 h 518"/>
              <a:gd name="T16" fmla="*/ 2147483646 w 506"/>
              <a:gd name="T17" fmla="*/ 2147483646 h 518"/>
              <a:gd name="T18" fmla="*/ 2147483646 w 506"/>
              <a:gd name="T19" fmla="*/ 2147483646 h 518"/>
              <a:gd name="T20" fmla="*/ 2147483646 w 506"/>
              <a:gd name="T21" fmla="*/ 2147483646 h 518"/>
              <a:gd name="T22" fmla="*/ 2147483646 w 506"/>
              <a:gd name="T23" fmla="*/ 2147483646 h 518"/>
              <a:gd name="T24" fmla="*/ 2147483646 w 506"/>
              <a:gd name="T25" fmla="*/ 2147483646 h 518"/>
              <a:gd name="T26" fmla="*/ 2147483646 w 506"/>
              <a:gd name="T27" fmla="*/ 2147483646 h 518"/>
              <a:gd name="T28" fmla="*/ 2147483646 w 506"/>
              <a:gd name="T29" fmla="*/ 2147483646 h 518"/>
              <a:gd name="T30" fmla="*/ 2147483646 w 506"/>
              <a:gd name="T31" fmla="*/ 2147483646 h 518"/>
              <a:gd name="T32" fmla="*/ 2147483646 w 506"/>
              <a:gd name="T33" fmla="*/ 2147483646 h 518"/>
              <a:gd name="T34" fmla="*/ 2147483646 w 506"/>
              <a:gd name="T35" fmla="*/ 2147483646 h 518"/>
              <a:gd name="T36" fmla="*/ 0 w 506"/>
              <a:gd name="T37" fmla="*/ 2147483646 h 5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06" h="518">
                <a:moveTo>
                  <a:pt x="0" y="181"/>
                </a:moveTo>
                <a:cubicBezTo>
                  <a:pt x="15" y="132"/>
                  <a:pt x="44" y="91"/>
                  <a:pt x="81" y="60"/>
                </a:cubicBezTo>
                <a:cubicBezTo>
                  <a:pt x="127" y="22"/>
                  <a:pt x="184" y="0"/>
                  <a:pt x="247" y="0"/>
                </a:cubicBezTo>
                <a:cubicBezTo>
                  <a:pt x="318" y="0"/>
                  <a:pt x="383" y="29"/>
                  <a:pt x="430" y="76"/>
                </a:cubicBezTo>
                <a:cubicBezTo>
                  <a:pt x="477" y="123"/>
                  <a:pt x="506" y="188"/>
                  <a:pt x="506" y="259"/>
                </a:cubicBezTo>
                <a:cubicBezTo>
                  <a:pt x="506" y="331"/>
                  <a:pt x="477" y="396"/>
                  <a:pt x="430" y="442"/>
                </a:cubicBezTo>
                <a:cubicBezTo>
                  <a:pt x="383" y="489"/>
                  <a:pt x="318" y="518"/>
                  <a:pt x="247" y="518"/>
                </a:cubicBezTo>
                <a:cubicBezTo>
                  <a:pt x="226" y="518"/>
                  <a:pt x="205" y="516"/>
                  <a:pt x="184" y="511"/>
                </a:cubicBezTo>
                <a:cubicBezTo>
                  <a:pt x="164" y="506"/>
                  <a:pt x="144" y="498"/>
                  <a:pt x="126" y="488"/>
                </a:cubicBezTo>
                <a:cubicBezTo>
                  <a:pt x="144" y="454"/>
                  <a:pt x="144" y="454"/>
                  <a:pt x="144" y="454"/>
                </a:cubicBezTo>
                <a:cubicBezTo>
                  <a:pt x="160" y="462"/>
                  <a:pt x="176" y="469"/>
                  <a:pt x="194" y="473"/>
                </a:cubicBezTo>
                <a:cubicBezTo>
                  <a:pt x="211" y="477"/>
                  <a:pt x="228" y="479"/>
                  <a:pt x="247" y="479"/>
                </a:cubicBezTo>
                <a:cubicBezTo>
                  <a:pt x="307" y="479"/>
                  <a:pt x="362" y="455"/>
                  <a:pt x="402" y="415"/>
                </a:cubicBezTo>
                <a:cubicBezTo>
                  <a:pt x="442" y="375"/>
                  <a:pt x="467" y="320"/>
                  <a:pt x="467" y="259"/>
                </a:cubicBezTo>
                <a:cubicBezTo>
                  <a:pt x="467" y="198"/>
                  <a:pt x="442" y="143"/>
                  <a:pt x="402" y="104"/>
                </a:cubicBezTo>
                <a:cubicBezTo>
                  <a:pt x="362" y="64"/>
                  <a:pt x="307" y="39"/>
                  <a:pt x="247" y="39"/>
                </a:cubicBezTo>
                <a:cubicBezTo>
                  <a:pt x="194" y="39"/>
                  <a:pt x="145" y="58"/>
                  <a:pt x="106" y="90"/>
                </a:cubicBezTo>
                <a:cubicBezTo>
                  <a:pt x="77" y="113"/>
                  <a:pt x="55" y="145"/>
                  <a:pt x="41" y="181"/>
                </a:cubicBezTo>
                <a:lnTo>
                  <a:pt x="0" y="181"/>
                </a:lnTo>
                <a:close/>
              </a:path>
            </a:pathLst>
          </a:custGeom>
          <a:solidFill>
            <a:schemeClr val="bg1">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68553" tIns="34276" rIns="68553" bIns="34276"/>
          <a:lstStyle/>
          <a:p>
            <a:endParaRPr lang="zh-CN" altLang="en-US"/>
          </a:p>
        </p:txBody>
      </p:sp>
      <p:sp>
        <p:nvSpPr>
          <p:cNvPr id="9" name="Freeform 9"/>
          <p:cNvSpPr>
            <a:spLocks/>
          </p:cNvSpPr>
          <p:nvPr/>
        </p:nvSpPr>
        <p:spPr bwMode="auto">
          <a:xfrm>
            <a:off x="4135438" y="1739900"/>
            <a:ext cx="1870075" cy="1841500"/>
          </a:xfrm>
          <a:custGeom>
            <a:avLst/>
            <a:gdLst>
              <a:gd name="T0" fmla="*/ 0 w 665"/>
              <a:gd name="T1" fmla="*/ 2147483646 h 655"/>
              <a:gd name="T2" fmla="*/ 2147483646 w 665"/>
              <a:gd name="T3" fmla="*/ 2147483646 h 655"/>
              <a:gd name="T4" fmla="*/ 2147483646 w 665"/>
              <a:gd name="T5" fmla="*/ 0 h 655"/>
              <a:gd name="T6" fmla="*/ 2147483646 w 665"/>
              <a:gd name="T7" fmla="*/ 2147483646 h 655"/>
              <a:gd name="T8" fmla="*/ 2147483646 w 665"/>
              <a:gd name="T9" fmla="*/ 2147483646 h 655"/>
              <a:gd name="T10" fmla="*/ 2147483646 w 665"/>
              <a:gd name="T11" fmla="*/ 2147483646 h 655"/>
              <a:gd name="T12" fmla="*/ 2147483646 w 665"/>
              <a:gd name="T13" fmla="*/ 2147483646 h 655"/>
              <a:gd name="T14" fmla="*/ 2147483646 w 665"/>
              <a:gd name="T15" fmla="*/ 2147483646 h 655"/>
              <a:gd name="T16" fmla="*/ 2147483646 w 665"/>
              <a:gd name="T17" fmla="*/ 2147483646 h 655"/>
              <a:gd name="T18" fmla="*/ 2147483646 w 665"/>
              <a:gd name="T19" fmla="*/ 2147483646 h 655"/>
              <a:gd name="T20" fmla="*/ 2147483646 w 665"/>
              <a:gd name="T21" fmla="*/ 2147483646 h 655"/>
              <a:gd name="T22" fmla="*/ 2147483646 w 665"/>
              <a:gd name="T23" fmla="*/ 2147483646 h 655"/>
              <a:gd name="T24" fmla="*/ 2147483646 w 665"/>
              <a:gd name="T25" fmla="*/ 2147483646 h 655"/>
              <a:gd name="T26" fmla="*/ 2147483646 w 665"/>
              <a:gd name="T27" fmla="*/ 2147483646 h 655"/>
              <a:gd name="T28" fmla="*/ 0 w 665"/>
              <a:gd name="T29" fmla="*/ 2147483646 h 6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5" h="655">
                <a:moveTo>
                  <a:pt x="0" y="259"/>
                </a:moveTo>
                <a:cubicBezTo>
                  <a:pt x="17" y="187"/>
                  <a:pt x="57" y="124"/>
                  <a:pt x="111" y="79"/>
                </a:cubicBezTo>
                <a:cubicBezTo>
                  <a:pt x="170" y="29"/>
                  <a:pt x="246" y="0"/>
                  <a:pt x="328" y="0"/>
                </a:cubicBezTo>
                <a:cubicBezTo>
                  <a:pt x="421" y="0"/>
                  <a:pt x="505" y="38"/>
                  <a:pt x="566" y="99"/>
                </a:cubicBezTo>
                <a:cubicBezTo>
                  <a:pt x="627" y="160"/>
                  <a:pt x="665" y="244"/>
                  <a:pt x="665" y="337"/>
                </a:cubicBezTo>
                <a:cubicBezTo>
                  <a:pt x="665" y="408"/>
                  <a:pt x="643" y="476"/>
                  <a:pt x="604" y="531"/>
                </a:cubicBezTo>
                <a:cubicBezTo>
                  <a:pt x="564" y="587"/>
                  <a:pt x="509" y="631"/>
                  <a:pt x="442" y="655"/>
                </a:cubicBezTo>
                <a:cubicBezTo>
                  <a:pt x="428" y="618"/>
                  <a:pt x="428" y="618"/>
                  <a:pt x="428" y="618"/>
                </a:cubicBezTo>
                <a:cubicBezTo>
                  <a:pt x="488" y="597"/>
                  <a:pt x="537" y="558"/>
                  <a:pt x="572" y="509"/>
                </a:cubicBezTo>
                <a:cubicBezTo>
                  <a:pt x="606" y="460"/>
                  <a:pt x="626" y="400"/>
                  <a:pt x="626" y="337"/>
                </a:cubicBezTo>
                <a:cubicBezTo>
                  <a:pt x="626" y="255"/>
                  <a:pt x="593" y="180"/>
                  <a:pt x="539" y="126"/>
                </a:cubicBezTo>
                <a:cubicBezTo>
                  <a:pt x="485" y="72"/>
                  <a:pt x="410" y="39"/>
                  <a:pt x="328" y="39"/>
                </a:cubicBezTo>
                <a:cubicBezTo>
                  <a:pt x="255" y="39"/>
                  <a:pt x="188" y="65"/>
                  <a:pt x="136" y="109"/>
                </a:cubicBezTo>
                <a:cubicBezTo>
                  <a:pt x="91" y="147"/>
                  <a:pt x="56" y="199"/>
                  <a:pt x="40" y="259"/>
                </a:cubicBezTo>
                <a:lnTo>
                  <a:pt x="0" y="259"/>
                </a:lnTo>
                <a:close/>
              </a:path>
            </a:pathLst>
          </a:custGeom>
          <a:solidFill>
            <a:schemeClr val="bg1">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68553" tIns="34276" rIns="68553" bIns="34276"/>
          <a:lstStyle/>
          <a:p>
            <a:endParaRPr lang="zh-CN" altLang="en-US"/>
          </a:p>
        </p:txBody>
      </p:sp>
      <p:sp>
        <p:nvSpPr>
          <p:cNvPr id="10" name="Freeform 10"/>
          <p:cNvSpPr>
            <a:spLocks/>
          </p:cNvSpPr>
          <p:nvPr/>
        </p:nvSpPr>
        <p:spPr bwMode="auto">
          <a:xfrm>
            <a:off x="3887788" y="1509713"/>
            <a:ext cx="2352675" cy="2362200"/>
          </a:xfrm>
          <a:custGeom>
            <a:avLst/>
            <a:gdLst>
              <a:gd name="T0" fmla="*/ 0 w 836"/>
              <a:gd name="T1" fmla="*/ 2147483646 h 840"/>
              <a:gd name="T2" fmla="*/ 2147483646 w 836"/>
              <a:gd name="T3" fmla="*/ 2147483646 h 840"/>
              <a:gd name="T4" fmla="*/ 2147483646 w 836"/>
              <a:gd name="T5" fmla="*/ 0 h 840"/>
              <a:gd name="T6" fmla="*/ 2147483646 w 836"/>
              <a:gd name="T7" fmla="*/ 2147483646 h 840"/>
              <a:gd name="T8" fmla="*/ 2147483646 w 836"/>
              <a:gd name="T9" fmla="*/ 2147483646 h 840"/>
              <a:gd name="T10" fmla="*/ 2147483646 w 836"/>
              <a:gd name="T11" fmla="*/ 2147483646 h 840"/>
              <a:gd name="T12" fmla="*/ 2147483646 w 836"/>
              <a:gd name="T13" fmla="*/ 2147483646 h 840"/>
              <a:gd name="T14" fmla="*/ 2147483646 w 836"/>
              <a:gd name="T15" fmla="*/ 2147483646 h 840"/>
              <a:gd name="T16" fmla="*/ 2147483646 w 836"/>
              <a:gd name="T17" fmla="*/ 2147483646 h 840"/>
              <a:gd name="T18" fmla="*/ 2147483646 w 836"/>
              <a:gd name="T19" fmla="*/ 2147483646 h 840"/>
              <a:gd name="T20" fmla="*/ 2147483646 w 836"/>
              <a:gd name="T21" fmla="*/ 2147483646 h 840"/>
              <a:gd name="T22" fmla="*/ 2147483646 w 836"/>
              <a:gd name="T23" fmla="*/ 2147483646 h 840"/>
              <a:gd name="T24" fmla="*/ 2147483646 w 836"/>
              <a:gd name="T25" fmla="*/ 2147483646 h 840"/>
              <a:gd name="T26" fmla="*/ 2147483646 w 836"/>
              <a:gd name="T27" fmla="*/ 2147483646 h 840"/>
              <a:gd name="T28" fmla="*/ 0 w 836"/>
              <a:gd name="T29" fmla="*/ 2147483646 h 8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36" h="840">
                <a:moveTo>
                  <a:pt x="0" y="341"/>
                </a:moveTo>
                <a:cubicBezTo>
                  <a:pt x="18" y="248"/>
                  <a:pt x="66" y="166"/>
                  <a:pt x="133" y="107"/>
                </a:cubicBezTo>
                <a:cubicBezTo>
                  <a:pt x="208" y="40"/>
                  <a:pt x="307" y="0"/>
                  <a:pt x="414" y="0"/>
                </a:cubicBezTo>
                <a:cubicBezTo>
                  <a:pt x="531" y="0"/>
                  <a:pt x="636" y="47"/>
                  <a:pt x="713" y="123"/>
                </a:cubicBezTo>
                <a:cubicBezTo>
                  <a:pt x="789" y="200"/>
                  <a:pt x="836" y="305"/>
                  <a:pt x="836" y="422"/>
                </a:cubicBezTo>
                <a:cubicBezTo>
                  <a:pt x="836" y="528"/>
                  <a:pt x="797" y="626"/>
                  <a:pt x="731" y="701"/>
                </a:cubicBezTo>
                <a:cubicBezTo>
                  <a:pt x="665" y="776"/>
                  <a:pt x="572" y="827"/>
                  <a:pt x="467" y="840"/>
                </a:cubicBezTo>
                <a:cubicBezTo>
                  <a:pt x="462" y="802"/>
                  <a:pt x="462" y="802"/>
                  <a:pt x="462" y="802"/>
                </a:cubicBezTo>
                <a:cubicBezTo>
                  <a:pt x="558" y="790"/>
                  <a:pt x="642" y="743"/>
                  <a:pt x="702" y="675"/>
                </a:cubicBezTo>
                <a:cubicBezTo>
                  <a:pt x="761" y="607"/>
                  <a:pt x="797" y="518"/>
                  <a:pt x="797" y="422"/>
                </a:cubicBezTo>
                <a:cubicBezTo>
                  <a:pt x="797" y="316"/>
                  <a:pt x="754" y="220"/>
                  <a:pt x="685" y="151"/>
                </a:cubicBezTo>
                <a:cubicBezTo>
                  <a:pt x="616" y="81"/>
                  <a:pt x="520" y="39"/>
                  <a:pt x="414" y="39"/>
                </a:cubicBezTo>
                <a:cubicBezTo>
                  <a:pt x="317" y="39"/>
                  <a:pt x="227" y="75"/>
                  <a:pt x="159" y="136"/>
                </a:cubicBezTo>
                <a:cubicBezTo>
                  <a:pt x="100" y="188"/>
                  <a:pt x="57" y="259"/>
                  <a:pt x="40" y="341"/>
                </a:cubicBezTo>
                <a:lnTo>
                  <a:pt x="0" y="341"/>
                </a:lnTo>
                <a:close/>
              </a:path>
            </a:pathLst>
          </a:custGeom>
          <a:solidFill>
            <a:schemeClr val="bg1">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68553" tIns="34276" rIns="68553" bIns="34276"/>
          <a:lstStyle/>
          <a:p>
            <a:endParaRPr lang="zh-CN" altLang="en-US"/>
          </a:p>
        </p:txBody>
      </p:sp>
      <p:sp>
        <p:nvSpPr>
          <p:cNvPr id="11" name="Freeform 11"/>
          <p:cNvSpPr>
            <a:spLocks/>
          </p:cNvSpPr>
          <p:nvPr/>
        </p:nvSpPr>
        <p:spPr bwMode="auto">
          <a:xfrm>
            <a:off x="3646488" y="1276350"/>
            <a:ext cx="2827337" cy="2840038"/>
          </a:xfrm>
          <a:custGeom>
            <a:avLst/>
            <a:gdLst>
              <a:gd name="T0" fmla="*/ 0 w 1005"/>
              <a:gd name="T1" fmla="*/ 2147483646 h 1010"/>
              <a:gd name="T2" fmla="*/ 2147483646 w 1005"/>
              <a:gd name="T3" fmla="*/ 2147483646 h 1010"/>
              <a:gd name="T4" fmla="*/ 2147483646 w 1005"/>
              <a:gd name="T5" fmla="*/ 0 h 1010"/>
              <a:gd name="T6" fmla="*/ 2147483646 w 1005"/>
              <a:gd name="T7" fmla="*/ 2147483646 h 1010"/>
              <a:gd name="T8" fmla="*/ 2147483646 w 1005"/>
              <a:gd name="T9" fmla="*/ 2147483646 h 1010"/>
              <a:gd name="T10" fmla="*/ 2147483646 w 1005"/>
              <a:gd name="T11" fmla="*/ 2147483646 h 1010"/>
              <a:gd name="T12" fmla="*/ 2147483646 w 1005"/>
              <a:gd name="T13" fmla="*/ 2147483646 h 1010"/>
              <a:gd name="T14" fmla="*/ 2147483646 w 1005"/>
              <a:gd name="T15" fmla="*/ 2147483646 h 1010"/>
              <a:gd name="T16" fmla="*/ 2147483646 w 1005"/>
              <a:gd name="T17" fmla="*/ 2147483646 h 1010"/>
              <a:gd name="T18" fmla="*/ 2147483646 w 1005"/>
              <a:gd name="T19" fmla="*/ 2147483646 h 1010"/>
              <a:gd name="T20" fmla="*/ 2147483646 w 1005"/>
              <a:gd name="T21" fmla="*/ 2147483646 h 1010"/>
              <a:gd name="T22" fmla="*/ 2147483646 w 1005"/>
              <a:gd name="T23" fmla="*/ 2147483646 h 1010"/>
              <a:gd name="T24" fmla="*/ 2147483646 w 1005"/>
              <a:gd name="T25" fmla="*/ 2147483646 h 1010"/>
              <a:gd name="T26" fmla="*/ 2147483646 w 1005"/>
              <a:gd name="T27" fmla="*/ 2147483646 h 1010"/>
              <a:gd name="T28" fmla="*/ 2147483646 w 1005"/>
              <a:gd name="T29" fmla="*/ 2147483646 h 1010"/>
              <a:gd name="T30" fmla="*/ 2147483646 w 1005"/>
              <a:gd name="T31" fmla="*/ 2147483646 h 1010"/>
              <a:gd name="T32" fmla="*/ 2147483646 w 1005"/>
              <a:gd name="T33" fmla="*/ 2147483646 h 1010"/>
              <a:gd name="T34" fmla="*/ 2147483646 w 1005"/>
              <a:gd name="T35" fmla="*/ 2147483646 h 1010"/>
              <a:gd name="T36" fmla="*/ 0 w 1005"/>
              <a:gd name="T37" fmla="*/ 2147483646 h 10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05" h="1010">
                <a:moveTo>
                  <a:pt x="0" y="424"/>
                </a:moveTo>
                <a:cubicBezTo>
                  <a:pt x="19" y="307"/>
                  <a:pt x="78" y="204"/>
                  <a:pt x="161" y="129"/>
                </a:cubicBezTo>
                <a:cubicBezTo>
                  <a:pt x="251" y="48"/>
                  <a:pt x="370" y="0"/>
                  <a:pt x="499" y="0"/>
                </a:cubicBezTo>
                <a:cubicBezTo>
                  <a:pt x="639" y="0"/>
                  <a:pt x="765" y="56"/>
                  <a:pt x="857" y="148"/>
                </a:cubicBezTo>
                <a:cubicBezTo>
                  <a:pt x="948" y="239"/>
                  <a:pt x="1005" y="365"/>
                  <a:pt x="1005" y="505"/>
                </a:cubicBezTo>
                <a:cubicBezTo>
                  <a:pt x="1005" y="645"/>
                  <a:pt x="948" y="771"/>
                  <a:pt x="857" y="862"/>
                </a:cubicBezTo>
                <a:cubicBezTo>
                  <a:pt x="765" y="954"/>
                  <a:pt x="639" y="1010"/>
                  <a:pt x="499" y="1010"/>
                </a:cubicBezTo>
                <a:cubicBezTo>
                  <a:pt x="498" y="1010"/>
                  <a:pt x="498" y="1010"/>
                  <a:pt x="492" y="1010"/>
                </a:cubicBezTo>
                <a:cubicBezTo>
                  <a:pt x="490" y="1010"/>
                  <a:pt x="487" y="1010"/>
                  <a:pt x="485" y="1010"/>
                </a:cubicBezTo>
                <a:cubicBezTo>
                  <a:pt x="486" y="971"/>
                  <a:pt x="486" y="971"/>
                  <a:pt x="486" y="971"/>
                </a:cubicBezTo>
                <a:cubicBezTo>
                  <a:pt x="489" y="971"/>
                  <a:pt x="491" y="971"/>
                  <a:pt x="493" y="972"/>
                </a:cubicBezTo>
                <a:cubicBezTo>
                  <a:pt x="494" y="972"/>
                  <a:pt x="494" y="971"/>
                  <a:pt x="499" y="971"/>
                </a:cubicBezTo>
                <a:cubicBezTo>
                  <a:pt x="628" y="971"/>
                  <a:pt x="745" y="919"/>
                  <a:pt x="829" y="835"/>
                </a:cubicBezTo>
                <a:cubicBezTo>
                  <a:pt x="913" y="750"/>
                  <a:pt x="966" y="634"/>
                  <a:pt x="966" y="505"/>
                </a:cubicBezTo>
                <a:cubicBezTo>
                  <a:pt x="966" y="376"/>
                  <a:pt x="913" y="260"/>
                  <a:pt x="829" y="175"/>
                </a:cubicBezTo>
                <a:cubicBezTo>
                  <a:pt x="745" y="91"/>
                  <a:pt x="628" y="39"/>
                  <a:pt x="499" y="39"/>
                </a:cubicBezTo>
                <a:cubicBezTo>
                  <a:pt x="380" y="39"/>
                  <a:pt x="270" y="84"/>
                  <a:pt x="187" y="158"/>
                </a:cubicBezTo>
                <a:cubicBezTo>
                  <a:pt x="112" y="226"/>
                  <a:pt x="58" y="318"/>
                  <a:pt x="40" y="424"/>
                </a:cubicBezTo>
                <a:lnTo>
                  <a:pt x="0" y="424"/>
                </a:lnTo>
                <a:close/>
              </a:path>
            </a:pathLst>
          </a:custGeom>
          <a:solidFill>
            <a:schemeClr val="bg1">
              <a:alpha val="2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lIns="68553" tIns="34276" rIns="68553" bIns="34276"/>
          <a:lstStyle/>
          <a:p>
            <a:endParaRPr lang="zh-CN" altLang="en-US"/>
          </a:p>
        </p:txBody>
      </p:sp>
      <p:sp>
        <p:nvSpPr>
          <p:cNvPr id="12" name="Freeform 15"/>
          <p:cNvSpPr>
            <a:spLocks/>
          </p:cNvSpPr>
          <p:nvPr/>
        </p:nvSpPr>
        <p:spPr bwMode="auto">
          <a:xfrm>
            <a:off x="1168400" y="14922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8"/>
                  <a:pt x="331" y="97"/>
                  <a:pt x="320" y="97"/>
                </a:cubicBezTo>
                <a:cubicBezTo>
                  <a:pt x="19" y="97"/>
                  <a:pt x="19" y="97"/>
                  <a:pt x="19" y="97"/>
                </a:cubicBezTo>
                <a:cubicBezTo>
                  <a:pt x="8" y="97"/>
                  <a:pt x="0" y="88"/>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3" name="Freeform 16"/>
          <p:cNvSpPr>
            <a:spLocks/>
          </p:cNvSpPr>
          <p:nvPr/>
        </p:nvSpPr>
        <p:spPr bwMode="auto">
          <a:xfrm>
            <a:off x="1168400" y="28257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9"/>
                  <a:pt x="331" y="97"/>
                  <a:pt x="320" y="97"/>
                </a:cubicBezTo>
                <a:cubicBezTo>
                  <a:pt x="19" y="97"/>
                  <a:pt x="19" y="97"/>
                  <a:pt x="19" y="97"/>
                </a:cubicBezTo>
                <a:cubicBezTo>
                  <a:pt x="8" y="97"/>
                  <a:pt x="0" y="89"/>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4" name="TextBox 13"/>
          <p:cNvSpPr txBox="1"/>
          <p:nvPr/>
        </p:nvSpPr>
        <p:spPr>
          <a:xfrm>
            <a:off x="1116013" y="1830388"/>
            <a:ext cx="2160587" cy="869950"/>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5" name="TextBox 14"/>
          <p:cNvSpPr txBox="1"/>
          <p:nvPr/>
        </p:nvSpPr>
        <p:spPr>
          <a:xfrm>
            <a:off x="1117600" y="3187700"/>
            <a:ext cx="2160588" cy="868363"/>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6" name="TextBox 15"/>
          <p:cNvSpPr txBox="1"/>
          <p:nvPr/>
        </p:nvSpPr>
        <p:spPr>
          <a:xfrm>
            <a:off x="7442200" y="1550988"/>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7" name="TextBox 16"/>
          <p:cNvSpPr txBox="1"/>
          <p:nvPr/>
        </p:nvSpPr>
        <p:spPr>
          <a:xfrm>
            <a:off x="7442200" y="2106613"/>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8" name="TextBox 17"/>
          <p:cNvSpPr txBox="1"/>
          <p:nvPr/>
        </p:nvSpPr>
        <p:spPr>
          <a:xfrm>
            <a:off x="7442200" y="2635250"/>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9" name="TextBox 18"/>
          <p:cNvSpPr txBox="1"/>
          <p:nvPr/>
        </p:nvSpPr>
        <p:spPr>
          <a:xfrm>
            <a:off x="7145338" y="3222625"/>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nodeType="afterGroup">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360"/>
                                          </p:val>
                                        </p:tav>
                                        <p:tav tm="100000">
                                          <p:val>
                                            <p:fltVal val="0"/>
                                          </p:val>
                                        </p:tav>
                                      </p:tavLst>
                                    </p:anim>
                                    <p:animEffect transition="in" filter="fade">
                                      <p:cBhvr>
                                        <p:cTn id="17" dur="500"/>
                                        <p:tgtEl>
                                          <p:spTgt spid="8"/>
                                        </p:tgtEl>
                                      </p:cBhvr>
                                    </p:animEffect>
                                  </p:childTnLst>
                                </p:cTn>
                              </p:par>
                            </p:childTnLst>
                          </p:cTn>
                        </p:par>
                        <p:par>
                          <p:cTn id="18" fill="hold" nodeType="afterGroup">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childTnLst>
                          </p:cTn>
                        </p:par>
                        <p:par>
                          <p:cTn id="25" fill="hold" nodeType="afterGroup">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childTnLst>
                          </p:cTn>
                        </p:par>
                        <p:par>
                          <p:cTn id="32" fill="hold" nodeType="afterGroup">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 calcmode="lin" valueType="num">
                                      <p:cBhvr>
                                        <p:cTn id="37" dur="500" fill="hold"/>
                                        <p:tgtEl>
                                          <p:spTgt spid="11"/>
                                        </p:tgtEl>
                                        <p:attrNameLst>
                                          <p:attrName>style.rotation</p:attrName>
                                        </p:attrNameLst>
                                      </p:cBhvr>
                                      <p:tavLst>
                                        <p:tav tm="0">
                                          <p:val>
                                            <p:fltVal val="360"/>
                                          </p:val>
                                        </p:tav>
                                        <p:tav tm="100000">
                                          <p:val>
                                            <p:fltVal val="0"/>
                                          </p:val>
                                        </p:tav>
                                      </p:tavLst>
                                    </p:anim>
                                    <p:animEffect transition="in" filter="fade">
                                      <p:cBhvr>
                                        <p:cTn id="38" dur="500"/>
                                        <p:tgtEl>
                                          <p:spTgt spid="11"/>
                                        </p:tgtEl>
                                      </p:cBhvr>
                                    </p:animEffect>
                                  </p:childTnLst>
                                </p:cTn>
                              </p:par>
                            </p:childTnLst>
                          </p:cTn>
                        </p:par>
                        <p:par>
                          <p:cTn id="39" fill="hold" nodeType="afterGroup">
                            <p:stCondLst>
                              <p:cond delay="25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par>
                                <p:cTn id="46" presetID="2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par>
                                <p:cTn id="49" presetID="22" presetClass="entr" presetSubtype="8"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nodeType="afterGroup">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par>
                          <p:cTn id="65" fill="hold" nodeType="afterGroup">
                            <p:stCondLst>
                              <p:cond delay="3500"/>
                            </p:stCondLst>
                            <p:childTnLst>
                              <p:par>
                                <p:cTn id="66" presetID="5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Scale>
                                      <p:cBhvr>
                                        <p:cTn id="6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2"/>
                                        </p:tgtEl>
                                        <p:attrNameLst>
                                          <p:attrName>ppt_x</p:attrName>
                                          <p:attrName>ppt_y</p:attrName>
                                        </p:attrNameLst>
                                      </p:cBhvr>
                                    </p:animMotion>
                                    <p:animEffect transition="in" filter="fade">
                                      <p:cBhvr>
                                        <p:cTn id="70" dur="1000"/>
                                        <p:tgtEl>
                                          <p:spTgt spid="12"/>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Scale>
                                      <p:cBhvr>
                                        <p:cTn id="7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3"/>
                                        </p:tgtEl>
                                        <p:attrNameLst>
                                          <p:attrName>ppt_x</p:attrName>
                                          <p:attrName>ppt_y</p:attrName>
                                        </p:attrNameLst>
                                      </p:cBhvr>
                                    </p:animMotion>
                                    <p:animEffect transition="in" filter="fade">
                                      <p:cBhvr>
                                        <p:cTn id="75" dur="1000"/>
                                        <p:tgtEl>
                                          <p:spTgt spid="13"/>
                                        </p:tgtEl>
                                      </p:cBhvr>
                                    </p:animEffect>
                                  </p:childTnLst>
                                </p:cTn>
                              </p:par>
                            </p:childTnLst>
                          </p:cTn>
                        </p:par>
                        <p:par>
                          <p:cTn id="76" fill="hold" nodeType="afterGroup">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p:bldP spid="15" grpId="0"/>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p:nvPr/>
        </p:nvSpPr>
        <p:spPr>
          <a:xfrm>
            <a:off x="914400" y="1519238"/>
            <a:ext cx="4340225" cy="3200400"/>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solidFill>
                <a:schemeClr val="tx1">
                  <a:lumMod val="85000"/>
                  <a:lumOff val="15000"/>
                </a:schemeClr>
              </a:solidFill>
            </a:endParaRPr>
          </a:p>
        </p:txBody>
      </p:sp>
      <p:grpSp>
        <p:nvGrpSpPr>
          <p:cNvPr id="2" name="组合 1"/>
          <p:cNvGrpSpPr>
            <a:grpSpLocks/>
          </p:cNvGrpSpPr>
          <p:nvPr/>
        </p:nvGrpSpPr>
        <p:grpSpPr bwMode="auto">
          <a:xfrm>
            <a:off x="3875088" y="2208213"/>
            <a:ext cx="4354512" cy="1125537"/>
            <a:chOff x="3875568" y="2208594"/>
            <a:chExt cx="4354033" cy="1124393"/>
          </a:xfrm>
        </p:grpSpPr>
        <p:sp>
          <p:nvSpPr>
            <p:cNvPr id="10" name="Rectangle 22"/>
            <p:cNvSpPr/>
            <p:nvPr/>
          </p:nvSpPr>
          <p:spPr>
            <a:xfrm>
              <a:off x="3875568" y="2208594"/>
              <a:ext cx="4354033" cy="1124393"/>
            </a:xfrm>
            <a:prstGeom prst="rect">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latin typeface="+mn-ea"/>
              </a:endParaRPr>
            </a:p>
          </p:txBody>
        </p:sp>
        <p:grpSp>
          <p:nvGrpSpPr>
            <p:cNvPr id="48135" name="Group 25"/>
            <p:cNvGrpSpPr>
              <a:grpSpLocks/>
            </p:cNvGrpSpPr>
            <p:nvPr/>
          </p:nvGrpSpPr>
          <p:grpSpPr bwMode="auto">
            <a:xfrm>
              <a:off x="4201879" y="2470706"/>
              <a:ext cx="3701408" cy="669414"/>
              <a:chOff x="5559125" y="2766137"/>
              <a:chExt cx="4935210" cy="892553"/>
            </a:xfrm>
          </p:grpSpPr>
          <p:sp>
            <p:nvSpPr>
              <p:cNvPr id="48136" name="TextBox 23"/>
              <p:cNvSpPr txBox="1">
                <a:spLocks noChangeArrowheads="1"/>
              </p:cNvSpPr>
              <p:nvPr/>
            </p:nvSpPr>
            <p:spPr bwMode="auto">
              <a:xfrm>
                <a:off x="5560029" y="2765548"/>
                <a:ext cx="2194741" cy="450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1600">
                    <a:solidFill>
                      <a:schemeClr val="bg1"/>
                    </a:solidFill>
                  </a:rPr>
                  <a:t>Get in Touch</a:t>
                </a:r>
                <a:r>
                  <a:rPr lang="zh-CN" altLang="en-US" sz="1600">
                    <a:solidFill>
                      <a:schemeClr val="bg1"/>
                    </a:solidFill>
                  </a:rPr>
                  <a:t>：</a:t>
                </a:r>
                <a:endParaRPr lang="en-US" altLang="zh-CN" sz="1500" b="1">
                  <a:solidFill>
                    <a:srgbClr val="F2F2F2"/>
                  </a:solidFill>
                  <a:latin typeface="华文细黑" panose="02010600040101010101" pitchFamily="2" charset="-122"/>
                  <a:cs typeface="Open Sans" panose="020B0606030504020204" pitchFamily="34" charset="0"/>
                </a:endParaRPr>
              </a:p>
            </p:txBody>
          </p:sp>
          <p:sp>
            <p:nvSpPr>
              <p:cNvPr id="48137" name="TextBox 24"/>
              <p:cNvSpPr txBox="1">
                <a:spLocks noChangeArrowheads="1"/>
              </p:cNvSpPr>
              <p:nvPr/>
            </p:nvSpPr>
            <p:spPr bwMode="auto">
              <a:xfrm>
                <a:off x="5560029" y="3165193"/>
                <a:ext cx="4933406" cy="4926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a:r>
                  <a:rPr lang="en-US" altLang="zh-CN" sz="900">
                    <a:solidFill>
                      <a:schemeClr val="bg1"/>
                    </a:solidFill>
                    <a:latin typeface="华文细黑" panose="02010600040101010101" pitchFamily="2" charset="-122"/>
                  </a:rPr>
                  <a:t>There are many variations of passages of Lorem available, but the majority have suffered alteration</a:t>
                </a:r>
                <a:endParaRPr lang="en-US" altLang="zh-CN" sz="800">
                  <a:solidFill>
                    <a:schemeClr val="bg1"/>
                  </a:solidFill>
                  <a:latin typeface="华文细黑" panose="02010600040101010101" pitchFamily="2" charset="-122"/>
                  <a:cs typeface="Open Sans" panose="020B0606030504020204" pitchFamily="34" charset="0"/>
                </a:endParaRPr>
              </a:p>
            </p:txBody>
          </p:sp>
        </p:grpSp>
      </p:grpSp>
      <p:sp>
        <p:nvSpPr>
          <p:cNvPr id="14" name="TextBox 26"/>
          <p:cNvSpPr txBox="1">
            <a:spLocks noChangeArrowheads="1"/>
          </p:cNvSpPr>
          <p:nvPr/>
        </p:nvSpPr>
        <p:spPr bwMode="auto">
          <a:xfrm>
            <a:off x="5376863" y="3476625"/>
            <a:ext cx="3684587" cy="75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nSpc>
                <a:spcPct val="120000"/>
              </a:lnSpc>
            </a:pPr>
            <a:r>
              <a:rPr lang="en-US" altLang="zh-CN" sz="900">
                <a:solidFill>
                  <a:schemeClr val="bg1"/>
                </a:solidFill>
                <a:latin typeface="华文细黑" panose="02010600040101010101" pitchFamily="2" charset="-122"/>
              </a:rPr>
              <a:t>There are many variations of passages of Lore m available, but the majority have suffered alteration in some form, by injected humor, or randomized words which don't look even slightly believable. If you are going</a:t>
            </a:r>
            <a:endParaRPr lang="en-US" altLang="zh-CN" sz="900">
              <a:solidFill>
                <a:schemeClr val="bg1"/>
              </a:solidFill>
              <a:latin typeface="华文细黑" panose="02010600040101010101" pitchFamily="2" charset="-122"/>
              <a:cs typeface="Arial" panose="020B0604020202020204" pitchFamily="34" charset="0"/>
            </a:endParaRPr>
          </a:p>
        </p:txBody>
      </p:sp>
      <p:sp>
        <p:nvSpPr>
          <p:cNvPr id="15" name="Rectangle 27"/>
          <p:cNvSpPr>
            <a:spLocks noChangeArrowheads="1"/>
          </p:cNvSpPr>
          <p:nvPr/>
        </p:nvSpPr>
        <p:spPr bwMode="auto">
          <a:xfrm>
            <a:off x="5464175" y="4413250"/>
            <a:ext cx="1120775" cy="214313"/>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800">
                <a:solidFill>
                  <a:schemeClr val="bg1"/>
                </a:solidFill>
              </a:rPr>
              <a:t>The Bullpen Project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nodeType="afterGroup">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9600" y="1138238"/>
            <a:ext cx="3830638" cy="1579562"/>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4545013" y="1131888"/>
            <a:ext cx="1870075" cy="1571625"/>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矩形 44"/>
          <p:cNvSpPr/>
          <p:nvPr/>
        </p:nvSpPr>
        <p:spPr>
          <a:xfrm>
            <a:off x="6518275" y="1146175"/>
            <a:ext cx="1981200" cy="1571625"/>
          </a:xfrm>
          <a:prstGeom prst="rect">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矩形 45"/>
          <p:cNvSpPr/>
          <p:nvPr/>
        </p:nvSpPr>
        <p:spPr>
          <a:xfrm>
            <a:off x="2525713" y="2794000"/>
            <a:ext cx="1914525" cy="1571625"/>
          </a:xfrm>
          <a:prstGeom prst="rect">
            <a:avLst/>
          </a:prstGeom>
          <a:blipFill>
            <a:blip r:embed="rId6"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矩形 46"/>
          <p:cNvSpPr/>
          <p:nvPr/>
        </p:nvSpPr>
        <p:spPr>
          <a:xfrm>
            <a:off x="603250" y="2794000"/>
            <a:ext cx="1808163" cy="1571625"/>
          </a:xfrm>
          <a:prstGeom prst="rect">
            <a:avLst/>
          </a:prstGeom>
          <a:blipFill>
            <a:blip r:embed="rId7"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p:nvPr/>
        </p:nvSpPr>
        <p:spPr>
          <a:xfrm>
            <a:off x="4545013" y="2822575"/>
            <a:ext cx="3954462" cy="1577975"/>
          </a:xfrm>
          <a:prstGeom prst="rect">
            <a:avLst/>
          </a:prstGeom>
          <a:blipFill>
            <a:blip r:embed="rId8"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a:xfrm>
            <a:off x="609600" y="1131888"/>
            <a:ext cx="3830638" cy="1585912"/>
          </a:xfrm>
          <a:prstGeom prst="rect">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a:spLocks noChangeArrowheads="1"/>
          </p:cNvSpPr>
          <p:nvPr/>
        </p:nvSpPr>
        <p:spPr bwMode="auto">
          <a:xfrm>
            <a:off x="788988" y="1235075"/>
            <a:ext cx="217646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2000">
                <a:solidFill>
                  <a:schemeClr val="bg1"/>
                </a:solidFill>
              </a:rPr>
              <a:t>Serious Thinker</a:t>
            </a:r>
            <a:endParaRPr lang="zh-CN" altLang="en-US" sz="2000">
              <a:solidFill>
                <a:schemeClr val="bg1"/>
              </a:solidFill>
            </a:endParaRPr>
          </a:p>
        </p:txBody>
      </p:sp>
      <p:sp>
        <p:nvSpPr>
          <p:cNvPr id="17" name="文本框 16"/>
          <p:cNvSpPr txBox="1"/>
          <p:nvPr/>
        </p:nvSpPr>
        <p:spPr>
          <a:xfrm>
            <a:off x="2151063" y="1663700"/>
            <a:ext cx="519112" cy="708025"/>
          </a:xfrm>
          <a:prstGeom prst="rect">
            <a:avLst/>
          </a:prstGeom>
          <a:noFill/>
        </p:spPr>
        <p:txBody>
          <a:bodyPr>
            <a:spAutoFit/>
          </a:bodyPr>
          <a:lstStyle/>
          <a:p>
            <a:pPr algn="ctr">
              <a:defRPr/>
            </a:pPr>
            <a:r>
              <a:rPr lang="en-US" altLang="zh-CN" sz="4000" dirty="0">
                <a:solidFill>
                  <a:schemeClr val="bg1"/>
                </a:solidFill>
                <a:latin typeface="+mn-ea"/>
              </a:rPr>
              <a:t>+</a:t>
            </a:r>
            <a:endParaRPr lang="zh-CN" altLang="en-US" sz="4000" dirty="0">
              <a:solidFill>
                <a:schemeClr val="bg1"/>
              </a:solidFill>
              <a:latin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left)">
                                      <p:cBhvr>
                                        <p:cTn id="17" dur="500"/>
                                        <p:tgtEl>
                                          <p:spTgt spid="5"/>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p:tgtEl>
                                          <p:spTgt spid="48"/>
                                        </p:tgtEl>
                                        <p:attrNameLst>
                                          <p:attrName>ppt_x</p:attrName>
                                        </p:attrNameLst>
                                      </p:cBhvr>
                                      <p:tavLst>
                                        <p:tav tm="0">
                                          <p:val>
                                            <p:strVal val="#ppt_x-#ppt_w*1.125000"/>
                                          </p:val>
                                        </p:tav>
                                        <p:tav tm="100000">
                                          <p:val>
                                            <p:strVal val="#ppt_x"/>
                                          </p:val>
                                        </p:tav>
                                      </p:tavLst>
                                    </p:anim>
                                    <p:animEffect transition="in" filter="wipe(right)">
                                      <p:cBhvr>
                                        <p:cTn id="21" dur="500"/>
                                        <p:tgtEl>
                                          <p:spTgt spid="48"/>
                                        </p:tgtEl>
                                      </p:cBhvr>
                                    </p:animEffect>
                                  </p:childTnLst>
                                </p:cTn>
                              </p:par>
                            </p:childTnLst>
                          </p:cTn>
                        </p:par>
                        <p:par>
                          <p:cTn id="22" fill="hold" nodeType="afterGroup">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left)">
                                      <p:cBhvr>
                                        <p:cTn id="30" dur="500"/>
                                        <p:tgtEl>
                                          <p:spTgt spid="4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par>
                          <p:cTn id="41" fill="hold" nodeType="afterGroup">
                            <p:stCondLst>
                              <p:cond delay="500"/>
                            </p:stCondLst>
                            <p:childTnLst>
                              <p:par>
                                <p:cTn id="42" presetID="53" presetClass="entr" presetSubtype="16"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250" fill="hold"/>
                                        <p:tgtEl>
                                          <p:spTgt spid="17"/>
                                        </p:tgtEl>
                                        <p:attrNameLst>
                                          <p:attrName>ppt_w</p:attrName>
                                        </p:attrNameLst>
                                      </p:cBhvr>
                                      <p:tavLst>
                                        <p:tav tm="0">
                                          <p:val>
                                            <p:fltVal val="0"/>
                                          </p:val>
                                        </p:tav>
                                        <p:tav tm="100000">
                                          <p:val>
                                            <p:strVal val="#ppt_w"/>
                                          </p:val>
                                        </p:tav>
                                      </p:tavLst>
                                    </p:anim>
                                    <p:anim calcmode="lin" valueType="num">
                                      <p:cBhvr>
                                        <p:cTn id="45" dur="250" fill="hold"/>
                                        <p:tgtEl>
                                          <p:spTgt spid="17"/>
                                        </p:tgtEl>
                                        <p:attrNameLst>
                                          <p:attrName>ppt_h</p:attrName>
                                        </p:attrNameLst>
                                      </p:cBhvr>
                                      <p:tavLst>
                                        <p:tav tm="0">
                                          <p:val>
                                            <p:fltVal val="0"/>
                                          </p:val>
                                        </p:tav>
                                        <p:tav tm="100000">
                                          <p:val>
                                            <p:strVal val="#ppt_h"/>
                                          </p:val>
                                        </p:tav>
                                      </p:tavLst>
                                    </p:anim>
                                    <p:animEffect transition="in" filter="fade">
                                      <p:cBhvr>
                                        <p:cTn id="46" dur="250"/>
                                        <p:tgtEl>
                                          <p:spTgt spid="17"/>
                                        </p:tgtEl>
                                      </p:cBhvr>
                                    </p:animEffect>
                                  </p:childTnLst>
                                </p:cTn>
                              </p:par>
                              <p:par>
                                <p:cTn id="47" presetID="6" presetClass="emph" presetSubtype="0" decel="100000" fill="hold" grpId="1" nodeType="withEffect">
                                  <p:stCondLst>
                                    <p:cond delay="200"/>
                                  </p:stCondLst>
                                  <p:childTnLst>
                                    <p:animScale>
                                      <p:cBhvr>
                                        <p:cTn id="48" dur="250" fill="hold"/>
                                        <p:tgtEl>
                                          <p:spTgt spid="17"/>
                                        </p:tgtEl>
                                      </p:cBhvr>
                                      <p:by x="110000" y="110000"/>
                                    </p:animScale>
                                  </p:childTnLst>
                                </p:cTn>
                              </p:par>
                              <p:par>
                                <p:cTn id="49" presetID="6" presetClass="emph" presetSubtype="0" decel="100000" fill="hold" grpId="2" nodeType="withEffect">
                                  <p:stCondLst>
                                    <p:cond delay="300"/>
                                  </p:stCondLst>
                                  <p:childTnLst>
                                    <p:animScale>
                                      <p:cBhvr>
                                        <p:cTn id="50" dur="250" fill="hold"/>
                                        <p:tgtEl>
                                          <p:spTgt spid="17"/>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45" grpId="0" animBg="1"/>
      <p:bldP spid="46" grpId="0" animBg="1"/>
      <p:bldP spid="47" grpId="0" animBg="1"/>
      <p:bldP spid="48" grpId="0" animBg="1"/>
      <p:bldP spid="15" grpId="0" animBg="1"/>
      <p:bldP spid="16" grpId="0"/>
      <p:bldP spid="17" grpId="0"/>
      <p:bldP spid="17" grpId="1"/>
      <p:bldP spid="17"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9416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6223013" cy="830997"/>
          </a:xfrm>
          <a:prstGeom prst="rect">
            <a:avLst/>
          </a:prstGeom>
          <a:noFill/>
        </p:spPr>
        <p:txBody>
          <a:bodyPr wrap="square">
            <a:spAutoFit/>
          </a:bodyPr>
          <a:lstStyle/>
          <a:p>
            <a:pPr>
              <a:defRPr/>
            </a:pPr>
            <a:r>
              <a:rPr lang="en-US" altLang="zh-CN" sz="4800" dirty="0" err="1" smtClean="0">
                <a:solidFill>
                  <a:schemeClr val="bg1"/>
                </a:solidFill>
                <a:latin typeface="+mn-ea"/>
              </a:rPr>
              <a:t>ios</a:t>
            </a:r>
            <a:r>
              <a:rPr lang="zh-CN" altLang="en-US" sz="4800" dirty="0" smtClean="0">
                <a:solidFill>
                  <a:schemeClr val="bg1"/>
                </a:solidFill>
                <a:latin typeface="+mn-ea"/>
              </a:rPr>
              <a:t>苹果风格通用</a:t>
            </a:r>
            <a:r>
              <a:rPr lang="en-US" altLang="zh-CN" sz="4800" dirty="0" smtClean="0">
                <a:solidFill>
                  <a:schemeClr val="bg1"/>
                </a:solidFill>
                <a:latin typeface="+mn-ea"/>
              </a:rPr>
              <a:t>PPT</a:t>
            </a:r>
            <a:endParaRPr lang="zh-CN" altLang="en-US" sz="4800" dirty="0">
              <a:solidFill>
                <a:schemeClr val="bg1"/>
              </a:solidFill>
              <a:latin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4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47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科技"/>
</p:tagLst>
</file>

<file path=ppt/theme/theme1.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8">
      <a:majorFont>
        <a:latin typeface="华文细黑"/>
        <a:ea typeface="华文细黑"/>
        <a:cs typeface=""/>
      </a:majorFont>
      <a:minorFont>
        <a:latin typeface="华文细黑"/>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TotalTime>
  <Words>2027</Words>
  <Application>Microsoft Office PowerPoint</Application>
  <PresentationFormat>全屏显示(16:9)</PresentationFormat>
  <Paragraphs>216</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dc:title>
  <dc:creator>PPT</dc:creator>
  <cp:keywords>PPT</cp:keywords>
  <dc:description>user</dc:description>
  <cp:lastModifiedBy>User</cp:lastModifiedBy>
  <cp:revision>93</cp:revision>
  <dcterms:created xsi:type="dcterms:W3CDTF">2014-09-01T14:19:38Z</dcterms:created>
  <dcterms:modified xsi:type="dcterms:W3CDTF">2020-08-05T09:16:16Z</dcterms:modified>
</cp:coreProperties>
</file>