
<file path=[Content_Types].xml><?xml version="1.0" encoding="utf-8"?>
<Types xmlns="http://schemas.openxmlformats.org/package/2006/content-types">
  <Override PartName="/ppt/slides/slide29.xml" ContentType="application/vnd.openxmlformats-officedocument.presentationml.slid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346" r:id="rId3"/>
    <p:sldId id="259" r:id="rId4"/>
    <p:sldId id="290" r:id="rId5"/>
    <p:sldId id="291" r:id="rId6"/>
    <p:sldId id="292" r:id="rId7"/>
    <p:sldId id="294" r:id="rId8"/>
    <p:sldId id="283" r:id="rId9"/>
    <p:sldId id="284" r:id="rId10"/>
    <p:sldId id="322" r:id="rId11"/>
    <p:sldId id="323" r:id="rId12"/>
    <p:sldId id="324" r:id="rId13"/>
    <p:sldId id="261" r:id="rId14"/>
    <p:sldId id="326" r:id="rId15"/>
    <p:sldId id="325" r:id="rId16"/>
    <p:sldId id="327" r:id="rId17"/>
    <p:sldId id="316" r:id="rId18"/>
    <p:sldId id="317" r:id="rId19"/>
    <p:sldId id="318" r:id="rId20"/>
    <p:sldId id="319" r:id="rId21"/>
    <p:sldId id="320" r:id="rId22"/>
    <p:sldId id="321" r:id="rId23"/>
    <p:sldId id="263" r:id="rId24"/>
    <p:sldId id="328" r:id="rId25"/>
    <p:sldId id="329" r:id="rId26"/>
    <p:sldId id="330" r:id="rId27"/>
    <p:sldId id="331" r:id="rId28"/>
    <p:sldId id="332" r:id="rId29"/>
    <p:sldId id="333" r:id="rId30"/>
    <p:sldId id="334" r:id="rId31"/>
    <p:sldId id="335" r:id="rId32"/>
    <p:sldId id="336" r:id="rId33"/>
    <p:sldId id="337" r:id="rId34"/>
    <p:sldId id="338" r:id="rId35"/>
    <p:sldId id="265" r:id="rId36"/>
    <p:sldId id="339" r:id="rId37"/>
    <p:sldId id="340" r:id="rId38"/>
    <p:sldId id="341" r:id="rId39"/>
    <p:sldId id="342" r:id="rId40"/>
    <p:sldId id="343" r:id="rId41"/>
    <p:sldId id="344" r:id="rId42"/>
    <p:sldId id="345" r:id="rId43"/>
    <p:sldId id="313" r:id="rId44"/>
    <p:sldId id="267" r:id="rId45"/>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254061"/>
    <a:srgbClr val="E46C0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1914" y="-798"/>
      </p:cViewPr>
      <p:guideLst>
        <p:guide orient="horz" pos="2160"/>
        <p:guide pos="3840"/>
      </p:guideLst>
    </p:cSldViewPr>
  </p:slideViewPr>
  <p:notesTextViewPr>
    <p:cViewPr>
      <p:scale>
        <a:sx n="100" d="100"/>
        <a:sy n="100" d="100"/>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2A821-8F76-4BAC-BDBC-C1B18365FBBE}" type="datetimeFigureOut">
              <a:rPr lang="zh-CN" altLang="en-US" smtClean="0"/>
              <a:pPr/>
              <a:t>2020/7/15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EA2CC-84A6-429B-9638-3FE7E3A8BF93}" type="slidenum">
              <a:rPr lang="zh-CN" altLang="en-US" smtClean="0"/>
              <a:pPr/>
              <a:t>‹#›</a:t>
            </a:fld>
            <a:endParaRPr lang="zh-CN" altLang="en-US"/>
          </a:p>
        </p:txBody>
      </p:sp>
    </p:spTree>
    <p:extLst>
      <p:ext uri="{BB962C8B-B14F-4D97-AF65-F5344CB8AC3E}">
        <p14:creationId xmlns:p14="http://schemas.microsoft.com/office/powerpoint/2010/main" xmlns="" val="184929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1</a:t>
            </a:fld>
            <a:endParaRPr lang="zh-CN" altLang="en-US"/>
          </a:p>
        </p:txBody>
      </p:sp>
    </p:spTree>
    <p:extLst>
      <p:ext uri="{BB962C8B-B14F-4D97-AF65-F5344CB8AC3E}">
        <p14:creationId xmlns:p14="http://schemas.microsoft.com/office/powerpoint/2010/main" xmlns="" val="357995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2</a:t>
            </a:fld>
            <a:endParaRPr lang="zh-CN" altLang="en-US"/>
          </a:p>
        </p:txBody>
      </p:sp>
    </p:spTree>
    <p:extLst>
      <p:ext uri="{BB962C8B-B14F-4D97-AF65-F5344CB8AC3E}">
        <p14:creationId xmlns:p14="http://schemas.microsoft.com/office/powerpoint/2010/main" xmlns="" val="37524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3</a:t>
            </a:fld>
            <a:endParaRPr lang="zh-CN" altLang="en-US"/>
          </a:p>
        </p:txBody>
      </p:sp>
    </p:spTree>
    <p:extLst>
      <p:ext uri="{BB962C8B-B14F-4D97-AF65-F5344CB8AC3E}">
        <p14:creationId xmlns:p14="http://schemas.microsoft.com/office/powerpoint/2010/main" xmlns="" val="324733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xmlns="" val="1798438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xmlns="" val="4161519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xmlns="" val="212908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xmlns="" val="107309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8</a:t>
            </a:fld>
            <a:endParaRPr lang="zh-CN" altLang="en-US"/>
          </a:p>
        </p:txBody>
      </p:sp>
    </p:spTree>
    <p:extLst>
      <p:ext uri="{BB962C8B-B14F-4D97-AF65-F5344CB8AC3E}">
        <p14:creationId xmlns:p14="http://schemas.microsoft.com/office/powerpoint/2010/main" xmlns="" val="295737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9</a:t>
            </a:fld>
            <a:endParaRPr lang="zh-CN" altLang="en-US"/>
          </a:p>
        </p:txBody>
      </p:sp>
    </p:spTree>
    <p:extLst>
      <p:ext uri="{BB962C8B-B14F-4D97-AF65-F5344CB8AC3E}">
        <p14:creationId xmlns:p14="http://schemas.microsoft.com/office/powerpoint/2010/main" xmlns="" val="75915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xmlns="" val="3530756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xmlns="" val="20020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xmlns="" val="162109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13</a:t>
            </a:fld>
            <a:endParaRPr lang="zh-CN" altLang="en-US"/>
          </a:p>
        </p:txBody>
      </p:sp>
    </p:spTree>
    <p:extLst>
      <p:ext uri="{BB962C8B-B14F-4D97-AF65-F5344CB8AC3E}">
        <p14:creationId xmlns:p14="http://schemas.microsoft.com/office/powerpoint/2010/main" xmlns="" val="3532118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xmlns="" val="2504963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xmlns="" val="7744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xmlns="" val="198066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xmlns="" val="426926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xmlns="" val="656507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xmlns="" val="400959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xmlns="" val="250597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xmlns="" val="2688017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xmlns="" val="99329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23</a:t>
            </a:fld>
            <a:endParaRPr lang="zh-CN" altLang="en-US"/>
          </a:p>
        </p:txBody>
      </p:sp>
    </p:spTree>
    <p:extLst>
      <p:ext uri="{BB962C8B-B14F-4D97-AF65-F5344CB8AC3E}">
        <p14:creationId xmlns:p14="http://schemas.microsoft.com/office/powerpoint/2010/main" xmlns="" val="136161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xmlns="" val="2088368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xmlns="" val="2466401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xmlns="" val="3040903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xmlns="" val="1461265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xmlns="" val="360031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xmlns="" val="1984638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xmlns="" val="1883699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xmlns="" val="4215019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xmlns="" val="3489113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xmlns="" val="3064842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xmlns="" val="3284309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35</a:t>
            </a:fld>
            <a:endParaRPr lang="zh-CN" altLang="en-US"/>
          </a:p>
        </p:txBody>
      </p:sp>
    </p:spTree>
    <p:extLst>
      <p:ext uri="{BB962C8B-B14F-4D97-AF65-F5344CB8AC3E}">
        <p14:creationId xmlns:p14="http://schemas.microsoft.com/office/powerpoint/2010/main" xmlns="" val="2299426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xmlns="" val="829870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xmlns="" val="604220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xmlns="" val="2632676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xmlns="" val="53056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xmlns="" val="327763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xmlns="" val="1005997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42</a:t>
            </a:fld>
            <a:endParaRPr lang="zh-CN" altLang="en-US"/>
          </a:p>
        </p:txBody>
      </p:sp>
    </p:spTree>
    <p:extLst>
      <p:ext uri="{BB962C8B-B14F-4D97-AF65-F5344CB8AC3E}">
        <p14:creationId xmlns:p14="http://schemas.microsoft.com/office/powerpoint/2010/main" xmlns="" val="1077345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43</a:t>
            </a:fld>
            <a:endParaRPr lang="zh-CN" altLang="en-US"/>
          </a:p>
        </p:txBody>
      </p:sp>
    </p:spTree>
    <p:extLst>
      <p:ext uri="{BB962C8B-B14F-4D97-AF65-F5344CB8AC3E}">
        <p14:creationId xmlns:p14="http://schemas.microsoft.com/office/powerpoint/2010/main" xmlns="" val="1309699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pPr/>
              <a:t>44</a:t>
            </a:fld>
            <a:endParaRPr lang="zh-CN" altLang="en-US"/>
          </a:p>
        </p:txBody>
      </p:sp>
    </p:spTree>
    <p:extLst>
      <p:ext uri="{BB962C8B-B14F-4D97-AF65-F5344CB8AC3E}">
        <p14:creationId xmlns:p14="http://schemas.microsoft.com/office/powerpoint/2010/main" xmlns="" val="352504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8"/>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41"/>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直角三角形 1"/>
          <p:cNvSpPr/>
          <p:nvPr userDrawn="1"/>
        </p:nvSpPr>
        <p:spPr>
          <a:xfrm>
            <a:off x="1" y="6213311"/>
            <a:ext cx="3887755" cy="6446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直角三角形 2"/>
          <p:cNvSpPr/>
          <p:nvPr userDrawn="1"/>
        </p:nvSpPr>
        <p:spPr>
          <a:xfrm flipH="1">
            <a:off x="2063552" y="5541237"/>
            <a:ext cx="10128448" cy="1316765"/>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直角三角形 3"/>
          <p:cNvSpPr/>
          <p:nvPr userDrawn="1"/>
        </p:nvSpPr>
        <p:spPr>
          <a:xfrm rot="10800000" flipH="1">
            <a:off x="1" y="0"/>
            <a:ext cx="9936427" cy="1124744"/>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xmlns="" val="1248495713"/>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grpSp>
        <p:nvGrpSpPr>
          <p:cNvPr id="51" name="组合 50"/>
          <p:cNvGrpSpPr/>
          <p:nvPr userDrawn="1"/>
        </p:nvGrpSpPr>
        <p:grpSpPr>
          <a:xfrm>
            <a:off x="694698" y="620691"/>
            <a:ext cx="117020" cy="117005"/>
            <a:chOff x="304800" y="673100"/>
            <a:chExt cx="4000500" cy="4000500"/>
          </a:xfrm>
          <a:solidFill>
            <a:schemeClr val="bg1"/>
          </a:solidFill>
          <a:effectLst>
            <a:outerShdw blurRad="444500" dist="254000" dir="8100000" algn="tr" rotWithShape="0">
              <a:prstClr val="black">
                <a:alpha val="24000"/>
              </a:prstClr>
            </a:outerShdw>
          </a:effectLst>
        </p:grpSpPr>
        <p:sp>
          <p:nvSpPr>
            <p:cNvPr id="52" name="同心圆 51"/>
            <p:cNvSpPr/>
            <p:nvPr/>
          </p:nvSpPr>
          <p:spPr>
            <a:xfrm>
              <a:off x="304800" y="673100"/>
              <a:ext cx="4000500" cy="400050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3" name="椭圆 52"/>
            <p:cNvSpPr/>
            <p:nvPr/>
          </p:nvSpPr>
          <p:spPr>
            <a:xfrm>
              <a:off x="392109" y="760409"/>
              <a:ext cx="3825870" cy="382587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ea typeface="微软雅黑" pitchFamily="34" charset="-122"/>
              </a:endParaRPr>
            </a:p>
          </p:txBody>
        </p:sp>
      </p:grpSp>
      <p:grpSp>
        <p:nvGrpSpPr>
          <p:cNvPr id="54" name="组合 53"/>
          <p:cNvGrpSpPr/>
          <p:nvPr userDrawn="1"/>
        </p:nvGrpSpPr>
        <p:grpSpPr>
          <a:xfrm>
            <a:off x="422356" y="299282"/>
            <a:ext cx="435915" cy="435857"/>
            <a:chOff x="304800" y="673100"/>
            <a:chExt cx="4000500" cy="4000500"/>
          </a:xfrm>
          <a:solidFill>
            <a:schemeClr val="bg1"/>
          </a:solidFill>
          <a:effectLst>
            <a:outerShdw blurRad="444500" dist="254000" dir="8100000" algn="tr" rotWithShape="0">
              <a:prstClr val="black">
                <a:alpha val="24000"/>
              </a:prstClr>
            </a:outerShdw>
          </a:effectLst>
        </p:grpSpPr>
        <p:sp>
          <p:nvSpPr>
            <p:cNvPr id="55" name="同心圆 54"/>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6" name="椭圆 55"/>
            <p:cNvSpPr/>
            <p:nvPr/>
          </p:nvSpPr>
          <p:spPr>
            <a:xfrm>
              <a:off x="392109" y="760409"/>
              <a:ext cx="3825870" cy="3825870"/>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grpSp>
        <p:nvGrpSpPr>
          <p:cNvPr id="57" name="组合 56"/>
          <p:cNvGrpSpPr/>
          <p:nvPr userDrawn="1"/>
        </p:nvGrpSpPr>
        <p:grpSpPr>
          <a:xfrm>
            <a:off x="285683" y="431547"/>
            <a:ext cx="234035" cy="234005"/>
            <a:chOff x="304800" y="673100"/>
            <a:chExt cx="4000500" cy="4000500"/>
          </a:xfrm>
          <a:solidFill>
            <a:schemeClr val="bg1"/>
          </a:solidFill>
          <a:effectLst>
            <a:outerShdw blurRad="444500" dist="254000" dir="8100000" algn="tr" rotWithShape="0">
              <a:prstClr val="black">
                <a:alpha val="24000"/>
              </a:prstClr>
            </a:outerShdw>
          </a:effectLst>
        </p:grpSpPr>
        <p:sp>
          <p:nvSpPr>
            <p:cNvPr id="58" name="同心圆 57"/>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61" name="椭圆 60"/>
            <p:cNvSpPr/>
            <p:nvPr/>
          </p:nvSpPr>
          <p:spPr>
            <a:xfrm>
              <a:off x="392100" y="760400"/>
              <a:ext cx="3825879" cy="3825879"/>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pic>
        <p:nvPicPr>
          <p:cNvPr id="23" name="图片 22"/>
          <p:cNvPicPr>
            <a:picLocks noChangeAspect="1"/>
          </p:cNvPicPr>
          <p:nvPr userDrawn="1"/>
        </p:nvPicPr>
        <p:blipFill rotWithShape="1">
          <a:blip r:embed="rId2" cstate="email">
            <a:extLst>
              <a:ext uri="{28A0092B-C50C-407E-A947-70E740481C1C}">
                <a14:useLocalDpi xmlns:a14="http://schemas.microsoft.com/office/drawing/2010/main" xmlns=""/>
              </a:ext>
            </a:extLst>
          </a:blip>
          <a:srcRect/>
          <a:stretch/>
        </p:blipFill>
        <p:spPr>
          <a:xfrm>
            <a:off x="9624852" y="6049988"/>
            <a:ext cx="2415149" cy="80461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xmlns="" val="17666868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890386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811828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5184186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9457069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0717075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605548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006066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850388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980165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6108615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949875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9498283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626381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311819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9895662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1563243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047955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8450195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8987939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510232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0943269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869956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370352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2212729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574720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68189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552374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2020/7/15</a:t>
            </a:fld>
            <a:endParaRPr lang="zh-CN" altLang="en-US"/>
          </a:p>
        </p:txBody>
      </p:sp>
      <p:sp>
        <p:nvSpPr>
          <p:cNvPr id="5" name="页脚占位符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1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shangdongying\Desktop\2014-New-York-USA-Manhattan-City-Morning.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0"/>
            <a:ext cx="12192000" cy="6858000"/>
          </a:xfrm>
          <a:prstGeom prst="rect">
            <a:avLst/>
          </a:prstGeom>
          <a:solidFill>
            <a:schemeClr val="bg1"/>
          </a:solidFill>
        </p:spPr>
      </p:pic>
      <p:sp>
        <p:nvSpPr>
          <p:cNvPr id="43" name="矩形 42"/>
          <p:cNvSpPr/>
          <p:nvPr/>
        </p:nvSpPr>
        <p:spPr>
          <a:xfrm>
            <a:off x="0" y="5637247"/>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4" name="等腰三角形 43"/>
          <p:cNvSpPr/>
          <p:nvPr/>
        </p:nvSpPr>
        <p:spPr>
          <a:xfrm rot="5400000" flipV="1">
            <a:off x="4187079"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5" name="直角三角形 44"/>
          <p:cNvSpPr/>
          <p:nvPr/>
        </p:nvSpPr>
        <p:spPr>
          <a:xfrm>
            <a:off x="0" y="3621023"/>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6" name="直角三角形 45"/>
          <p:cNvSpPr/>
          <p:nvPr/>
        </p:nvSpPr>
        <p:spPr>
          <a:xfrm flipH="1">
            <a:off x="0" y="3044959"/>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52" name="TextBox 51"/>
          <p:cNvSpPr txBox="1"/>
          <p:nvPr/>
        </p:nvSpPr>
        <p:spPr>
          <a:xfrm>
            <a:off x="527381" y="4651588"/>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53" name="TextBox 52"/>
          <p:cNvSpPr txBox="1"/>
          <p:nvPr/>
        </p:nvSpPr>
        <p:spPr>
          <a:xfrm>
            <a:off x="6367460" y="4877552"/>
            <a:ext cx="1056117" cy="1733680"/>
          </a:xfrm>
          <a:prstGeom prst="rect">
            <a:avLst/>
          </a:prstGeom>
          <a:noFill/>
        </p:spPr>
        <p:txBody>
          <a:bodyPr wrap="square" rtlCol="0">
            <a:spAutoFit/>
          </a:bodyPr>
          <a:lstStyle/>
          <a:p>
            <a:r>
              <a:rPr lang="en-US" altLang="zh-CN" sz="10666" dirty="0">
                <a:solidFill>
                  <a:srgbClr val="969696"/>
                </a:solidFill>
                <a:latin typeface="+mn-ea"/>
                <a:cs typeface="+mn-ea"/>
              </a:rPr>
              <a:t>C</a:t>
            </a:r>
            <a:endParaRPr lang="zh-CN" altLang="en-US" sz="10666" dirty="0">
              <a:solidFill>
                <a:srgbClr val="969696"/>
              </a:solidFill>
              <a:latin typeface="+mn-ea"/>
              <a:cs typeface="+mn-ea"/>
            </a:endParaRPr>
          </a:p>
        </p:txBody>
      </p:sp>
      <p:sp>
        <p:nvSpPr>
          <p:cNvPr id="11" name="TextBox 51"/>
          <p:cNvSpPr txBox="1"/>
          <p:nvPr/>
        </p:nvSpPr>
        <p:spPr>
          <a:xfrm>
            <a:off x="7440149" y="5733258"/>
            <a:ext cx="3744416" cy="666786"/>
          </a:xfrm>
          <a:prstGeom prst="rect">
            <a:avLst/>
          </a:prstGeom>
          <a:noFill/>
        </p:spPr>
        <p:txBody>
          <a:bodyPr wrap="square" rtlCol="0">
            <a:spAutoFit/>
          </a:bodyPr>
          <a:lstStyle/>
          <a:p>
            <a:r>
              <a:rPr lang="en-US" altLang="zh-CN" sz="3733" dirty="0" err="1">
                <a:solidFill>
                  <a:srgbClr val="969696"/>
                </a:solidFill>
                <a:latin typeface="+mn-ea"/>
                <a:cs typeface="+mn-ea"/>
              </a:rPr>
              <a:t>ompany</a:t>
            </a:r>
            <a:r>
              <a:rPr lang="en-US" altLang="zh-CN" sz="3733" dirty="0">
                <a:solidFill>
                  <a:srgbClr val="969696"/>
                </a:solidFill>
                <a:latin typeface="+mn-ea"/>
                <a:cs typeface="+mn-ea"/>
              </a:rPr>
              <a:t> name </a:t>
            </a:r>
            <a:endParaRPr lang="zh-CN" altLang="en-US" sz="3733" dirty="0">
              <a:solidFill>
                <a:srgbClr val="969696"/>
              </a:solidFill>
              <a:latin typeface="+mn-ea"/>
              <a:cs typeface="+mn-ea"/>
            </a:endParaRPr>
          </a:p>
        </p:txBody>
      </p:sp>
      <p:sp>
        <p:nvSpPr>
          <p:cNvPr id="12" name="TextBox 51"/>
          <p:cNvSpPr txBox="1"/>
          <p:nvPr/>
        </p:nvSpPr>
        <p:spPr>
          <a:xfrm>
            <a:off x="7420252" y="5157193"/>
            <a:ext cx="3764315" cy="666786"/>
          </a:xfrm>
          <a:prstGeom prst="rect">
            <a:avLst/>
          </a:prstGeom>
          <a:noFill/>
        </p:spPr>
        <p:txBody>
          <a:bodyPr wrap="square" rtlCol="0">
            <a:spAutoFit/>
          </a:bodyPr>
          <a:lstStyle/>
          <a:p>
            <a:r>
              <a:rPr lang="zh-CN" altLang="en-US" sz="3733" dirty="0" smtClean="0">
                <a:solidFill>
                  <a:schemeClr val="bg1">
                    <a:lumMod val="50000"/>
                  </a:schemeClr>
                </a:solidFill>
                <a:latin typeface="+mn-ea"/>
                <a:cs typeface="+mn-ea"/>
              </a:rPr>
              <a:t>活动策划书</a:t>
            </a:r>
            <a:endParaRPr lang="zh-CN" altLang="en-US" sz="3733" dirty="0">
              <a:solidFill>
                <a:schemeClr val="bg1">
                  <a:lumMod val="50000"/>
                </a:schemeClr>
              </a:solidFill>
              <a:latin typeface="+mn-ea"/>
              <a:cs typeface="+mn-ea"/>
            </a:endParaRPr>
          </a:p>
        </p:txBody>
      </p:sp>
    </p:spTree>
    <p:extLst>
      <p:ext uri="{BB962C8B-B14F-4D97-AF65-F5344CB8AC3E}">
        <p14:creationId xmlns:p14="http://schemas.microsoft.com/office/powerpoint/2010/main" xmlns="" val="30871446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65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53"/>
                                        </p:tgtEl>
                                        <p:attrNameLst>
                                          <p:attrName>style.visibility</p:attrName>
                                        </p:attrNameLst>
                                      </p:cBhvr>
                                      <p:to>
                                        <p:strVal val="visible"/>
                                      </p:to>
                                    </p:set>
                                    <p:animEffect transition="in" filter="randombar(horizontal)">
                                      <p:cBhvr>
                                        <p:cTn id="11" dur="500"/>
                                        <p:tgtEl>
                                          <p:spTgt spid="53"/>
                                        </p:tgtEl>
                                      </p:cBhvr>
                                    </p:animEffect>
                                  </p:childTnLst>
                                </p:cTn>
                              </p:par>
                            </p:childTnLst>
                          </p:cTn>
                        </p:par>
                        <p:par>
                          <p:cTn id="12" fill="hold">
                            <p:stCondLst>
                              <p:cond delay="11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21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shangdongying\Desktop\New-York-City-At-Morning-Wallpaper.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0"/>
            <a:ext cx="12188328" cy="6858000"/>
          </a:xfrm>
          <a:prstGeom prst="rect">
            <a:avLst/>
          </a:prstGeom>
          <a:noFill/>
        </p:spPr>
      </p:pic>
      <p:sp>
        <p:nvSpPr>
          <p:cNvPr id="6" name="矩形 5"/>
          <p:cNvSpPr/>
          <p:nvPr/>
        </p:nvSpPr>
        <p:spPr>
          <a:xfrm>
            <a:off x="0" y="0"/>
            <a:ext cx="12192000" cy="6858000"/>
          </a:xfrm>
          <a:prstGeom prst="rect">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矩形 6"/>
          <p:cNvSpPr/>
          <p:nvPr/>
        </p:nvSpPr>
        <p:spPr>
          <a:xfrm>
            <a:off x="8496267" y="0"/>
            <a:ext cx="36957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5243196" y="0"/>
            <a:ext cx="3253073" cy="68580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rot="10800000" flipH="1">
            <a:off x="0" y="0"/>
            <a:ext cx="2255573" cy="3977680"/>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平行四边形 9"/>
          <p:cNvSpPr/>
          <p:nvPr/>
        </p:nvSpPr>
        <p:spPr>
          <a:xfrm flipH="1">
            <a:off x="0" y="2"/>
            <a:ext cx="3744416" cy="2468893"/>
          </a:xfrm>
          <a:prstGeom prst="parallelogram">
            <a:avLst>
              <a:gd name="adj" fmla="val 4663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等腰三角形 10"/>
          <p:cNvSpPr/>
          <p:nvPr/>
        </p:nvSpPr>
        <p:spPr>
          <a:xfrm>
            <a:off x="-122115" y="1164309"/>
            <a:ext cx="1295467" cy="1332860"/>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等腰三角形 11"/>
          <p:cNvSpPr/>
          <p:nvPr/>
        </p:nvSpPr>
        <p:spPr>
          <a:xfrm>
            <a:off x="5231905" y="5525141"/>
            <a:ext cx="1295467" cy="133286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3" name="等腰三角形 12"/>
          <p:cNvSpPr/>
          <p:nvPr/>
        </p:nvSpPr>
        <p:spPr>
          <a:xfrm rot="10800000">
            <a:off x="2577473" y="2"/>
            <a:ext cx="1295467" cy="1332859"/>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TextBox 13"/>
          <p:cNvSpPr txBox="1"/>
          <p:nvPr/>
        </p:nvSpPr>
        <p:spPr>
          <a:xfrm>
            <a:off x="606509" y="893263"/>
            <a:ext cx="2688299" cy="748988"/>
          </a:xfrm>
          <a:prstGeom prst="rect">
            <a:avLst/>
          </a:prstGeom>
          <a:noFill/>
        </p:spPr>
        <p:txBody>
          <a:bodyPr wrap="square" rtlCol="0">
            <a:spAutoFit/>
          </a:bodyPr>
          <a:lstStyle/>
          <a:p>
            <a:r>
              <a:rPr lang="en-US" altLang="zh-CN" sz="4267" b="1" dirty="0">
                <a:solidFill>
                  <a:schemeClr val="bg1"/>
                </a:solidFill>
                <a:latin typeface="+mn-ea"/>
                <a:cs typeface="+mn-ea"/>
              </a:rPr>
              <a:t>contents</a:t>
            </a:r>
            <a:endParaRPr lang="zh-CN" altLang="en-US" sz="4267" b="1" dirty="0">
              <a:solidFill>
                <a:schemeClr val="bg1"/>
              </a:solidFill>
              <a:latin typeface="+mn-ea"/>
              <a:cs typeface="+mn-ea"/>
            </a:endParaRPr>
          </a:p>
        </p:txBody>
      </p:sp>
      <p:sp>
        <p:nvSpPr>
          <p:cNvPr id="15" name="圆角矩形 14"/>
          <p:cNvSpPr/>
          <p:nvPr/>
        </p:nvSpPr>
        <p:spPr>
          <a:xfrm>
            <a:off x="6993861" y="836714"/>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6" name="圆角矩形 15"/>
          <p:cNvSpPr/>
          <p:nvPr/>
        </p:nvSpPr>
        <p:spPr>
          <a:xfrm>
            <a:off x="6395321" y="2203442"/>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7" name="圆角矩形 16"/>
          <p:cNvSpPr/>
          <p:nvPr/>
        </p:nvSpPr>
        <p:spPr>
          <a:xfrm>
            <a:off x="5807969" y="3525011"/>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8" name="圆角矩形 17"/>
          <p:cNvSpPr/>
          <p:nvPr/>
        </p:nvSpPr>
        <p:spPr>
          <a:xfrm>
            <a:off x="5248889" y="4869162"/>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9" name="椭圆 18"/>
          <p:cNvSpPr/>
          <p:nvPr/>
        </p:nvSpPr>
        <p:spPr>
          <a:xfrm>
            <a:off x="7044716" y="881871"/>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0" name="椭圆 19"/>
          <p:cNvSpPr/>
          <p:nvPr/>
        </p:nvSpPr>
        <p:spPr>
          <a:xfrm>
            <a:off x="6434885" y="2254295"/>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1" name="椭圆 20"/>
          <p:cNvSpPr/>
          <p:nvPr/>
        </p:nvSpPr>
        <p:spPr>
          <a:xfrm>
            <a:off x="5847533" y="3564577"/>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2" name="椭圆 21"/>
          <p:cNvSpPr/>
          <p:nvPr/>
        </p:nvSpPr>
        <p:spPr>
          <a:xfrm>
            <a:off x="5322321" y="4914319"/>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3" name="TextBox 22"/>
          <p:cNvSpPr txBox="1"/>
          <p:nvPr/>
        </p:nvSpPr>
        <p:spPr>
          <a:xfrm>
            <a:off x="7180289" y="887568"/>
            <a:ext cx="960107" cy="995209"/>
          </a:xfrm>
          <a:prstGeom prst="rect">
            <a:avLst/>
          </a:prstGeom>
          <a:noFill/>
        </p:spPr>
        <p:txBody>
          <a:bodyPr wrap="square" rtlCol="0">
            <a:spAutoFit/>
          </a:bodyPr>
          <a:lstStyle/>
          <a:p>
            <a:r>
              <a:rPr lang="en-US" altLang="zh-CN" sz="5867" dirty="0">
                <a:solidFill>
                  <a:srgbClr val="969696"/>
                </a:solidFill>
                <a:latin typeface="+mn-ea"/>
                <a:cs typeface="+mn-ea"/>
              </a:rPr>
              <a:t>1</a:t>
            </a:r>
            <a:endParaRPr lang="zh-CN" altLang="en-US" sz="5867" dirty="0">
              <a:solidFill>
                <a:srgbClr val="969696"/>
              </a:solidFill>
              <a:latin typeface="+mn-ea"/>
              <a:cs typeface="+mn-ea"/>
            </a:endParaRPr>
          </a:p>
        </p:txBody>
      </p:sp>
      <p:sp>
        <p:nvSpPr>
          <p:cNvPr id="24" name="TextBox 23"/>
          <p:cNvSpPr txBox="1"/>
          <p:nvPr/>
        </p:nvSpPr>
        <p:spPr>
          <a:xfrm>
            <a:off x="6576053" y="2259890"/>
            <a:ext cx="960107" cy="995209"/>
          </a:xfrm>
          <a:prstGeom prst="rect">
            <a:avLst/>
          </a:prstGeom>
          <a:noFill/>
        </p:spPr>
        <p:txBody>
          <a:bodyPr wrap="square" rtlCol="0">
            <a:spAutoFit/>
          </a:bodyPr>
          <a:lstStyle/>
          <a:p>
            <a:r>
              <a:rPr lang="en-US" altLang="zh-CN" sz="5867" dirty="0">
                <a:solidFill>
                  <a:srgbClr val="969696"/>
                </a:solidFill>
                <a:latin typeface="+mn-ea"/>
                <a:cs typeface="+mn-ea"/>
              </a:rPr>
              <a:t>2</a:t>
            </a:r>
            <a:endParaRPr lang="zh-CN" altLang="en-US" sz="5867" dirty="0">
              <a:solidFill>
                <a:srgbClr val="969696"/>
              </a:solidFill>
              <a:latin typeface="+mn-ea"/>
              <a:cs typeface="+mn-ea"/>
            </a:endParaRPr>
          </a:p>
        </p:txBody>
      </p:sp>
      <p:sp>
        <p:nvSpPr>
          <p:cNvPr id="25" name="TextBox 24"/>
          <p:cNvSpPr txBox="1"/>
          <p:nvPr/>
        </p:nvSpPr>
        <p:spPr>
          <a:xfrm>
            <a:off x="5988701" y="3570171"/>
            <a:ext cx="960107" cy="995209"/>
          </a:xfrm>
          <a:prstGeom prst="rect">
            <a:avLst/>
          </a:prstGeom>
          <a:noFill/>
        </p:spPr>
        <p:txBody>
          <a:bodyPr wrap="square" rtlCol="0">
            <a:spAutoFit/>
          </a:bodyPr>
          <a:lstStyle/>
          <a:p>
            <a:r>
              <a:rPr lang="en-US" altLang="zh-CN" sz="5867" dirty="0">
                <a:solidFill>
                  <a:srgbClr val="969696"/>
                </a:solidFill>
                <a:latin typeface="+mn-ea"/>
                <a:cs typeface="+mn-ea"/>
              </a:rPr>
              <a:t>3</a:t>
            </a:r>
            <a:endParaRPr lang="zh-CN" altLang="en-US" sz="5867" dirty="0">
              <a:solidFill>
                <a:srgbClr val="969696"/>
              </a:solidFill>
              <a:latin typeface="+mn-ea"/>
              <a:cs typeface="+mn-ea"/>
            </a:endParaRPr>
          </a:p>
        </p:txBody>
      </p:sp>
      <p:sp>
        <p:nvSpPr>
          <p:cNvPr id="26" name="TextBox 25"/>
          <p:cNvSpPr txBox="1"/>
          <p:nvPr/>
        </p:nvSpPr>
        <p:spPr>
          <a:xfrm>
            <a:off x="5423925" y="4914320"/>
            <a:ext cx="960107" cy="995209"/>
          </a:xfrm>
          <a:prstGeom prst="rect">
            <a:avLst/>
          </a:prstGeom>
          <a:noFill/>
        </p:spPr>
        <p:txBody>
          <a:bodyPr wrap="square" rtlCol="0">
            <a:spAutoFit/>
          </a:bodyPr>
          <a:lstStyle/>
          <a:p>
            <a:r>
              <a:rPr lang="en-US" altLang="zh-CN" sz="5867" dirty="0">
                <a:solidFill>
                  <a:srgbClr val="969696"/>
                </a:solidFill>
                <a:latin typeface="+mn-ea"/>
                <a:cs typeface="+mn-ea"/>
              </a:rPr>
              <a:t>4</a:t>
            </a:r>
            <a:endParaRPr lang="zh-CN" altLang="en-US" sz="5867" dirty="0">
              <a:solidFill>
                <a:srgbClr val="969696"/>
              </a:solidFill>
              <a:latin typeface="+mn-ea"/>
              <a:cs typeface="+mn-ea"/>
            </a:endParaRPr>
          </a:p>
        </p:txBody>
      </p:sp>
      <p:sp>
        <p:nvSpPr>
          <p:cNvPr id="27" name="文本框 2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70158091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14:presetBounceEnd="48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48000">
                                          <p:cBhvr additive="base">
                                            <p:cTn id="22" dur="125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14:presetBounceEnd="48000">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14:bounceEnd="48000">
                                          <p:cBhvr additive="base">
                                            <p:cTn id="26" dur="125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14:presetBounceEnd="48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48000">
                                          <p:cBhvr additive="base">
                                            <p:cTn id="30" dur="125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14:presetBounceEnd="48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48000">
                                          <p:cBhvr additive="base">
                                            <p:cTn id="34" dur="125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14:presetBounceEnd="40000">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12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14:presetBounceEnd="40000">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14:bounceEnd="40000">
                                          <p:cBhvr additive="base">
                                            <p:cTn id="59" dur="12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14:presetBounceEnd="40000">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14:bounceEnd="40000">
                                          <p:cBhvr additive="base">
                                            <p:cTn id="63" dur="125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14:presetBounceEnd="40000">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14:bounceEnd="40000">
                                          <p:cBhvr additive="base">
                                            <p:cTn id="67" dur="12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250" fill="hold"/>
                                            <p:tgtEl>
                                              <p:spTgt spid="19"/>
                                            </p:tgtEl>
                                            <p:attrNameLst>
                                              <p:attrName>ppt_x</p:attrName>
                                            </p:attrNameLst>
                                          </p:cBhvr>
                                          <p:tavLst>
                                            <p:tav tm="0">
                                              <p:val>
                                                <p:strVal val="#ppt_x"/>
                                              </p:val>
                                            </p:tav>
                                            <p:tav tm="100000">
                                              <p:val>
                                                <p:strVal val="#ppt_x"/>
                                              </p:val>
                                            </p:tav>
                                          </p:tavLst>
                                        </p:anim>
                                        <p:anim calcmode="lin" valueType="num">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250" fill="hold"/>
                                            <p:tgtEl>
                                              <p:spTgt spid="20"/>
                                            </p:tgtEl>
                                            <p:attrNameLst>
                                              <p:attrName>ppt_x</p:attrName>
                                            </p:attrNameLst>
                                          </p:cBhvr>
                                          <p:tavLst>
                                            <p:tav tm="0">
                                              <p:val>
                                                <p:strVal val="#ppt_x"/>
                                              </p:val>
                                            </p:tav>
                                            <p:tav tm="100000">
                                              <p:val>
                                                <p:strVal val="#ppt_x"/>
                                              </p:val>
                                            </p:tav>
                                          </p:tavLst>
                                        </p:anim>
                                        <p:anim calcmode="lin" valueType="num">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250" fill="hold"/>
                                            <p:tgtEl>
                                              <p:spTgt spid="21"/>
                                            </p:tgtEl>
                                            <p:attrNameLst>
                                              <p:attrName>ppt_x</p:attrName>
                                            </p:attrNameLst>
                                          </p:cBhvr>
                                          <p:tavLst>
                                            <p:tav tm="0">
                                              <p:val>
                                                <p:strVal val="#ppt_x"/>
                                              </p:val>
                                            </p:tav>
                                            <p:tav tm="100000">
                                              <p:val>
                                                <p:strVal val="#ppt_x"/>
                                              </p:val>
                                            </p:tav>
                                          </p:tavLst>
                                        </p:anim>
                                        <p:anim calcmode="lin" valueType="num">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250" fill="hold"/>
                                            <p:tgtEl>
                                              <p:spTgt spid="22"/>
                                            </p:tgtEl>
                                            <p:attrNameLst>
                                              <p:attrName>ppt_x</p:attrName>
                                            </p:attrNameLst>
                                          </p:cBhvr>
                                          <p:tavLst>
                                            <p:tav tm="0">
                                              <p:val>
                                                <p:strVal val="#ppt_x"/>
                                              </p:val>
                                            </p:tav>
                                            <p:tav tm="100000">
                                              <p:val>
                                                <p:strVal val="#ppt_x"/>
                                              </p:val>
                                            </p:tav>
                                          </p:tavLst>
                                        </p:anim>
                                        <p:anim calcmode="lin" valueType="num">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250" fill="hold"/>
                                            <p:tgtEl>
                                              <p:spTgt spid="15"/>
                                            </p:tgtEl>
                                            <p:attrNameLst>
                                              <p:attrName>ppt_x</p:attrName>
                                            </p:attrNameLst>
                                          </p:cBhvr>
                                          <p:tavLst>
                                            <p:tav tm="0">
                                              <p:val>
                                                <p:strVal val="1+#ppt_w/2"/>
                                              </p:val>
                                            </p:tav>
                                            <p:tav tm="100000">
                                              <p:val>
                                                <p:strVal val="#ppt_x"/>
                                              </p:val>
                                            </p:tav>
                                          </p:tavLst>
                                        </p:anim>
                                        <p:anim calcmode="lin" valueType="num">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1250" fill="hold"/>
                                            <p:tgtEl>
                                              <p:spTgt spid="16"/>
                                            </p:tgtEl>
                                            <p:attrNameLst>
                                              <p:attrName>ppt_x</p:attrName>
                                            </p:attrNameLst>
                                          </p:cBhvr>
                                          <p:tavLst>
                                            <p:tav tm="0">
                                              <p:val>
                                                <p:strVal val="1+#ppt_w/2"/>
                                              </p:val>
                                            </p:tav>
                                            <p:tav tm="100000">
                                              <p:val>
                                                <p:strVal val="#ppt_x"/>
                                              </p:val>
                                            </p:tav>
                                          </p:tavLst>
                                        </p:anim>
                                        <p:anim calcmode="lin" valueType="num">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1250" fill="hold"/>
                                            <p:tgtEl>
                                              <p:spTgt spid="17"/>
                                            </p:tgtEl>
                                            <p:attrNameLst>
                                              <p:attrName>ppt_x</p:attrName>
                                            </p:attrNameLst>
                                          </p:cBhvr>
                                          <p:tavLst>
                                            <p:tav tm="0">
                                              <p:val>
                                                <p:strVal val="1+#ppt_w/2"/>
                                              </p:val>
                                            </p:tav>
                                            <p:tav tm="100000">
                                              <p:val>
                                                <p:strVal val="#ppt_x"/>
                                              </p:val>
                                            </p:tav>
                                          </p:tavLst>
                                        </p:anim>
                                        <p:anim calcmode="lin" valueType="num">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1250" fill="hold"/>
                                            <p:tgtEl>
                                              <p:spTgt spid="18"/>
                                            </p:tgtEl>
                                            <p:attrNameLst>
                                              <p:attrName>ppt_x</p:attrName>
                                            </p:attrNameLst>
                                          </p:cBhvr>
                                          <p:tavLst>
                                            <p:tav tm="0">
                                              <p:val>
                                                <p:strVal val="1+#ppt_w/2"/>
                                              </p:val>
                                            </p:tav>
                                            <p:tav tm="100000">
                                              <p:val>
                                                <p:strVal val="#ppt_x"/>
                                              </p:val>
                                            </p:tav>
                                          </p:tavLst>
                                        </p:anim>
                                        <p:anim calcmode="lin" valueType="num">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angdongying\Desktop\City-Of-Paris-Frankreich-Eiffelturm.jpg"/>
          <p:cNvPicPr preferRelativeResize="0">
            <a:picLocks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706" y="2496"/>
            <a:ext cx="12196708" cy="6859200"/>
          </a:xfrm>
          <a:prstGeom prst="rect">
            <a:avLst/>
          </a:prstGeom>
          <a:noFill/>
        </p:spPr>
      </p:pic>
      <p:sp>
        <p:nvSpPr>
          <p:cNvPr id="10" name="梯形 9"/>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直角三角形 10"/>
          <p:cNvSpPr/>
          <p:nvPr/>
        </p:nvSpPr>
        <p:spPr>
          <a:xfrm flipH="1">
            <a:off x="0" y="4773151"/>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直角三角形 11"/>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9" name="TextBox 18"/>
          <p:cNvSpPr txBox="1"/>
          <p:nvPr/>
        </p:nvSpPr>
        <p:spPr>
          <a:xfrm>
            <a:off x="527381" y="1700811"/>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20" name="TextBox 19"/>
          <p:cNvSpPr txBox="1"/>
          <p:nvPr/>
        </p:nvSpPr>
        <p:spPr>
          <a:xfrm>
            <a:off x="1535494" y="232899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21" name="TextBox 20"/>
          <p:cNvSpPr txBox="1"/>
          <p:nvPr/>
        </p:nvSpPr>
        <p:spPr>
          <a:xfrm>
            <a:off x="3599724"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one</a:t>
            </a:r>
            <a:endParaRPr lang="zh-CN" altLang="en-US" sz="10666" dirty="0">
              <a:solidFill>
                <a:schemeClr val="bg1"/>
              </a:solidFill>
              <a:latin typeface="+mn-ea"/>
              <a:cs typeface="+mn-ea"/>
            </a:endParaRPr>
          </a:p>
        </p:txBody>
      </p:sp>
      <p:sp>
        <p:nvSpPr>
          <p:cNvPr id="29" name="直角三角形 28"/>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6" y="2"/>
            <a:ext cx="3599725" cy="6316257"/>
            <a:chOff x="8592275" y="0"/>
            <a:chExt cx="3599725" cy="6316257"/>
          </a:xfrm>
        </p:grpSpPr>
        <p:sp>
          <p:nvSpPr>
            <p:cNvPr id="41" name="平行四边形 40"/>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2" name="平行四边形 41"/>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3" name="TextBox 51"/>
          <p:cNvSpPr txBox="1"/>
          <p:nvPr/>
        </p:nvSpPr>
        <p:spPr>
          <a:xfrm>
            <a:off x="719403" y="81565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24726212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email">
            <a:extLst>
              <a:ext uri="{28A0092B-C50C-407E-A947-70E740481C1C}">
                <a14:useLocalDpi xmlns:a14="http://schemas.microsoft.com/office/drawing/2010/main" xmlns=""/>
              </a:ext>
            </a:extLst>
          </a:blip>
          <a:srcRect/>
          <a:stretch/>
        </p:blipFill>
        <p:spPr bwMode="auto">
          <a:xfrm rot="21122481">
            <a:off x="3658873" y="2144945"/>
            <a:ext cx="8052343" cy="3841531"/>
          </a:xfrm>
          <a:prstGeom prst="parallelogram">
            <a:avLst>
              <a:gd name="adj" fmla="val 32930"/>
            </a:avLst>
          </a:prstGeom>
          <a:noFill/>
          <a:extLst>
            <a:ext uri="{909E8E84-426E-40DD-AFC4-6F175D3DCCD1}">
              <a14:hiddenFill xmlns:a14="http://schemas.microsoft.com/office/drawing/2010/main" xmlns="">
                <a:solidFill>
                  <a:srgbClr val="FFFFFF"/>
                </a:solidFill>
              </a14:hiddenFill>
            </a:ext>
          </a:extLst>
        </p:spPr>
      </p:pic>
      <p:sp>
        <p:nvSpPr>
          <p:cNvPr id="39" name="TextBox 38"/>
          <p:cNvSpPr txBox="1"/>
          <p:nvPr/>
        </p:nvSpPr>
        <p:spPr>
          <a:xfrm>
            <a:off x="1202645" y="1605988"/>
            <a:ext cx="6908271" cy="1727067"/>
          </a:xfrm>
          <a:prstGeom prst="parallelogram">
            <a:avLst>
              <a:gd name="adj" fmla="val 33657"/>
            </a:avLst>
          </a:prstGeom>
          <a:solidFill>
            <a:srgbClr val="25406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2132" i="1" dirty="0">
                <a:ea typeface="+mn-ea"/>
                <a:cs typeface="+mn-ea"/>
              </a:rPr>
              <a:t>    “ </a:t>
            </a:r>
            <a:r>
              <a:rPr lang="zh-CN" altLang="en-US" sz="2132" i="1" dirty="0">
                <a:ea typeface="+mn-ea"/>
                <a:cs typeface="+mn-ea"/>
              </a:rPr>
              <a:t>想象力比知识更重要，因为知识是有限的，而想象力概括着世界上的一切。</a:t>
            </a:r>
            <a:r>
              <a:rPr lang="en-US" sz="2132" i="1" dirty="0">
                <a:ea typeface="+mn-ea"/>
                <a:cs typeface="+mn-ea"/>
              </a:rPr>
              <a:t>”  </a:t>
            </a:r>
          </a:p>
          <a:p>
            <a:r>
              <a:rPr lang="en-US" altLang="zh-CN" sz="1866" i="1" dirty="0">
                <a:ea typeface="+mn-ea"/>
                <a:cs typeface="+mn-ea"/>
              </a:rPr>
              <a:t>                                                      -- </a:t>
            </a:r>
            <a:r>
              <a:rPr lang="zh-CN" altLang="en-US" sz="1866" i="1" dirty="0">
                <a:ea typeface="+mn-ea"/>
                <a:cs typeface="+mn-ea"/>
              </a:rPr>
              <a:t>爱因斯坦</a:t>
            </a:r>
            <a:endParaRPr lang="en-US" altLang="zh-CN" sz="1866" i="1" dirty="0">
              <a:ea typeface="+mn-ea"/>
              <a:cs typeface="+mn-ea"/>
            </a:endParaRPr>
          </a:p>
        </p:txBody>
      </p:sp>
      <p:sp>
        <p:nvSpPr>
          <p:cNvPr id="40"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 name="文本框 4"/>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168438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17"/>
          <p:cNvSpPr/>
          <p:nvPr/>
        </p:nvSpPr>
        <p:spPr>
          <a:xfrm>
            <a:off x="7343328" y="1731028"/>
            <a:ext cx="3613731" cy="84785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mn-ea"/>
              <a:cs typeface="+mn-ea"/>
            </a:endParaRPr>
          </a:p>
        </p:txBody>
      </p:sp>
      <p:sp>
        <p:nvSpPr>
          <p:cNvPr id="48" name="TextBox 47"/>
          <p:cNvSpPr txBox="1"/>
          <p:nvPr/>
        </p:nvSpPr>
        <p:spPr>
          <a:xfrm>
            <a:off x="7343329" y="1731026"/>
            <a:ext cx="4604171" cy="3372718"/>
          </a:xfrm>
          <a:prstGeom prst="rect">
            <a:avLst/>
          </a:prstGeom>
          <a:noFill/>
        </p:spPr>
        <p:txBody>
          <a:bodyPr wrap="square" rtlCol="0">
            <a:spAutoFit/>
          </a:bodyPr>
          <a:lstStyle/>
          <a:p>
            <a:r>
              <a:rPr lang="zh-CN" altLang="en-US" sz="5329" b="1" dirty="0">
                <a:solidFill>
                  <a:srgbClr val="F7F7F0"/>
                </a:solidFill>
                <a:latin typeface="+mn-ea"/>
                <a:cs typeface="+mn-ea"/>
              </a:rPr>
              <a:t>赢在起点</a:t>
            </a:r>
            <a:endParaRPr lang="en-US" sz="5329" b="1" dirty="0">
              <a:solidFill>
                <a:srgbClr val="F7F7F0"/>
              </a:solidFill>
              <a:latin typeface="+mn-ea"/>
              <a:cs typeface="+mn-ea"/>
            </a:endParaRPr>
          </a:p>
          <a:p>
            <a:r>
              <a:rPr lang="zh-CN" altLang="en-US" sz="5329" b="1" dirty="0">
                <a:solidFill>
                  <a:schemeClr val="bg1">
                    <a:lumMod val="65000"/>
                  </a:schemeClr>
                </a:solidFill>
                <a:latin typeface="+mn-ea"/>
                <a:cs typeface="+mn-ea"/>
              </a:rPr>
              <a:t>一切以</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客户需求</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为</a:t>
            </a:r>
            <a:r>
              <a:rPr lang="zh-CN" altLang="en-US" sz="5329" b="1" dirty="0">
                <a:solidFill>
                  <a:srgbClr val="254061"/>
                </a:solidFill>
                <a:latin typeface="+mn-ea"/>
                <a:cs typeface="+mn-ea"/>
              </a:rPr>
              <a:t>核心价值</a:t>
            </a:r>
            <a:endParaRPr lang="en-US" sz="5329" b="1" dirty="0">
              <a:solidFill>
                <a:srgbClr val="254061"/>
              </a:solidFill>
              <a:latin typeface="+mn-ea"/>
              <a:cs typeface="+mn-ea"/>
            </a:endParaRPr>
          </a:p>
        </p:txBody>
      </p:sp>
      <p:pic>
        <p:nvPicPr>
          <p:cNvPr id="49" name="Picture 2"/>
          <p:cNvPicPr>
            <a:picLocks noChangeAspect="1" noChangeArrowheads="1"/>
          </p:cNvPicPr>
          <p:nvPr/>
        </p:nvPicPr>
        <p:blipFill>
          <a:blip r:embed="rId3" cstate="email">
            <a:extLst>
              <a:ext uri="{28A0092B-C50C-407E-A947-70E740481C1C}">
                <a14:useLocalDpi xmlns:a14="http://schemas.microsoft.com/office/drawing/2010/main" xmlns=""/>
              </a:ext>
            </a:extLst>
          </a:blip>
          <a:stretch>
            <a:fillRect/>
          </a:stretch>
        </p:blipFill>
        <p:spPr bwMode="auto">
          <a:xfrm>
            <a:off x="1379034" y="1938533"/>
            <a:ext cx="5580503" cy="3146614"/>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51" name="Straight Connector 21"/>
          <p:cNvCxnSpPr/>
          <p:nvPr/>
        </p:nvCxnSpPr>
        <p:spPr>
          <a:xfrm>
            <a:off x="7479947" y="5252016"/>
            <a:ext cx="3708261"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8" name="文本框 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8334550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4"/>
          <p:cNvSpPr/>
          <p:nvPr/>
        </p:nvSpPr>
        <p:spPr>
          <a:xfrm>
            <a:off x="7933" y="1252732"/>
            <a:ext cx="12184068" cy="973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254061"/>
              </a:solidFill>
              <a:latin typeface="+mn-ea"/>
              <a:cs typeface="+mn-ea"/>
            </a:endParaRPr>
          </a:p>
        </p:txBody>
      </p:sp>
      <p:pic>
        <p:nvPicPr>
          <p:cNvPr id="3075" name="Picture 3"/>
          <p:cNvPicPr>
            <a:picLocks noChangeAspect="1" noChangeArrowheads="1"/>
          </p:cNvPicPr>
          <p:nvPr/>
        </p:nvPicPr>
        <p:blipFill rotWithShape="1">
          <a:blip r:embed="rId3" cstate="email">
            <a:extLst>
              <a:ext uri="{28A0092B-C50C-407E-A947-70E740481C1C}">
                <a14:useLocalDpi xmlns:a14="http://schemas.microsoft.com/office/drawing/2010/main" xmlns=""/>
              </a:ext>
            </a:extLst>
          </a:blip>
          <a:srcRect/>
          <a:stretch/>
        </p:blipFill>
        <p:spPr bwMode="auto">
          <a:xfrm>
            <a:off x="397426" y="486580"/>
            <a:ext cx="6706687" cy="5434427"/>
          </a:xfrm>
          <a:prstGeom prst="flowChartManualInpu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sp>
        <p:nvSpPr>
          <p:cNvPr id="10" name="TextBox 9"/>
          <p:cNvSpPr txBox="1"/>
          <p:nvPr/>
        </p:nvSpPr>
        <p:spPr>
          <a:xfrm>
            <a:off x="7955223" y="742823"/>
            <a:ext cx="3421647" cy="4891660"/>
          </a:xfrm>
          <a:prstGeom prst="rect">
            <a:avLst/>
          </a:prstGeom>
          <a:noFill/>
        </p:spPr>
        <p:txBody>
          <a:bodyPr wrap="square" lIns="0" tIns="0" rIns="0" bIns="0" rtlCol="0">
            <a:spAutoFit/>
          </a:bodyPr>
          <a:lstStyle/>
          <a:p>
            <a:pPr algn="just">
              <a:lnSpc>
                <a:spcPct val="150000"/>
              </a:lnSpc>
            </a:pPr>
            <a:r>
              <a:rPr lang="zh-CN" altLang="en-US" sz="1866" dirty="0">
                <a:solidFill>
                  <a:schemeClr val="tx1">
                    <a:lumMod val="50000"/>
                    <a:lumOff val="50000"/>
                  </a:schemeClr>
                </a:solidFill>
                <a:latin typeface="+mn-ea"/>
                <a:cs typeface="+mn-ea"/>
              </a:rPr>
              <a:t>       某某科技有限公司是全球领先的综合通信解决方案提供商。公司将为全球160多个国家和地区的电信运营商和企业网客户提供创新技术与产品解决方案。公司成立于</a:t>
            </a:r>
            <a:r>
              <a:rPr lang="en-US" altLang="zh-CN" sz="1866" dirty="0">
                <a:solidFill>
                  <a:schemeClr val="tx1">
                    <a:lumMod val="50000"/>
                    <a:lumOff val="50000"/>
                  </a:schemeClr>
                </a:solidFill>
                <a:latin typeface="+mn-ea"/>
                <a:cs typeface="+mn-ea"/>
              </a:rPr>
              <a:t>2013</a:t>
            </a:r>
            <a:r>
              <a:rPr lang="zh-CN" altLang="en-US" sz="1866" dirty="0">
                <a:solidFill>
                  <a:schemeClr val="tx1">
                    <a:lumMod val="50000"/>
                    <a:lumOff val="50000"/>
                  </a:schemeClr>
                </a:solidFill>
                <a:latin typeface="+mn-ea"/>
                <a:cs typeface="+mn-ea"/>
              </a:rPr>
              <a:t>年，未来将在香港和深圳两地上市，是中国最大的通信设备上市公司。</a:t>
            </a:r>
            <a:endParaRPr lang="en-US" altLang="zh-CN" sz="1866" dirty="0">
              <a:solidFill>
                <a:schemeClr val="tx1">
                  <a:lumMod val="50000"/>
                  <a:lumOff val="50000"/>
                </a:schemeClr>
              </a:solidFill>
              <a:latin typeface="+mn-ea"/>
              <a:cs typeface="+mn-ea"/>
            </a:endParaRPr>
          </a:p>
          <a:p>
            <a:pPr algn="just">
              <a:lnSpc>
                <a:spcPct val="150000"/>
              </a:lnSpc>
            </a:pPr>
            <a:endParaRPr lang="zh-CN" altLang="en-US" sz="667" dirty="0">
              <a:solidFill>
                <a:schemeClr val="tx1">
                  <a:lumMod val="50000"/>
                  <a:lumOff val="50000"/>
                </a:schemeClr>
              </a:solidFill>
              <a:latin typeface="+mn-ea"/>
              <a:cs typeface="+mn-ea"/>
            </a:endParaRPr>
          </a:p>
          <a:p>
            <a:pPr algn="just">
              <a:lnSpc>
                <a:spcPct val="150000"/>
              </a:lnSpc>
            </a:pPr>
            <a:r>
              <a:rPr lang="zh-CN" altLang="en-US" sz="1866" dirty="0">
                <a:solidFill>
                  <a:schemeClr val="tx1">
                    <a:lumMod val="50000"/>
                    <a:lumOff val="50000"/>
                  </a:schemeClr>
                </a:solidFill>
                <a:latin typeface="+mn-ea"/>
                <a:cs typeface="+mn-ea"/>
              </a:rPr>
              <a:t>       某某公司是全球领先的综合通信解决方案提供商，提供创新技术与产品解决方案。</a:t>
            </a:r>
          </a:p>
        </p:txBody>
      </p:sp>
      <p:sp>
        <p:nvSpPr>
          <p:cNvPr id="6"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 name="文本框 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49923479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1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5390"/>
                            </p:stCondLst>
                            <p:childTnLst>
                              <p:par>
                                <p:cTn id="26" presetID="2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 grpId="0"/>
      <p:bldP spid="10" grpId="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298590" y="4964172"/>
            <a:ext cx="3836551" cy="1322554"/>
          </a:xfrm>
          <a:prstGeom prst="rect">
            <a:avLst/>
          </a:prstGeom>
          <a:noFill/>
        </p:spPr>
        <p:txBody>
          <a:bodyPr wrap="square" lIns="91357" tIns="45678" rIns="91357" bIns="45678" rtlCol="0">
            <a:spAutoFit/>
          </a:bodyPr>
          <a:lstStyle/>
          <a:p>
            <a:pPr algn="r"/>
            <a:r>
              <a:rPr lang="zh-CN" altLang="en-US" sz="7994" b="1" dirty="0">
                <a:solidFill>
                  <a:srgbClr val="E46C0A"/>
                </a:solidFill>
                <a:latin typeface="+mn-ea"/>
                <a:cs typeface="+mn-ea"/>
              </a:rPr>
              <a:t>团队</a:t>
            </a:r>
            <a:endParaRPr lang="en-US" sz="8794" b="1" dirty="0">
              <a:solidFill>
                <a:srgbClr val="E46C0A"/>
              </a:solidFill>
              <a:latin typeface="+mn-ea"/>
              <a:cs typeface="+mn-ea"/>
            </a:endParaRPr>
          </a:p>
        </p:txBody>
      </p:sp>
      <p:sp>
        <p:nvSpPr>
          <p:cNvPr id="35" name="TextBox 34"/>
          <p:cNvSpPr txBox="1"/>
          <p:nvPr/>
        </p:nvSpPr>
        <p:spPr>
          <a:xfrm>
            <a:off x="1466406" y="4004692"/>
            <a:ext cx="3836551" cy="1199474"/>
          </a:xfrm>
          <a:prstGeom prst="rect">
            <a:avLst/>
          </a:prstGeom>
          <a:noFill/>
        </p:spPr>
        <p:txBody>
          <a:bodyPr wrap="square" lIns="91357" tIns="45678" rIns="91357" bIns="45678" rtlCol="0">
            <a:spAutoFit/>
          </a:bodyPr>
          <a:lstStyle/>
          <a:p>
            <a:r>
              <a:rPr lang="zh-CN" altLang="en-US" sz="7195" b="1" dirty="0">
                <a:solidFill>
                  <a:schemeClr val="tx1">
                    <a:lumMod val="50000"/>
                    <a:lumOff val="50000"/>
                  </a:schemeClr>
                </a:solidFill>
                <a:latin typeface="+mn-ea"/>
                <a:cs typeface="+mn-ea"/>
              </a:rPr>
              <a:t>我们的</a:t>
            </a:r>
            <a:endParaRPr lang="en-US" sz="7195" b="1" dirty="0">
              <a:solidFill>
                <a:schemeClr val="tx1">
                  <a:lumMod val="50000"/>
                  <a:lumOff val="50000"/>
                </a:schemeClr>
              </a:solidFill>
              <a:latin typeface="+mn-ea"/>
              <a:cs typeface="+mn-ea"/>
            </a:endParaRPr>
          </a:p>
        </p:txBody>
      </p:sp>
      <p:sp>
        <p:nvSpPr>
          <p:cNvPr id="36" name="Rectangle 25"/>
          <p:cNvSpPr/>
          <p:nvPr/>
        </p:nvSpPr>
        <p:spPr>
          <a:xfrm>
            <a:off x="5476446" y="5645724"/>
            <a:ext cx="4023007" cy="461324"/>
          </a:xfrm>
          <a:prstGeom prst="rect">
            <a:avLst/>
          </a:prstGeom>
        </p:spPr>
        <p:txBody>
          <a:bodyPr wrap="square" lIns="91357" tIns="45678" rIns="91357" bIns="45678">
            <a:spAutoFit/>
          </a:bodyPr>
          <a:lstStyle/>
          <a:p>
            <a:r>
              <a:rPr lang="zh-CN" altLang="en-US" sz="1199" dirty="0">
                <a:solidFill>
                  <a:schemeClr val="tx1">
                    <a:lumMod val="85000"/>
                    <a:lumOff val="15000"/>
                  </a:schemeClr>
                </a:solidFill>
                <a:latin typeface="+mn-ea"/>
                <a:cs typeface="+mn-ea"/>
              </a:rPr>
              <a:t>“此处添加详细文本描述，建议与标题相关并符合整体语言风格，语言描述尽量简洁生动。</a:t>
            </a:r>
          </a:p>
        </p:txBody>
      </p:sp>
      <p:sp>
        <p:nvSpPr>
          <p:cNvPr id="37" name="Flowchart: Data 26"/>
          <p:cNvSpPr/>
          <p:nvPr/>
        </p:nvSpPr>
        <p:spPr>
          <a:xfrm>
            <a:off x="8951497" y="2978150"/>
            <a:ext cx="1828443" cy="1494220"/>
          </a:xfrm>
          <a:prstGeom prst="flowChartInputOutput">
            <a:avLst/>
          </a:prstGeom>
          <a:blipFill>
            <a:blip r:embed="rId3"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38" name="Flowchart: Data 27"/>
          <p:cNvSpPr/>
          <p:nvPr/>
        </p:nvSpPr>
        <p:spPr>
          <a:xfrm>
            <a:off x="6118944" y="2231041"/>
            <a:ext cx="1828443" cy="1494220"/>
          </a:xfrm>
          <a:prstGeom prst="flowChartInputOutput">
            <a:avLst/>
          </a:prstGeom>
          <a:blipFill>
            <a:blip r:embed="rId4"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1" name="Flowchart: Data 29"/>
          <p:cNvSpPr/>
          <p:nvPr/>
        </p:nvSpPr>
        <p:spPr>
          <a:xfrm>
            <a:off x="6494565" y="705742"/>
            <a:ext cx="1828443" cy="1494220"/>
          </a:xfrm>
          <a:prstGeom prst="flowChartInputOutput">
            <a:avLst/>
          </a:prstGeom>
          <a:blipFill>
            <a:blip r:embed="rId5"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5" name="Flowchart: Data 30"/>
          <p:cNvSpPr/>
          <p:nvPr/>
        </p:nvSpPr>
        <p:spPr>
          <a:xfrm>
            <a:off x="5756777" y="3769624"/>
            <a:ext cx="1828443" cy="1494220"/>
          </a:xfrm>
          <a:prstGeom prst="flowChartInputOutput">
            <a:avLst/>
          </a:prstGeom>
          <a:blipFill>
            <a:blip r:embed="rId6"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6" name="Flowchart: Data 31"/>
          <p:cNvSpPr/>
          <p:nvPr/>
        </p:nvSpPr>
        <p:spPr>
          <a:xfrm>
            <a:off x="7994625" y="705742"/>
            <a:ext cx="1828443" cy="1494220"/>
          </a:xfrm>
          <a:prstGeom prst="flowChartInputOutput">
            <a:avLst/>
          </a:prstGeom>
          <a:blipFill>
            <a:blip r:embed="rId7"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7" name="Flowchart: Data 32"/>
          <p:cNvSpPr/>
          <p:nvPr/>
        </p:nvSpPr>
        <p:spPr>
          <a:xfrm>
            <a:off x="7629733" y="2231041"/>
            <a:ext cx="1828443" cy="1494220"/>
          </a:xfrm>
          <a:prstGeom prst="flowChartInputOutput">
            <a:avLst/>
          </a:prstGeom>
          <a:blipFill>
            <a:blip r:embed="rId8"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8" name="Flowchart: Data 33"/>
          <p:cNvSpPr/>
          <p:nvPr/>
        </p:nvSpPr>
        <p:spPr>
          <a:xfrm>
            <a:off x="4608153" y="2231041"/>
            <a:ext cx="1828443" cy="1494220"/>
          </a:xfrm>
          <a:prstGeom prst="flowChartInputOutput">
            <a:avLst/>
          </a:prstGeom>
          <a:blipFill>
            <a:blip r:embed="rId9" cstate="email">
              <a:grayscl/>
              <a:extLst>
                <a:ext uri="{28A0092B-C50C-407E-A947-70E740481C1C}">
                  <a14:useLocalDpi xmlns:a14="http://schemas.microsoft.com/office/drawing/2010/main" xmlns=""/>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9" name="Flowchart: Data 34"/>
          <p:cNvSpPr/>
          <p:nvPr/>
        </p:nvSpPr>
        <p:spPr>
          <a:xfrm>
            <a:off x="1613371" y="1035629"/>
            <a:ext cx="3603639" cy="2944927"/>
          </a:xfrm>
          <a:prstGeom prst="flowChartInputOutput">
            <a:avLst/>
          </a:prstGeom>
          <a:blipFill>
            <a:blip r:embed="rId10" cstate="email">
              <a:grayscl/>
              <a:extLst>
                <a:ext uri="{28A0092B-C50C-407E-A947-70E740481C1C}">
                  <a14:useLocalDpi xmlns:a14="http://schemas.microsoft.com/office/drawing/2010/main" xmln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13"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3111349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3" y="1739537"/>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1" y="2194647"/>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7" y="2352293"/>
            <a:ext cx="1615717" cy="1616816"/>
          </a:xfrm>
          <a:prstGeom prst="ellipse">
            <a:avLst/>
          </a:prstGeom>
          <a:blipFill dpi="0" rotWithShape="1">
            <a:blip r:embed="rId3" cstate="email">
              <a:extLst>
                <a:ext uri="{BEBA8EAE-BF5A-486C-A8C5-ECC9F3942E4B}">
                  <a14:imgProps xmlns:a14="http://schemas.microsoft.com/office/drawing/2010/main" xmlns="">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xmlns=""/>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9" y="2483247"/>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9" y="2861053"/>
            <a:ext cx="3198319"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9" y="3257029"/>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9" y="3652934"/>
            <a:ext cx="341428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9"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5" y="2512066"/>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3" y="328052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3" y="3676430"/>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85%</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7" y="2908043"/>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2" y="3163405"/>
            <a:ext cx="905841" cy="276999"/>
          </a:xfrm>
          <a:prstGeom prst="rect">
            <a:avLst/>
          </a:prstGeom>
          <a:noFill/>
        </p:spPr>
        <p:txBody>
          <a:bodyPr wrap="square" rtlCol="0">
            <a:spAutoFit/>
          </a:bodyPr>
          <a:lstStyle/>
          <a:p>
            <a:endParaRPr lang="zh-CN" altLang="en-US" sz="1200" dirty="0">
              <a:latin typeface="+mn-ea"/>
              <a:cs typeface="+mn-ea"/>
            </a:endParaRPr>
          </a:p>
        </p:txBody>
      </p:sp>
      <p:grpSp>
        <p:nvGrpSpPr>
          <p:cNvPr id="109" name="组合 108"/>
          <p:cNvGrpSpPr/>
          <p:nvPr/>
        </p:nvGrpSpPr>
        <p:grpSpPr>
          <a:xfrm>
            <a:off x="3936323" y="2297961"/>
            <a:ext cx="2104044" cy="1599948"/>
            <a:chOff x="4080015" y="2124888"/>
            <a:chExt cx="2104592" cy="1600364"/>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817120"/>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麻省理工大学建筑系硕士，后又获得哈佛大学建筑系博士学位。参加过国内外重大工作。</a:t>
              </a:r>
            </a:p>
          </p:txBody>
        </p:sp>
      </p:grpSp>
      <p:grpSp>
        <p:nvGrpSpPr>
          <p:cNvPr id="112" name="组合 111"/>
          <p:cNvGrpSpPr/>
          <p:nvPr/>
        </p:nvGrpSpPr>
        <p:grpSpPr>
          <a:xfrm>
            <a:off x="1703069" y="4522194"/>
            <a:ext cx="2676893" cy="899867"/>
            <a:chOff x="1703512" y="4666491"/>
            <a:chExt cx="2677591"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1" y="5219909"/>
              <a:ext cx="877392" cy="300032"/>
            </a:xfrm>
            <a:prstGeom prst="rect">
              <a:avLst/>
            </a:prstGeom>
          </p:spPr>
          <p:txBody>
            <a:bodyPr wrap="none">
              <a:spAutoFit/>
            </a:bodyPr>
            <a:lstStyle/>
            <a:p>
              <a:r>
                <a:rPr lang="zh-CN" altLang="en-US" sz="1349" dirty="0">
                  <a:solidFill>
                    <a:schemeClr val="bg1">
                      <a:lumMod val="50000"/>
                    </a:schemeClr>
                  </a:solidFill>
                  <a:latin typeface="+mn-ea"/>
                  <a:cs typeface="+mn-ea"/>
                </a:rPr>
                <a:t>项目经理</a:t>
              </a:r>
            </a:p>
          </p:txBody>
        </p:sp>
      </p:grpSp>
      <p:grpSp>
        <p:nvGrpSpPr>
          <p:cNvPr id="116" name="组合 115"/>
          <p:cNvGrpSpPr/>
          <p:nvPr/>
        </p:nvGrpSpPr>
        <p:grpSpPr>
          <a:xfrm>
            <a:off x="5072054" y="4579813"/>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5" cstate="email">
              <a:extLst>
                <a:ext uri="{BEBA8EAE-BF5A-486C-A8C5-ECC9F3942E4B}">
                  <a14:imgProps xmlns:a14="http://schemas.microsoft.com/office/drawing/2010/main" xmlns="">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xmlns=""/>
                </a:ext>
              </a:extLst>
            </a:blip>
            <a:srcRect/>
            <a:stretch/>
          </p:blipFill>
          <p:spPr>
            <a:xfrm>
              <a:off x="7878872" y="4762457"/>
              <a:ext cx="504000" cy="504000"/>
            </a:xfrm>
            <a:prstGeom prst="ellipse">
              <a:avLst/>
            </a:prstGeom>
            <a:solidFill>
              <a:srgbClr val="254061"/>
            </a:solidFill>
          </p:spPr>
        </p:pic>
      </p:grpSp>
      <p:sp>
        <p:nvSpPr>
          <p:cNvPr id="4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2427495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3" y="1739537"/>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1" y="2194647"/>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7" y="2352293"/>
            <a:ext cx="1615717" cy="1616816"/>
          </a:xfrm>
          <a:prstGeom prst="ellipse">
            <a:avLst/>
          </a:prstGeom>
          <a:blipFill dpi="0" rotWithShape="1">
            <a:blip r:embed="rId3" cstate="email">
              <a:extLst>
                <a:ext uri="{28A0092B-C50C-407E-A947-70E740481C1C}">
                  <a14:useLocalDpi xmlns:a14="http://schemas.microsoft.com/office/drawing/2010/main" xmlns=""/>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9" y="2483247"/>
            <a:ext cx="3311505"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8" y="2861053"/>
            <a:ext cx="2447635"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7" y="3257029"/>
            <a:ext cx="3887420"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8" y="3652934"/>
            <a:ext cx="215967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9"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5" y="2512066"/>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3" y="328052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95%</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3" y="3676430"/>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50%</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7" y="2908043"/>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70%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2" y="3163403"/>
            <a:ext cx="905841" cy="299954"/>
          </a:xfrm>
          <a:prstGeom prst="rect">
            <a:avLst/>
          </a:prstGeom>
          <a:noFill/>
        </p:spPr>
        <p:txBody>
          <a:bodyPr wrap="square" rtlCol="0">
            <a:spAutoFit/>
          </a:bodyPr>
          <a:lstStyle/>
          <a:p>
            <a:endParaRPr lang="zh-CN" altLang="en-US" sz="1349" dirty="0">
              <a:latin typeface="+mn-ea"/>
              <a:cs typeface="+mn-ea"/>
            </a:endParaRPr>
          </a:p>
        </p:txBody>
      </p:sp>
      <p:grpSp>
        <p:nvGrpSpPr>
          <p:cNvPr id="109" name="组合 108"/>
          <p:cNvGrpSpPr/>
          <p:nvPr/>
        </p:nvGrpSpPr>
        <p:grpSpPr>
          <a:xfrm>
            <a:off x="3936323" y="2297963"/>
            <a:ext cx="2104044" cy="1497110"/>
            <a:chOff x="4080015" y="2124888"/>
            <a:chExt cx="2104592" cy="1497500"/>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714256"/>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上海复旦大学哲学系毕业，之后取得香港浸会大学传播硕士学位。 </a:t>
              </a:r>
            </a:p>
          </p:txBody>
        </p:sp>
      </p:grpSp>
      <p:grpSp>
        <p:nvGrpSpPr>
          <p:cNvPr id="112" name="组合 111"/>
          <p:cNvGrpSpPr/>
          <p:nvPr/>
        </p:nvGrpSpPr>
        <p:grpSpPr>
          <a:xfrm>
            <a:off x="1703072" y="4522195"/>
            <a:ext cx="3023141" cy="899867"/>
            <a:chOff x="1703512" y="4666491"/>
            <a:chExt cx="3023929"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0" y="5219908"/>
              <a:ext cx="1223731" cy="300032"/>
            </a:xfrm>
            <a:prstGeom prst="rect">
              <a:avLst/>
            </a:prstGeom>
          </p:spPr>
          <p:txBody>
            <a:bodyPr wrap="none">
              <a:spAutoFit/>
            </a:bodyPr>
            <a:lstStyle/>
            <a:p>
              <a:r>
                <a:rPr lang="zh-CN" altLang="en-US" sz="1349" dirty="0">
                  <a:solidFill>
                    <a:schemeClr val="bg1">
                      <a:lumMod val="50000"/>
                    </a:schemeClr>
                  </a:solidFill>
                  <a:latin typeface="+mn-ea"/>
                  <a:cs typeface="+mn-ea"/>
                </a:rPr>
                <a:t>人力资源经理</a:t>
              </a:r>
            </a:p>
          </p:txBody>
        </p:sp>
      </p:grpSp>
      <p:grpSp>
        <p:nvGrpSpPr>
          <p:cNvPr id="116" name="组合 115"/>
          <p:cNvGrpSpPr/>
          <p:nvPr/>
        </p:nvGrpSpPr>
        <p:grpSpPr>
          <a:xfrm>
            <a:off x="5072054" y="4579813"/>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email">
              <a:extLst>
                <a:ext uri="{BEBA8EAE-BF5A-486C-A8C5-ECC9F3942E4B}">
                  <a14:imgProps xmlns:a14="http://schemas.microsoft.com/office/drawing/2010/main" xmlns="">
                    <a14:imgLayer r:embed="rId5">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xmlns=""/>
                </a:ext>
              </a:extLst>
            </a:blip>
            <a:srcRect/>
            <a:stretch/>
          </p:blipFill>
          <p:spPr>
            <a:xfrm>
              <a:off x="7878872" y="4762457"/>
              <a:ext cx="504000" cy="504000"/>
            </a:xfrm>
            <a:prstGeom prst="ellipse">
              <a:avLst/>
            </a:prstGeom>
            <a:solidFill>
              <a:srgbClr val="E46C0A"/>
            </a:solidFill>
          </p:spPr>
        </p:pic>
      </p:grpSp>
      <p:sp>
        <p:nvSpPr>
          <p:cNvPr id="4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5934943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5087887" y="2569635"/>
            <a:ext cx="1568449" cy="2223771"/>
            <a:chOff x="3789363" y="1927225"/>
            <a:chExt cx="1176337" cy="1667828"/>
          </a:xfrm>
        </p:grpSpPr>
        <p:sp>
          <p:nvSpPr>
            <p:cNvPr id="18" name="泪滴形 17"/>
            <p:cNvSpPr/>
            <p:nvPr/>
          </p:nvSpPr>
          <p:spPr bwMode="auto">
            <a:xfrm rot="18917047">
              <a:off x="3789363" y="1927225"/>
              <a:ext cx="1176337" cy="1176338"/>
            </a:xfrm>
            <a:prstGeom prst="teardrop">
              <a:avLst>
                <a:gd name="adj" fmla="val 120408"/>
              </a:avLst>
            </a:prstGeom>
            <a:blipFill dpi="0" rotWithShape="1">
              <a:blip r:embed="rId3" cstate="email">
                <a:extLst>
                  <a:ext uri="{28A0092B-C50C-407E-A947-70E740481C1C}">
                    <a14:useLocalDpi xmlns:a14="http://schemas.microsoft.com/office/drawing/2010/main" xmlns=""/>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19" name="TextBox 74"/>
            <p:cNvSpPr txBox="1">
              <a:spLocks noChangeArrowheads="1"/>
            </p:cNvSpPr>
            <p:nvPr/>
          </p:nvSpPr>
          <p:spPr bwMode="auto">
            <a:xfrm>
              <a:off x="3987788" y="3310311"/>
              <a:ext cx="855042" cy="284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0" name="组合 19"/>
          <p:cNvGrpSpPr>
            <a:grpSpLocks/>
          </p:cNvGrpSpPr>
          <p:nvPr/>
        </p:nvGrpSpPr>
        <p:grpSpPr bwMode="auto">
          <a:xfrm>
            <a:off x="7389285" y="2569635"/>
            <a:ext cx="1570567" cy="2223771"/>
            <a:chOff x="5541963" y="1927225"/>
            <a:chExt cx="1177925" cy="1667828"/>
          </a:xfrm>
        </p:grpSpPr>
        <p:sp>
          <p:nvSpPr>
            <p:cNvPr id="21" name="泪滴形 20"/>
            <p:cNvSpPr/>
            <p:nvPr/>
          </p:nvSpPr>
          <p:spPr bwMode="auto">
            <a:xfrm rot="18917047">
              <a:off x="5541963" y="1927225"/>
              <a:ext cx="1177925" cy="1176338"/>
            </a:xfrm>
            <a:prstGeom prst="teardrop">
              <a:avLst>
                <a:gd name="adj" fmla="val 120408"/>
              </a:avLst>
            </a:prstGeom>
            <a:blipFill dpi="0" rotWithShape="0">
              <a:blip r:embed="rId4" cstate="email">
                <a:extLst>
                  <a:ext uri="{28A0092B-C50C-407E-A947-70E740481C1C}">
                    <a14:useLocalDpi xmlns:a14="http://schemas.microsoft.com/office/drawing/2010/main" xmlns=""/>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3" name="TextBox 75"/>
            <p:cNvSpPr txBox="1">
              <a:spLocks noChangeArrowheads="1"/>
            </p:cNvSpPr>
            <p:nvPr/>
          </p:nvSpPr>
          <p:spPr bwMode="auto">
            <a:xfrm>
              <a:off x="5723276" y="3310311"/>
              <a:ext cx="855042" cy="284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4" name="组合 23"/>
          <p:cNvGrpSpPr>
            <a:grpSpLocks/>
          </p:cNvGrpSpPr>
          <p:nvPr/>
        </p:nvGrpSpPr>
        <p:grpSpPr bwMode="auto">
          <a:xfrm>
            <a:off x="9679522" y="2569635"/>
            <a:ext cx="1568451" cy="2223771"/>
            <a:chOff x="7259638" y="1927225"/>
            <a:chExt cx="1176337" cy="1667828"/>
          </a:xfrm>
        </p:grpSpPr>
        <p:sp>
          <p:nvSpPr>
            <p:cNvPr id="25" name="泪滴形 24"/>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6" name="泪滴形 25"/>
            <p:cNvSpPr/>
            <p:nvPr/>
          </p:nvSpPr>
          <p:spPr bwMode="auto">
            <a:xfrm rot="18917047">
              <a:off x="7259638" y="1927225"/>
              <a:ext cx="1176337" cy="1176338"/>
            </a:xfrm>
            <a:prstGeom prst="teardrop">
              <a:avLst>
                <a:gd name="adj" fmla="val 120408"/>
              </a:avLst>
            </a:prstGeom>
            <a:blipFill dpi="0" rotWithShape="0">
              <a:blip r:embed="rId5" cstate="email">
                <a:extLst>
                  <a:ext uri="{28A0092B-C50C-407E-A947-70E740481C1C}">
                    <a14:useLocalDpi xmlns:a14="http://schemas.microsoft.com/office/drawing/2010/main" xmlns=""/>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7" name="TextBox 76"/>
            <p:cNvSpPr txBox="1">
              <a:spLocks noChangeArrowheads="1"/>
            </p:cNvSpPr>
            <p:nvPr/>
          </p:nvSpPr>
          <p:spPr bwMode="auto">
            <a:xfrm>
              <a:off x="7458764" y="3310311"/>
              <a:ext cx="855041" cy="284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grpSp>
        <p:nvGrpSpPr>
          <p:cNvPr id="29" name="组合 28"/>
          <p:cNvGrpSpPr>
            <a:grpSpLocks/>
          </p:cNvGrpSpPr>
          <p:nvPr/>
        </p:nvGrpSpPr>
        <p:grpSpPr bwMode="auto">
          <a:xfrm>
            <a:off x="683686" y="1485901"/>
            <a:ext cx="3721100" cy="3688281"/>
            <a:chOff x="682625" y="1485900"/>
            <a:chExt cx="3721100" cy="3689318"/>
          </a:xfrm>
        </p:grpSpPr>
        <p:sp>
          <p:nvSpPr>
            <p:cNvPr id="38" name="矩形 58"/>
            <p:cNvSpPr>
              <a:spLocks noChangeArrowheads="1"/>
            </p:cNvSpPr>
            <p:nvPr/>
          </p:nvSpPr>
          <p:spPr bwMode="auto">
            <a:xfrm>
              <a:off x="682625" y="1485900"/>
              <a:ext cx="3721100" cy="831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39" name="矩形 58"/>
            <p:cNvSpPr>
              <a:spLocks noChangeArrowheads="1"/>
            </p:cNvSpPr>
            <p:nvPr/>
          </p:nvSpPr>
          <p:spPr bwMode="auto">
            <a:xfrm>
              <a:off x="682625" y="2930463"/>
              <a:ext cx="3721100" cy="831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40" name="矩形 58"/>
            <p:cNvSpPr>
              <a:spLocks noChangeArrowheads="1"/>
            </p:cNvSpPr>
            <p:nvPr/>
          </p:nvSpPr>
          <p:spPr bwMode="auto">
            <a:xfrm>
              <a:off x="682625" y="4343987"/>
              <a:ext cx="3721100" cy="831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grpSp>
      <p:sp>
        <p:nvSpPr>
          <p:cNvPr id="22"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56442225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1000"/>
                                        <p:tgtEl>
                                          <p:spTgt spid="2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p:cNvGrpSpPr>
          <p:nvPr/>
        </p:nvGrpSpPr>
        <p:grpSpPr bwMode="auto">
          <a:xfrm>
            <a:off x="2728384" y="1803964"/>
            <a:ext cx="3962400" cy="3816351"/>
            <a:chOff x="2728913" y="1465263"/>
            <a:chExt cx="3960812" cy="3816350"/>
          </a:xfrm>
        </p:grpSpPr>
        <p:sp>
          <p:nvSpPr>
            <p:cNvPr id="61" name="等腰三角形 60"/>
            <p:cNvSpPr/>
            <p:nvPr/>
          </p:nvSpPr>
          <p:spPr>
            <a:xfrm>
              <a:off x="4296734" y="1465263"/>
              <a:ext cx="825169" cy="721784"/>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2" name="梯形 61"/>
            <p:cNvSpPr/>
            <p:nvPr/>
          </p:nvSpPr>
          <p:spPr>
            <a:xfrm>
              <a:off x="3774127" y="2498196"/>
              <a:ext cx="1870383"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3" name="梯形 62"/>
            <p:cNvSpPr/>
            <p:nvPr/>
          </p:nvSpPr>
          <p:spPr>
            <a:xfrm>
              <a:off x="3251519" y="3531129"/>
              <a:ext cx="2915598" cy="719667"/>
            </a:xfrm>
            <a:prstGeom prst="trapezoid">
              <a:avLst>
                <a:gd name="adj" fmla="val 54308"/>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4" name="梯形 63"/>
            <p:cNvSpPr/>
            <p:nvPr/>
          </p:nvSpPr>
          <p:spPr>
            <a:xfrm>
              <a:off x="2728913" y="4561946"/>
              <a:ext cx="3960812"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grpSp>
      <p:grpSp>
        <p:nvGrpSpPr>
          <p:cNvPr id="65" name="组合 64"/>
          <p:cNvGrpSpPr>
            <a:grpSpLocks/>
          </p:cNvGrpSpPr>
          <p:nvPr/>
        </p:nvGrpSpPr>
        <p:grpSpPr bwMode="auto">
          <a:xfrm>
            <a:off x="5503335" y="2155329"/>
            <a:ext cx="4959351" cy="3451236"/>
            <a:chOff x="5502275" y="1816100"/>
            <a:chExt cx="4960940" cy="3451499"/>
          </a:xfrm>
        </p:grpSpPr>
        <p:cxnSp>
          <p:nvCxnSpPr>
            <p:cNvPr id="66" name="直接连接符 65"/>
            <p:cNvCxnSpPr/>
            <p:nvPr/>
          </p:nvCxnSpPr>
          <p:spPr>
            <a:xfrm>
              <a:off x="5502275" y="2186546"/>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文本框 21"/>
            <p:cNvSpPr txBox="1">
              <a:spLocks noChangeArrowheads="1"/>
            </p:cNvSpPr>
            <p:nvPr/>
          </p:nvSpPr>
          <p:spPr bwMode="auto">
            <a:xfrm>
              <a:off x="7301707" y="1816100"/>
              <a:ext cx="1851819"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68" name="直接连接符 67"/>
            <p:cNvCxnSpPr/>
            <p:nvPr/>
          </p:nvCxnSpPr>
          <p:spPr>
            <a:xfrm>
              <a:off x="5934213" y="3217440"/>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文本框 27"/>
            <p:cNvSpPr txBox="1">
              <a:spLocks noChangeArrowheads="1"/>
            </p:cNvSpPr>
            <p:nvPr/>
          </p:nvSpPr>
          <p:spPr bwMode="auto">
            <a:xfrm>
              <a:off x="7874000" y="2843213"/>
              <a:ext cx="1717676"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0" name="直接连接符 69"/>
            <p:cNvCxnSpPr/>
            <p:nvPr/>
          </p:nvCxnSpPr>
          <p:spPr>
            <a:xfrm>
              <a:off x="6366152" y="4231402"/>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文本框 29"/>
            <p:cNvSpPr txBox="1">
              <a:spLocks noChangeArrowheads="1"/>
            </p:cNvSpPr>
            <p:nvPr/>
          </p:nvSpPr>
          <p:spPr bwMode="auto">
            <a:xfrm>
              <a:off x="8227617" y="3875089"/>
              <a:ext cx="1814908"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2" name="直接连接符 71"/>
            <p:cNvCxnSpPr/>
            <p:nvPr/>
          </p:nvCxnSpPr>
          <p:spPr>
            <a:xfrm>
              <a:off x="6817147" y="5264414"/>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文本框 31"/>
            <p:cNvSpPr txBox="1">
              <a:spLocks noChangeArrowheads="1"/>
            </p:cNvSpPr>
            <p:nvPr/>
          </p:nvSpPr>
          <p:spPr bwMode="auto">
            <a:xfrm>
              <a:off x="8732839" y="4887914"/>
              <a:ext cx="1730376"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grpSp>
      <p:grpSp>
        <p:nvGrpSpPr>
          <p:cNvPr id="74" name="组合 73"/>
          <p:cNvGrpSpPr>
            <a:grpSpLocks/>
          </p:cNvGrpSpPr>
          <p:nvPr/>
        </p:nvGrpSpPr>
        <p:grpSpPr bwMode="auto">
          <a:xfrm>
            <a:off x="1540935" y="1789147"/>
            <a:ext cx="3020484" cy="3489333"/>
            <a:chOff x="1541465" y="1449388"/>
            <a:chExt cx="3019425" cy="3489596"/>
          </a:xfrm>
        </p:grpSpPr>
        <p:sp>
          <p:nvSpPr>
            <p:cNvPr id="75" name="文本框 32"/>
            <p:cNvSpPr txBox="1">
              <a:spLocks noChangeArrowheads="1"/>
            </p:cNvSpPr>
            <p:nvPr/>
          </p:nvSpPr>
          <p:spPr bwMode="auto">
            <a:xfrm>
              <a:off x="3251203" y="1449388"/>
              <a:ext cx="1309687"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6" name="文本框 33"/>
            <p:cNvSpPr txBox="1">
              <a:spLocks noChangeArrowheads="1"/>
            </p:cNvSpPr>
            <p:nvPr/>
          </p:nvSpPr>
          <p:spPr bwMode="auto">
            <a:xfrm>
              <a:off x="2578103" y="2505075"/>
              <a:ext cx="1385885"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7" name="文本框 34"/>
            <p:cNvSpPr txBox="1">
              <a:spLocks noChangeArrowheads="1"/>
            </p:cNvSpPr>
            <p:nvPr/>
          </p:nvSpPr>
          <p:spPr bwMode="auto">
            <a:xfrm>
              <a:off x="2059783" y="3532187"/>
              <a:ext cx="1354929"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8" name="文本框 35"/>
            <p:cNvSpPr txBox="1">
              <a:spLocks noChangeArrowheads="1"/>
            </p:cNvSpPr>
            <p:nvPr/>
          </p:nvSpPr>
          <p:spPr bwMode="auto">
            <a:xfrm>
              <a:off x="1541465" y="4559299"/>
              <a:ext cx="1211259" cy="379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sp>
        <p:nvSpPr>
          <p:cNvPr id="24"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 name="文本框 24"/>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14958071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1000"/>
                                        <p:tgtEl>
                                          <p:spTgt spid="74"/>
                                        </p:tgtEl>
                                      </p:cBhvr>
                                    </p:animEffect>
                                    <p:anim calcmode="lin" valueType="num">
                                      <p:cBhvr>
                                        <p:cTn id="19" dur="1000" fill="hold"/>
                                        <p:tgtEl>
                                          <p:spTgt spid="74"/>
                                        </p:tgtEl>
                                        <p:attrNameLst>
                                          <p:attrName>ppt_x</p:attrName>
                                        </p:attrNameLst>
                                      </p:cBhvr>
                                      <p:tavLst>
                                        <p:tav tm="0">
                                          <p:val>
                                            <p:strVal val="#ppt_x"/>
                                          </p:val>
                                        </p:tav>
                                        <p:tav tm="100000">
                                          <p:val>
                                            <p:strVal val="#ppt_x"/>
                                          </p:val>
                                        </p:tav>
                                      </p:tavLst>
                                    </p:anim>
                                    <p:anim calcmode="lin" valueType="num">
                                      <p:cBhvr>
                                        <p:cTn id="2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repeatCount="600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10" fill="hold"/>
                                        <p:tgtEl>
                                          <p:spTgt spid="60"/>
                                        </p:tgtEl>
                                        <p:attrNameLst>
                                          <p:attrName>ppt_w</p:attrName>
                                        </p:attrNameLst>
                                      </p:cBhvr>
                                      <p:tavLst>
                                        <p:tav tm="0" fmla="#ppt_w*sin(2.5*pi*$)">
                                          <p:val>
                                            <p:fltVal val="0"/>
                                          </p:val>
                                        </p:tav>
                                        <p:tav tm="100000">
                                          <p:val>
                                            <p:fltVal val="1"/>
                                          </p:val>
                                        </p:tav>
                                      </p:tavLst>
                                    </p:anim>
                                    <p:anim calcmode="lin" valueType="num">
                                      <p:cBhvr>
                                        <p:cTn id="26" dur="10" fill="hold"/>
                                        <p:tgtEl>
                                          <p:spTgt spid="60"/>
                                        </p:tgtEl>
                                        <p:attrNameLst>
                                          <p:attrName>ppt_h</p:attrName>
                                        </p:attrNameLst>
                                      </p:cBhvr>
                                      <p:tavLst>
                                        <p:tav tm="0">
                                          <p:val>
                                            <p:strVal val="#ppt_h"/>
                                          </p:val>
                                        </p:tav>
                                        <p:tav tm="100000">
                                          <p:val>
                                            <p:strVal val="#ppt_h"/>
                                          </p:val>
                                        </p:tav>
                                      </p:tavLst>
                                    </p:anim>
                                  </p:childTnLst>
                                </p:cTn>
                              </p:par>
                              <p:par>
                                <p:cTn id="27" presetID="21" presetClass="entr" presetSubtype="1" fill="hold" nodeType="withEffect">
                                  <p:stCondLst>
                                    <p:cond delay="10"/>
                                  </p:stCondLst>
                                  <p:childTnLst>
                                    <p:set>
                                      <p:cBhvr>
                                        <p:cTn id="28" dur="1" fill="hold">
                                          <p:stCondLst>
                                            <p:cond delay="0"/>
                                          </p:stCondLst>
                                        </p:cTn>
                                        <p:tgtEl>
                                          <p:spTgt spid="60"/>
                                        </p:tgtEl>
                                        <p:attrNameLst>
                                          <p:attrName>style.visibility</p:attrName>
                                        </p:attrNameLst>
                                      </p:cBhvr>
                                      <p:to>
                                        <p:strVal val="visible"/>
                                      </p:to>
                                    </p:set>
                                    <p:animEffect transition="in" filter="wheel(1)">
                                      <p:cBhvr>
                                        <p:cTn id="29" dur="2000"/>
                                        <p:tgtEl>
                                          <p:spTgt spid="60"/>
                                        </p:tgtEl>
                                      </p:cBhvr>
                                    </p:animEffect>
                                  </p:childTnLst>
                                </p:cTn>
                              </p:par>
                            </p:childTnLst>
                          </p:cTn>
                        </p:par>
                        <p:par>
                          <p:cTn id="30" fill="hold">
                            <p:stCondLst>
                              <p:cond delay="2010"/>
                            </p:stCondLst>
                            <p:childTnLst>
                              <p:par>
                                <p:cTn id="31" presetID="22" presetClass="entr" presetSubtype="4"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201"/>
          <p:cNvSpPr>
            <a:spLocks noChangeShapeType="1"/>
          </p:cNvSpPr>
          <p:nvPr/>
        </p:nvSpPr>
        <p:spPr bwMode="auto">
          <a:xfrm flipV="1">
            <a:off x="3086532" y="1128220"/>
            <a:ext cx="6379633" cy="4034367"/>
          </a:xfrm>
          <a:prstGeom prst="line">
            <a:avLst/>
          </a:prstGeom>
          <a:noFill/>
          <a:ln w="38100">
            <a:solidFill>
              <a:srgbClr val="254061"/>
            </a:solidFill>
            <a:round/>
            <a:headEnd/>
            <a:tailEnd/>
          </a:ln>
          <a:extLst>
            <a:ext uri="{909E8E84-426E-40DD-AFC4-6F175D3DCCD1}">
              <a14:hiddenFill xmlns:a14="http://schemas.microsoft.com/office/drawing/2010/main" xmlns="">
                <a:noFill/>
              </a14:hiddenFill>
            </a:ext>
          </a:extLst>
        </p:spPr>
        <p:txBody>
          <a:bodyPr wrap="none" anchor="ctr"/>
          <a:lstStyle/>
          <a:p>
            <a:endParaRPr lang="zh-CN" altLang="en-US" sz="2400">
              <a:cs typeface="+mn-ea"/>
            </a:endParaRPr>
          </a:p>
        </p:txBody>
      </p:sp>
      <p:grpSp>
        <p:nvGrpSpPr>
          <p:cNvPr id="25" name="Group 202"/>
          <p:cNvGrpSpPr>
            <a:grpSpLocks/>
          </p:cNvGrpSpPr>
          <p:nvPr/>
        </p:nvGrpSpPr>
        <p:grpSpPr bwMode="auto">
          <a:xfrm>
            <a:off x="3063878" y="4999600"/>
            <a:ext cx="257609" cy="254000"/>
            <a:chOff x="1364" y="3452"/>
            <a:chExt cx="174" cy="172"/>
          </a:xfrm>
        </p:grpSpPr>
        <p:pic>
          <p:nvPicPr>
            <p:cNvPr id="26" name="Picture 203" descr="circuler_1"/>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Oval 20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28" name="Group 205"/>
            <p:cNvGrpSpPr>
              <a:grpSpLocks/>
            </p:cNvGrpSpPr>
            <p:nvPr/>
          </p:nvGrpSpPr>
          <p:grpSpPr bwMode="auto">
            <a:xfrm rot="-1297425" flipH="1" flipV="1">
              <a:off x="1380" y="3581"/>
              <a:ext cx="150" cy="36"/>
              <a:chOff x="2528" y="1060"/>
              <a:chExt cx="894" cy="236"/>
            </a:xfrm>
          </p:grpSpPr>
          <p:grpSp>
            <p:nvGrpSpPr>
              <p:cNvPr id="29" name="Group 206"/>
              <p:cNvGrpSpPr>
                <a:grpSpLocks/>
              </p:cNvGrpSpPr>
              <p:nvPr/>
            </p:nvGrpSpPr>
            <p:grpSpPr bwMode="auto">
              <a:xfrm>
                <a:off x="2528" y="1060"/>
                <a:ext cx="742" cy="186"/>
                <a:chOff x="1565" y="2568"/>
                <a:chExt cx="1118" cy="279"/>
              </a:xfrm>
            </p:grpSpPr>
            <p:sp>
              <p:nvSpPr>
                <p:cNvPr id="38"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9"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0"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1"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30" name="Group 211"/>
              <p:cNvGrpSpPr>
                <a:grpSpLocks/>
              </p:cNvGrpSpPr>
              <p:nvPr/>
            </p:nvGrpSpPr>
            <p:grpSpPr bwMode="auto">
              <a:xfrm rot="1353540">
                <a:off x="2680" y="1110"/>
                <a:ext cx="742" cy="186"/>
                <a:chOff x="1565" y="2568"/>
                <a:chExt cx="1118" cy="279"/>
              </a:xfrm>
            </p:grpSpPr>
            <p:sp>
              <p:nvSpPr>
                <p:cNvPr id="34"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5"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6"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7"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42" name="Group 217"/>
          <p:cNvGrpSpPr>
            <a:grpSpLocks/>
          </p:cNvGrpSpPr>
          <p:nvPr/>
        </p:nvGrpSpPr>
        <p:grpSpPr bwMode="auto">
          <a:xfrm>
            <a:off x="5307545" y="3539100"/>
            <a:ext cx="257609" cy="254000"/>
            <a:chOff x="1364" y="3452"/>
            <a:chExt cx="174" cy="172"/>
          </a:xfrm>
        </p:grpSpPr>
        <p:pic>
          <p:nvPicPr>
            <p:cNvPr id="43" name="Picture 218" descr="circuler_1"/>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 name="Oval 219"/>
            <p:cNvSpPr>
              <a:spLocks noChangeArrowheads="1"/>
            </p:cNvSpPr>
            <p:nvPr/>
          </p:nvSpPr>
          <p:spPr bwMode="gray">
            <a:xfrm>
              <a:off x="1364" y="3452"/>
              <a:ext cx="173" cy="172"/>
            </a:xfrm>
            <a:prstGeom prst="ellipse">
              <a:avLst/>
            </a:prstGeom>
            <a:solidFill>
              <a:srgbClr val="E46C0A"/>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45" name="Group 220"/>
            <p:cNvGrpSpPr>
              <a:grpSpLocks/>
            </p:cNvGrpSpPr>
            <p:nvPr/>
          </p:nvGrpSpPr>
          <p:grpSpPr bwMode="auto">
            <a:xfrm rot="-1297425" flipH="1" flipV="1">
              <a:off x="1380" y="3581"/>
              <a:ext cx="150" cy="36"/>
              <a:chOff x="2528" y="1060"/>
              <a:chExt cx="894" cy="236"/>
            </a:xfrm>
          </p:grpSpPr>
          <p:grpSp>
            <p:nvGrpSpPr>
              <p:cNvPr id="46" name="Group 221"/>
              <p:cNvGrpSpPr>
                <a:grpSpLocks/>
              </p:cNvGrpSpPr>
              <p:nvPr/>
            </p:nvGrpSpPr>
            <p:grpSpPr bwMode="auto">
              <a:xfrm>
                <a:off x="2528" y="1060"/>
                <a:ext cx="742" cy="186"/>
                <a:chOff x="1565" y="2568"/>
                <a:chExt cx="1118" cy="279"/>
              </a:xfrm>
            </p:grpSpPr>
            <p:sp>
              <p:nvSpPr>
                <p:cNvPr id="52"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3"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4"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5"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47" name="Group 226"/>
              <p:cNvGrpSpPr>
                <a:grpSpLocks/>
              </p:cNvGrpSpPr>
              <p:nvPr/>
            </p:nvGrpSpPr>
            <p:grpSpPr bwMode="auto">
              <a:xfrm rot="1353540">
                <a:off x="2680" y="1110"/>
                <a:ext cx="742" cy="186"/>
                <a:chOff x="1565" y="2568"/>
                <a:chExt cx="1118" cy="279"/>
              </a:xfrm>
            </p:grpSpPr>
            <p:sp>
              <p:nvSpPr>
                <p:cNvPr id="48"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9"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0"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1"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56" name="Group 232"/>
          <p:cNvGrpSpPr>
            <a:grpSpLocks/>
          </p:cNvGrpSpPr>
          <p:nvPr/>
        </p:nvGrpSpPr>
        <p:grpSpPr bwMode="auto">
          <a:xfrm>
            <a:off x="7451728" y="2207717"/>
            <a:ext cx="257609" cy="254000"/>
            <a:chOff x="1364" y="3452"/>
            <a:chExt cx="174" cy="172"/>
          </a:xfrm>
        </p:grpSpPr>
        <p:pic>
          <p:nvPicPr>
            <p:cNvPr id="57" name="Picture 233" descr="circuler_1"/>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8" name="Oval 23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59" name="Group 235"/>
            <p:cNvGrpSpPr>
              <a:grpSpLocks/>
            </p:cNvGrpSpPr>
            <p:nvPr/>
          </p:nvGrpSpPr>
          <p:grpSpPr bwMode="auto">
            <a:xfrm rot="-1297425" flipH="1" flipV="1">
              <a:off x="1380" y="3581"/>
              <a:ext cx="150" cy="36"/>
              <a:chOff x="2528" y="1060"/>
              <a:chExt cx="894" cy="236"/>
            </a:xfrm>
          </p:grpSpPr>
          <p:grpSp>
            <p:nvGrpSpPr>
              <p:cNvPr id="79" name="Group 236"/>
              <p:cNvGrpSpPr>
                <a:grpSpLocks/>
              </p:cNvGrpSpPr>
              <p:nvPr/>
            </p:nvGrpSpPr>
            <p:grpSpPr bwMode="auto">
              <a:xfrm>
                <a:off x="2528" y="1060"/>
                <a:ext cx="742" cy="186"/>
                <a:chOff x="1565" y="2568"/>
                <a:chExt cx="1118" cy="279"/>
              </a:xfrm>
            </p:grpSpPr>
            <p:sp>
              <p:nvSpPr>
                <p:cNvPr id="85"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6"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7"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8"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80" name="Group 241"/>
              <p:cNvGrpSpPr>
                <a:grpSpLocks/>
              </p:cNvGrpSpPr>
              <p:nvPr/>
            </p:nvGrpSpPr>
            <p:grpSpPr bwMode="auto">
              <a:xfrm rot="1353540">
                <a:off x="2680" y="1110"/>
                <a:ext cx="742" cy="186"/>
                <a:chOff x="1565" y="2568"/>
                <a:chExt cx="1118" cy="279"/>
              </a:xfrm>
            </p:grpSpPr>
            <p:sp>
              <p:nvSpPr>
                <p:cNvPr id="81"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2"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3"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4"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89" name="Group 247"/>
          <p:cNvGrpSpPr>
            <a:grpSpLocks/>
          </p:cNvGrpSpPr>
          <p:nvPr/>
        </p:nvGrpSpPr>
        <p:grpSpPr bwMode="auto">
          <a:xfrm>
            <a:off x="9246031" y="1028733"/>
            <a:ext cx="270933" cy="254000"/>
            <a:chOff x="1355" y="3452"/>
            <a:chExt cx="183" cy="172"/>
          </a:xfrm>
        </p:grpSpPr>
        <p:pic>
          <p:nvPicPr>
            <p:cNvPr id="90" name="Picture 248" descr="circuler_1"/>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 name="Oval 249"/>
            <p:cNvSpPr>
              <a:spLocks noChangeArrowheads="1"/>
            </p:cNvSpPr>
            <p:nvPr/>
          </p:nvSpPr>
          <p:spPr bwMode="gray">
            <a:xfrm>
              <a:off x="1364" y="3452"/>
              <a:ext cx="173" cy="172"/>
            </a:xfrm>
            <a:prstGeom prst="ellipse">
              <a:avLst/>
            </a:prstGeom>
            <a:solidFill>
              <a:srgbClr val="E46C0A"/>
            </a:solidFill>
            <a:ln w="9525" algn="ctr">
              <a:noFill/>
              <a:round/>
              <a:headEnd/>
              <a:tailEnd/>
            </a:ln>
            <a:effectLst/>
          </p:spPr>
          <p:txBody>
            <a:bodyPr wrap="none" anchor="ctr"/>
            <a:lstStyle/>
            <a:p>
              <a:pPr>
                <a:defRPr/>
              </a:pPr>
              <a:endParaRPr lang="zh-CN" altLang="en-US" sz="2400">
                <a:latin typeface="Arial" charset="0"/>
                <a:cs typeface="+mn-ea"/>
              </a:endParaRPr>
            </a:p>
          </p:txBody>
        </p:sp>
        <p:grpSp>
          <p:nvGrpSpPr>
            <p:cNvPr id="92" name="Group 250"/>
            <p:cNvGrpSpPr>
              <a:grpSpLocks/>
            </p:cNvGrpSpPr>
            <p:nvPr/>
          </p:nvGrpSpPr>
          <p:grpSpPr bwMode="auto">
            <a:xfrm rot="-1297425" flipH="1" flipV="1">
              <a:off x="1380" y="3581"/>
              <a:ext cx="150" cy="36"/>
              <a:chOff x="2528" y="1060"/>
              <a:chExt cx="894" cy="236"/>
            </a:xfrm>
          </p:grpSpPr>
          <p:grpSp>
            <p:nvGrpSpPr>
              <p:cNvPr id="94" name="Group 251"/>
              <p:cNvGrpSpPr>
                <a:grpSpLocks/>
              </p:cNvGrpSpPr>
              <p:nvPr/>
            </p:nvGrpSpPr>
            <p:grpSpPr bwMode="auto">
              <a:xfrm>
                <a:off x="2528" y="1060"/>
                <a:ext cx="742" cy="186"/>
                <a:chOff x="1565" y="2568"/>
                <a:chExt cx="1118" cy="279"/>
              </a:xfrm>
            </p:grpSpPr>
            <p:sp>
              <p:nvSpPr>
                <p:cNvPr id="100"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1"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2"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3"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95" name="Group 256"/>
              <p:cNvGrpSpPr>
                <a:grpSpLocks/>
              </p:cNvGrpSpPr>
              <p:nvPr/>
            </p:nvGrpSpPr>
            <p:grpSpPr bwMode="auto">
              <a:xfrm rot="1353540">
                <a:off x="2680" y="1110"/>
                <a:ext cx="742" cy="186"/>
                <a:chOff x="1565" y="2568"/>
                <a:chExt cx="1118" cy="279"/>
              </a:xfrm>
            </p:grpSpPr>
            <p:sp>
              <p:nvSpPr>
                <p:cNvPr id="96"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7"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8"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9"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pic>
          <p:nvPicPr>
            <p:cNvPr id="93" name="Picture 261" descr="light_shadow1"/>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gray">
            <a:xfrm rot="-2569845">
              <a:off x="1355" y="3467"/>
              <a:ext cx="129" cy="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4" name="AutoShape 262"/>
          <p:cNvSpPr>
            <a:spLocks noChangeArrowheads="1"/>
          </p:cNvSpPr>
          <p:nvPr/>
        </p:nvSpPr>
        <p:spPr bwMode="gray">
          <a:xfrm>
            <a:off x="1249264" y="4559336"/>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5" name="AutoShape 263"/>
          <p:cNvSpPr>
            <a:spLocks noChangeArrowheads="1"/>
          </p:cNvSpPr>
          <p:nvPr/>
        </p:nvSpPr>
        <p:spPr bwMode="gray">
          <a:xfrm>
            <a:off x="3507748" y="3103070"/>
            <a:ext cx="1786467" cy="436033"/>
          </a:xfrm>
          <a:prstGeom prst="roundRect">
            <a:avLst>
              <a:gd name="adj" fmla="val 22815"/>
            </a:avLst>
          </a:prstGeom>
          <a:solidFill>
            <a:srgbClr val="E46C0A"/>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6" name="AutoShape 264"/>
          <p:cNvSpPr>
            <a:spLocks noChangeArrowheads="1"/>
          </p:cNvSpPr>
          <p:nvPr/>
        </p:nvSpPr>
        <p:spPr bwMode="gray">
          <a:xfrm>
            <a:off x="5565148" y="1771687"/>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7" name="Text Box 265"/>
          <p:cNvSpPr txBox="1">
            <a:spLocks noChangeArrowheads="1"/>
          </p:cNvSpPr>
          <p:nvPr/>
        </p:nvSpPr>
        <p:spPr bwMode="white">
          <a:xfrm>
            <a:off x="1585813" y="4538169"/>
            <a:ext cx="1075267"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第一步</a:t>
            </a:r>
          </a:p>
        </p:txBody>
      </p:sp>
      <p:sp>
        <p:nvSpPr>
          <p:cNvPr id="108" name="Text Box 266"/>
          <p:cNvSpPr txBox="1">
            <a:spLocks noChangeArrowheads="1"/>
          </p:cNvSpPr>
          <p:nvPr/>
        </p:nvSpPr>
        <p:spPr bwMode="white">
          <a:xfrm>
            <a:off x="3808313" y="3086135"/>
            <a:ext cx="1075267"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第二步</a:t>
            </a:r>
          </a:p>
        </p:txBody>
      </p:sp>
      <p:sp>
        <p:nvSpPr>
          <p:cNvPr id="109" name="Text Box 267"/>
          <p:cNvSpPr txBox="1">
            <a:spLocks noChangeArrowheads="1"/>
          </p:cNvSpPr>
          <p:nvPr/>
        </p:nvSpPr>
        <p:spPr bwMode="white">
          <a:xfrm>
            <a:off x="5946148" y="1748402"/>
            <a:ext cx="1075267" cy="4205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第三步</a:t>
            </a:r>
          </a:p>
        </p:txBody>
      </p:sp>
      <p:sp>
        <p:nvSpPr>
          <p:cNvPr id="110" name="Text Box 269"/>
          <p:cNvSpPr txBox="1">
            <a:spLocks noChangeArrowheads="1"/>
          </p:cNvSpPr>
          <p:nvPr/>
        </p:nvSpPr>
        <p:spPr bwMode="black">
          <a:xfrm>
            <a:off x="3192363" y="5145651"/>
            <a:ext cx="4125384" cy="912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1" name="Text Box 270"/>
          <p:cNvSpPr txBox="1">
            <a:spLocks noChangeArrowheads="1"/>
          </p:cNvSpPr>
          <p:nvPr/>
        </p:nvSpPr>
        <p:spPr bwMode="black">
          <a:xfrm>
            <a:off x="5484715" y="3685151"/>
            <a:ext cx="4125383" cy="912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2" name="Text Box 271"/>
          <p:cNvSpPr txBox="1">
            <a:spLocks noChangeArrowheads="1"/>
          </p:cNvSpPr>
          <p:nvPr/>
        </p:nvSpPr>
        <p:spPr bwMode="black">
          <a:xfrm>
            <a:off x="7635249" y="2398217"/>
            <a:ext cx="4125383" cy="912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72"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3" name="文本框 72"/>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8645432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hangdongying\Desktop\chicago-illinois-night.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8683" y="0"/>
            <a:ext cx="12240683" cy="6858000"/>
          </a:xfrm>
          <a:prstGeom prst="rect">
            <a:avLst/>
          </a:prstGeom>
          <a:noFill/>
        </p:spPr>
      </p:pic>
      <p:sp>
        <p:nvSpPr>
          <p:cNvPr id="7" name="梯形 6"/>
          <p:cNvSpPr/>
          <p:nvPr/>
        </p:nvSpPr>
        <p:spPr>
          <a:xfrm rot="5400000">
            <a:off x="2614789"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0" y="4773151"/>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TextBox 9"/>
          <p:cNvSpPr txBox="1"/>
          <p:nvPr/>
        </p:nvSpPr>
        <p:spPr>
          <a:xfrm>
            <a:off x="527381" y="1700811"/>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1" name="TextBox 10"/>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2" name="TextBox 11"/>
          <p:cNvSpPr txBox="1"/>
          <p:nvPr/>
        </p:nvSpPr>
        <p:spPr>
          <a:xfrm>
            <a:off x="3599724"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two</a:t>
            </a:r>
            <a:endParaRPr lang="zh-CN" altLang="en-US" sz="10666" dirty="0">
              <a:solidFill>
                <a:schemeClr val="bg1"/>
              </a:solidFill>
              <a:latin typeface="+mn-ea"/>
              <a:cs typeface="+mn-ea"/>
            </a:endParaRPr>
          </a:p>
        </p:txBody>
      </p:sp>
      <p:sp>
        <p:nvSpPr>
          <p:cNvPr id="13" name="直角三角形 12"/>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6" y="2"/>
            <a:ext cx="3599725" cy="6316257"/>
            <a:chOff x="8592275" y="0"/>
            <a:chExt cx="3599725" cy="6316257"/>
          </a:xfrm>
        </p:grpSpPr>
        <p:sp>
          <p:nvSpPr>
            <p:cNvPr id="15" name="平行四边形 14"/>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6" name="平行四边形 15"/>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7" name="TextBox 51"/>
          <p:cNvSpPr txBox="1"/>
          <p:nvPr/>
        </p:nvSpPr>
        <p:spPr>
          <a:xfrm>
            <a:off x="719403" y="883548"/>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715271596"/>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3490386" y="1140886"/>
            <a:ext cx="4740924" cy="4893733"/>
            <a:chOff x="2617788" y="855663"/>
            <a:chExt cx="3555499" cy="3670299"/>
          </a:xfrm>
        </p:grpSpPr>
        <p:sp>
          <p:nvSpPr>
            <p:cNvPr id="6" name="Freeform 14"/>
            <p:cNvSpPr>
              <a:spLocks/>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accent6">
                <a:lumMod val="7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7" name="Freeform 15"/>
            <p:cNvSpPr>
              <a:spLocks/>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8" name="Freeform 16"/>
            <p:cNvSpPr>
              <a:spLocks/>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1">
                <a:lumMod val="6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9" name="TextBox 682"/>
            <p:cNvSpPr txBox="1">
              <a:spLocks noChangeArrowheads="1"/>
            </p:cNvSpPr>
            <p:nvPr/>
          </p:nvSpPr>
          <p:spPr bwMode="auto">
            <a:xfrm>
              <a:off x="3192347" y="1385714"/>
              <a:ext cx="659039" cy="43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dirty="0">
                  <a:solidFill>
                    <a:schemeClr val="bg1"/>
                  </a:solidFill>
                  <a:latin typeface="+mn-ea"/>
                  <a:ea typeface="+mn-ea"/>
                  <a:cs typeface="+mn-ea"/>
                </a:rPr>
                <a:t>28</a:t>
              </a:r>
              <a:r>
                <a:rPr lang="en-US" altLang="zh-CN" sz="1867" dirty="0">
                  <a:solidFill>
                    <a:schemeClr val="bg1"/>
                  </a:solidFill>
                  <a:latin typeface="+mn-ea"/>
                  <a:ea typeface="+mn-ea"/>
                  <a:cs typeface="+mn-ea"/>
                </a:rPr>
                <a:t>%</a:t>
              </a:r>
              <a:endParaRPr lang="zh-CN" altLang="en-US" sz="2667" dirty="0">
                <a:solidFill>
                  <a:schemeClr val="bg1"/>
                </a:solidFill>
                <a:latin typeface="+mn-ea"/>
                <a:ea typeface="+mn-ea"/>
                <a:cs typeface="+mn-ea"/>
              </a:endParaRPr>
            </a:p>
          </p:txBody>
        </p:sp>
        <p:sp>
          <p:nvSpPr>
            <p:cNvPr id="10" name="TextBox 682"/>
            <p:cNvSpPr txBox="1">
              <a:spLocks noChangeArrowheads="1"/>
            </p:cNvSpPr>
            <p:nvPr/>
          </p:nvSpPr>
          <p:spPr bwMode="auto">
            <a:xfrm>
              <a:off x="5514248" y="1714134"/>
              <a:ext cx="659039" cy="43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39</a:t>
              </a:r>
              <a:r>
                <a:rPr lang="en-US" altLang="zh-CN" sz="1867">
                  <a:solidFill>
                    <a:schemeClr val="bg1"/>
                  </a:solidFill>
                  <a:latin typeface="+mn-ea"/>
                  <a:ea typeface="+mn-ea"/>
                  <a:cs typeface="+mn-ea"/>
                </a:rPr>
                <a:t>%</a:t>
              </a:r>
              <a:endParaRPr lang="zh-CN" altLang="en-US" sz="1867">
                <a:solidFill>
                  <a:schemeClr val="bg1"/>
                </a:solidFill>
                <a:latin typeface="+mn-ea"/>
                <a:ea typeface="+mn-ea"/>
                <a:cs typeface="+mn-ea"/>
              </a:endParaRPr>
            </a:p>
          </p:txBody>
        </p:sp>
        <p:sp>
          <p:nvSpPr>
            <p:cNvPr id="11" name="TextBox 682"/>
            <p:cNvSpPr txBox="1">
              <a:spLocks noChangeArrowheads="1"/>
            </p:cNvSpPr>
            <p:nvPr/>
          </p:nvSpPr>
          <p:spPr bwMode="auto">
            <a:xfrm>
              <a:off x="3472829" y="3653250"/>
              <a:ext cx="659039" cy="438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33</a:t>
              </a:r>
              <a:r>
                <a:rPr lang="en-US" altLang="zh-CN" sz="1867">
                  <a:solidFill>
                    <a:schemeClr val="bg1"/>
                  </a:solidFill>
                  <a:latin typeface="+mn-ea"/>
                  <a:ea typeface="+mn-ea"/>
                  <a:cs typeface="+mn-ea"/>
                </a:rPr>
                <a:t>%</a:t>
              </a:r>
              <a:endParaRPr lang="zh-CN" altLang="en-US" sz="2667">
                <a:solidFill>
                  <a:schemeClr val="bg1"/>
                </a:solidFill>
                <a:latin typeface="+mn-ea"/>
                <a:ea typeface="+mn-ea"/>
                <a:cs typeface="+mn-ea"/>
              </a:endParaRPr>
            </a:p>
          </p:txBody>
        </p:sp>
        <p:sp>
          <p:nvSpPr>
            <p:cNvPr id="12"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grpSp>
      <p:grpSp>
        <p:nvGrpSpPr>
          <p:cNvPr id="13" name="组合 12"/>
          <p:cNvGrpSpPr>
            <a:grpSpLocks/>
          </p:cNvGrpSpPr>
          <p:nvPr/>
        </p:nvGrpSpPr>
        <p:grpSpPr bwMode="auto">
          <a:xfrm>
            <a:off x="787402" y="1109134"/>
            <a:ext cx="3551767" cy="1754717"/>
            <a:chOff x="590947" y="832101"/>
            <a:chExt cx="2662744" cy="1315376"/>
          </a:xfrm>
        </p:grpSpPr>
        <p:sp>
          <p:nvSpPr>
            <p:cNvPr id="14"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sp>
          <p:nvSpPr>
            <p:cNvPr id="15" name="矩形 1"/>
            <p:cNvSpPr>
              <a:spLocks noChangeArrowheads="1"/>
            </p:cNvSpPr>
            <p:nvPr/>
          </p:nvSpPr>
          <p:spPr bwMode="auto">
            <a:xfrm>
              <a:off x="590947" y="1086803"/>
              <a:ext cx="1958745" cy="761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cxnSp>
          <p:nvCxnSpPr>
            <p:cNvPr id="16" name="直接连接符 15"/>
            <p:cNvCxnSpPr/>
            <p:nvPr/>
          </p:nvCxnSpPr>
          <p:spPr>
            <a:xfrm flipH="1">
              <a:off x="611577" y="1006638"/>
              <a:ext cx="2434237"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11577" y="1909472"/>
              <a:ext cx="193755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a:grpSpLocks/>
          </p:cNvGrpSpPr>
          <p:nvPr/>
        </p:nvGrpSpPr>
        <p:grpSpPr bwMode="auto">
          <a:xfrm>
            <a:off x="7814735" y="1727200"/>
            <a:ext cx="3577167" cy="1898650"/>
            <a:chOff x="5860697" y="1294821"/>
            <a:chExt cx="2683247" cy="1423974"/>
          </a:xfrm>
        </p:grpSpPr>
        <p:sp>
          <p:nvSpPr>
            <p:cNvPr id="19"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0" name="直接连接符 19"/>
            <p:cNvCxnSpPr/>
            <p:nvPr/>
          </p:nvCxnSpPr>
          <p:spPr>
            <a:xfrm flipH="1">
              <a:off x="6233812" y="1420233"/>
              <a:ext cx="2310132"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419574" y="2434635"/>
              <a:ext cx="212437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6502524" y="1530112"/>
              <a:ext cx="1958745" cy="761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grpSp>
        <p:nvGrpSpPr>
          <p:cNvPr id="23" name="组合 22"/>
          <p:cNvGrpSpPr>
            <a:grpSpLocks/>
          </p:cNvGrpSpPr>
          <p:nvPr/>
        </p:nvGrpSpPr>
        <p:grpSpPr bwMode="auto">
          <a:xfrm>
            <a:off x="814918" y="4999571"/>
            <a:ext cx="4599516" cy="1039819"/>
            <a:chOff x="611188" y="3750067"/>
            <a:chExt cx="3449858" cy="779469"/>
          </a:xfrm>
        </p:grpSpPr>
        <p:sp>
          <p:nvSpPr>
            <p:cNvPr id="24"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5" name="直接连接符 24"/>
            <p:cNvCxnSpPr/>
            <p:nvPr/>
          </p:nvCxnSpPr>
          <p:spPr>
            <a:xfrm flipH="1">
              <a:off x="611188" y="3750067"/>
              <a:ext cx="2435381"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611188" y="4516442"/>
              <a:ext cx="309741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659043" y="3768319"/>
              <a:ext cx="1958745" cy="761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sp>
        <p:nvSpPr>
          <p:cNvPr id="28"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9" name="文本框 28"/>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3622082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345538" y="1604433"/>
            <a:ext cx="798650" cy="3870388"/>
            <a:chOff x="1009884" y="1203598"/>
            <a:chExt cx="598253" cy="2902813"/>
          </a:xfrm>
        </p:grpSpPr>
        <p:sp>
          <p:nvSpPr>
            <p:cNvPr id="6" name="TextBox 5"/>
            <p:cNvSpPr txBox="1"/>
            <p:nvPr/>
          </p:nvSpPr>
          <p:spPr bwMode="auto">
            <a:xfrm>
              <a:off x="1123957" y="3883319"/>
              <a:ext cx="404902"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0%</a:t>
              </a:r>
              <a:endParaRPr lang="zh-CN" altLang="en-US" sz="1333" spc="400" dirty="0">
                <a:solidFill>
                  <a:srgbClr val="969696"/>
                </a:solidFill>
                <a:latin typeface="+mn-ea"/>
                <a:cs typeface="+mn-ea"/>
              </a:endParaRPr>
            </a:p>
          </p:txBody>
        </p:sp>
        <p:sp>
          <p:nvSpPr>
            <p:cNvPr id="7" name="TextBox 6"/>
            <p:cNvSpPr txBox="1"/>
            <p:nvPr/>
          </p:nvSpPr>
          <p:spPr bwMode="auto">
            <a:xfrm>
              <a:off x="1009887" y="3221327"/>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20%</a:t>
              </a:r>
              <a:endParaRPr lang="zh-CN" altLang="en-US" sz="1333" spc="400" dirty="0">
                <a:solidFill>
                  <a:srgbClr val="969696"/>
                </a:solidFill>
                <a:latin typeface="+mn-ea"/>
                <a:cs typeface="+mn-ea"/>
              </a:endParaRPr>
            </a:p>
          </p:txBody>
        </p:sp>
        <p:sp>
          <p:nvSpPr>
            <p:cNvPr id="8" name="TextBox 7"/>
            <p:cNvSpPr txBox="1"/>
            <p:nvPr/>
          </p:nvSpPr>
          <p:spPr bwMode="auto">
            <a:xfrm>
              <a:off x="1009884" y="2889536"/>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30%</a:t>
              </a:r>
              <a:endParaRPr lang="zh-CN" altLang="en-US" sz="1333" spc="400" dirty="0">
                <a:solidFill>
                  <a:srgbClr val="969696"/>
                </a:solidFill>
                <a:latin typeface="+mn-ea"/>
                <a:cs typeface="+mn-ea"/>
              </a:endParaRPr>
            </a:p>
          </p:txBody>
        </p:sp>
        <p:sp>
          <p:nvSpPr>
            <p:cNvPr id="9" name="TextBox 8"/>
            <p:cNvSpPr txBox="1"/>
            <p:nvPr/>
          </p:nvSpPr>
          <p:spPr bwMode="auto">
            <a:xfrm>
              <a:off x="1009884" y="2557747"/>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40%</a:t>
              </a:r>
              <a:endParaRPr lang="zh-CN" altLang="en-US" sz="1333" spc="400" dirty="0">
                <a:solidFill>
                  <a:srgbClr val="969696"/>
                </a:solidFill>
                <a:latin typeface="+mn-ea"/>
                <a:cs typeface="+mn-ea"/>
              </a:endParaRPr>
            </a:p>
          </p:txBody>
        </p:sp>
        <p:sp>
          <p:nvSpPr>
            <p:cNvPr id="10" name="TextBox 9"/>
            <p:cNvSpPr txBox="1"/>
            <p:nvPr/>
          </p:nvSpPr>
          <p:spPr bwMode="auto">
            <a:xfrm>
              <a:off x="1009884" y="2227544"/>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50%</a:t>
              </a:r>
              <a:endParaRPr lang="zh-CN" altLang="en-US" sz="1333" spc="400" dirty="0">
                <a:solidFill>
                  <a:srgbClr val="969696"/>
                </a:solidFill>
                <a:latin typeface="+mn-ea"/>
                <a:cs typeface="+mn-ea"/>
              </a:endParaRPr>
            </a:p>
          </p:txBody>
        </p:sp>
        <p:sp>
          <p:nvSpPr>
            <p:cNvPr id="11" name="TextBox 10"/>
            <p:cNvSpPr txBox="1"/>
            <p:nvPr/>
          </p:nvSpPr>
          <p:spPr bwMode="auto">
            <a:xfrm>
              <a:off x="1009884" y="1895753"/>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60%</a:t>
              </a:r>
              <a:endParaRPr lang="zh-CN" altLang="en-US" sz="1333" spc="400" dirty="0">
                <a:solidFill>
                  <a:srgbClr val="969696"/>
                </a:solidFill>
                <a:latin typeface="+mn-ea"/>
                <a:cs typeface="+mn-ea"/>
              </a:endParaRPr>
            </a:p>
          </p:txBody>
        </p:sp>
        <p:sp>
          <p:nvSpPr>
            <p:cNvPr id="12" name="TextBox 11"/>
            <p:cNvSpPr txBox="1"/>
            <p:nvPr/>
          </p:nvSpPr>
          <p:spPr bwMode="auto">
            <a:xfrm>
              <a:off x="1009884" y="3551529"/>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10%</a:t>
              </a:r>
              <a:endParaRPr lang="zh-CN" altLang="en-US" sz="1333" spc="400" dirty="0">
                <a:solidFill>
                  <a:srgbClr val="969696"/>
                </a:solidFill>
                <a:latin typeface="+mn-ea"/>
                <a:cs typeface="+mn-ea"/>
              </a:endParaRPr>
            </a:p>
          </p:txBody>
        </p:sp>
        <p:cxnSp>
          <p:nvCxnSpPr>
            <p:cNvPr id="13" name="直接连接符 14"/>
            <p:cNvCxnSpPr>
              <a:cxnSpLocks noChangeShapeType="1"/>
            </p:cNvCxnSpPr>
            <p:nvPr/>
          </p:nvCxnSpPr>
          <p:spPr bwMode="auto">
            <a:xfrm>
              <a:off x="1608137" y="1203598"/>
              <a:ext cx="0" cy="2880000"/>
            </a:xfrm>
            <a:prstGeom prst="line">
              <a:avLst/>
            </a:prstGeom>
            <a:noFill/>
            <a:ln w="19050">
              <a:solidFill>
                <a:srgbClr val="254061"/>
              </a:solidFill>
              <a:miter lim="800000"/>
              <a:headEnd/>
              <a:tailEnd/>
            </a:ln>
          </p:spPr>
        </p:cxnSp>
        <p:cxnSp>
          <p:nvCxnSpPr>
            <p:cNvPr id="17" name="直接连接符 15"/>
            <p:cNvCxnSpPr>
              <a:cxnSpLocks noChangeShapeType="1"/>
            </p:cNvCxnSpPr>
            <p:nvPr/>
          </p:nvCxnSpPr>
          <p:spPr bwMode="auto">
            <a:xfrm>
              <a:off x="1500137" y="4036219"/>
              <a:ext cx="108000" cy="0"/>
            </a:xfrm>
            <a:prstGeom prst="line">
              <a:avLst/>
            </a:prstGeom>
            <a:noFill/>
            <a:ln w="9525">
              <a:solidFill>
                <a:srgbClr val="254061"/>
              </a:solidFill>
              <a:miter lim="800000"/>
              <a:headEnd/>
              <a:tailEnd/>
            </a:ln>
          </p:spPr>
        </p:cxnSp>
        <p:cxnSp>
          <p:nvCxnSpPr>
            <p:cNvPr id="18" name="直接连接符 16"/>
            <p:cNvCxnSpPr>
              <a:cxnSpLocks noChangeShapeType="1"/>
            </p:cNvCxnSpPr>
            <p:nvPr/>
          </p:nvCxnSpPr>
          <p:spPr bwMode="auto">
            <a:xfrm>
              <a:off x="1500137" y="3700663"/>
              <a:ext cx="108000" cy="0"/>
            </a:xfrm>
            <a:prstGeom prst="line">
              <a:avLst/>
            </a:prstGeom>
            <a:noFill/>
            <a:ln w="9525">
              <a:solidFill>
                <a:srgbClr val="254061"/>
              </a:solidFill>
              <a:miter lim="800000"/>
              <a:headEnd/>
              <a:tailEnd/>
            </a:ln>
          </p:spPr>
        </p:cxnSp>
        <p:cxnSp>
          <p:nvCxnSpPr>
            <p:cNvPr id="19" name="直接连接符 17"/>
            <p:cNvCxnSpPr>
              <a:cxnSpLocks noChangeShapeType="1"/>
            </p:cNvCxnSpPr>
            <p:nvPr/>
          </p:nvCxnSpPr>
          <p:spPr bwMode="auto">
            <a:xfrm>
              <a:off x="1500137" y="3365105"/>
              <a:ext cx="108000" cy="0"/>
            </a:xfrm>
            <a:prstGeom prst="line">
              <a:avLst/>
            </a:prstGeom>
            <a:noFill/>
            <a:ln w="9525">
              <a:solidFill>
                <a:srgbClr val="254061"/>
              </a:solidFill>
              <a:miter lim="800000"/>
              <a:headEnd/>
              <a:tailEnd/>
            </a:ln>
          </p:spPr>
        </p:cxnSp>
        <p:cxnSp>
          <p:nvCxnSpPr>
            <p:cNvPr id="20" name="直接连接符 18"/>
            <p:cNvCxnSpPr>
              <a:cxnSpLocks noChangeShapeType="1"/>
            </p:cNvCxnSpPr>
            <p:nvPr/>
          </p:nvCxnSpPr>
          <p:spPr bwMode="auto">
            <a:xfrm>
              <a:off x="1500137" y="3029547"/>
              <a:ext cx="108000" cy="0"/>
            </a:xfrm>
            <a:prstGeom prst="line">
              <a:avLst/>
            </a:prstGeom>
            <a:noFill/>
            <a:ln w="9525">
              <a:solidFill>
                <a:srgbClr val="254061"/>
              </a:solidFill>
              <a:miter lim="800000"/>
              <a:headEnd/>
              <a:tailEnd/>
            </a:ln>
          </p:spPr>
        </p:cxnSp>
        <p:cxnSp>
          <p:nvCxnSpPr>
            <p:cNvPr id="21" name="直接连接符 19"/>
            <p:cNvCxnSpPr>
              <a:cxnSpLocks noChangeShapeType="1"/>
            </p:cNvCxnSpPr>
            <p:nvPr/>
          </p:nvCxnSpPr>
          <p:spPr bwMode="auto">
            <a:xfrm>
              <a:off x="1500137" y="2693989"/>
              <a:ext cx="108000" cy="0"/>
            </a:xfrm>
            <a:prstGeom prst="line">
              <a:avLst/>
            </a:prstGeom>
            <a:noFill/>
            <a:ln w="9525">
              <a:solidFill>
                <a:srgbClr val="254061"/>
              </a:solidFill>
              <a:miter lim="800000"/>
              <a:headEnd/>
              <a:tailEnd/>
            </a:ln>
          </p:spPr>
        </p:cxnSp>
        <p:cxnSp>
          <p:nvCxnSpPr>
            <p:cNvPr id="22" name="直接连接符 20"/>
            <p:cNvCxnSpPr>
              <a:cxnSpLocks noChangeShapeType="1"/>
            </p:cNvCxnSpPr>
            <p:nvPr/>
          </p:nvCxnSpPr>
          <p:spPr bwMode="auto">
            <a:xfrm>
              <a:off x="1500137" y="2358431"/>
              <a:ext cx="108000" cy="0"/>
            </a:xfrm>
            <a:prstGeom prst="line">
              <a:avLst/>
            </a:prstGeom>
            <a:noFill/>
            <a:ln w="9525">
              <a:solidFill>
                <a:srgbClr val="254061"/>
              </a:solidFill>
              <a:miter lim="800000"/>
              <a:headEnd/>
              <a:tailEnd/>
            </a:ln>
          </p:spPr>
        </p:cxnSp>
        <p:cxnSp>
          <p:nvCxnSpPr>
            <p:cNvPr id="23" name="直接连接符 21"/>
            <p:cNvCxnSpPr>
              <a:cxnSpLocks noChangeShapeType="1"/>
            </p:cNvCxnSpPr>
            <p:nvPr/>
          </p:nvCxnSpPr>
          <p:spPr bwMode="auto">
            <a:xfrm>
              <a:off x="1500137" y="2022873"/>
              <a:ext cx="108000" cy="0"/>
            </a:xfrm>
            <a:prstGeom prst="line">
              <a:avLst/>
            </a:prstGeom>
            <a:noFill/>
            <a:ln w="9525">
              <a:solidFill>
                <a:srgbClr val="254061"/>
              </a:solidFill>
              <a:miter lim="800000"/>
              <a:headEnd/>
              <a:tailEnd/>
            </a:ln>
          </p:spPr>
        </p:cxnSp>
        <p:sp>
          <p:nvSpPr>
            <p:cNvPr id="24" name="TextBox 23"/>
            <p:cNvSpPr txBox="1"/>
            <p:nvPr/>
          </p:nvSpPr>
          <p:spPr bwMode="auto">
            <a:xfrm>
              <a:off x="1009884" y="1565551"/>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70%</a:t>
              </a:r>
              <a:endParaRPr lang="zh-CN" altLang="en-US" sz="1333" spc="400" dirty="0">
                <a:solidFill>
                  <a:srgbClr val="969696"/>
                </a:solidFill>
                <a:latin typeface="+mn-ea"/>
                <a:cs typeface="+mn-ea"/>
              </a:endParaRPr>
            </a:p>
          </p:txBody>
        </p:sp>
        <p:cxnSp>
          <p:nvCxnSpPr>
            <p:cNvPr id="25" name="直接连接符 23"/>
            <p:cNvCxnSpPr>
              <a:cxnSpLocks noChangeShapeType="1"/>
            </p:cNvCxnSpPr>
            <p:nvPr/>
          </p:nvCxnSpPr>
          <p:spPr bwMode="auto">
            <a:xfrm>
              <a:off x="1500137" y="1687315"/>
              <a:ext cx="108000" cy="0"/>
            </a:xfrm>
            <a:prstGeom prst="line">
              <a:avLst/>
            </a:prstGeom>
            <a:noFill/>
            <a:ln w="9525">
              <a:solidFill>
                <a:srgbClr val="254061"/>
              </a:solidFill>
              <a:miter lim="800000"/>
              <a:headEnd/>
              <a:tailEnd/>
            </a:ln>
          </p:spPr>
        </p:cxnSp>
        <p:sp>
          <p:nvSpPr>
            <p:cNvPr id="26" name="TextBox 25"/>
            <p:cNvSpPr txBox="1"/>
            <p:nvPr/>
          </p:nvSpPr>
          <p:spPr bwMode="auto">
            <a:xfrm>
              <a:off x="1009884" y="1233761"/>
              <a:ext cx="518975"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80%</a:t>
              </a:r>
              <a:endParaRPr lang="zh-CN" altLang="en-US" sz="1333" spc="400" dirty="0">
                <a:solidFill>
                  <a:srgbClr val="969696"/>
                </a:solidFill>
                <a:latin typeface="+mn-ea"/>
                <a:cs typeface="+mn-ea"/>
              </a:endParaRPr>
            </a:p>
          </p:txBody>
        </p:sp>
        <p:cxnSp>
          <p:nvCxnSpPr>
            <p:cNvPr id="27" name="直接连接符 25"/>
            <p:cNvCxnSpPr>
              <a:cxnSpLocks noChangeShapeType="1"/>
            </p:cNvCxnSpPr>
            <p:nvPr/>
          </p:nvCxnSpPr>
          <p:spPr bwMode="auto">
            <a:xfrm>
              <a:off x="1500137" y="1351757"/>
              <a:ext cx="108000" cy="0"/>
            </a:xfrm>
            <a:prstGeom prst="line">
              <a:avLst/>
            </a:prstGeom>
            <a:noFill/>
            <a:ln w="9525">
              <a:solidFill>
                <a:srgbClr val="254061"/>
              </a:solidFill>
              <a:miter lim="800000"/>
              <a:headEnd/>
              <a:tailEnd/>
            </a:ln>
          </p:spPr>
        </p:cxnSp>
      </p:grpSp>
      <p:grpSp>
        <p:nvGrpSpPr>
          <p:cNvPr id="28" name="组合 27"/>
          <p:cNvGrpSpPr>
            <a:grpSpLocks/>
          </p:cNvGrpSpPr>
          <p:nvPr/>
        </p:nvGrpSpPr>
        <p:grpSpPr bwMode="auto">
          <a:xfrm>
            <a:off x="2316008" y="4292602"/>
            <a:ext cx="710451" cy="1404211"/>
            <a:chOff x="1737054" y="3218806"/>
            <a:chExt cx="532426" cy="1053706"/>
          </a:xfrm>
        </p:grpSpPr>
        <p:sp>
          <p:nvSpPr>
            <p:cNvPr id="29" name="Freeform 46"/>
            <p:cNvSpPr>
              <a:spLocks/>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30" name="TextBox 29"/>
            <p:cNvSpPr txBox="1"/>
            <p:nvPr/>
          </p:nvSpPr>
          <p:spPr bwMode="auto">
            <a:xfrm>
              <a:off x="1761081" y="4041559"/>
              <a:ext cx="484373" cy="230953"/>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1" name="TextBox 30"/>
            <p:cNvSpPr txBox="1"/>
            <p:nvPr/>
          </p:nvSpPr>
          <p:spPr bwMode="auto">
            <a:xfrm>
              <a:off x="1737054" y="3218806"/>
              <a:ext cx="532426" cy="230953"/>
            </a:xfrm>
            <a:prstGeom prst="rect">
              <a:avLst/>
            </a:prstGeom>
            <a:noFill/>
          </p:spPr>
          <p:txBody>
            <a:bodyPr wrap="none">
              <a:spAutoFit/>
            </a:bodyPr>
            <a:lstStyle/>
            <a:p>
              <a:pPr algn="ctr">
                <a:defRPr/>
              </a:pPr>
              <a:r>
                <a:rPr lang="en-US" altLang="zh-CN" sz="1400" spc="400" dirty="0">
                  <a:solidFill>
                    <a:srgbClr val="969696"/>
                  </a:solidFill>
                  <a:latin typeface="+mn-ea"/>
                  <a:cs typeface="+mn-ea"/>
                </a:rPr>
                <a:t>15%</a:t>
              </a:r>
              <a:endParaRPr lang="zh-CN" altLang="en-US" sz="1400" spc="400" dirty="0">
                <a:solidFill>
                  <a:srgbClr val="969696"/>
                </a:solidFill>
                <a:latin typeface="+mn-ea"/>
                <a:cs typeface="+mn-ea"/>
              </a:endParaRPr>
            </a:p>
          </p:txBody>
        </p:sp>
      </p:grpSp>
      <p:grpSp>
        <p:nvGrpSpPr>
          <p:cNvPr id="32" name="组合 31"/>
          <p:cNvGrpSpPr>
            <a:grpSpLocks/>
          </p:cNvGrpSpPr>
          <p:nvPr/>
        </p:nvGrpSpPr>
        <p:grpSpPr bwMode="auto">
          <a:xfrm>
            <a:off x="3361640" y="4051303"/>
            <a:ext cx="710451" cy="1645511"/>
            <a:chOff x="2521914" y="3037914"/>
            <a:chExt cx="532426" cy="1234601"/>
          </a:xfrm>
        </p:grpSpPr>
        <p:sp>
          <p:nvSpPr>
            <p:cNvPr id="33" name="Freeform 47"/>
            <p:cNvSpPr>
              <a:spLocks/>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34" name="TextBox 33"/>
            <p:cNvSpPr txBox="1"/>
            <p:nvPr/>
          </p:nvSpPr>
          <p:spPr bwMode="auto">
            <a:xfrm>
              <a:off x="2545941" y="4041595"/>
              <a:ext cx="484373" cy="230920"/>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5" name="TextBox 34"/>
            <p:cNvSpPr txBox="1"/>
            <p:nvPr/>
          </p:nvSpPr>
          <p:spPr bwMode="auto">
            <a:xfrm>
              <a:off x="2521914" y="3037914"/>
              <a:ext cx="532426" cy="230920"/>
            </a:xfrm>
            <a:prstGeom prst="rect">
              <a:avLst/>
            </a:prstGeom>
            <a:noFill/>
          </p:spPr>
          <p:txBody>
            <a:bodyPr wrap="none">
              <a:spAutoFit/>
            </a:bodyPr>
            <a:lstStyle/>
            <a:p>
              <a:pPr algn="ctr">
                <a:defRPr/>
              </a:pPr>
              <a:r>
                <a:rPr lang="en-US" altLang="zh-CN" sz="1400" spc="400" dirty="0">
                  <a:solidFill>
                    <a:srgbClr val="969696"/>
                  </a:solidFill>
                  <a:latin typeface="+mn-ea"/>
                  <a:cs typeface="+mn-ea"/>
                </a:rPr>
                <a:t>22%</a:t>
              </a:r>
              <a:endParaRPr lang="zh-CN" altLang="en-US" sz="1400" spc="400" dirty="0">
                <a:solidFill>
                  <a:srgbClr val="969696"/>
                </a:solidFill>
                <a:latin typeface="+mn-ea"/>
                <a:cs typeface="+mn-ea"/>
              </a:endParaRPr>
            </a:p>
          </p:txBody>
        </p:sp>
      </p:grpSp>
      <p:grpSp>
        <p:nvGrpSpPr>
          <p:cNvPr id="36" name="组合 35"/>
          <p:cNvGrpSpPr>
            <a:grpSpLocks/>
          </p:cNvGrpSpPr>
          <p:nvPr/>
        </p:nvGrpSpPr>
        <p:grpSpPr bwMode="auto">
          <a:xfrm>
            <a:off x="4377637" y="3282952"/>
            <a:ext cx="710451" cy="2413860"/>
            <a:chOff x="3283914" y="2461850"/>
            <a:chExt cx="532426" cy="1810670"/>
          </a:xfrm>
        </p:grpSpPr>
        <p:sp>
          <p:nvSpPr>
            <p:cNvPr id="37" name="Freeform 48"/>
            <p:cNvSpPr>
              <a:spLocks/>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38" name="TextBox 37"/>
            <p:cNvSpPr txBox="1"/>
            <p:nvPr/>
          </p:nvSpPr>
          <p:spPr bwMode="auto">
            <a:xfrm>
              <a:off x="3307941" y="4041652"/>
              <a:ext cx="484373" cy="230868"/>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9" name="TextBox 38"/>
            <p:cNvSpPr txBox="1"/>
            <p:nvPr/>
          </p:nvSpPr>
          <p:spPr bwMode="auto">
            <a:xfrm>
              <a:off x="3283914" y="2461850"/>
              <a:ext cx="532426" cy="230868"/>
            </a:xfrm>
            <a:prstGeom prst="rect">
              <a:avLst/>
            </a:prstGeom>
            <a:noFill/>
          </p:spPr>
          <p:txBody>
            <a:bodyPr wrap="none">
              <a:spAutoFit/>
            </a:bodyPr>
            <a:lstStyle/>
            <a:p>
              <a:pPr algn="ctr">
                <a:defRPr/>
              </a:pPr>
              <a:r>
                <a:rPr lang="en-US" altLang="zh-CN" sz="1400" spc="400" dirty="0">
                  <a:solidFill>
                    <a:srgbClr val="969696"/>
                  </a:solidFill>
                  <a:latin typeface="+mn-ea"/>
                  <a:cs typeface="+mn-ea"/>
                </a:rPr>
                <a:t>40%</a:t>
              </a:r>
              <a:endParaRPr lang="zh-CN" altLang="en-US" sz="1400" spc="400" dirty="0">
                <a:solidFill>
                  <a:srgbClr val="969696"/>
                </a:solidFill>
                <a:latin typeface="+mn-ea"/>
                <a:cs typeface="+mn-ea"/>
              </a:endParaRPr>
            </a:p>
          </p:txBody>
        </p:sp>
      </p:grpSp>
      <p:grpSp>
        <p:nvGrpSpPr>
          <p:cNvPr id="40" name="组合 39"/>
          <p:cNvGrpSpPr>
            <a:grpSpLocks/>
          </p:cNvGrpSpPr>
          <p:nvPr/>
        </p:nvGrpSpPr>
        <p:grpSpPr bwMode="auto">
          <a:xfrm>
            <a:off x="5374587" y="3378200"/>
            <a:ext cx="710451" cy="2318610"/>
            <a:chOff x="4030674" y="2533858"/>
            <a:chExt cx="532426" cy="1738669"/>
          </a:xfrm>
        </p:grpSpPr>
        <p:sp>
          <p:nvSpPr>
            <p:cNvPr id="41" name="Freeform 49"/>
            <p:cNvSpPr>
              <a:spLocks/>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42" name="TextBox 41"/>
            <p:cNvSpPr txBox="1"/>
            <p:nvPr/>
          </p:nvSpPr>
          <p:spPr bwMode="auto">
            <a:xfrm>
              <a:off x="4054700" y="4041733"/>
              <a:ext cx="484373" cy="23079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3" name="TextBox 42"/>
            <p:cNvSpPr txBox="1"/>
            <p:nvPr/>
          </p:nvSpPr>
          <p:spPr bwMode="auto">
            <a:xfrm>
              <a:off x="4030674" y="2533858"/>
              <a:ext cx="532426" cy="230794"/>
            </a:xfrm>
            <a:prstGeom prst="rect">
              <a:avLst/>
            </a:prstGeom>
            <a:noFill/>
          </p:spPr>
          <p:txBody>
            <a:bodyPr wrap="none">
              <a:spAutoFit/>
            </a:bodyPr>
            <a:lstStyle/>
            <a:p>
              <a:pPr algn="ctr">
                <a:defRPr/>
              </a:pPr>
              <a:r>
                <a:rPr lang="en-US" altLang="zh-CN" sz="1400" spc="400" dirty="0">
                  <a:solidFill>
                    <a:srgbClr val="969696"/>
                  </a:solidFill>
                  <a:latin typeface="+mn-ea"/>
                  <a:cs typeface="+mn-ea"/>
                </a:rPr>
                <a:t>36%</a:t>
              </a:r>
              <a:endParaRPr lang="zh-CN" altLang="en-US" sz="1400" spc="400" dirty="0">
                <a:solidFill>
                  <a:srgbClr val="969696"/>
                </a:solidFill>
                <a:latin typeface="+mn-ea"/>
                <a:cs typeface="+mn-ea"/>
              </a:endParaRPr>
            </a:p>
          </p:txBody>
        </p:sp>
      </p:grpSp>
      <p:grpSp>
        <p:nvGrpSpPr>
          <p:cNvPr id="44" name="组合 43"/>
          <p:cNvGrpSpPr>
            <a:grpSpLocks/>
          </p:cNvGrpSpPr>
          <p:nvPr/>
        </p:nvGrpSpPr>
        <p:grpSpPr bwMode="auto">
          <a:xfrm>
            <a:off x="6409638" y="2226736"/>
            <a:ext cx="710451" cy="3470077"/>
            <a:chOff x="4807914" y="1669762"/>
            <a:chExt cx="532426" cy="2602760"/>
          </a:xfrm>
        </p:grpSpPr>
        <p:sp>
          <p:nvSpPr>
            <p:cNvPr id="45" name="Freeform 50"/>
            <p:cNvSpPr>
              <a:spLocks/>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46" name="TextBox 45"/>
            <p:cNvSpPr txBox="1"/>
            <p:nvPr/>
          </p:nvSpPr>
          <p:spPr bwMode="auto">
            <a:xfrm>
              <a:off x="4831941" y="4041671"/>
              <a:ext cx="484373" cy="230851"/>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7" name="TextBox 46"/>
            <p:cNvSpPr txBox="1"/>
            <p:nvPr/>
          </p:nvSpPr>
          <p:spPr bwMode="auto">
            <a:xfrm>
              <a:off x="4807914" y="1669762"/>
              <a:ext cx="532426" cy="230851"/>
            </a:xfrm>
            <a:prstGeom prst="rect">
              <a:avLst/>
            </a:prstGeom>
            <a:noFill/>
          </p:spPr>
          <p:txBody>
            <a:bodyPr wrap="none">
              <a:spAutoFit/>
            </a:bodyPr>
            <a:lstStyle/>
            <a:p>
              <a:pPr algn="ctr">
                <a:defRPr/>
              </a:pPr>
              <a:r>
                <a:rPr lang="en-US" altLang="zh-CN" sz="1400" spc="400" dirty="0">
                  <a:solidFill>
                    <a:srgbClr val="969696"/>
                  </a:solidFill>
                  <a:latin typeface="+mn-ea"/>
                  <a:cs typeface="+mn-ea"/>
                </a:rPr>
                <a:t>62%</a:t>
              </a:r>
              <a:endParaRPr lang="zh-CN" altLang="en-US" sz="1400" spc="400" dirty="0">
                <a:solidFill>
                  <a:srgbClr val="969696"/>
                </a:solidFill>
                <a:latin typeface="+mn-ea"/>
                <a:cs typeface="+mn-ea"/>
              </a:endParaRPr>
            </a:p>
          </p:txBody>
        </p:sp>
      </p:grpSp>
      <p:grpSp>
        <p:nvGrpSpPr>
          <p:cNvPr id="48" name="组合 47"/>
          <p:cNvGrpSpPr>
            <a:grpSpLocks/>
          </p:cNvGrpSpPr>
          <p:nvPr/>
        </p:nvGrpSpPr>
        <p:grpSpPr bwMode="auto">
          <a:xfrm>
            <a:off x="7436219" y="1466852"/>
            <a:ext cx="710451" cy="4229960"/>
            <a:chOff x="5577534" y="1100867"/>
            <a:chExt cx="532426" cy="3171663"/>
          </a:xfrm>
        </p:grpSpPr>
        <p:sp>
          <p:nvSpPr>
            <p:cNvPr id="49" name="Freeform 51"/>
            <p:cNvSpPr>
              <a:spLocks/>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cs typeface="+mn-ea"/>
              </a:endParaRPr>
            </a:p>
          </p:txBody>
        </p:sp>
        <p:sp>
          <p:nvSpPr>
            <p:cNvPr id="50" name="TextBox 49"/>
            <p:cNvSpPr txBox="1"/>
            <p:nvPr/>
          </p:nvSpPr>
          <p:spPr bwMode="auto">
            <a:xfrm>
              <a:off x="5601560" y="4041756"/>
              <a:ext cx="484373" cy="23077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51" name="TextBox 50"/>
            <p:cNvSpPr txBox="1"/>
            <p:nvPr/>
          </p:nvSpPr>
          <p:spPr bwMode="auto">
            <a:xfrm>
              <a:off x="5577534" y="1100867"/>
              <a:ext cx="532426" cy="230774"/>
            </a:xfrm>
            <a:prstGeom prst="rect">
              <a:avLst/>
            </a:prstGeom>
            <a:noFill/>
          </p:spPr>
          <p:txBody>
            <a:bodyPr wrap="none">
              <a:spAutoFit/>
            </a:bodyPr>
            <a:lstStyle/>
            <a:p>
              <a:pPr algn="ctr">
                <a:defRPr/>
              </a:pPr>
              <a:r>
                <a:rPr lang="en-US" altLang="zh-CN" sz="1400" spc="400" dirty="0">
                  <a:solidFill>
                    <a:srgbClr val="969696"/>
                  </a:solidFill>
                  <a:latin typeface="+mn-ea"/>
                  <a:cs typeface="+mn-ea"/>
                </a:rPr>
                <a:t>78%</a:t>
              </a:r>
              <a:endParaRPr lang="zh-CN" altLang="en-US" sz="1400" spc="400" dirty="0">
                <a:solidFill>
                  <a:srgbClr val="969696"/>
                </a:solidFill>
                <a:latin typeface="+mn-ea"/>
                <a:cs typeface="+mn-ea"/>
              </a:endParaRPr>
            </a:p>
          </p:txBody>
        </p:sp>
      </p:grpSp>
      <p:sp>
        <p:nvSpPr>
          <p:cNvPr id="52" name="矩形 1"/>
          <p:cNvSpPr>
            <a:spLocks noChangeArrowheads="1"/>
          </p:cNvSpPr>
          <p:nvPr/>
        </p:nvSpPr>
        <p:spPr bwMode="auto">
          <a:xfrm>
            <a:off x="8496300" y="3526368"/>
            <a:ext cx="2880784"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150000"/>
              </a:lnSpc>
              <a:spcBef>
                <a:spcPts val="1333"/>
              </a:spcBef>
              <a:buFont typeface="Arial" charset="0"/>
              <a:buChar char="•"/>
            </a:pPr>
            <a:r>
              <a:rPr lang="zh-CN" altLang="en-US" sz="1600" dirty="0">
                <a:solidFill>
                  <a:srgbClr val="969696"/>
                </a:solidFill>
                <a:latin typeface="+mn-ea"/>
                <a:cs typeface="+mn-ea"/>
              </a:rPr>
              <a:t>单击此处添加段落文本单击此处添加段落文本单击此处添加段落文本单击此处</a:t>
            </a:r>
          </a:p>
        </p:txBody>
      </p:sp>
      <p:sp>
        <p:nvSpPr>
          <p:cNvPr id="53"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4" name="文本框 53"/>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29378175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iterate type="lt">
                                    <p:tmPct val="10000"/>
                                  </p:iterate>
                                  <p:childTnLst>
                                    <p:set>
                                      <p:cBhvr>
                                        <p:cTn id="42" dur="1" fill="hold">
                                          <p:stCondLst>
                                            <p:cond delay="0"/>
                                          </p:stCondLst>
                                        </p:cTn>
                                        <p:tgtEl>
                                          <p:spTgt spid="52"/>
                                        </p:tgtEl>
                                        <p:attrNameLst>
                                          <p:attrName>style.visibility</p:attrName>
                                        </p:attrNameLst>
                                      </p:cBhvr>
                                      <p:to>
                                        <p:strVal val="visible"/>
                                      </p:to>
                                    </p:set>
                                    <p:animEffect transition="in" filter="randombar(horizontal)">
                                      <p:cBhvr>
                                        <p:cTn id="43" dur="1250"/>
                                        <p:tgtEl>
                                          <p:spTgt spid="52"/>
                                        </p:tgtEl>
                                      </p:cBhvr>
                                    </p:animEffect>
                                  </p:childTnLst>
                                </p:cTn>
                              </p:par>
                            </p:childTnLst>
                          </p:cTn>
                        </p:par>
                        <p:par>
                          <p:cTn id="44" fill="hold">
                            <p:stCondLst>
                              <p:cond delay="5375"/>
                            </p:stCondLst>
                            <p:childTnLst>
                              <p:par>
                                <p:cTn id="45" presetID="22" presetClass="entr" presetSubtype="4"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1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409392" y="3310785"/>
            <a:ext cx="5378709" cy="1728191"/>
            <a:chOff x="2557044" y="2483087"/>
            <a:chExt cx="4034032" cy="1296143"/>
          </a:xfrm>
        </p:grpSpPr>
        <p:sp>
          <p:nvSpPr>
            <p:cNvPr id="29" name="Line 34"/>
            <p:cNvSpPr>
              <a:spLocks noChangeShapeType="1"/>
            </p:cNvSpPr>
            <p:nvPr/>
          </p:nvSpPr>
          <p:spPr bwMode="auto">
            <a:xfrm rot="618245" flipV="1">
              <a:off x="4879539" y="2483087"/>
              <a:ext cx="117053" cy="104633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0" name="Line 35"/>
            <p:cNvSpPr>
              <a:spLocks noChangeShapeType="1"/>
            </p:cNvSpPr>
            <p:nvPr/>
          </p:nvSpPr>
          <p:spPr bwMode="auto">
            <a:xfrm rot="618245" flipH="1" flipV="1">
              <a:off x="4208628" y="2554460"/>
              <a:ext cx="432523" cy="84934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4" name="Line 36"/>
            <p:cNvSpPr>
              <a:spLocks noChangeShapeType="1"/>
            </p:cNvSpPr>
            <p:nvPr/>
          </p:nvSpPr>
          <p:spPr bwMode="auto">
            <a:xfrm rot="618245" flipH="1" flipV="1">
              <a:off x="3363565" y="2982702"/>
              <a:ext cx="1029206" cy="466783"/>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5" name="Line 37"/>
            <p:cNvSpPr>
              <a:spLocks noChangeShapeType="1"/>
            </p:cNvSpPr>
            <p:nvPr/>
          </p:nvSpPr>
          <p:spPr bwMode="auto">
            <a:xfrm rot="618245" flipH="1">
              <a:off x="2557044" y="3566538"/>
              <a:ext cx="1750079" cy="2426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6" name="Line 38"/>
            <p:cNvSpPr>
              <a:spLocks noChangeShapeType="1"/>
            </p:cNvSpPr>
            <p:nvPr/>
          </p:nvSpPr>
          <p:spPr bwMode="auto">
            <a:xfrm rot="618245" flipV="1">
              <a:off x="5096515" y="2825680"/>
              <a:ext cx="662346" cy="765124"/>
            </a:xfrm>
            <a:prstGeom prst="line">
              <a:avLst/>
            </a:prstGeom>
            <a:noFill/>
            <a:ln w="9525">
              <a:solidFill>
                <a:srgbClr val="254061"/>
              </a:solidFill>
              <a:round/>
              <a:headEnd/>
              <a:tailEnd type="triangle" w="med" len="med"/>
            </a:ln>
          </p:spPr>
          <p:txBody>
            <a:bodyPr/>
            <a:lstStyle/>
            <a:p>
              <a:endParaRPr lang="zh-CN" altLang="en-US" sz="2400">
                <a:cs typeface="+mn-ea"/>
              </a:endParaRPr>
            </a:p>
          </p:txBody>
        </p:sp>
        <p:sp>
          <p:nvSpPr>
            <p:cNvPr id="37" name="Line 39"/>
            <p:cNvSpPr>
              <a:spLocks noChangeShapeType="1"/>
            </p:cNvSpPr>
            <p:nvPr/>
          </p:nvSpPr>
          <p:spPr bwMode="auto">
            <a:xfrm rot="618245" flipV="1">
              <a:off x="5293506" y="3303883"/>
              <a:ext cx="1297570" cy="47534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grpSp>
      <p:sp>
        <p:nvSpPr>
          <p:cNvPr id="38" name="Oval 20"/>
          <p:cNvSpPr>
            <a:spLocks noChangeArrowheads="1"/>
          </p:cNvSpPr>
          <p:nvPr/>
        </p:nvSpPr>
        <p:spPr bwMode="auto">
          <a:xfrm>
            <a:off x="5027192" y="2102193"/>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3</a:t>
            </a:r>
          </a:p>
        </p:txBody>
      </p:sp>
      <p:sp>
        <p:nvSpPr>
          <p:cNvPr id="39" name="Oval 25"/>
          <p:cNvSpPr>
            <a:spLocks noChangeArrowheads="1"/>
          </p:cNvSpPr>
          <p:nvPr/>
        </p:nvSpPr>
        <p:spPr bwMode="auto">
          <a:xfrm>
            <a:off x="6557444" y="2147874"/>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4</a:t>
            </a:r>
          </a:p>
        </p:txBody>
      </p:sp>
      <p:sp>
        <p:nvSpPr>
          <p:cNvPr id="40" name="Oval 5"/>
          <p:cNvSpPr>
            <a:spLocks noChangeArrowheads="1"/>
          </p:cNvSpPr>
          <p:nvPr/>
        </p:nvSpPr>
        <p:spPr bwMode="auto">
          <a:xfrm>
            <a:off x="2286448" y="3929354"/>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1</a:t>
            </a:r>
          </a:p>
        </p:txBody>
      </p:sp>
      <p:sp>
        <p:nvSpPr>
          <p:cNvPr id="41" name="Oval 30"/>
          <p:cNvSpPr>
            <a:spLocks noChangeArrowheads="1"/>
          </p:cNvSpPr>
          <p:nvPr/>
        </p:nvSpPr>
        <p:spPr bwMode="auto">
          <a:xfrm>
            <a:off x="8978431" y="3975034"/>
            <a:ext cx="1077264" cy="1073459"/>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6</a:t>
            </a:r>
          </a:p>
        </p:txBody>
      </p:sp>
      <p:sp>
        <p:nvSpPr>
          <p:cNvPr id="42" name="Oval 10"/>
          <p:cNvSpPr>
            <a:spLocks noChangeArrowheads="1"/>
          </p:cNvSpPr>
          <p:nvPr/>
        </p:nvSpPr>
        <p:spPr bwMode="auto">
          <a:xfrm>
            <a:off x="3405592" y="2855896"/>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2</a:t>
            </a:r>
          </a:p>
        </p:txBody>
      </p:sp>
      <p:sp>
        <p:nvSpPr>
          <p:cNvPr id="43" name="Oval 15"/>
          <p:cNvSpPr>
            <a:spLocks noChangeArrowheads="1"/>
          </p:cNvSpPr>
          <p:nvPr/>
        </p:nvSpPr>
        <p:spPr bwMode="auto">
          <a:xfrm>
            <a:off x="7855484" y="2823542"/>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5</a:t>
            </a:r>
          </a:p>
        </p:txBody>
      </p:sp>
      <p:grpSp>
        <p:nvGrpSpPr>
          <p:cNvPr id="44" name="组合 43"/>
          <p:cNvGrpSpPr/>
          <p:nvPr/>
        </p:nvGrpSpPr>
        <p:grpSpPr>
          <a:xfrm>
            <a:off x="623393" y="1300905"/>
            <a:ext cx="11041227" cy="2554234"/>
            <a:chOff x="467544" y="975678"/>
            <a:chExt cx="8280920" cy="1915675"/>
          </a:xfrm>
        </p:grpSpPr>
        <p:sp>
          <p:nvSpPr>
            <p:cNvPr id="45"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6"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7"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8"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9"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p:txBody>
        </p:sp>
        <p:sp>
          <p:nvSpPr>
            <p:cNvPr id="50"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grpSp>
      <p:sp>
        <p:nvSpPr>
          <p:cNvPr id="51" name="Oval 44"/>
          <p:cNvSpPr>
            <a:spLocks noChangeArrowheads="1"/>
          </p:cNvSpPr>
          <p:nvPr/>
        </p:nvSpPr>
        <p:spPr bwMode="gray">
          <a:xfrm>
            <a:off x="5339336" y="4483217"/>
            <a:ext cx="1751032" cy="1730095"/>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zh-CN" altLang="en-US" sz="2400" dirty="0">
                <a:solidFill>
                  <a:schemeClr val="bg1"/>
                </a:solidFill>
                <a:cs typeface="+mn-ea"/>
              </a:rPr>
              <a:t>单击此处</a:t>
            </a:r>
          </a:p>
          <a:p>
            <a:pPr algn="ctr"/>
            <a:r>
              <a:rPr lang="zh-CN" altLang="en-US" sz="2400" dirty="0">
                <a:solidFill>
                  <a:schemeClr val="bg1"/>
                </a:solidFill>
                <a:cs typeface="+mn-ea"/>
              </a:rPr>
              <a:t>添加文字</a:t>
            </a:r>
          </a:p>
        </p:txBody>
      </p:sp>
      <p:sp>
        <p:nvSpPr>
          <p:cNvPr id="26"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7" name="文本框 2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59027545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randombar(horizontal)">
                                      <p:cBhvr>
                                        <p:cTn id="41" dur="500"/>
                                        <p:tgtEl>
                                          <p:spTgt spid="4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1"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620469" y="2113218"/>
            <a:ext cx="1716281" cy="2632740"/>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4" name="梯形 83"/>
            <p:cNvSpPr/>
            <p:nvPr/>
          </p:nvSpPr>
          <p:spPr>
            <a:xfrm rot="8993242">
              <a:off x="4664982" y="211321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5" name="梯形 84"/>
            <p:cNvSpPr/>
            <p:nvPr/>
          </p:nvSpPr>
          <p:spPr>
            <a:xfrm rot="1800000">
              <a:off x="4667006" y="4173063"/>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grpSp>
        <p:nvGrpSpPr>
          <p:cNvPr id="86" name="组合 85"/>
          <p:cNvGrpSpPr/>
          <p:nvPr/>
        </p:nvGrpSpPr>
        <p:grpSpPr>
          <a:xfrm>
            <a:off x="5856935" y="2112051"/>
            <a:ext cx="1716277" cy="2632728"/>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8" name="梯形 87"/>
            <p:cNvSpPr/>
            <p:nvPr/>
          </p:nvSpPr>
          <p:spPr>
            <a:xfrm rot="19793242" flipH="1">
              <a:off x="5858956" y="4171887"/>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9" name="梯形 88"/>
            <p:cNvSpPr/>
            <p:nvPr/>
          </p:nvSpPr>
          <p:spPr>
            <a:xfrm rot="12600000" flipH="1">
              <a:off x="5856933" y="2112051"/>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cxnSp>
        <p:nvCxnSpPr>
          <p:cNvPr id="90" name="直接连接符 89"/>
          <p:cNvCxnSpPr/>
          <p:nvPr/>
        </p:nvCxnSpPr>
        <p:spPr>
          <a:xfrm flipV="1">
            <a:off x="735711" y="3426086"/>
            <a:ext cx="3666516" cy="1"/>
          </a:xfrm>
          <a:prstGeom prst="line">
            <a:avLst/>
          </a:pr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735713" y="1689082"/>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2" name="任意多边形 91"/>
          <p:cNvSpPr/>
          <p:nvPr/>
        </p:nvSpPr>
        <p:spPr>
          <a:xfrm flipV="1">
            <a:off x="731844" y="4730999"/>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cxnSp>
        <p:nvCxnSpPr>
          <p:cNvPr id="93" name="直接连接符 92"/>
          <p:cNvCxnSpPr/>
          <p:nvPr/>
        </p:nvCxnSpPr>
        <p:spPr>
          <a:xfrm flipH="1">
            <a:off x="7791452" y="3426086"/>
            <a:ext cx="3664845" cy="292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7158765" y="1689082"/>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5" name="任意多边形 94"/>
          <p:cNvSpPr/>
          <p:nvPr/>
        </p:nvSpPr>
        <p:spPr>
          <a:xfrm flipH="1" flipV="1">
            <a:off x="7162633" y="4730999"/>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pic>
        <p:nvPicPr>
          <p:cNvPr id="96" name="图片 95"/>
          <p:cNvPicPr>
            <a:picLocks noChangeAspect="1"/>
          </p:cNvPicPr>
          <p:nvPr/>
        </p:nvPicPr>
        <p:blipFill>
          <a:blip r:embed="rId3" cstate="email">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a:off x="8095253" y="4835442"/>
            <a:ext cx="255827" cy="255827"/>
          </a:xfrm>
          <a:prstGeom prst="rect">
            <a:avLst/>
          </a:prstGeom>
        </p:spPr>
      </p:pic>
      <p:pic>
        <p:nvPicPr>
          <p:cNvPr id="97" name="图片 96"/>
          <p:cNvPicPr>
            <a:picLocks noChangeAspect="1"/>
          </p:cNvPicPr>
          <p:nvPr/>
        </p:nvPicPr>
        <p:blipFill>
          <a:blip r:embed="rId4" cstate="email">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a:off x="8106497" y="1391475"/>
            <a:ext cx="233339" cy="233339"/>
          </a:xfrm>
          <a:prstGeom prst="rect">
            <a:avLst/>
          </a:prstGeom>
        </p:spPr>
      </p:pic>
      <p:pic>
        <p:nvPicPr>
          <p:cNvPr id="98" name="图片 97"/>
          <p:cNvPicPr>
            <a:picLocks noChangeAspect="1"/>
          </p:cNvPicPr>
          <p:nvPr/>
        </p:nvPicPr>
        <p:blipFill>
          <a:blip r:embed="rId5" cstate="email">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a:off x="3876927" y="4874567"/>
            <a:ext cx="203116" cy="203116"/>
          </a:xfrm>
          <a:prstGeom prst="rect">
            <a:avLst/>
          </a:prstGeom>
        </p:spPr>
      </p:pic>
      <p:pic>
        <p:nvPicPr>
          <p:cNvPr id="99" name="图片 98"/>
          <p:cNvPicPr>
            <a:picLocks noChangeAspect="1"/>
          </p:cNvPicPr>
          <p:nvPr/>
        </p:nvPicPr>
        <p:blipFill>
          <a:blip r:embed="rId6" cstate="email">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a:off x="3874996" y="3158774"/>
            <a:ext cx="206968" cy="185257"/>
          </a:xfrm>
          <a:prstGeom prst="rect">
            <a:avLst/>
          </a:prstGeom>
        </p:spPr>
      </p:pic>
      <p:pic>
        <p:nvPicPr>
          <p:cNvPr id="100" name="图片 99"/>
          <p:cNvPicPr>
            <a:picLocks noChangeAspect="1"/>
          </p:cNvPicPr>
          <p:nvPr/>
        </p:nvPicPr>
        <p:blipFill>
          <a:blip r:embed="rId7" cstate="email">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a:off x="3836484" y="1320866"/>
            <a:ext cx="283995" cy="283995"/>
          </a:xfrm>
          <a:prstGeom prst="rect">
            <a:avLst/>
          </a:prstGeom>
        </p:spPr>
      </p:pic>
      <p:pic>
        <p:nvPicPr>
          <p:cNvPr id="101" name="图片 100"/>
          <p:cNvPicPr>
            <a:picLocks noChangeAspect="1"/>
          </p:cNvPicPr>
          <p:nvPr/>
        </p:nvPicPr>
        <p:blipFill>
          <a:blip r:embed="rId8" cstate="email">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a:off x="8112917" y="3139318"/>
            <a:ext cx="220499" cy="220499"/>
          </a:xfrm>
          <a:prstGeom prst="rect">
            <a:avLst/>
          </a:prstGeom>
        </p:spPr>
      </p:pic>
      <p:grpSp>
        <p:nvGrpSpPr>
          <p:cNvPr id="102" name="组合 101"/>
          <p:cNvGrpSpPr/>
          <p:nvPr/>
        </p:nvGrpSpPr>
        <p:grpSpPr>
          <a:xfrm>
            <a:off x="774838" y="1286455"/>
            <a:ext cx="3401031" cy="842542"/>
            <a:chOff x="774833" y="1286447"/>
            <a:chExt cx="3401031" cy="842541"/>
          </a:xfrm>
        </p:grpSpPr>
        <p:sp>
          <p:nvSpPr>
            <p:cNvPr id="103" name="文本框 45"/>
            <p:cNvSpPr txBox="1"/>
            <p:nvPr/>
          </p:nvSpPr>
          <p:spPr>
            <a:xfrm>
              <a:off x="774833" y="1286447"/>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04" name="文本框 48"/>
            <p:cNvSpPr txBox="1"/>
            <p:nvPr/>
          </p:nvSpPr>
          <p:spPr>
            <a:xfrm>
              <a:off x="812802" y="1743177"/>
              <a:ext cx="3363062" cy="385811"/>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5" name="组合 104"/>
          <p:cNvGrpSpPr/>
          <p:nvPr/>
        </p:nvGrpSpPr>
        <p:grpSpPr>
          <a:xfrm>
            <a:off x="774837" y="3017170"/>
            <a:ext cx="3401039" cy="858288"/>
            <a:chOff x="774833" y="3017162"/>
            <a:chExt cx="3401038" cy="858287"/>
          </a:xfrm>
        </p:grpSpPr>
        <p:sp>
          <p:nvSpPr>
            <p:cNvPr id="106" name="文本框 46"/>
            <p:cNvSpPr txBox="1"/>
            <p:nvPr/>
          </p:nvSpPr>
          <p:spPr>
            <a:xfrm>
              <a:off x="774833" y="3017162"/>
              <a:ext cx="3063473" cy="424732"/>
            </a:xfrm>
            <a:prstGeom prst="rect">
              <a:avLst/>
            </a:prstGeom>
            <a:noFill/>
          </p:spPr>
          <p:txBody>
            <a:bodyPr wrap="square" rtlCol="0">
              <a:spAutoFit/>
            </a:bodyPr>
            <a:lstStyle/>
            <a:p>
              <a:pPr algn="r">
                <a:lnSpc>
                  <a:spcPct val="90000"/>
                </a:lnSpc>
                <a:spcBef>
                  <a:spcPts val="1000"/>
                </a:spcBef>
              </a:pPr>
              <a:r>
                <a:rPr lang="zh-CN" altLang="en-US" sz="2400" b="1" dirty="0">
                  <a:solidFill>
                    <a:srgbClr val="969696"/>
                  </a:solidFill>
                  <a:latin typeface="+mn-ea"/>
                  <a:cs typeface="+mn-ea"/>
                </a:rPr>
                <a:t>添加标题</a:t>
              </a:r>
            </a:p>
          </p:txBody>
        </p:sp>
        <p:sp>
          <p:nvSpPr>
            <p:cNvPr id="107" name="文本框 49"/>
            <p:cNvSpPr txBox="1"/>
            <p:nvPr/>
          </p:nvSpPr>
          <p:spPr>
            <a:xfrm>
              <a:off x="812809" y="3489638"/>
              <a:ext cx="3363062" cy="385811"/>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8" name="组合 107"/>
          <p:cNvGrpSpPr/>
          <p:nvPr/>
        </p:nvGrpSpPr>
        <p:grpSpPr>
          <a:xfrm>
            <a:off x="774838" y="4740553"/>
            <a:ext cx="3405791" cy="866517"/>
            <a:chOff x="774833" y="4740545"/>
            <a:chExt cx="3405791" cy="866516"/>
          </a:xfrm>
        </p:grpSpPr>
        <p:sp>
          <p:nvSpPr>
            <p:cNvPr id="109" name="文本框 47"/>
            <p:cNvSpPr txBox="1"/>
            <p:nvPr/>
          </p:nvSpPr>
          <p:spPr>
            <a:xfrm>
              <a:off x="774833" y="4740545"/>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0" name="文本框 50"/>
            <p:cNvSpPr txBox="1"/>
            <p:nvPr/>
          </p:nvSpPr>
          <p:spPr>
            <a:xfrm>
              <a:off x="817562" y="5221250"/>
              <a:ext cx="3363062" cy="385811"/>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1" name="组合 110"/>
          <p:cNvGrpSpPr/>
          <p:nvPr/>
        </p:nvGrpSpPr>
        <p:grpSpPr>
          <a:xfrm>
            <a:off x="8018259" y="1271837"/>
            <a:ext cx="3363063" cy="857156"/>
            <a:chOff x="7985918" y="1271833"/>
            <a:chExt cx="3363062" cy="857155"/>
          </a:xfrm>
        </p:grpSpPr>
        <p:sp>
          <p:nvSpPr>
            <p:cNvPr id="112" name="文本框 51"/>
            <p:cNvSpPr txBox="1"/>
            <p:nvPr/>
          </p:nvSpPr>
          <p:spPr>
            <a:xfrm>
              <a:off x="8266457" y="1271833"/>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3" name="文本框 54"/>
            <p:cNvSpPr txBox="1"/>
            <p:nvPr/>
          </p:nvSpPr>
          <p:spPr>
            <a:xfrm>
              <a:off x="7985918" y="1743177"/>
              <a:ext cx="3363062" cy="385811"/>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4" name="组合 113"/>
          <p:cNvGrpSpPr/>
          <p:nvPr/>
        </p:nvGrpSpPr>
        <p:grpSpPr>
          <a:xfrm>
            <a:off x="8015085" y="3002552"/>
            <a:ext cx="3363063" cy="872903"/>
            <a:chOff x="7982743" y="3002548"/>
            <a:chExt cx="3363062" cy="872902"/>
          </a:xfrm>
        </p:grpSpPr>
        <p:sp>
          <p:nvSpPr>
            <p:cNvPr id="115" name="文本框 52"/>
            <p:cNvSpPr txBox="1"/>
            <p:nvPr/>
          </p:nvSpPr>
          <p:spPr>
            <a:xfrm>
              <a:off x="8266458" y="3002548"/>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6" name="文本框 55"/>
            <p:cNvSpPr txBox="1"/>
            <p:nvPr/>
          </p:nvSpPr>
          <p:spPr>
            <a:xfrm>
              <a:off x="7982743" y="3489639"/>
              <a:ext cx="3363062" cy="385811"/>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7" name="组合 116"/>
          <p:cNvGrpSpPr/>
          <p:nvPr/>
        </p:nvGrpSpPr>
        <p:grpSpPr>
          <a:xfrm>
            <a:off x="8018259" y="4751339"/>
            <a:ext cx="3363063" cy="855731"/>
            <a:chOff x="7985918" y="4751331"/>
            <a:chExt cx="3363062" cy="855730"/>
          </a:xfrm>
        </p:grpSpPr>
        <p:sp>
          <p:nvSpPr>
            <p:cNvPr id="118" name="文本框 53"/>
            <p:cNvSpPr txBox="1"/>
            <p:nvPr/>
          </p:nvSpPr>
          <p:spPr>
            <a:xfrm>
              <a:off x="8266457" y="4751331"/>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9" name="文本框 56"/>
            <p:cNvSpPr txBox="1"/>
            <p:nvPr/>
          </p:nvSpPr>
          <p:spPr>
            <a:xfrm>
              <a:off x="7985918" y="5221250"/>
              <a:ext cx="3363062" cy="385811"/>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sp>
        <p:nvSpPr>
          <p:cNvPr id="120" name="文本框 57"/>
          <p:cNvSpPr txBox="1"/>
          <p:nvPr/>
        </p:nvSpPr>
        <p:spPr>
          <a:xfrm>
            <a:off x="5197438" y="3176953"/>
            <a:ext cx="1797135" cy="517129"/>
          </a:xfrm>
          <a:prstGeom prst="rect">
            <a:avLst/>
          </a:prstGeom>
          <a:noFill/>
        </p:spPr>
        <p:txBody>
          <a:bodyPr wrap="square" lIns="91440" tIns="45720" rIns="91440" bIns="45720" rtlCol="0">
            <a:spAutoFit/>
          </a:bodyPr>
          <a:lstStyle/>
          <a:p>
            <a:pPr algn="ctr">
              <a:lnSpc>
                <a:spcPct val="90000"/>
              </a:lnSpc>
              <a:spcBef>
                <a:spcPts val="1000"/>
              </a:spcBef>
            </a:pPr>
            <a:r>
              <a:rPr lang="zh-CN" altLang="en-US" sz="3067" b="1" dirty="0">
                <a:solidFill>
                  <a:schemeClr val="tx1">
                    <a:lumMod val="75000"/>
                    <a:lumOff val="25000"/>
                  </a:schemeClr>
                </a:solidFill>
                <a:latin typeface="+mn-ea"/>
                <a:cs typeface="+mn-ea"/>
              </a:rPr>
              <a:t>添加标题</a:t>
            </a:r>
          </a:p>
        </p:txBody>
      </p:sp>
      <p:sp>
        <p:nvSpPr>
          <p:cNvPr id="4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40478073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25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par>
                          <p:cTn id="88" fill="hold">
                            <p:stCondLst>
                              <p:cond delay="300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7054852" y="3250213"/>
            <a:ext cx="1352549" cy="2205567"/>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3" name="Oval 5"/>
            <p:cNvSpPr>
              <a:spLocks noChangeArrowheads="1"/>
            </p:cNvSpPr>
            <p:nvPr/>
          </p:nvSpPr>
          <p:spPr bwMode="auto">
            <a:xfrm>
              <a:off x="17" y="0"/>
              <a:ext cx="310"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4" name="Group 6"/>
          <p:cNvGrpSpPr>
            <a:grpSpLocks/>
          </p:cNvGrpSpPr>
          <p:nvPr/>
        </p:nvGrpSpPr>
        <p:grpSpPr bwMode="auto">
          <a:xfrm>
            <a:off x="3716871" y="3250213"/>
            <a:ext cx="1352551" cy="2205567"/>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6" name="Oval 8"/>
            <p:cNvSpPr>
              <a:spLocks noChangeArrowheads="1"/>
            </p:cNvSpPr>
            <p:nvPr/>
          </p:nvSpPr>
          <p:spPr bwMode="auto">
            <a:xfrm>
              <a:off x="316" y="0"/>
              <a:ext cx="306"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7" name="Group 9"/>
          <p:cNvGrpSpPr>
            <a:grpSpLocks/>
          </p:cNvGrpSpPr>
          <p:nvPr/>
        </p:nvGrpSpPr>
        <p:grpSpPr bwMode="auto">
          <a:xfrm>
            <a:off x="4273552" y="3423777"/>
            <a:ext cx="1430867" cy="2262717"/>
            <a:chOff x="0" y="0"/>
            <a:chExt cx="676" cy="1070"/>
          </a:xfrm>
        </p:grpSpPr>
        <p:sp>
          <p:nvSpPr>
            <p:cNvPr id="38" name="Oval 10"/>
            <p:cNvSpPr>
              <a:spLocks noChangeArrowheads="1"/>
            </p:cNvSpPr>
            <p:nvPr/>
          </p:nvSpPr>
          <p:spPr bwMode="auto">
            <a:xfrm>
              <a:off x="343" y="0"/>
              <a:ext cx="313"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0" name="Group 12"/>
          <p:cNvGrpSpPr>
            <a:grpSpLocks/>
          </p:cNvGrpSpPr>
          <p:nvPr/>
        </p:nvGrpSpPr>
        <p:grpSpPr bwMode="auto">
          <a:xfrm>
            <a:off x="6383867" y="3387795"/>
            <a:ext cx="1422400" cy="2262716"/>
            <a:chOff x="0" y="0"/>
            <a:chExt cx="672" cy="1070"/>
          </a:xfrm>
        </p:grpSpPr>
        <p:sp>
          <p:nvSpPr>
            <p:cNvPr id="41" name="Oval 13"/>
            <p:cNvSpPr>
              <a:spLocks noChangeArrowheads="1"/>
            </p:cNvSpPr>
            <p:nvPr/>
          </p:nvSpPr>
          <p:spPr bwMode="auto">
            <a:xfrm>
              <a:off x="17" y="0"/>
              <a:ext cx="316"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3" name="Group 15"/>
          <p:cNvGrpSpPr>
            <a:grpSpLocks/>
          </p:cNvGrpSpPr>
          <p:nvPr/>
        </p:nvGrpSpPr>
        <p:grpSpPr bwMode="auto">
          <a:xfrm>
            <a:off x="5634567" y="3360275"/>
            <a:ext cx="863600" cy="2616200"/>
            <a:chOff x="0" y="0"/>
            <a:chExt cx="408" cy="1238"/>
          </a:xfrm>
        </p:grpSpPr>
        <p:sp>
          <p:nvSpPr>
            <p:cNvPr id="44" name="Oval 16"/>
            <p:cNvSpPr>
              <a:spLocks noChangeArrowheads="1"/>
            </p:cNvSpPr>
            <p:nvPr/>
          </p:nvSpPr>
          <p:spPr bwMode="auto">
            <a:xfrm>
              <a:off x="19" y="0"/>
              <a:ext cx="366" cy="36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sp>
        <p:nvSpPr>
          <p:cNvPr id="46" name="Rectangle 18"/>
          <p:cNvSpPr>
            <a:spLocks noChangeArrowheads="1"/>
          </p:cNvSpPr>
          <p:nvPr/>
        </p:nvSpPr>
        <p:spPr bwMode="auto">
          <a:xfrm>
            <a:off x="5969003" y="3519028"/>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1</a:t>
            </a:r>
            <a:endParaRPr lang="en-US" altLang="zh-CN" sz="2400">
              <a:cs typeface="+mn-ea"/>
            </a:endParaRPr>
          </a:p>
        </p:txBody>
      </p:sp>
      <p:sp>
        <p:nvSpPr>
          <p:cNvPr id="47" name="Rectangle 19"/>
          <p:cNvSpPr>
            <a:spLocks noChangeArrowheads="1"/>
          </p:cNvSpPr>
          <p:nvPr/>
        </p:nvSpPr>
        <p:spPr bwMode="auto">
          <a:xfrm>
            <a:off x="5234520" y="3519028"/>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dirty="0">
                <a:solidFill>
                  <a:srgbClr val="FFFFFF"/>
                </a:solidFill>
                <a:latin typeface="+mn-ea"/>
                <a:cs typeface="+mn-ea"/>
              </a:rPr>
              <a:t>2</a:t>
            </a:r>
            <a:endParaRPr lang="en-US" altLang="zh-CN" sz="2400" dirty="0">
              <a:cs typeface="+mn-ea"/>
            </a:endParaRPr>
          </a:p>
        </p:txBody>
      </p:sp>
      <p:sp>
        <p:nvSpPr>
          <p:cNvPr id="48" name="Rectangle 20"/>
          <p:cNvSpPr>
            <a:spLocks noChangeArrowheads="1"/>
          </p:cNvSpPr>
          <p:nvPr/>
        </p:nvSpPr>
        <p:spPr bwMode="auto">
          <a:xfrm>
            <a:off x="4603753" y="3343344"/>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4</a:t>
            </a:r>
            <a:endParaRPr lang="en-US" altLang="zh-CN" sz="2400">
              <a:cs typeface="+mn-ea"/>
            </a:endParaRPr>
          </a:p>
        </p:txBody>
      </p:sp>
      <p:sp>
        <p:nvSpPr>
          <p:cNvPr id="49" name="Rectangle 21"/>
          <p:cNvSpPr>
            <a:spLocks noChangeArrowheads="1"/>
          </p:cNvSpPr>
          <p:nvPr/>
        </p:nvSpPr>
        <p:spPr bwMode="auto">
          <a:xfrm>
            <a:off x="7315203" y="3343344"/>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5</a:t>
            </a:r>
            <a:endParaRPr lang="en-US" altLang="zh-CN" sz="2400">
              <a:cs typeface="+mn-ea"/>
            </a:endParaRPr>
          </a:p>
        </p:txBody>
      </p:sp>
      <p:sp>
        <p:nvSpPr>
          <p:cNvPr id="50" name="Rectangle 22"/>
          <p:cNvSpPr>
            <a:spLocks noChangeArrowheads="1"/>
          </p:cNvSpPr>
          <p:nvPr/>
        </p:nvSpPr>
        <p:spPr bwMode="auto">
          <a:xfrm>
            <a:off x="6705603" y="3519028"/>
            <a:ext cx="200376" cy="410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3</a:t>
            </a:r>
            <a:endParaRPr lang="en-US" altLang="zh-CN" sz="2400">
              <a:cs typeface="+mn-ea"/>
            </a:endParaRPr>
          </a:p>
        </p:txBody>
      </p:sp>
      <p:sp>
        <p:nvSpPr>
          <p:cNvPr id="51" name="Text Box 38"/>
          <p:cNvSpPr txBox="1">
            <a:spLocks noChangeArrowheads="1"/>
          </p:cNvSpPr>
          <p:nvPr/>
        </p:nvSpPr>
        <p:spPr bwMode="auto">
          <a:xfrm>
            <a:off x="8349228" y="2230556"/>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5.</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2" name="Text Box 38"/>
          <p:cNvSpPr txBox="1">
            <a:spLocks noChangeArrowheads="1"/>
          </p:cNvSpPr>
          <p:nvPr/>
        </p:nvSpPr>
        <p:spPr bwMode="auto">
          <a:xfrm>
            <a:off x="8349228" y="4069940"/>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3.</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3" name="Text Box 38"/>
          <p:cNvSpPr txBox="1">
            <a:spLocks noChangeArrowheads="1"/>
          </p:cNvSpPr>
          <p:nvPr/>
        </p:nvSpPr>
        <p:spPr bwMode="auto">
          <a:xfrm>
            <a:off x="623394" y="2230556"/>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4.</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a:t>
            </a:r>
          </a:p>
        </p:txBody>
      </p:sp>
      <p:sp>
        <p:nvSpPr>
          <p:cNvPr id="54" name="Text Box 38"/>
          <p:cNvSpPr txBox="1">
            <a:spLocks noChangeArrowheads="1"/>
          </p:cNvSpPr>
          <p:nvPr/>
        </p:nvSpPr>
        <p:spPr bwMode="auto">
          <a:xfrm>
            <a:off x="623394" y="4069940"/>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2.</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5" name="Text Box 38"/>
          <p:cNvSpPr txBox="1">
            <a:spLocks noChangeArrowheads="1"/>
          </p:cNvSpPr>
          <p:nvPr/>
        </p:nvSpPr>
        <p:spPr bwMode="auto">
          <a:xfrm>
            <a:off x="4448210" y="1654821"/>
            <a:ext cx="345846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1.</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30"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3500568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par>
                          <p:cTn id="65" fill="hold">
                            <p:stCondLst>
                              <p:cond delay="1400"/>
                            </p:stCondLst>
                            <p:childTnLst>
                              <p:par>
                                <p:cTn id="66" presetID="22" presetClass="entr" presetSubtype="4"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ipe(down)">
                                      <p:cBhvr>
                                        <p:cTn id="68"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4083051" y="1676402"/>
            <a:ext cx="3354916" cy="3344333"/>
            <a:chOff x="4083050" y="1676400"/>
            <a:chExt cx="3354388" cy="3344863"/>
          </a:xfrm>
        </p:grpSpPr>
        <p:sp>
          <p:nvSpPr>
            <p:cNvPr id="6" name="等腰三角形 5"/>
            <p:cNvSpPr/>
            <p:nvPr/>
          </p:nvSpPr>
          <p:spPr>
            <a:xfrm rot="5400000">
              <a:off x="4125079" y="3135313"/>
              <a:ext cx="1886248"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等腰三角形 6"/>
            <p:cNvSpPr/>
            <p:nvPr/>
          </p:nvSpPr>
          <p:spPr>
            <a:xfrm rot="10800000">
              <a:off x="4083050" y="1695454"/>
              <a:ext cx="1887770" cy="1886248"/>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等腰三角形 7"/>
            <p:cNvSpPr/>
            <p:nvPr/>
          </p:nvSpPr>
          <p:spPr>
            <a:xfrm flipH="1">
              <a:off x="5549668" y="3115961"/>
              <a:ext cx="1887770" cy="1886249"/>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9" name="等腰三角形 8"/>
            <p:cNvSpPr/>
            <p:nvPr/>
          </p:nvSpPr>
          <p:spPr>
            <a:xfrm rot="16200000" flipH="1">
              <a:off x="5521858" y="1676699"/>
              <a:ext cx="1886249"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10" name="组合 9"/>
          <p:cNvGrpSpPr>
            <a:grpSpLocks/>
          </p:cNvGrpSpPr>
          <p:nvPr/>
        </p:nvGrpSpPr>
        <p:grpSpPr bwMode="auto">
          <a:xfrm>
            <a:off x="1382186" y="1686986"/>
            <a:ext cx="2273300" cy="3295559"/>
            <a:chOff x="1382712" y="1685925"/>
            <a:chExt cx="2271713" cy="3297498"/>
          </a:xfrm>
        </p:grpSpPr>
        <p:grpSp>
          <p:nvGrpSpPr>
            <p:cNvPr id="11" name="组合 18"/>
            <p:cNvGrpSpPr>
              <a:grpSpLocks/>
            </p:cNvGrpSpPr>
            <p:nvPr/>
          </p:nvGrpSpPr>
          <p:grpSpPr bwMode="auto">
            <a:xfrm>
              <a:off x="1382712" y="1685925"/>
              <a:ext cx="2271713" cy="1340807"/>
              <a:chOff x="1382712" y="1685925"/>
              <a:chExt cx="2271713" cy="1340807"/>
            </a:xfrm>
          </p:grpSpPr>
          <p:sp>
            <p:nvSpPr>
              <p:cNvPr id="18" name="文本框 58"/>
              <p:cNvSpPr txBox="1">
                <a:spLocks noChangeArrowheads="1"/>
              </p:cNvSpPr>
              <p:nvPr/>
            </p:nvSpPr>
            <p:spPr bwMode="auto">
              <a:xfrm>
                <a:off x="1382712" y="1685925"/>
                <a:ext cx="1902352"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9" name="文本框 69"/>
              <p:cNvSpPr txBox="1">
                <a:spLocks noChangeArrowheads="1"/>
              </p:cNvSpPr>
              <p:nvPr/>
            </p:nvSpPr>
            <p:spPr bwMode="auto">
              <a:xfrm>
                <a:off x="1403350" y="1917700"/>
                <a:ext cx="2251075"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2" name="组合 19"/>
            <p:cNvGrpSpPr>
              <a:grpSpLocks/>
            </p:cNvGrpSpPr>
            <p:nvPr/>
          </p:nvGrpSpPr>
          <p:grpSpPr bwMode="auto">
            <a:xfrm>
              <a:off x="1382713" y="3642616"/>
              <a:ext cx="2271712" cy="1340807"/>
              <a:chOff x="1382713" y="1685925"/>
              <a:chExt cx="2271712" cy="1340807"/>
            </a:xfrm>
          </p:grpSpPr>
          <p:sp>
            <p:nvSpPr>
              <p:cNvPr id="13" name="文本框 58"/>
              <p:cNvSpPr txBox="1">
                <a:spLocks noChangeArrowheads="1"/>
              </p:cNvSpPr>
              <p:nvPr/>
            </p:nvSpPr>
            <p:spPr bwMode="auto">
              <a:xfrm>
                <a:off x="1382713" y="1685925"/>
                <a:ext cx="1902353"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7"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grpSp>
        <p:nvGrpSpPr>
          <p:cNvPr id="20" name="组合 19"/>
          <p:cNvGrpSpPr>
            <a:grpSpLocks/>
          </p:cNvGrpSpPr>
          <p:nvPr/>
        </p:nvGrpSpPr>
        <p:grpSpPr bwMode="auto">
          <a:xfrm>
            <a:off x="8252886" y="1686986"/>
            <a:ext cx="2273300" cy="3295559"/>
            <a:chOff x="8253413" y="1685925"/>
            <a:chExt cx="2271712" cy="3297498"/>
          </a:xfrm>
        </p:grpSpPr>
        <p:grpSp>
          <p:nvGrpSpPr>
            <p:cNvPr id="21" name="组合 25"/>
            <p:cNvGrpSpPr>
              <a:grpSpLocks/>
            </p:cNvGrpSpPr>
            <p:nvPr/>
          </p:nvGrpSpPr>
          <p:grpSpPr bwMode="auto">
            <a:xfrm>
              <a:off x="8253413" y="1685925"/>
              <a:ext cx="2271712" cy="1340807"/>
              <a:chOff x="1382713" y="1685925"/>
              <a:chExt cx="2271712" cy="1340807"/>
            </a:xfrm>
          </p:grpSpPr>
          <p:sp>
            <p:nvSpPr>
              <p:cNvPr id="25"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6"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22" name="组合 26"/>
            <p:cNvGrpSpPr>
              <a:grpSpLocks/>
            </p:cNvGrpSpPr>
            <p:nvPr/>
          </p:nvGrpSpPr>
          <p:grpSpPr bwMode="auto">
            <a:xfrm>
              <a:off x="8253413" y="3642616"/>
              <a:ext cx="2271712" cy="1340807"/>
              <a:chOff x="1382713" y="1685925"/>
              <a:chExt cx="2271712" cy="1340807"/>
            </a:xfrm>
          </p:grpSpPr>
          <p:sp>
            <p:nvSpPr>
              <p:cNvPr id="23"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标题文字内容</a:t>
                </a:r>
              </a:p>
            </p:txBody>
          </p:sp>
          <p:sp>
            <p:nvSpPr>
              <p:cNvPr id="24"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sp>
        <p:nvSpPr>
          <p:cNvPr id="2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76434231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170517" y="1712386"/>
            <a:ext cx="3748616" cy="3750733"/>
            <a:chOff x="1169988" y="1695450"/>
            <a:chExt cx="3749675" cy="3749675"/>
          </a:xfrm>
        </p:grpSpPr>
        <p:sp>
          <p:nvSpPr>
            <p:cNvPr id="6" name="空心弧 5"/>
            <p:cNvSpPr>
              <a:spLocks noChangeAspect="1"/>
            </p:cNvSpPr>
            <p:nvPr/>
          </p:nvSpPr>
          <p:spPr>
            <a:xfrm>
              <a:off x="1750119" y="2275253"/>
              <a:ext cx="2555538" cy="2556212"/>
            </a:xfrm>
            <a:prstGeom prst="blockArc">
              <a:avLst>
                <a:gd name="adj1" fmla="val 5268572"/>
                <a:gd name="adj2" fmla="val 21504623"/>
                <a:gd name="adj3" fmla="val 16189"/>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p:nvPr/>
          </p:nvSpPr>
          <p:spPr>
            <a:xfrm>
              <a:off x="1169988" y="1695450"/>
              <a:ext cx="3749675" cy="3749675"/>
            </a:xfrm>
            <a:prstGeom prst="blockArc">
              <a:avLst>
                <a:gd name="adj1" fmla="val 21096084"/>
                <a:gd name="adj2" fmla="val 16972853"/>
                <a:gd name="adj3" fmla="val 11581"/>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空心弧 7"/>
            <p:cNvSpPr>
              <a:spLocks noChangeAspect="1"/>
            </p:cNvSpPr>
            <p:nvPr/>
          </p:nvSpPr>
          <p:spPr>
            <a:xfrm>
              <a:off x="2323897" y="2850824"/>
              <a:ext cx="1439740" cy="1441043"/>
            </a:xfrm>
            <a:prstGeom prst="blockArc">
              <a:avLst>
                <a:gd name="adj1" fmla="val 18134875"/>
                <a:gd name="adj2" fmla="val 11608361"/>
                <a:gd name="adj3" fmla="val 25066"/>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9" name="组合 8"/>
          <p:cNvGrpSpPr>
            <a:grpSpLocks/>
          </p:cNvGrpSpPr>
          <p:nvPr/>
        </p:nvGrpSpPr>
        <p:grpSpPr bwMode="auto">
          <a:xfrm>
            <a:off x="3551767" y="1735667"/>
            <a:ext cx="7454900" cy="1521884"/>
            <a:chOff x="3551238" y="1719257"/>
            <a:chExt cx="7455430" cy="1520831"/>
          </a:xfrm>
        </p:grpSpPr>
        <p:sp>
          <p:nvSpPr>
            <p:cNvPr id="10" name="任意多边形 9"/>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1" name="文本框 33"/>
            <p:cNvSpPr txBox="1">
              <a:spLocks noChangeArrowheads="1"/>
            </p:cNvSpPr>
            <p:nvPr/>
          </p:nvSpPr>
          <p:spPr bwMode="auto">
            <a:xfrm>
              <a:off x="6181725" y="1944688"/>
              <a:ext cx="1810807" cy="379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2" name="矩形 29"/>
            <p:cNvSpPr>
              <a:spLocks noChangeArrowheads="1"/>
            </p:cNvSpPr>
            <p:nvPr/>
          </p:nvSpPr>
          <p:spPr bwMode="auto">
            <a:xfrm>
              <a:off x="7818664" y="1719257"/>
              <a:ext cx="3188004" cy="769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3" name="组合 12"/>
          <p:cNvGrpSpPr>
            <a:grpSpLocks/>
          </p:cNvGrpSpPr>
          <p:nvPr/>
        </p:nvGrpSpPr>
        <p:grpSpPr bwMode="auto">
          <a:xfrm>
            <a:off x="4127502" y="3424765"/>
            <a:ext cx="6879167" cy="851346"/>
            <a:chOff x="4127500" y="3408363"/>
            <a:chExt cx="6879167" cy="850011"/>
          </a:xfrm>
        </p:grpSpPr>
        <p:sp>
          <p:nvSpPr>
            <p:cNvPr id="14" name="任意多边形 13"/>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5" name="文本框 34"/>
            <p:cNvSpPr txBox="1">
              <a:spLocks noChangeArrowheads="1"/>
            </p:cNvSpPr>
            <p:nvPr/>
          </p:nvSpPr>
          <p:spPr bwMode="auto">
            <a:xfrm>
              <a:off x="6181725" y="3675063"/>
              <a:ext cx="1810808" cy="3790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6" name="矩形 29"/>
            <p:cNvSpPr>
              <a:spLocks noChangeArrowheads="1"/>
            </p:cNvSpPr>
            <p:nvPr/>
          </p:nvSpPr>
          <p:spPr bwMode="auto">
            <a:xfrm>
              <a:off x="7818663" y="3489883"/>
              <a:ext cx="3188004" cy="7684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7" name="组合 16"/>
          <p:cNvGrpSpPr>
            <a:grpSpLocks/>
          </p:cNvGrpSpPr>
          <p:nvPr/>
        </p:nvGrpSpPr>
        <p:grpSpPr bwMode="auto">
          <a:xfrm>
            <a:off x="4324351" y="4660893"/>
            <a:ext cx="6682316" cy="769698"/>
            <a:chOff x="4324350" y="4643892"/>
            <a:chExt cx="6682316" cy="770315"/>
          </a:xfrm>
        </p:grpSpPr>
        <p:sp>
          <p:nvSpPr>
            <p:cNvPr id="18" name="任意多边形 17"/>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9" name="文本框 35"/>
            <p:cNvSpPr txBox="1">
              <a:spLocks noChangeArrowheads="1"/>
            </p:cNvSpPr>
            <p:nvPr/>
          </p:nvSpPr>
          <p:spPr bwMode="auto">
            <a:xfrm>
              <a:off x="6181725" y="4941888"/>
              <a:ext cx="2014008" cy="379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0" name="矩形 29"/>
            <p:cNvSpPr>
              <a:spLocks noChangeArrowheads="1"/>
            </p:cNvSpPr>
            <p:nvPr/>
          </p:nvSpPr>
          <p:spPr bwMode="auto">
            <a:xfrm>
              <a:off x="7818662" y="4643892"/>
              <a:ext cx="3188004" cy="770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dirty="0">
                  <a:solidFill>
                    <a:srgbClr val="969696"/>
                  </a:solidFill>
                  <a:latin typeface="+mn-ea"/>
                  <a:ea typeface="+mn-ea"/>
                  <a:cs typeface="+mn-ea"/>
                </a:rPr>
                <a:t>单击此处添加段落文本单击此处添加段落文本单击此处添加段落文本</a:t>
              </a:r>
            </a:p>
          </p:txBody>
        </p:sp>
      </p:grpSp>
      <p:sp>
        <p:nvSpPr>
          <p:cNvPr id="21"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58298814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9458" y="2404040"/>
            <a:ext cx="6718300" cy="6305549"/>
            <a:chOff x="899592" y="1659012"/>
            <a:chExt cx="5038725" cy="4729162"/>
          </a:xfrm>
        </p:grpSpPr>
        <p:sp>
          <p:nvSpPr>
            <p:cNvPr id="22"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algn="ctr">
                <a:lnSpc>
                  <a:spcPct val="120000"/>
                </a:lnSpc>
                <a:spcBef>
                  <a:spcPts val="800"/>
                </a:spcBef>
                <a:spcAft>
                  <a:spcPts val="800"/>
                </a:spcAft>
                <a:defRPr/>
              </a:pPr>
              <a:r>
                <a:rPr lang="zh-CN" altLang="en-US" sz="1867" b="1" kern="0" dirty="0">
                  <a:solidFill>
                    <a:srgbClr val="FFFFFF"/>
                  </a:solidFill>
                  <a:latin typeface="Impact" pitchFamily="34" charset="0"/>
                  <a:cs typeface="+mn-ea"/>
                </a:rPr>
                <a:t>文本</a:t>
              </a:r>
            </a:p>
          </p:txBody>
        </p:sp>
        <p:grpSp>
          <p:nvGrpSpPr>
            <p:cNvPr id="23" name="组合 4"/>
            <p:cNvGrpSpPr>
              <a:grpSpLocks/>
            </p:cNvGrpSpPr>
            <p:nvPr/>
          </p:nvGrpSpPr>
          <p:grpSpPr bwMode="auto">
            <a:xfrm>
              <a:off x="2339494" y="3098008"/>
              <a:ext cx="2159454" cy="1852993"/>
              <a:chOff x="3859616" y="2360787"/>
              <a:chExt cx="2160000" cy="1852591"/>
            </a:xfrm>
          </p:grpSpPr>
          <p:sp>
            <p:nvSpPr>
              <p:cNvPr id="30"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spcFirstLastPara="1" lIns="0" rIns="0" numCol="1" anchor="ctr">
                <a:prstTxWarp prst="textArchUp">
                  <a:avLst>
                    <a:gd name="adj" fmla="val 10748910"/>
                  </a:avLst>
                </a:prstTxWarp>
              </a:bodyPr>
              <a:lstStyle/>
              <a:p>
                <a:pPr algn="ctr">
                  <a:lnSpc>
                    <a:spcPct val="120000"/>
                  </a:lnSpc>
                  <a:spcBef>
                    <a:spcPts val="800"/>
                  </a:spcBef>
                  <a:spcAft>
                    <a:spcPts val="800"/>
                  </a:spcAft>
                  <a:defRPr/>
                </a:pPr>
                <a:endParaRPr lang="zh-CN" altLang="en-US" sz="2400" kern="0">
                  <a:solidFill>
                    <a:srgbClr val="FFFFFF"/>
                  </a:solidFill>
                  <a:latin typeface="Impact" pitchFamily="34" charset="0"/>
                  <a:cs typeface="+mn-ea"/>
                </a:endParaRPr>
              </a:p>
            </p:txBody>
          </p:sp>
          <p:sp>
            <p:nvSpPr>
              <p:cNvPr id="34" name="矩形 33"/>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ysClr val="window" lastClr="FFFFFF"/>
                    </a:solidFill>
                    <a:latin typeface="+mn-ea"/>
                    <a:cs typeface="+mn-ea"/>
                  </a:rPr>
                  <a:t>单击此处添加文本</a:t>
                </a:r>
              </a:p>
            </p:txBody>
          </p:sp>
        </p:grpSp>
        <p:grpSp>
          <p:nvGrpSpPr>
            <p:cNvPr id="24" name="组合 7"/>
            <p:cNvGrpSpPr>
              <a:grpSpLocks/>
            </p:cNvGrpSpPr>
            <p:nvPr/>
          </p:nvGrpSpPr>
          <p:grpSpPr bwMode="auto">
            <a:xfrm>
              <a:off x="1618614" y="2378250"/>
              <a:ext cx="3599089" cy="3303007"/>
              <a:chOff x="3138554" y="1641185"/>
              <a:chExt cx="3600000" cy="3302290"/>
            </a:xfrm>
          </p:grpSpPr>
          <p:sp>
            <p:nvSpPr>
              <p:cNvPr id="28"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marL="243411" indent="-243411">
                  <a:lnSpc>
                    <a:spcPct val="120000"/>
                  </a:lnSpc>
                  <a:spcBef>
                    <a:spcPts val="800"/>
                  </a:spcBef>
                  <a:spcAft>
                    <a:spcPts val="800"/>
                  </a:spcAft>
                  <a:buFont typeface="Arial" pitchFamily="34" charset="0"/>
                  <a:buChar char="•"/>
                  <a:defRPr/>
                </a:pPr>
                <a:endParaRPr lang="zh-CN" altLang="en-US" sz="1867" kern="0">
                  <a:solidFill>
                    <a:srgbClr val="FFFFFF"/>
                  </a:solidFill>
                  <a:latin typeface="+mn-ea"/>
                  <a:cs typeface="+mn-ea"/>
                </a:endParaRPr>
              </a:p>
            </p:txBody>
          </p:sp>
          <p:sp>
            <p:nvSpPr>
              <p:cNvPr id="29" name="矩形 28"/>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此处添加文本，此处添加文本</a:t>
                </a:r>
              </a:p>
            </p:txBody>
          </p:sp>
        </p:grpSp>
        <p:grpSp>
          <p:nvGrpSpPr>
            <p:cNvPr id="25" name="组合 24"/>
            <p:cNvGrpSpPr>
              <a:grpSpLocks/>
            </p:cNvGrpSpPr>
            <p:nvPr/>
          </p:nvGrpSpPr>
          <p:grpSpPr bwMode="auto">
            <a:xfrm>
              <a:off x="899592" y="1659012"/>
              <a:ext cx="5038725" cy="4729162"/>
              <a:chOff x="2419350" y="922103"/>
              <a:chExt cx="5040000" cy="4728135"/>
            </a:xfrm>
          </p:grpSpPr>
          <p:sp>
            <p:nvSpPr>
              <p:cNvPr id="26"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lnSpc>
                    <a:spcPct val="120000"/>
                  </a:lnSpc>
                  <a:defRPr/>
                </a:pPr>
                <a:endParaRPr lang="zh-CN" altLang="en-US" sz="1600" kern="0">
                  <a:solidFill>
                    <a:srgbClr val="FFFFFF"/>
                  </a:solidFill>
                  <a:latin typeface="+mn-ea"/>
                  <a:cs typeface="+mn-ea"/>
                </a:endParaRPr>
              </a:p>
            </p:txBody>
          </p:sp>
          <p:sp>
            <p:nvSpPr>
              <p:cNvPr id="27" name="矩形 26"/>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单击此处添加文本，单击此处添加文本</a:t>
                </a:r>
              </a:p>
            </p:txBody>
          </p:sp>
        </p:grpSp>
      </p:grpSp>
      <p:sp>
        <p:nvSpPr>
          <p:cNvPr id="35" name="AutoShape 7"/>
          <p:cNvSpPr>
            <a:spLocks/>
          </p:cNvSpPr>
          <p:nvPr/>
        </p:nvSpPr>
        <p:spPr bwMode="auto">
          <a:xfrm>
            <a:off x="8243622" y="4633644"/>
            <a:ext cx="4859935" cy="741621"/>
          </a:xfrm>
          <a:prstGeom prst="accentCallout2">
            <a:avLst>
              <a:gd name="adj1" fmla="val 18750"/>
              <a:gd name="adj2" fmla="val -2421"/>
              <a:gd name="adj3" fmla="val 18750"/>
              <a:gd name="adj4" fmla="val -12097"/>
              <a:gd name="adj5" fmla="val 104426"/>
              <a:gd name="adj6" fmla="val -7323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6" name="AutoShape 8"/>
          <p:cNvSpPr>
            <a:spLocks/>
          </p:cNvSpPr>
          <p:nvPr/>
        </p:nvSpPr>
        <p:spPr bwMode="gray">
          <a:xfrm>
            <a:off x="7776246" y="3517348"/>
            <a:ext cx="4751247" cy="741621"/>
          </a:xfrm>
          <a:prstGeom prst="accentCallout2">
            <a:avLst>
              <a:gd name="adj1" fmla="val 18750"/>
              <a:gd name="adj2" fmla="val -2241"/>
              <a:gd name="adj3" fmla="val 18750"/>
              <a:gd name="adj4" fmla="val -13444"/>
              <a:gd name="adj5" fmla="val 148958"/>
              <a:gd name="adj6" fmla="val -5835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7" name="AutoShape 9"/>
          <p:cNvSpPr>
            <a:spLocks/>
          </p:cNvSpPr>
          <p:nvPr/>
        </p:nvSpPr>
        <p:spPr bwMode="gray">
          <a:xfrm>
            <a:off x="7136981" y="2503413"/>
            <a:ext cx="4718435" cy="741621"/>
          </a:xfrm>
          <a:prstGeom prst="accentCallout2">
            <a:avLst>
              <a:gd name="adj1" fmla="val 18750"/>
              <a:gd name="adj2" fmla="val -2250"/>
              <a:gd name="adj3" fmla="val 18750"/>
              <a:gd name="adj4" fmla="val -14759"/>
              <a:gd name="adj5" fmla="val 179690"/>
              <a:gd name="adj6" fmla="val -49389"/>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8" name="AutoShape 10"/>
          <p:cNvSpPr>
            <a:spLocks/>
          </p:cNvSpPr>
          <p:nvPr/>
        </p:nvSpPr>
        <p:spPr bwMode="auto">
          <a:xfrm>
            <a:off x="6281414" y="1508787"/>
            <a:ext cx="5381983" cy="741621"/>
          </a:xfrm>
          <a:prstGeom prst="accentCallout2">
            <a:avLst>
              <a:gd name="adj1" fmla="val 18750"/>
              <a:gd name="adj2" fmla="val -2259"/>
              <a:gd name="adj3" fmla="val 18750"/>
              <a:gd name="adj4" fmla="val -14884"/>
              <a:gd name="adj5" fmla="val 204690"/>
              <a:gd name="adj6" fmla="val -42301"/>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20"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97041423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p:cNvGrpSpPr>
          <p:nvPr/>
        </p:nvGrpSpPr>
        <p:grpSpPr bwMode="auto">
          <a:xfrm>
            <a:off x="7020986" y="1927922"/>
            <a:ext cx="3323167" cy="3325283"/>
            <a:chOff x="7021513" y="1484313"/>
            <a:chExt cx="3322637" cy="3324225"/>
          </a:xfrm>
        </p:grpSpPr>
        <p:sp>
          <p:nvSpPr>
            <p:cNvPr id="13" name="椭圆 12"/>
            <p:cNvSpPr/>
            <p:nvPr/>
          </p:nvSpPr>
          <p:spPr>
            <a:xfrm>
              <a:off x="7021513" y="1484313"/>
              <a:ext cx="3322637"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7" name="文本框 40"/>
            <p:cNvSpPr txBox="1">
              <a:spLocks noChangeArrowheads="1"/>
            </p:cNvSpPr>
            <p:nvPr/>
          </p:nvSpPr>
          <p:spPr bwMode="auto">
            <a:xfrm>
              <a:off x="7605713" y="1954213"/>
              <a:ext cx="2154237" cy="70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8" name="文本框 48"/>
            <p:cNvSpPr txBox="1">
              <a:spLocks noChangeArrowheads="1"/>
            </p:cNvSpPr>
            <p:nvPr/>
          </p:nvSpPr>
          <p:spPr bwMode="auto">
            <a:xfrm>
              <a:off x="7605713" y="2708276"/>
              <a:ext cx="2154237" cy="461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9" name="五角星 18"/>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0" name="五角星 19"/>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1" name="五角星 20"/>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5" name="组合 4"/>
          <p:cNvGrpSpPr>
            <a:grpSpLocks/>
          </p:cNvGrpSpPr>
          <p:nvPr/>
        </p:nvGrpSpPr>
        <p:grpSpPr bwMode="auto">
          <a:xfrm>
            <a:off x="4345519" y="1927922"/>
            <a:ext cx="3323167" cy="3325283"/>
            <a:chOff x="4344988" y="1484313"/>
            <a:chExt cx="3324225" cy="3324225"/>
          </a:xfrm>
        </p:grpSpPr>
        <p:sp>
          <p:nvSpPr>
            <p:cNvPr id="6" name="椭圆 5"/>
            <p:cNvSpPr/>
            <p:nvPr/>
          </p:nvSpPr>
          <p:spPr>
            <a:xfrm>
              <a:off x="4344988" y="1484313"/>
              <a:ext cx="3324225" cy="3324225"/>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39"/>
            <p:cNvSpPr txBox="1">
              <a:spLocks noChangeArrowheads="1"/>
            </p:cNvSpPr>
            <p:nvPr/>
          </p:nvSpPr>
          <p:spPr bwMode="auto">
            <a:xfrm>
              <a:off x="4930774" y="1954213"/>
              <a:ext cx="2152649" cy="70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8" name="文本框 47"/>
            <p:cNvSpPr txBox="1">
              <a:spLocks noChangeArrowheads="1"/>
            </p:cNvSpPr>
            <p:nvPr/>
          </p:nvSpPr>
          <p:spPr bwMode="auto">
            <a:xfrm>
              <a:off x="4930774" y="2708276"/>
              <a:ext cx="2152649" cy="461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9" name="五角星 8"/>
            <p:cNvSpPr/>
            <p:nvPr/>
          </p:nvSpPr>
          <p:spPr>
            <a:xfrm>
              <a:off x="5822892"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0" name="五角星 9"/>
            <p:cNvSpPr/>
            <p:nvPr/>
          </p:nvSpPr>
          <p:spPr>
            <a:xfrm>
              <a:off x="5371898"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1" name="五角星 10"/>
            <p:cNvSpPr/>
            <p:nvPr/>
          </p:nvSpPr>
          <p:spPr>
            <a:xfrm>
              <a:off x="6271768"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22" name="组合 21"/>
          <p:cNvGrpSpPr>
            <a:grpSpLocks/>
          </p:cNvGrpSpPr>
          <p:nvPr/>
        </p:nvGrpSpPr>
        <p:grpSpPr bwMode="auto">
          <a:xfrm>
            <a:off x="1670053" y="1927922"/>
            <a:ext cx="3323167" cy="3325283"/>
            <a:chOff x="1670050" y="1484313"/>
            <a:chExt cx="3322638" cy="3324225"/>
          </a:xfrm>
        </p:grpSpPr>
        <p:sp>
          <p:nvSpPr>
            <p:cNvPr id="23" name="椭圆 22"/>
            <p:cNvSpPr/>
            <p:nvPr/>
          </p:nvSpPr>
          <p:spPr>
            <a:xfrm>
              <a:off x="1670050" y="1484313"/>
              <a:ext cx="3322638"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4" name="文本框 3"/>
            <p:cNvSpPr txBox="1">
              <a:spLocks noChangeArrowheads="1"/>
            </p:cNvSpPr>
            <p:nvPr/>
          </p:nvSpPr>
          <p:spPr bwMode="auto">
            <a:xfrm>
              <a:off x="2254250" y="1954213"/>
              <a:ext cx="2154239" cy="7076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5" name="文本框 46"/>
            <p:cNvSpPr txBox="1">
              <a:spLocks noChangeArrowheads="1"/>
            </p:cNvSpPr>
            <p:nvPr/>
          </p:nvSpPr>
          <p:spPr bwMode="auto">
            <a:xfrm>
              <a:off x="2254250" y="2684464"/>
              <a:ext cx="2154239" cy="461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6" name="五角星 25"/>
            <p:cNvSpPr/>
            <p:nvPr/>
          </p:nvSpPr>
          <p:spPr>
            <a:xfrm>
              <a:off x="3221319"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7" name="五角星 26"/>
            <p:cNvSpPr/>
            <p:nvPr/>
          </p:nvSpPr>
          <p:spPr>
            <a:xfrm>
              <a:off x="2772657"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8" name="五角星 27"/>
            <p:cNvSpPr/>
            <p:nvPr/>
          </p:nvSpPr>
          <p:spPr>
            <a:xfrm>
              <a:off x="3669981"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sp>
        <p:nvSpPr>
          <p:cNvPr id="29"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58904514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shangdongying\Desktop\chciagonight.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3" y="-27384"/>
            <a:ext cx="12191999" cy="6885384"/>
          </a:xfrm>
          <a:prstGeom prst="rect">
            <a:avLst/>
          </a:prstGeom>
          <a:noFill/>
        </p:spPr>
      </p:pic>
      <p:sp>
        <p:nvSpPr>
          <p:cNvPr id="6" name="梯形 5"/>
          <p:cNvSpPr/>
          <p:nvPr/>
        </p:nvSpPr>
        <p:spPr>
          <a:xfrm rot="5400000">
            <a:off x="2677583" y="-2694383"/>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a:off x="0" y="4773151"/>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TextBox 8"/>
          <p:cNvSpPr txBox="1"/>
          <p:nvPr/>
        </p:nvSpPr>
        <p:spPr>
          <a:xfrm>
            <a:off x="527381" y="1700811"/>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0" name="TextBox 9"/>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1" name="TextBox 10"/>
          <p:cNvSpPr txBox="1"/>
          <p:nvPr/>
        </p:nvSpPr>
        <p:spPr>
          <a:xfrm>
            <a:off x="3599724" y="2336489"/>
            <a:ext cx="4224469" cy="1733680"/>
          </a:xfrm>
          <a:prstGeom prst="rect">
            <a:avLst/>
          </a:prstGeom>
          <a:noFill/>
        </p:spPr>
        <p:txBody>
          <a:bodyPr wrap="square" rtlCol="0">
            <a:spAutoFit/>
          </a:bodyPr>
          <a:lstStyle/>
          <a:p>
            <a:r>
              <a:rPr lang="en-US" altLang="zh-CN" sz="10666" dirty="0">
                <a:solidFill>
                  <a:schemeClr val="bg1"/>
                </a:solidFill>
                <a:latin typeface="+mn-ea"/>
                <a:cs typeface="+mn-ea"/>
              </a:rPr>
              <a:t>three</a:t>
            </a:r>
            <a:endParaRPr lang="zh-CN" altLang="en-US" sz="10666" dirty="0">
              <a:solidFill>
                <a:schemeClr val="bg1"/>
              </a:solidFill>
              <a:latin typeface="+mn-ea"/>
              <a:cs typeface="+mn-ea"/>
            </a:endParaRPr>
          </a:p>
        </p:txBody>
      </p:sp>
      <p:sp>
        <p:nvSpPr>
          <p:cNvPr id="12" name="直角三角形 11"/>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6" y="2"/>
            <a:ext cx="3599725" cy="6316257"/>
            <a:chOff x="8592275" y="0"/>
            <a:chExt cx="3599725" cy="6316257"/>
          </a:xfrm>
        </p:grpSpPr>
        <p:sp>
          <p:nvSpPr>
            <p:cNvPr id="14" name="平行四边形 13"/>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5" name="平行四边形 14"/>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6" name="TextBox 51"/>
          <p:cNvSpPr txBox="1"/>
          <p:nvPr/>
        </p:nvSpPr>
        <p:spPr>
          <a:xfrm>
            <a:off x="719403" y="883548"/>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7" name="文本框 1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8801776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9"/>
          <p:cNvSpPr>
            <a:spLocks noChangeArrowheads="1"/>
          </p:cNvSpPr>
          <p:nvPr/>
        </p:nvSpPr>
        <p:spPr bwMode="auto">
          <a:xfrm>
            <a:off x="3953339" y="1412777"/>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0" name="Line 10"/>
          <p:cNvSpPr>
            <a:spLocks noChangeShapeType="1"/>
          </p:cNvSpPr>
          <p:nvPr/>
        </p:nvSpPr>
        <p:spPr bwMode="auto">
          <a:xfrm>
            <a:off x="1871532" y="2658866"/>
            <a:ext cx="8499115" cy="1"/>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1" name="Line 11"/>
          <p:cNvSpPr>
            <a:spLocks noChangeShapeType="1"/>
          </p:cNvSpPr>
          <p:nvPr/>
        </p:nvSpPr>
        <p:spPr bwMode="auto">
          <a:xfrm>
            <a:off x="2091136"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2" name="Line 12"/>
          <p:cNvSpPr>
            <a:spLocks noChangeShapeType="1"/>
          </p:cNvSpPr>
          <p:nvPr/>
        </p:nvSpPr>
        <p:spPr bwMode="auto">
          <a:xfrm>
            <a:off x="6186422" y="2252464"/>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3" name="Line 13"/>
          <p:cNvSpPr>
            <a:spLocks noChangeShapeType="1"/>
          </p:cNvSpPr>
          <p:nvPr/>
        </p:nvSpPr>
        <p:spPr bwMode="auto">
          <a:xfrm>
            <a:off x="10105100"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4" name="AutoShape 14"/>
          <p:cNvSpPr>
            <a:spLocks noChangeArrowheads="1"/>
          </p:cNvSpPr>
          <p:nvPr/>
        </p:nvSpPr>
        <p:spPr bwMode="auto">
          <a:xfrm>
            <a:off x="4814823" y="3351313"/>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5" name="AutoShape 15"/>
          <p:cNvSpPr>
            <a:spLocks noChangeArrowheads="1"/>
          </p:cNvSpPr>
          <p:nvPr/>
        </p:nvSpPr>
        <p:spPr bwMode="auto">
          <a:xfrm>
            <a:off x="668737" y="3675164"/>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6" name="AutoShape 16"/>
          <p:cNvSpPr>
            <a:spLocks noChangeArrowheads="1"/>
          </p:cNvSpPr>
          <p:nvPr/>
        </p:nvSpPr>
        <p:spPr bwMode="auto">
          <a:xfrm>
            <a:off x="8784301" y="3675164"/>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7" name="AutoShape 17"/>
          <p:cNvSpPr>
            <a:spLocks noChangeArrowheads="1"/>
          </p:cNvSpPr>
          <p:nvPr/>
        </p:nvSpPr>
        <p:spPr bwMode="auto">
          <a:xfrm>
            <a:off x="3953339" y="5063036"/>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8" name="Line 18"/>
          <p:cNvSpPr>
            <a:spLocks noChangeShapeType="1"/>
          </p:cNvSpPr>
          <p:nvPr/>
        </p:nvSpPr>
        <p:spPr bwMode="auto">
          <a:xfrm>
            <a:off x="6186422" y="4102927"/>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1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8" name="文本框 1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12320299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animBg="1"/>
      <p:bldP spid="31" grpId="0" animBg="1"/>
      <p:bldP spid="32" grpId="0" animBg="1"/>
      <p:bldP spid="33" grpId="0" animBg="1"/>
      <p:bldP spid="34" grpId="0" bldLvl="0" animBg="1" autoUpdateAnimBg="0"/>
      <p:bldP spid="35" grpId="0" bldLvl="0" animBg="1" autoUpdateAnimBg="0"/>
      <p:bldP spid="36" grpId="0" bldLvl="0" animBg="1" autoUpdateAnimBg="0"/>
      <p:bldP spid="37" grpId="0" bldLvl="0" animBg="1" autoUpdateAnimBg="0"/>
      <p:bldP spid="38"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916519" y="1908869"/>
            <a:ext cx="2152649" cy="3313680"/>
            <a:chOff x="915988" y="1758950"/>
            <a:chExt cx="2152650" cy="3314520"/>
          </a:xfrm>
        </p:grpSpPr>
        <p:sp>
          <p:nvSpPr>
            <p:cNvPr id="6" name="椭圆 5"/>
            <p:cNvSpPr/>
            <p:nvPr/>
          </p:nvSpPr>
          <p:spPr>
            <a:xfrm>
              <a:off x="915988" y="1758950"/>
              <a:ext cx="2152650"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下箭头 6"/>
            <p:cNvSpPr/>
            <p:nvPr/>
          </p:nvSpPr>
          <p:spPr>
            <a:xfrm>
              <a:off x="1491722" y="3268516"/>
              <a:ext cx="100118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8" name="文本框 3"/>
            <p:cNvSpPr txBox="1">
              <a:spLocks noChangeArrowheads="1"/>
            </p:cNvSpPr>
            <p:nvPr/>
          </p:nvSpPr>
          <p:spPr bwMode="auto">
            <a:xfrm>
              <a:off x="915988" y="2054225"/>
              <a:ext cx="2152650"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9" name="文本框 46"/>
            <p:cNvSpPr txBox="1">
              <a:spLocks noChangeArrowheads="1"/>
            </p:cNvSpPr>
            <p:nvPr/>
          </p:nvSpPr>
          <p:spPr bwMode="auto">
            <a:xfrm>
              <a:off x="915988" y="2784476"/>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0" name="文本框 50"/>
            <p:cNvSpPr txBox="1">
              <a:spLocks noChangeArrowheads="1"/>
            </p:cNvSpPr>
            <p:nvPr/>
          </p:nvSpPr>
          <p:spPr bwMode="auto">
            <a:xfrm>
              <a:off x="915988" y="4611688"/>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1" name="组合 10"/>
          <p:cNvGrpSpPr>
            <a:grpSpLocks/>
          </p:cNvGrpSpPr>
          <p:nvPr/>
        </p:nvGrpSpPr>
        <p:grpSpPr bwMode="auto">
          <a:xfrm>
            <a:off x="3591986" y="1908869"/>
            <a:ext cx="2152649" cy="3313680"/>
            <a:chOff x="3590925" y="1758950"/>
            <a:chExt cx="2152650" cy="3314520"/>
          </a:xfrm>
        </p:grpSpPr>
        <p:sp>
          <p:nvSpPr>
            <p:cNvPr id="12" name="椭圆 11"/>
            <p:cNvSpPr/>
            <p:nvPr/>
          </p:nvSpPr>
          <p:spPr>
            <a:xfrm>
              <a:off x="3590925" y="1758950"/>
              <a:ext cx="2152650"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下箭头 12"/>
            <p:cNvSpPr/>
            <p:nvPr/>
          </p:nvSpPr>
          <p:spPr>
            <a:xfrm>
              <a:off x="4166659" y="3268516"/>
              <a:ext cx="1003300" cy="1285143"/>
            </a:xfrm>
            <a:prstGeom prst="downArrow">
              <a:avLst>
                <a:gd name="adj1" fmla="val 50000"/>
                <a:gd name="adj2" fmla="val 54152"/>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14" name="文本框 39"/>
            <p:cNvSpPr txBox="1">
              <a:spLocks noChangeArrowheads="1"/>
            </p:cNvSpPr>
            <p:nvPr/>
          </p:nvSpPr>
          <p:spPr bwMode="auto">
            <a:xfrm>
              <a:off x="3590925" y="2054225"/>
              <a:ext cx="2152650"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5" name="文本框 47"/>
            <p:cNvSpPr txBox="1">
              <a:spLocks noChangeArrowheads="1"/>
            </p:cNvSpPr>
            <p:nvPr/>
          </p:nvSpPr>
          <p:spPr bwMode="auto">
            <a:xfrm>
              <a:off x="3590925" y="2806701"/>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6" name="文本框 51"/>
            <p:cNvSpPr txBox="1">
              <a:spLocks noChangeArrowheads="1"/>
            </p:cNvSpPr>
            <p:nvPr/>
          </p:nvSpPr>
          <p:spPr bwMode="auto">
            <a:xfrm>
              <a:off x="3590925" y="4611688"/>
              <a:ext cx="2152650"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7" name="组合 16"/>
          <p:cNvGrpSpPr>
            <a:grpSpLocks/>
          </p:cNvGrpSpPr>
          <p:nvPr/>
        </p:nvGrpSpPr>
        <p:grpSpPr bwMode="auto">
          <a:xfrm>
            <a:off x="6265333" y="1908869"/>
            <a:ext cx="2159000" cy="3313680"/>
            <a:chOff x="6265863" y="1758950"/>
            <a:chExt cx="2157414" cy="3314520"/>
          </a:xfrm>
        </p:grpSpPr>
        <p:sp>
          <p:nvSpPr>
            <p:cNvPr id="18" name="椭圆 17"/>
            <p:cNvSpPr/>
            <p:nvPr/>
          </p:nvSpPr>
          <p:spPr>
            <a:xfrm>
              <a:off x="6265863" y="1758950"/>
              <a:ext cx="2153184"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下箭头 18"/>
            <p:cNvSpPr/>
            <p:nvPr/>
          </p:nvSpPr>
          <p:spPr>
            <a:xfrm>
              <a:off x="6841173" y="3268516"/>
              <a:ext cx="100256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0" name="文本框 40"/>
            <p:cNvSpPr txBox="1">
              <a:spLocks noChangeArrowheads="1"/>
            </p:cNvSpPr>
            <p:nvPr/>
          </p:nvSpPr>
          <p:spPr bwMode="auto">
            <a:xfrm>
              <a:off x="6265863" y="2054225"/>
              <a:ext cx="2154236"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1" name="文本框 48"/>
            <p:cNvSpPr txBox="1">
              <a:spLocks noChangeArrowheads="1"/>
            </p:cNvSpPr>
            <p:nvPr/>
          </p:nvSpPr>
          <p:spPr bwMode="auto">
            <a:xfrm>
              <a:off x="6270626" y="2806701"/>
              <a:ext cx="2152651"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2" name="文本框 52"/>
            <p:cNvSpPr txBox="1">
              <a:spLocks noChangeArrowheads="1"/>
            </p:cNvSpPr>
            <p:nvPr/>
          </p:nvSpPr>
          <p:spPr bwMode="auto">
            <a:xfrm>
              <a:off x="6265863" y="4611688"/>
              <a:ext cx="2154236"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23" name="组合 22"/>
          <p:cNvGrpSpPr>
            <a:grpSpLocks/>
          </p:cNvGrpSpPr>
          <p:nvPr/>
        </p:nvGrpSpPr>
        <p:grpSpPr bwMode="auto">
          <a:xfrm>
            <a:off x="8942917" y="1908869"/>
            <a:ext cx="2156883" cy="3313680"/>
            <a:chOff x="8942388" y="1758950"/>
            <a:chExt cx="2157412" cy="3314520"/>
          </a:xfrm>
        </p:grpSpPr>
        <p:sp>
          <p:nvSpPr>
            <p:cNvPr id="24" name="椭圆 23"/>
            <p:cNvSpPr/>
            <p:nvPr/>
          </p:nvSpPr>
          <p:spPr>
            <a:xfrm>
              <a:off x="8942388" y="1758950"/>
              <a:ext cx="2153178"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5" name="下箭头 24"/>
            <p:cNvSpPr/>
            <p:nvPr/>
          </p:nvSpPr>
          <p:spPr>
            <a:xfrm>
              <a:off x="9518263" y="3268516"/>
              <a:ext cx="1001428" cy="1285143"/>
            </a:xfrm>
            <a:prstGeom prst="downArrow">
              <a:avLst>
                <a:gd name="adj1" fmla="val 50000"/>
                <a:gd name="adj2" fmla="val 5415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6" name="文本框 41"/>
            <p:cNvSpPr txBox="1">
              <a:spLocks noChangeArrowheads="1"/>
            </p:cNvSpPr>
            <p:nvPr/>
          </p:nvSpPr>
          <p:spPr bwMode="auto">
            <a:xfrm>
              <a:off x="8942388" y="2054225"/>
              <a:ext cx="2152651" cy="7080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7" name="文本框 49"/>
            <p:cNvSpPr txBox="1">
              <a:spLocks noChangeArrowheads="1"/>
            </p:cNvSpPr>
            <p:nvPr/>
          </p:nvSpPr>
          <p:spPr bwMode="auto">
            <a:xfrm>
              <a:off x="8945563" y="2806701"/>
              <a:ext cx="2154237"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8" name="文本框 53"/>
            <p:cNvSpPr txBox="1">
              <a:spLocks noChangeArrowheads="1"/>
            </p:cNvSpPr>
            <p:nvPr/>
          </p:nvSpPr>
          <p:spPr bwMode="auto">
            <a:xfrm>
              <a:off x="8942388" y="4611688"/>
              <a:ext cx="2152651" cy="461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sp>
        <p:nvSpPr>
          <p:cNvPr id="29"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71331420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8"/>
          <p:cNvSpPr>
            <a:spLocks/>
          </p:cNvSpPr>
          <p:nvPr/>
        </p:nvSpPr>
        <p:spPr bwMode="auto">
          <a:xfrm>
            <a:off x="3838080" y="1069811"/>
            <a:ext cx="3039533" cy="694267"/>
          </a:xfrm>
          <a:prstGeom prst="accentCallout1">
            <a:avLst>
              <a:gd name="adj1" fmla="val 21949"/>
              <a:gd name="adj2" fmla="val -3343"/>
              <a:gd name="adj3" fmla="val 178963"/>
              <a:gd name="adj4" fmla="val -36560"/>
            </a:avLst>
          </a:prstGeom>
          <a:noFill/>
          <a:ln w="19050" cmpd="sng">
            <a:solidFill>
              <a:srgbClr val="254061"/>
            </a:solidFill>
            <a:miter lim="800000"/>
            <a:headEnd/>
            <a:tailEnd/>
          </a:ln>
          <a:effectLst/>
          <a:extLst>
            <a:ext uri="{909E8E84-426E-40DD-AFC4-6F175D3DCCD1}">
              <a14:hiddenFill xmlns:a14="http://schemas.microsoft.com/office/drawing/2010/main" xmlns="">
                <a:solidFill>
                  <a:srgbClr val="25406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30" name="AutoShape 9"/>
          <p:cNvSpPr>
            <a:spLocks/>
          </p:cNvSpPr>
          <p:nvPr/>
        </p:nvSpPr>
        <p:spPr bwMode="auto">
          <a:xfrm>
            <a:off x="7201464" y="2062529"/>
            <a:ext cx="3039533" cy="694267"/>
          </a:xfrm>
          <a:prstGeom prst="accentCallout1">
            <a:avLst>
              <a:gd name="adj1" fmla="val 21949"/>
              <a:gd name="adj2" fmla="val -3343"/>
              <a:gd name="adj3" fmla="val 118903"/>
              <a:gd name="adj4" fmla="val -36630"/>
            </a:avLst>
          </a:prstGeom>
          <a:noFill/>
          <a:ln w="19050" cmpd="sng">
            <a:solidFill>
              <a:srgbClr val="254061"/>
            </a:solidFill>
            <a:miter lim="800000"/>
            <a:headEnd/>
            <a:tailEnd/>
          </a:ln>
          <a:effectLst/>
          <a:extLst>
            <a:ext uri="{909E8E84-426E-40DD-AFC4-6F175D3DCCD1}">
              <a14:hiddenFill xmlns:a14="http://schemas.microsoft.com/office/drawing/2010/main" xmlns="">
                <a:solidFill>
                  <a:srgbClr val="25406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dirty="0">
                <a:solidFill>
                  <a:srgbClr val="080808"/>
                </a:solidFill>
                <a:ea typeface="+mn-ea"/>
                <a:cs typeface="+mn-ea"/>
              </a:rPr>
              <a:t>单击添加段落文字单击添加段落文字</a:t>
            </a:r>
          </a:p>
        </p:txBody>
      </p:sp>
      <p:sp>
        <p:nvSpPr>
          <p:cNvPr id="34" name="未知"/>
          <p:cNvSpPr>
            <a:spLocks/>
          </p:cNvSpPr>
          <p:nvPr/>
        </p:nvSpPr>
        <p:spPr bwMode="auto">
          <a:xfrm>
            <a:off x="2159565" y="2157778"/>
            <a:ext cx="2383367" cy="89746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5" name="未知"/>
          <p:cNvSpPr>
            <a:spLocks/>
          </p:cNvSpPr>
          <p:nvPr/>
        </p:nvSpPr>
        <p:spPr bwMode="auto">
          <a:xfrm>
            <a:off x="3780931" y="2246677"/>
            <a:ext cx="2789767" cy="1166284"/>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6" name="未知"/>
          <p:cNvSpPr>
            <a:spLocks/>
          </p:cNvSpPr>
          <p:nvPr/>
        </p:nvSpPr>
        <p:spPr bwMode="auto">
          <a:xfrm>
            <a:off x="5326096" y="3417194"/>
            <a:ext cx="5588000" cy="2364316"/>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solidFill>
            <a:srgbClr val="254061"/>
          </a:solidFill>
          <a:ln w="28575">
            <a:solidFill>
              <a:srgbClr val="F2F2F2"/>
            </a:solidFill>
          </a:ln>
          <a:effectLst>
            <a:outerShdw blurRad="88900" dist="75434" dir="2699985" rotWithShape="0">
              <a:scrgbClr r="0" g="0" b="0">
                <a:alpha val="23000"/>
              </a:scrgbClr>
            </a:outerShdw>
          </a:effectLst>
        </p:spPr>
        <p:txBody>
          <a:bodyPr/>
          <a:lstStyle/>
          <a:p>
            <a:pPr fontAlgn="base">
              <a:spcBef>
                <a:spcPct val="0"/>
              </a:spcBef>
              <a:spcAft>
                <a:spcPct val="0"/>
              </a:spcAft>
              <a:buFont typeface="Arial" pitchFamily="34" charset="0"/>
              <a:buNone/>
            </a:pPr>
            <a:endParaRPr lang="zh-CN" altLang="en-US" sz="3733" b="1">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Arial" pitchFamily="34" charset="0"/>
              <a:cs typeface="+mn-ea"/>
            </a:endParaRPr>
          </a:p>
        </p:txBody>
      </p:sp>
      <p:sp>
        <p:nvSpPr>
          <p:cNvPr id="37" name="AutoShape 10"/>
          <p:cNvSpPr>
            <a:spLocks/>
          </p:cNvSpPr>
          <p:nvPr/>
        </p:nvSpPr>
        <p:spPr bwMode="auto">
          <a:xfrm>
            <a:off x="2303497" y="5519045"/>
            <a:ext cx="2827867" cy="694267"/>
          </a:xfrm>
          <a:prstGeom prst="accentCallout1">
            <a:avLst>
              <a:gd name="adj1" fmla="val 21949"/>
              <a:gd name="adj2" fmla="val 103593"/>
              <a:gd name="adj3" fmla="val 1523"/>
              <a:gd name="adj4" fmla="val 134880"/>
            </a:avLst>
          </a:prstGeom>
          <a:noFill/>
          <a:ln w="19050" cmpd="sng">
            <a:solidFill>
              <a:srgbClr val="254061"/>
            </a:solidFill>
            <a:miter lim="800000"/>
            <a:headEnd/>
            <a:tailEnd/>
          </a:ln>
          <a:effectLst/>
          <a:extLst>
            <a:ext uri="{909E8E84-426E-40DD-AFC4-6F175D3DCCD1}">
              <a14:hiddenFill xmlns:a14="http://schemas.microsoft.com/office/drawing/2010/main" xmlns="">
                <a:solidFill>
                  <a:srgbClr val="25406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11"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2" name="文本框 11"/>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63078102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1" presetClass="entr" presetSubtype="0" fill="hold" grpId="1" nodeType="afterEffect">
                                  <p:stCondLst>
                                    <p:cond delay="0"/>
                                  </p:stCondLst>
                                  <p:iterate type="lt">
                                    <p:tmPct val="10000"/>
                                  </p:iterate>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
                                        </p:tgtEl>
                                        <p:attrNameLst>
                                          <p:attrName>ppt_y</p:attrName>
                                        </p:attrNameLst>
                                      </p:cBhvr>
                                      <p:tavLst>
                                        <p:tav tm="0">
                                          <p:val>
                                            <p:strVal val="#ppt_y"/>
                                          </p:val>
                                        </p:tav>
                                        <p:tav tm="100000">
                                          <p:val>
                                            <p:strVal val="#ppt_y"/>
                                          </p:val>
                                        </p:tav>
                                      </p:tavLst>
                                    </p:anim>
                                    <p:anim calcmode="lin" valueType="num">
                                      <p:cBhvr>
                                        <p:cTn id="2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p:tgtEl>
                                          <p:spTgt spid="30"/>
                                        </p:tgtEl>
                                      </p:cBhvr>
                                    </p:animEffect>
                                  </p:childTnLst>
                                </p:cTn>
                              </p:par>
                            </p:childTnLst>
                          </p:cTn>
                        </p:par>
                        <p:par>
                          <p:cTn id="27" fill="hold">
                            <p:stCondLst>
                              <p:cond delay="2750"/>
                            </p:stCondLst>
                            <p:childTnLst>
                              <p:par>
                                <p:cTn id="28" presetID="41" presetClass="entr" presetSubtype="0" fill="hold" grpId="1" nodeType="afterEffect">
                                  <p:stCondLst>
                                    <p:cond delay="0"/>
                                  </p:stCondLst>
                                  <p:iterate type="lt">
                                    <p:tmPct val="10000"/>
                                  </p:iterate>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9"/>
                                        </p:tgtEl>
                                        <p:attrNameLst>
                                          <p:attrName>ppt_y</p:attrName>
                                        </p:attrNameLst>
                                      </p:cBhvr>
                                      <p:tavLst>
                                        <p:tav tm="0">
                                          <p:val>
                                            <p:strVal val="#ppt_y"/>
                                          </p:val>
                                        </p:tav>
                                        <p:tav tm="100000">
                                          <p:val>
                                            <p:strVal val="#ppt_y"/>
                                          </p:val>
                                        </p:tav>
                                      </p:tavLst>
                                    </p:anim>
                                    <p:anim calcmode="lin" valueType="num">
                                      <p:cBhvr>
                                        <p:cTn id="32"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p:tgtEl>
                                          <p:spTgt spid="29"/>
                                        </p:tgtEl>
                                      </p:cBhvr>
                                    </p:animEffect>
                                  </p:childTnLst>
                                </p:cTn>
                              </p:par>
                            </p:childTnLst>
                          </p:cTn>
                        </p:par>
                        <p:par>
                          <p:cTn id="35" fill="hold">
                            <p:stCondLst>
                              <p:cond delay="4000"/>
                            </p:stCondLst>
                            <p:childTnLst>
                              <p:par>
                                <p:cTn id="36" presetID="41" presetClass="entr" presetSubtype="0" fill="hold" grpId="1" nodeType="afterEffect">
                                  <p:stCondLst>
                                    <p:cond delay="0"/>
                                  </p:stCondLst>
                                  <p:iterate type="lt">
                                    <p:tmPct val="10000"/>
                                  </p:iterate>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7"/>
                                        </p:tgtEl>
                                        <p:attrNameLst>
                                          <p:attrName>ppt_y</p:attrName>
                                        </p:attrNameLst>
                                      </p:cBhvr>
                                      <p:tavLst>
                                        <p:tav tm="0">
                                          <p:val>
                                            <p:strVal val="#ppt_y"/>
                                          </p:val>
                                        </p:tav>
                                        <p:tav tm="100000">
                                          <p:val>
                                            <p:strVal val="#ppt_y"/>
                                          </p:val>
                                        </p:tav>
                                      </p:tavLst>
                                    </p:anim>
                                    <p:anim calcmode="lin" valueType="num">
                                      <p:cBhvr>
                                        <p:cTn id="4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p:tgtEl>
                                          <p:spTgt spid="37"/>
                                        </p:tgtEl>
                                      </p:cBhvr>
                                    </p:animEffect>
                                  </p:childTnLst>
                                </p:cTn>
                              </p:par>
                            </p:childTnLst>
                          </p:cTn>
                        </p:par>
                        <p:par>
                          <p:cTn id="43" fill="hold">
                            <p:stCondLst>
                              <p:cond delay="5250"/>
                            </p:stCondLst>
                            <p:childTnLst>
                              <p:par>
                                <p:cTn id="44" presetID="2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29" grpId="1" bldLvl="0" animBg="1" autoUpdateAnimBg="0"/>
      <p:bldP spid="30" grpId="0" bldLvl="0" autoUpdateAnimBg="0"/>
      <p:bldP spid="30" grpId="1" bldLvl="0" animBg="1" autoUpdateAnimBg="0"/>
      <p:bldP spid="34" grpId="0" animBg="1"/>
      <p:bldP spid="35" grpId="0" animBg="1"/>
      <p:bldP spid="36" grpId="0" animBg="1"/>
      <p:bldP spid="37" grpId="0" bldLvl="0" autoUpdateAnimBg="0"/>
      <p:bldP spid="37" grpId="1" bldLvl="0" animBg="1" autoUpdateAnimBg="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a:off x="1847852" y="1629835"/>
            <a:ext cx="1837267" cy="1583267"/>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800" dirty="0">
                <a:solidFill>
                  <a:srgbClr val="FFFFFF"/>
                </a:solidFill>
                <a:latin typeface="Impact" panose="020B0806030902050204" pitchFamily="34" charset="0"/>
                <a:cs typeface="+mn-ea"/>
              </a:rPr>
              <a:t>50%</a:t>
            </a:r>
            <a:endParaRPr lang="zh-CN" altLang="en-US" sz="2800" dirty="0">
              <a:solidFill>
                <a:srgbClr val="FFFFFF"/>
              </a:solidFill>
              <a:latin typeface="Impact" panose="020B0806030902050204" pitchFamily="34" charset="0"/>
              <a:cs typeface="+mn-ea"/>
            </a:endParaRPr>
          </a:p>
        </p:txBody>
      </p:sp>
      <p:sp>
        <p:nvSpPr>
          <p:cNvPr id="30" name="六边形 29"/>
          <p:cNvSpPr/>
          <p:nvPr/>
        </p:nvSpPr>
        <p:spPr>
          <a:xfrm>
            <a:off x="3805767" y="2817286"/>
            <a:ext cx="2362200" cy="20383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4800" dirty="0">
                <a:solidFill>
                  <a:srgbClr val="FFFFFF"/>
                </a:solidFill>
                <a:latin typeface="Impact" panose="020B0806030902050204" pitchFamily="34" charset="0"/>
                <a:cs typeface="+mn-ea"/>
              </a:rPr>
              <a:t>75%</a:t>
            </a:r>
            <a:endParaRPr lang="zh-CN" altLang="en-US" sz="4800" dirty="0">
              <a:solidFill>
                <a:srgbClr val="FFFFFF"/>
              </a:solidFill>
              <a:latin typeface="Impact" panose="020B0806030902050204" pitchFamily="34" charset="0"/>
              <a:cs typeface="+mn-ea"/>
            </a:endParaRPr>
          </a:p>
        </p:txBody>
      </p:sp>
      <p:sp>
        <p:nvSpPr>
          <p:cNvPr id="34" name="六边形 33"/>
          <p:cNvSpPr/>
          <p:nvPr/>
        </p:nvSpPr>
        <p:spPr>
          <a:xfrm>
            <a:off x="2220384" y="4222754"/>
            <a:ext cx="1464733" cy="1263649"/>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3600" dirty="0">
                <a:solidFill>
                  <a:srgbClr val="FFFFFF"/>
                </a:solidFill>
                <a:latin typeface="Impact" panose="020B0806030902050204" pitchFamily="34" charset="0"/>
                <a:cs typeface="+mn-ea"/>
              </a:rPr>
              <a:t>45%</a:t>
            </a:r>
            <a:endParaRPr lang="zh-CN" altLang="en-US" sz="3600" dirty="0">
              <a:solidFill>
                <a:srgbClr val="FFFFFF"/>
              </a:solidFill>
              <a:latin typeface="Impact" panose="020B0806030902050204" pitchFamily="34" charset="0"/>
              <a:cs typeface="+mn-ea"/>
            </a:endParaRPr>
          </a:p>
        </p:txBody>
      </p:sp>
      <p:sp>
        <p:nvSpPr>
          <p:cNvPr id="35" name="六边形 34"/>
          <p:cNvSpPr/>
          <p:nvPr/>
        </p:nvSpPr>
        <p:spPr>
          <a:xfrm>
            <a:off x="982136" y="3376086"/>
            <a:ext cx="1071033" cy="9207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400" dirty="0">
                <a:solidFill>
                  <a:srgbClr val="FFFFFF"/>
                </a:solidFill>
                <a:latin typeface="Impact" panose="020B0806030902050204" pitchFamily="34" charset="0"/>
                <a:cs typeface="+mn-ea"/>
              </a:rPr>
              <a:t>30%</a:t>
            </a:r>
            <a:endParaRPr lang="zh-CN" altLang="en-US" sz="2400" dirty="0">
              <a:solidFill>
                <a:srgbClr val="FFFFFF"/>
              </a:solidFill>
              <a:latin typeface="Impact" panose="020B0806030902050204" pitchFamily="34" charset="0"/>
              <a:cs typeface="+mn-ea"/>
            </a:endParaRPr>
          </a:p>
        </p:txBody>
      </p:sp>
      <p:grpSp>
        <p:nvGrpSpPr>
          <p:cNvPr id="36" name="组合 35"/>
          <p:cNvGrpSpPr>
            <a:grpSpLocks/>
          </p:cNvGrpSpPr>
          <p:nvPr/>
        </p:nvGrpSpPr>
        <p:grpSpPr bwMode="auto">
          <a:xfrm>
            <a:off x="7239002" y="1346201"/>
            <a:ext cx="3723217" cy="3775153"/>
            <a:chOff x="7239000" y="1346200"/>
            <a:chExt cx="3722688" cy="3775995"/>
          </a:xfrm>
        </p:grpSpPr>
        <p:sp>
          <p:nvSpPr>
            <p:cNvPr id="37" name="矩形 38"/>
            <p:cNvSpPr>
              <a:spLocks noChangeArrowheads="1"/>
            </p:cNvSpPr>
            <p:nvPr/>
          </p:nvSpPr>
          <p:spPr bwMode="auto">
            <a:xfrm>
              <a:off x="7239000" y="1346200"/>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8" name="矩形 39"/>
            <p:cNvSpPr>
              <a:spLocks noChangeArrowheads="1"/>
            </p:cNvSpPr>
            <p:nvPr/>
          </p:nvSpPr>
          <p:spPr bwMode="auto">
            <a:xfrm>
              <a:off x="7239000" y="2819399"/>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9" name="矩形 40"/>
            <p:cNvSpPr>
              <a:spLocks noChangeArrowheads="1"/>
            </p:cNvSpPr>
            <p:nvPr/>
          </p:nvSpPr>
          <p:spPr bwMode="auto">
            <a:xfrm>
              <a:off x="7239000" y="4291013"/>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3"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94020426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4" grpId="0" animBg="1"/>
      <p:bldP spid="35"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654052" y="1743342"/>
            <a:ext cx="5568949" cy="3959377"/>
            <a:chOff x="654050" y="1341438"/>
            <a:chExt cx="5568950" cy="3960543"/>
          </a:xfrm>
        </p:grpSpPr>
        <p:sp>
          <p:nvSpPr>
            <p:cNvPr id="6" name="空心弧 5"/>
            <p:cNvSpPr>
              <a:spLocks noChangeAspect="1"/>
            </p:cNvSpPr>
            <p:nvPr/>
          </p:nvSpPr>
          <p:spPr>
            <a:xfrm>
              <a:off x="654050" y="1341438"/>
              <a:ext cx="2880783" cy="2879515"/>
            </a:xfrm>
            <a:prstGeom prst="blockArc">
              <a:avLst>
                <a:gd name="adj1" fmla="val 10800000"/>
                <a:gd name="adj2" fmla="val 38981"/>
                <a:gd name="adj3" fmla="val 6924"/>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a:spLocks noChangeAspect="1"/>
            </p:cNvSpPr>
            <p:nvPr/>
          </p:nvSpPr>
          <p:spPr>
            <a:xfrm flipV="1">
              <a:off x="3344333" y="1341438"/>
              <a:ext cx="2878667" cy="2879515"/>
            </a:xfrm>
            <a:prstGeom prst="blockArc">
              <a:avLst>
                <a:gd name="adj1" fmla="val 10800000"/>
                <a:gd name="adj2" fmla="val 38981"/>
                <a:gd name="adj3" fmla="val 6924"/>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Freeform 466"/>
            <p:cNvSpPr>
              <a:spLocks/>
            </p:cNvSpPr>
            <p:nvPr/>
          </p:nvSpPr>
          <p:spPr bwMode="auto">
            <a:xfrm>
              <a:off x="1927225" y="2006600"/>
              <a:ext cx="458788" cy="1270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E46C0A"/>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solidFill>
                  <a:srgbClr val="000000"/>
                </a:solidFill>
                <a:cs typeface="+mn-ea"/>
              </a:endParaRPr>
            </a:p>
          </p:txBody>
        </p:sp>
        <p:grpSp>
          <p:nvGrpSpPr>
            <p:cNvPr id="9" name="组合 8"/>
            <p:cNvGrpSpPr/>
            <p:nvPr/>
          </p:nvGrpSpPr>
          <p:grpSpPr>
            <a:xfrm>
              <a:off x="4614322" y="2006529"/>
              <a:ext cx="538462" cy="1270618"/>
              <a:chOff x="4967412" y="68003"/>
              <a:chExt cx="638068" cy="1566170"/>
            </a:xfrm>
            <a:solidFill>
              <a:srgbClr val="135707"/>
            </a:solidFill>
          </p:grpSpPr>
          <p:sp>
            <p:nvSpPr>
              <p:cNvPr id="12" name="Freeform 468"/>
              <p:cNvSpPr>
                <a:spLocks/>
              </p:cNvSpPr>
              <p:nvPr/>
            </p:nvSpPr>
            <p:spPr bwMode="auto">
              <a:xfrm>
                <a:off x="5004048" y="68003"/>
                <a:ext cx="564797" cy="1566170"/>
              </a:xfrm>
              <a:custGeom>
                <a:avLst/>
                <a:gdLst>
                  <a:gd name="T0" fmla="*/ 0 w 6132"/>
                  <a:gd name="T1" fmla="*/ 0 h 16980"/>
                  <a:gd name="T2" fmla="*/ 0 w 6132"/>
                  <a:gd name="T3" fmla="*/ 0 h 16980"/>
                  <a:gd name="T4" fmla="*/ 0 w 6132"/>
                  <a:gd name="T5" fmla="*/ 0 h 16980"/>
                  <a:gd name="T6" fmla="*/ 0 w 6132"/>
                  <a:gd name="T7" fmla="*/ 0 h 16980"/>
                  <a:gd name="T8" fmla="*/ 0 w 6132"/>
                  <a:gd name="T9" fmla="*/ 0 h 16980"/>
                  <a:gd name="T10" fmla="*/ 0 w 6132"/>
                  <a:gd name="T11" fmla="*/ 0 h 16980"/>
                  <a:gd name="T12" fmla="*/ 0 w 6132"/>
                  <a:gd name="T13" fmla="*/ 0 h 16980"/>
                  <a:gd name="T14" fmla="*/ 0 w 6132"/>
                  <a:gd name="T15" fmla="*/ 0 h 16980"/>
                  <a:gd name="T16" fmla="*/ 0 w 6132"/>
                  <a:gd name="T17" fmla="*/ 0 h 16980"/>
                  <a:gd name="T18" fmla="*/ 0 w 6132"/>
                  <a:gd name="T19" fmla="*/ 0 h 16980"/>
                  <a:gd name="T20" fmla="*/ 0 w 6132"/>
                  <a:gd name="T21" fmla="*/ 0 h 16980"/>
                  <a:gd name="T22" fmla="*/ 0 w 6132"/>
                  <a:gd name="T23" fmla="*/ 0 h 16980"/>
                  <a:gd name="T24" fmla="*/ 0 w 6132"/>
                  <a:gd name="T25" fmla="*/ 0 h 16980"/>
                  <a:gd name="T26" fmla="*/ 0 w 6132"/>
                  <a:gd name="T27" fmla="*/ 0 h 16980"/>
                  <a:gd name="T28" fmla="*/ 0 w 6132"/>
                  <a:gd name="T29" fmla="*/ 0 h 16980"/>
                  <a:gd name="T30" fmla="*/ 0 w 6132"/>
                  <a:gd name="T31" fmla="*/ 0 h 16980"/>
                  <a:gd name="T32" fmla="*/ 0 w 6132"/>
                  <a:gd name="T33" fmla="*/ 0 h 16980"/>
                  <a:gd name="T34" fmla="*/ 0 w 6132"/>
                  <a:gd name="T35" fmla="*/ 0 h 16980"/>
                  <a:gd name="T36" fmla="*/ 0 w 6132"/>
                  <a:gd name="T37" fmla="*/ 0 h 16980"/>
                  <a:gd name="T38" fmla="*/ 0 w 6132"/>
                  <a:gd name="T39" fmla="*/ 0 h 16980"/>
                  <a:gd name="T40" fmla="*/ 0 w 6132"/>
                  <a:gd name="T41" fmla="*/ 0 h 16980"/>
                  <a:gd name="T42" fmla="*/ 0 w 6132"/>
                  <a:gd name="T43" fmla="*/ 0 h 16980"/>
                  <a:gd name="T44" fmla="*/ 0 w 6132"/>
                  <a:gd name="T45" fmla="*/ 0 h 16980"/>
                  <a:gd name="T46" fmla="*/ 0 w 6132"/>
                  <a:gd name="T47" fmla="*/ 0 h 16980"/>
                  <a:gd name="T48" fmla="*/ 0 w 6132"/>
                  <a:gd name="T49" fmla="*/ 0 h 16980"/>
                  <a:gd name="T50" fmla="*/ 0 w 6132"/>
                  <a:gd name="T51" fmla="*/ 0 h 16980"/>
                  <a:gd name="T52" fmla="*/ 0 w 6132"/>
                  <a:gd name="T53" fmla="*/ 0 h 16980"/>
                  <a:gd name="T54" fmla="*/ 0 w 6132"/>
                  <a:gd name="T55" fmla="*/ 0 h 16980"/>
                  <a:gd name="T56" fmla="*/ 0 w 6132"/>
                  <a:gd name="T57" fmla="*/ 0 h 16980"/>
                  <a:gd name="T58" fmla="*/ 0 w 6132"/>
                  <a:gd name="T59" fmla="*/ 0 h 16980"/>
                  <a:gd name="T60" fmla="*/ 0 w 6132"/>
                  <a:gd name="T61" fmla="*/ 0 h 16980"/>
                  <a:gd name="T62" fmla="*/ 0 w 6132"/>
                  <a:gd name="T63" fmla="*/ 0 h 16980"/>
                  <a:gd name="T64" fmla="*/ 0 w 6132"/>
                  <a:gd name="T65" fmla="*/ 0 h 16980"/>
                  <a:gd name="T66" fmla="*/ 0 w 6132"/>
                  <a:gd name="T67" fmla="*/ 0 h 16980"/>
                  <a:gd name="T68" fmla="*/ 0 w 6132"/>
                  <a:gd name="T69" fmla="*/ 0 h 16980"/>
                  <a:gd name="T70" fmla="*/ 0 w 6132"/>
                  <a:gd name="T71" fmla="*/ 0 h 16980"/>
                  <a:gd name="T72" fmla="*/ 0 w 6132"/>
                  <a:gd name="T73" fmla="*/ 0 h 16980"/>
                  <a:gd name="T74" fmla="*/ 0 w 6132"/>
                  <a:gd name="T75" fmla="*/ 0 h 16980"/>
                  <a:gd name="T76" fmla="*/ 0 w 6132"/>
                  <a:gd name="T77" fmla="*/ 0 h 16980"/>
                  <a:gd name="T78" fmla="*/ 0 w 6132"/>
                  <a:gd name="T79" fmla="*/ 0 h 16980"/>
                  <a:gd name="T80" fmla="*/ 0 w 6132"/>
                  <a:gd name="T81" fmla="*/ 0 h 16980"/>
                  <a:gd name="T82" fmla="*/ 0 w 6132"/>
                  <a:gd name="T83" fmla="*/ 0 h 16980"/>
                  <a:gd name="T84" fmla="*/ 0 w 6132"/>
                  <a:gd name="T85" fmla="*/ 0 h 16980"/>
                  <a:gd name="T86" fmla="*/ 0 w 6132"/>
                  <a:gd name="T87" fmla="*/ 0 h 16980"/>
                  <a:gd name="T88" fmla="*/ 0 w 6132"/>
                  <a:gd name="T89" fmla="*/ 0 h 16980"/>
                  <a:gd name="T90" fmla="*/ 0 w 6132"/>
                  <a:gd name="T91" fmla="*/ 0 h 16980"/>
                  <a:gd name="T92" fmla="*/ 0 w 6132"/>
                  <a:gd name="T93" fmla="*/ 0 h 16980"/>
                  <a:gd name="T94" fmla="*/ 0 w 6132"/>
                  <a:gd name="T95" fmla="*/ 0 h 16980"/>
                  <a:gd name="T96" fmla="*/ 0 w 6132"/>
                  <a:gd name="T97" fmla="*/ 0 h 16980"/>
                  <a:gd name="T98" fmla="*/ 0 w 6132"/>
                  <a:gd name="T99" fmla="*/ 0 h 16980"/>
                  <a:gd name="T100" fmla="*/ 0 w 6132"/>
                  <a:gd name="T101" fmla="*/ 0 h 16980"/>
                  <a:gd name="T102" fmla="*/ 0 w 6132"/>
                  <a:gd name="T103" fmla="*/ 0 h 16980"/>
                  <a:gd name="T104" fmla="*/ 0 w 6132"/>
                  <a:gd name="T105" fmla="*/ 0 h 16980"/>
                  <a:gd name="T106" fmla="*/ 0 w 6132"/>
                  <a:gd name="T107" fmla="*/ 0 h 16980"/>
                  <a:gd name="T108" fmla="*/ 0 w 6132"/>
                  <a:gd name="T109" fmla="*/ 0 h 16980"/>
                  <a:gd name="T110" fmla="*/ 0 w 6132"/>
                  <a:gd name="T111" fmla="*/ 0 h 16980"/>
                  <a:gd name="T112" fmla="*/ 0 w 6132"/>
                  <a:gd name="T113" fmla="*/ 0 h 16980"/>
                  <a:gd name="T114" fmla="*/ 0 w 6132"/>
                  <a:gd name="T115" fmla="*/ 0 h 16980"/>
                  <a:gd name="T116" fmla="*/ 0 w 6132"/>
                  <a:gd name="T117" fmla="*/ 0 h 16980"/>
                  <a:gd name="T118" fmla="*/ 0 w 6132"/>
                  <a:gd name="T119" fmla="*/ 0 h 16980"/>
                  <a:gd name="T120" fmla="*/ 0 w 6132"/>
                  <a:gd name="T121" fmla="*/ 0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zh-CN" altLang="en-US" sz="2400">
                  <a:solidFill>
                    <a:srgbClr val="000000"/>
                  </a:solidFill>
                  <a:cs typeface="+mn-ea"/>
                </a:endParaRPr>
              </a:p>
            </p:txBody>
          </p:sp>
          <p:sp>
            <p:nvSpPr>
              <p:cNvPr id="13" name="AutoShape 469"/>
              <p:cNvSpPr>
                <a:spLocks noChangeArrowheads="1"/>
              </p:cNvSpPr>
              <p:nvPr/>
            </p:nvSpPr>
            <p:spPr bwMode="auto">
              <a:xfrm rot="10800000">
                <a:off x="4967412" y="887856"/>
                <a:ext cx="638068" cy="40299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582 h 21600"/>
                  <a:gd name="T14" fmla="*/ 17053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254061"/>
              </a:solidFill>
              <a:ln w="9525">
                <a:no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defRPr/>
                </a:pPr>
                <a:endParaRPr lang="zh-CN" altLang="en-US" sz="2400">
                  <a:cs typeface="+mn-ea"/>
                </a:endParaRPr>
              </a:p>
            </p:txBody>
          </p:sp>
        </p:grpSp>
        <p:sp>
          <p:nvSpPr>
            <p:cNvPr id="10" name="文本框 6"/>
            <p:cNvSpPr txBox="1">
              <a:spLocks noChangeArrowheads="1"/>
            </p:cNvSpPr>
            <p:nvPr/>
          </p:nvSpPr>
          <p:spPr bwMode="auto">
            <a:xfrm>
              <a:off x="665163" y="4532313"/>
              <a:ext cx="2678112" cy="769668"/>
            </a:xfrm>
            <a:prstGeom prst="rect">
              <a:avLst/>
            </a:prstGeom>
            <a:solidFill>
              <a:srgbClr val="E46C0A"/>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sp>
          <p:nvSpPr>
            <p:cNvPr id="11" name="文本框 54"/>
            <p:cNvSpPr txBox="1">
              <a:spLocks noChangeArrowheads="1"/>
            </p:cNvSpPr>
            <p:nvPr/>
          </p:nvSpPr>
          <p:spPr bwMode="auto">
            <a:xfrm>
              <a:off x="3544888" y="4529138"/>
              <a:ext cx="2678112" cy="769668"/>
            </a:xfrm>
            <a:prstGeom prst="rect">
              <a:avLst/>
            </a:prstGeom>
            <a:solidFill>
              <a:srgbClr val="25406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7689851" y="1722175"/>
            <a:ext cx="3721100" cy="3800551"/>
            <a:chOff x="7689850" y="1320800"/>
            <a:chExt cx="3721100" cy="3801394"/>
          </a:xfrm>
        </p:grpSpPr>
        <p:sp>
          <p:nvSpPr>
            <p:cNvPr id="15" name="矩形 42"/>
            <p:cNvSpPr>
              <a:spLocks noChangeArrowheads="1"/>
            </p:cNvSpPr>
            <p:nvPr/>
          </p:nvSpPr>
          <p:spPr bwMode="auto">
            <a:xfrm>
              <a:off x="7689850" y="1320800"/>
              <a:ext cx="3721100" cy="83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6" name="矩形 43"/>
            <p:cNvSpPr>
              <a:spLocks noChangeArrowheads="1"/>
            </p:cNvSpPr>
            <p:nvPr/>
          </p:nvSpPr>
          <p:spPr bwMode="auto">
            <a:xfrm>
              <a:off x="7689850" y="2792413"/>
              <a:ext cx="3721100" cy="83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7" name="矩形 44"/>
            <p:cNvSpPr>
              <a:spLocks noChangeArrowheads="1"/>
            </p:cNvSpPr>
            <p:nvPr/>
          </p:nvSpPr>
          <p:spPr bwMode="auto">
            <a:xfrm>
              <a:off x="7689850" y="4291013"/>
              <a:ext cx="3721100" cy="831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8"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9" name="文本框 18"/>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5529007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957523" y="1445995"/>
            <a:ext cx="287692" cy="4626868"/>
            <a:chOff x="2563371" y="1931386"/>
            <a:chExt cx="262016" cy="4213920"/>
          </a:xfrm>
        </p:grpSpPr>
        <p:cxnSp>
          <p:nvCxnSpPr>
            <p:cNvPr id="19" name="直接连接符 18"/>
            <p:cNvCxnSpPr/>
            <p:nvPr/>
          </p:nvCxnSpPr>
          <p:spPr>
            <a:xfrm>
              <a:off x="2697640" y="1931386"/>
              <a:ext cx="0" cy="421392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569893" y="2447365"/>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sp>
          <p:nvSpPr>
            <p:cNvPr id="21" name="椭圆 20"/>
            <p:cNvSpPr/>
            <p:nvPr/>
          </p:nvSpPr>
          <p:spPr>
            <a:xfrm>
              <a:off x="2569893" y="4040841"/>
              <a:ext cx="255494" cy="25549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solidFill>
                  <a:schemeClr val="bg1"/>
                </a:solidFill>
                <a:latin typeface="+mn-ea"/>
                <a:cs typeface="+mn-ea"/>
              </a:endParaRPr>
            </a:p>
          </p:txBody>
        </p:sp>
        <p:sp>
          <p:nvSpPr>
            <p:cNvPr id="22" name="椭圆 21"/>
            <p:cNvSpPr/>
            <p:nvPr/>
          </p:nvSpPr>
          <p:spPr>
            <a:xfrm>
              <a:off x="2563371" y="5634317"/>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grpSp>
      <p:sp>
        <p:nvSpPr>
          <p:cNvPr id="23" name="泪滴形 22"/>
          <p:cNvSpPr/>
          <p:nvPr/>
        </p:nvSpPr>
        <p:spPr>
          <a:xfrm rot="2700000">
            <a:off x="1209595" y="1524358"/>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4" name="泪滴形 23"/>
          <p:cNvSpPr/>
          <p:nvPr/>
        </p:nvSpPr>
        <p:spPr>
          <a:xfrm rot="2700000">
            <a:off x="1199457" y="5052430"/>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5" name="泪滴形 24"/>
          <p:cNvSpPr/>
          <p:nvPr/>
        </p:nvSpPr>
        <p:spPr>
          <a:xfrm rot="2700000">
            <a:off x="1209595" y="3273990"/>
            <a:ext cx="1256891" cy="1256891"/>
          </a:xfrm>
          <a:prstGeom prst="teardrop">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6" name="矩形 25"/>
          <p:cNvSpPr/>
          <p:nvPr/>
        </p:nvSpPr>
        <p:spPr>
          <a:xfrm>
            <a:off x="3914035" y="1797482"/>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7" name="矩形 26"/>
          <p:cNvSpPr/>
          <p:nvPr/>
        </p:nvSpPr>
        <p:spPr>
          <a:xfrm>
            <a:off x="3914035" y="3440770"/>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8" name="矩形 27"/>
          <p:cNvSpPr/>
          <p:nvPr/>
        </p:nvSpPr>
        <p:spPr>
          <a:xfrm>
            <a:off x="3914035" y="5199403"/>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16"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7" name="文本框 1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257787141"/>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8"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a:grpSpLocks/>
          </p:cNvGrpSpPr>
          <p:nvPr/>
        </p:nvGrpSpPr>
        <p:grpSpPr bwMode="auto">
          <a:xfrm>
            <a:off x="4929719" y="1856117"/>
            <a:ext cx="6951133" cy="685798"/>
            <a:chOff x="4929188" y="1638396"/>
            <a:chExt cx="6951663" cy="684940"/>
          </a:xfrm>
        </p:grpSpPr>
        <p:grpSp>
          <p:nvGrpSpPr>
            <p:cNvPr id="34" name="组合 12"/>
            <p:cNvGrpSpPr>
              <a:grpSpLocks/>
            </p:cNvGrpSpPr>
            <p:nvPr/>
          </p:nvGrpSpPr>
          <p:grpSpPr bwMode="auto">
            <a:xfrm>
              <a:off x="4929188" y="1746210"/>
              <a:ext cx="5762006" cy="577126"/>
              <a:chOff x="4439816" y="1844785"/>
              <a:chExt cx="5761609" cy="576927"/>
            </a:xfrm>
          </p:grpSpPr>
          <p:sp>
            <p:nvSpPr>
              <p:cNvPr id="36" name="矩形 35"/>
              <p:cNvSpPr/>
              <p:nvPr/>
            </p:nvSpPr>
            <p:spPr>
              <a:xfrm>
                <a:off x="4439816" y="1988490"/>
                <a:ext cx="1655245"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37" name="矩形 36"/>
              <p:cNvSpPr/>
              <p:nvPr/>
            </p:nvSpPr>
            <p:spPr>
              <a:xfrm>
                <a:off x="5836826" y="1844786"/>
                <a:ext cx="4364599"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35" name="文本框 8"/>
            <p:cNvSpPr txBox="1">
              <a:spLocks noChangeArrowheads="1"/>
            </p:cNvSpPr>
            <p:nvPr/>
          </p:nvSpPr>
          <p:spPr bwMode="auto">
            <a:xfrm>
              <a:off x="10367962" y="1638396"/>
              <a:ext cx="1512889" cy="665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75%</a:t>
              </a:r>
              <a:endParaRPr lang="zh-CN" altLang="en-US" sz="3733">
                <a:solidFill>
                  <a:srgbClr val="254061"/>
                </a:solidFill>
                <a:latin typeface="Impact" pitchFamily="34" charset="0"/>
                <a:ea typeface="+mn-ea"/>
                <a:cs typeface="+mn-ea"/>
              </a:endParaRPr>
            </a:p>
          </p:txBody>
        </p:sp>
      </p:grpSp>
      <p:grpSp>
        <p:nvGrpSpPr>
          <p:cNvPr id="38" name="组合 37"/>
          <p:cNvGrpSpPr>
            <a:grpSpLocks/>
          </p:cNvGrpSpPr>
          <p:nvPr/>
        </p:nvGrpSpPr>
        <p:grpSpPr bwMode="auto">
          <a:xfrm>
            <a:off x="4929720" y="2802270"/>
            <a:ext cx="6242049" cy="685797"/>
            <a:chOff x="4929188" y="2584546"/>
            <a:chExt cx="6242050" cy="684939"/>
          </a:xfrm>
          <a:solidFill>
            <a:schemeClr val="accent2"/>
          </a:solidFill>
        </p:grpSpPr>
        <p:grpSp>
          <p:nvGrpSpPr>
            <p:cNvPr id="39" name="组合 13"/>
            <p:cNvGrpSpPr>
              <a:grpSpLocks/>
            </p:cNvGrpSpPr>
            <p:nvPr/>
          </p:nvGrpSpPr>
          <p:grpSpPr bwMode="auto">
            <a:xfrm>
              <a:off x="4929188" y="2683902"/>
              <a:ext cx="5039782" cy="585583"/>
              <a:chOff x="4439816" y="2782938"/>
              <a:chExt cx="5040030" cy="584590"/>
            </a:xfrm>
            <a:grpFill/>
          </p:grpSpPr>
          <p:sp>
            <p:nvSpPr>
              <p:cNvPr id="41" name="矩形 40"/>
              <p:cNvSpPr/>
              <p:nvPr/>
            </p:nvSpPr>
            <p:spPr>
              <a:xfrm>
                <a:off x="4439816" y="2934892"/>
                <a:ext cx="1655315"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42" name="矩形 41"/>
              <p:cNvSpPr/>
              <p:nvPr/>
            </p:nvSpPr>
            <p:spPr>
              <a:xfrm>
                <a:off x="5834767" y="2782941"/>
                <a:ext cx="3645080"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40" name="文本框 65"/>
            <p:cNvSpPr txBox="1">
              <a:spLocks noChangeArrowheads="1"/>
            </p:cNvSpPr>
            <p:nvPr/>
          </p:nvSpPr>
          <p:spPr bwMode="auto">
            <a:xfrm>
              <a:off x="9659938" y="2584546"/>
              <a:ext cx="1511300" cy="66595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dirty="0">
                  <a:solidFill>
                    <a:srgbClr val="E46C0A"/>
                  </a:solidFill>
                  <a:latin typeface="Impact" pitchFamily="34" charset="0"/>
                  <a:ea typeface="+mn-ea"/>
                  <a:cs typeface="+mn-ea"/>
                </a:rPr>
                <a:t>65%</a:t>
              </a:r>
              <a:endParaRPr lang="zh-CN" altLang="en-US" sz="3733" dirty="0">
                <a:solidFill>
                  <a:srgbClr val="E46C0A"/>
                </a:solidFill>
                <a:latin typeface="Impact" pitchFamily="34" charset="0"/>
                <a:ea typeface="+mn-ea"/>
                <a:cs typeface="+mn-ea"/>
              </a:endParaRPr>
            </a:p>
          </p:txBody>
        </p:sp>
      </p:grpSp>
      <p:grpSp>
        <p:nvGrpSpPr>
          <p:cNvPr id="43" name="组合 42"/>
          <p:cNvGrpSpPr>
            <a:grpSpLocks/>
          </p:cNvGrpSpPr>
          <p:nvPr/>
        </p:nvGrpSpPr>
        <p:grpSpPr bwMode="auto">
          <a:xfrm>
            <a:off x="4929719" y="3737838"/>
            <a:ext cx="5518149" cy="694268"/>
            <a:chOff x="4929188" y="3519327"/>
            <a:chExt cx="5518150" cy="695507"/>
          </a:xfrm>
        </p:grpSpPr>
        <p:grpSp>
          <p:nvGrpSpPr>
            <p:cNvPr id="44" name="组合 16"/>
            <p:cNvGrpSpPr>
              <a:grpSpLocks/>
            </p:cNvGrpSpPr>
            <p:nvPr/>
          </p:nvGrpSpPr>
          <p:grpSpPr bwMode="auto">
            <a:xfrm>
              <a:off x="4929188" y="3623229"/>
              <a:ext cx="4322233" cy="591605"/>
              <a:chOff x="4439816" y="3722222"/>
              <a:chExt cx="4321538" cy="590323"/>
            </a:xfrm>
          </p:grpSpPr>
          <p:sp>
            <p:nvSpPr>
              <p:cNvPr id="46" name="矩形 45"/>
              <p:cNvSpPr/>
              <p:nvPr/>
            </p:nvSpPr>
            <p:spPr>
              <a:xfrm>
                <a:off x="4439816" y="3878794"/>
                <a:ext cx="1654968"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47" name="矩形 46"/>
              <p:cNvSpPr/>
              <p:nvPr/>
            </p:nvSpPr>
            <p:spPr>
              <a:xfrm>
                <a:off x="5836592" y="3722221"/>
                <a:ext cx="2924764"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45" name="文本框 69"/>
            <p:cNvSpPr txBox="1">
              <a:spLocks noChangeArrowheads="1"/>
            </p:cNvSpPr>
            <p:nvPr/>
          </p:nvSpPr>
          <p:spPr bwMode="auto">
            <a:xfrm>
              <a:off x="8934450" y="3519327"/>
              <a:ext cx="1512888" cy="6679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55%</a:t>
              </a:r>
              <a:endParaRPr lang="zh-CN" altLang="en-US" sz="3733">
                <a:solidFill>
                  <a:srgbClr val="254061"/>
                </a:solidFill>
                <a:latin typeface="Impact" pitchFamily="34" charset="0"/>
                <a:ea typeface="+mn-ea"/>
                <a:cs typeface="+mn-ea"/>
              </a:endParaRPr>
            </a:p>
          </p:txBody>
        </p:sp>
      </p:grpSp>
      <p:grpSp>
        <p:nvGrpSpPr>
          <p:cNvPr id="48" name="组合 47"/>
          <p:cNvGrpSpPr>
            <a:grpSpLocks/>
          </p:cNvGrpSpPr>
          <p:nvPr/>
        </p:nvGrpSpPr>
        <p:grpSpPr bwMode="auto">
          <a:xfrm>
            <a:off x="4929717" y="4673400"/>
            <a:ext cx="5130800" cy="692150"/>
            <a:chOff x="4929188" y="4465477"/>
            <a:chExt cx="5130800" cy="693386"/>
          </a:xfrm>
          <a:solidFill>
            <a:schemeClr val="accent2"/>
          </a:solidFill>
        </p:grpSpPr>
        <p:grpSp>
          <p:nvGrpSpPr>
            <p:cNvPr id="49" name="组合 18"/>
            <p:cNvGrpSpPr>
              <a:grpSpLocks/>
            </p:cNvGrpSpPr>
            <p:nvPr/>
          </p:nvGrpSpPr>
          <p:grpSpPr bwMode="auto">
            <a:xfrm>
              <a:off x="4929188" y="4582103"/>
              <a:ext cx="3890433" cy="576760"/>
              <a:chOff x="4439816" y="4681266"/>
              <a:chExt cx="3889490" cy="576562"/>
            </a:xfrm>
            <a:grpFill/>
          </p:grpSpPr>
          <p:sp>
            <p:nvSpPr>
              <p:cNvPr id="51" name="矩形 50"/>
              <p:cNvSpPr/>
              <p:nvPr/>
            </p:nvSpPr>
            <p:spPr>
              <a:xfrm>
                <a:off x="4439816" y="4825404"/>
                <a:ext cx="1656947"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52" name="矩形 51"/>
              <p:cNvSpPr/>
              <p:nvPr/>
            </p:nvSpPr>
            <p:spPr>
              <a:xfrm>
                <a:off x="5836477" y="4681263"/>
                <a:ext cx="2492829"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50" name="文本框 73"/>
            <p:cNvSpPr txBox="1">
              <a:spLocks noChangeArrowheads="1"/>
            </p:cNvSpPr>
            <p:nvPr/>
          </p:nvSpPr>
          <p:spPr bwMode="auto">
            <a:xfrm>
              <a:off x="8547100" y="4465477"/>
              <a:ext cx="1512888" cy="667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E46C0A"/>
                  </a:solidFill>
                  <a:latin typeface="Impact" pitchFamily="34" charset="0"/>
                  <a:ea typeface="+mn-ea"/>
                  <a:cs typeface="+mn-ea"/>
                </a:rPr>
                <a:t>45%</a:t>
              </a:r>
              <a:endParaRPr lang="zh-CN" altLang="en-US" sz="3733">
                <a:solidFill>
                  <a:srgbClr val="E46C0A"/>
                </a:solidFill>
                <a:latin typeface="Impact" pitchFamily="34" charset="0"/>
                <a:ea typeface="+mn-ea"/>
                <a:cs typeface="+mn-ea"/>
              </a:endParaRPr>
            </a:p>
          </p:txBody>
        </p:sp>
      </p:grpSp>
      <p:grpSp>
        <p:nvGrpSpPr>
          <p:cNvPr id="53" name="组合 52"/>
          <p:cNvGrpSpPr>
            <a:grpSpLocks/>
          </p:cNvGrpSpPr>
          <p:nvPr/>
        </p:nvGrpSpPr>
        <p:grpSpPr bwMode="auto">
          <a:xfrm>
            <a:off x="683686" y="1652919"/>
            <a:ext cx="3721100" cy="3857342"/>
            <a:chOff x="682625" y="1435100"/>
            <a:chExt cx="3721100" cy="3856458"/>
          </a:xfrm>
        </p:grpSpPr>
        <p:sp>
          <p:nvSpPr>
            <p:cNvPr id="54" name="矩形 41"/>
            <p:cNvSpPr>
              <a:spLocks noChangeArrowheads="1"/>
            </p:cNvSpPr>
            <p:nvPr/>
          </p:nvSpPr>
          <p:spPr bwMode="auto">
            <a:xfrm>
              <a:off x="682625" y="1435100"/>
              <a:ext cx="3721100" cy="8308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5" name="矩形 41"/>
            <p:cNvSpPr>
              <a:spLocks noChangeArrowheads="1"/>
            </p:cNvSpPr>
            <p:nvPr/>
          </p:nvSpPr>
          <p:spPr bwMode="auto">
            <a:xfrm>
              <a:off x="682625" y="3011487"/>
              <a:ext cx="3721100" cy="8308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6" name="矩形 41"/>
            <p:cNvSpPr>
              <a:spLocks noChangeArrowheads="1"/>
            </p:cNvSpPr>
            <p:nvPr/>
          </p:nvSpPr>
          <p:spPr bwMode="auto">
            <a:xfrm>
              <a:off x="682625" y="4460752"/>
              <a:ext cx="3721100" cy="8308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grpSp>
      <p:sp>
        <p:nvSpPr>
          <p:cNvPr id="29"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22678976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p:tgtEl>
                                          <p:spTgt spid="38"/>
                                        </p:tgtEl>
                                        <p:attrNameLst>
                                          <p:attrName>ppt_x</p:attrName>
                                        </p:attrNameLst>
                                      </p:cBhvr>
                                      <p:tavLst>
                                        <p:tav tm="0">
                                          <p:val>
                                            <p:strVal val="#ppt_x-#ppt_w*1.125000"/>
                                          </p:val>
                                        </p:tav>
                                        <p:tav tm="100000">
                                          <p:val>
                                            <p:strVal val="#ppt_x"/>
                                          </p:val>
                                        </p:tav>
                                      </p:tavLst>
                                    </p:anim>
                                    <p:animEffect transition="in" filter="wipe(right)">
                                      <p:cBhvr>
                                        <p:cTn id="18" dur="500"/>
                                        <p:tgtEl>
                                          <p:spTgt spid="38"/>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p:tgtEl>
                                          <p:spTgt spid="43"/>
                                        </p:tgtEl>
                                        <p:attrNameLst>
                                          <p:attrName>ppt_x</p:attrName>
                                        </p:attrNameLst>
                                      </p:cBhvr>
                                      <p:tavLst>
                                        <p:tav tm="0">
                                          <p:val>
                                            <p:strVal val="#ppt_x-#ppt_w*1.125000"/>
                                          </p:val>
                                        </p:tav>
                                        <p:tav tm="100000">
                                          <p:val>
                                            <p:strVal val="#ppt_x"/>
                                          </p:val>
                                        </p:tav>
                                      </p:tavLst>
                                    </p:anim>
                                    <p:animEffect transition="in" filter="wipe(right)">
                                      <p:cBhvr>
                                        <p:cTn id="23" dur="500"/>
                                        <p:tgtEl>
                                          <p:spTgt spid="43"/>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p:tgtEl>
                                          <p:spTgt spid="48"/>
                                        </p:tgtEl>
                                        <p:attrNameLst>
                                          <p:attrName>ppt_x</p:attrName>
                                        </p:attrNameLst>
                                      </p:cBhvr>
                                      <p:tavLst>
                                        <p:tav tm="0">
                                          <p:val>
                                            <p:strVal val="#ppt_x-#ppt_w*1.125000"/>
                                          </p:val>
                                        </p:tav>
                                        <p:tav tm="100000">
                                          <p:val>
                                            <p:strVal val="#ppt_x"/>
                                          </p:val>
                                        </p:tav>
                                      </p:tavLst>
                                    </p:anim>
                                    <p:animEffect transition="in" filter="wipe(right)">
                                      <p:cBhvr>
                                        <p:cTn id="28" dur="500"/>
                                        <p:tgtEl>
                                          <p:spTgt spid="48"/>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5683252" y="1239576"/>
            <a:ext cx="1835149" cy="2067983"/>
            <a:chOff x="5683250" y="1052513"/>
            <a:chExt cx="1835150" cy="2066925"/>
          </a:xfrm>
        </p:grpSpPr>
        <p:sp>
          <p:nvSpPr>
            <p:cNvPr id="6" name="剪去对角的矩形 5"/>
            <p:cNvSpPr/>
            <p:nvPr/>
          </p:nvSpPr>
          <p:spPr>
            <a:xfrm rot="5400000">
              <a:off x="5567362" y="1168401"/>
              <a:ext cx="2066925" cy="1835150"/>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7"/>
            <p:cNvSpPr txBox="1">
              <a:spLocks noChangeArrowheads="1"/>
            </p:cNvSpPr>
            <p:nvPr/>
          </p:nvSpPr>
          <p:spPr bwMode="auto">
            <a:xfrm>
              <a:off x="5948363" y="1268413"/>
              <a:ext cx="1296988" cy="37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8" name="文本框 8"/>
            <p:cNvSpPr txBox="1">
              <a:spLocks noChangeArrowheads="1"/>
            </p:cNvSpPr>
            <p:nvPr/>
          </p:nvSpPr>
          <p:spPr bwMode="auto">
            <a:xfrm>
              <a:off x="5948363" y="2420938"/>
              <a:ext cx="1296988" cy="338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9" name="组合 8"/>
          <p:cNvGrpSpPr>
            <a:grpSpLocks/>
          </p:cNvGrpSpPr>
          <p:nvPr/>
        </p:nvGrpSpPr>
        <p:grpSpPr bwMode="auto">
          <a:xfrm>
            <a:off x="7859184" y="1239577"/>
            <a:ext cx="1837267" cy="2067983"/>
            <a:chOff x="7859712" y="1052514"/>
            <a:chExt cx="1836737" cy="2066925"/>
          </a:xfrm>
        </p:grpSpPr>
        <p:sp>
          <p:nvSpPr>
            <p:cNvPr id="10" name="剪去对角的矩形 9"/>
            <p:cNvSpPr/>
            <p:nvPr/>
          </p:nvSpPr>
          <p:spPr>
            <a:xfrm rot="5400000">
              <a:off x="7744618" y="1167608"/>
              <a:ext cx="2066925" cy="1836737"/>
            </a:xfrm>
            <a:prstGeom prst="snip2Diag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1" name="文本框 293"/>
            <p:cNvSpPr txBox="1">
              <a:spLocks noChangeArrowheads="1"/>
            </p:cNvSpPr>
            <p:nvPr/>
          </p:nvSpPr>
          <p:spPr bwMode="auto">
            <a:xfrm>
              <a:off x="8129589" y="1268413"/>
              <a:ext cx="1296986" cy="379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2" name="文本框 295"/>
            <p:cNvSpPr txBox="1">
              <a:spLocks noChangeArrowheads="1"/>
            </p:cNvSpPr>
            <p:nvPr/>
          </p:nvSpPr>
          <p:spPr bwMode="auto">
            <a:xfrm>
              <a:off x="8129588" y="2420938"/>
              <a:ext cx="1296986" cy="3383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3" name="组合 12"/>
          <p:cNvGrpSpPr>
            <a:grpSpLocks/>
          </p:cNvGrpSpPr>
          <p:nvPr/>
        </p:nvGrpSpPr>
        <p:grpSpPr bwMode="auto">
          <a:xfrm>
            <a:off x="10030885" y="1262859"/>
            <a:ext cx="1837267" cy="2065867"/>
            <a:chOff x="10031413" y="1074738"/>
            <a:chExt cx="1836737" cy="2065337"/>
          </a:xfrm>
        </p:grpSpPr>
        <p:sp>
          <p:nvSpPr>
            <p:cNvPr id="14" name="剪去对角的矩形 13"/>
            <p:cNvSpPr/>
            <p:nvPr/>
          </p:nvSpPr>
          <p:spPr>
            <a:xfrm rot="5400000">
              <a:off x="9917113" y="1189038"/>
              <a:ext cx="2065337" cy="1836737"/>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5" name="文本框 294"/>
            <p:cNvSpPr txBox="1">
              <a:spLocks noChangeArrowheads="1"/>
            </p:cNvSpPr>
            <p:nvPr/>
          </p:nvSpPr>
          <p:spPr bwMode="auto">
            <a:xfrm>
              <a:off x="10301289" y="1268414"/>
              <a:ext cx="1296986" cy="379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6" name="文本框 296"/>
            <p:cNvSpPr txBox="1">
              <a:spLocks noChangeArrowheads="1"/>
            </p:cNvSpPr>
            <p:nvPr/>
          </p:nvSpPr>
          <p:spPr bwMode="auto">
            <a:xfrm>
              <a:off x="10301289" y="2416175"/>
              <a:ext cx="1296986" cy="338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7" name="组合 16"/>
          <p:cNvGrpSpPr>
            <a:grpSpLocks/>
          </p:cNvGrpSpPr>
          <p:nvPr/>
        </p:nvGrpSpPr>
        <p:grpSpPr bwMode="auto">
          <a:xfrm>
            <a:off x="673100" y="4202909"/>
            <a:ext cx="4157133" cy="1521883"/>
            <a:chOff x="7245350" y="4310063"/>
            <a:chExt cx="4156075" cy="1522412"/>
          </a:xfrm>
        </p:grpSpPr>
        <p:sp>
          <p:nvSpPr>
            <p:cNvPr id="18" name="矩形 17"/>
            <p:cNvSpPr/>
            <p:nvPr/>
          </p:nvSpPr>
          <p:spPr>
            <a:xfrm>
              <a:off x="7245350" y="5256541"/>
              <a:ext cx="884541" cy="575934"/>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矩形 18"/>
            <p:cNvSpPr/>
            <p:nvPr/>
          </p:nvSpPr>
          <p:spPr>
            <a:xfrm>
              <a:off x="8335156" y="4680608"/>
              <a:ext cx="884541" cy="115186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0" name="矩形 19"/>
            <p:cNvSpPr/>
            <p:nvPr/>
          </p:nvSpPr>
          <p:spPr>
            <a:xfrm>
              <a:off x="9427078" y="4968575"/>
              <a:ext cx="884541" cy="863900"/>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1" name="矩形 20"/>
            <p:cNvSpPr/>
            <p:nvPr/>
          </p:nvSpPr>
          <p:spPr>
            <a:xfrm>
              <a:off x="10514768" y="5472517"/>
              <a:ext cx="886657" cy="359958"/>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2" name="文本框 16"/>
            <p:cNvSpPr txBox="1">
              <a:spLocks noChangeArrowheads="1"/>
            </p:cNvSpPr>
            <p:nvPr/>
          </p:nvSpPr>
          <p:spPr bwMode="auto">
            <a:xfrm>
              <a:off x="7245350" y="4886326"/>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3" name="文本框 300"/>
            <p:cNvSpPr txBox="1">
              <a:spLocks noChangeArrowheads="1"/>
            </p:cNvSpPr>
            <p:nvPr/>
          </p:nvSpPr>
          <p:spPr bwMode="auto">
            <a:xfrm>
              <a:off x="8335963" y="4310063"/>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4" name="文本框 301"/>
            <p:cNvSpPr txBox="1">
              <a:spLocks noChangeArrowheads="1"/>
            </p:cNvSpPr>
            <p:nvPr/>
          </p:nvSpPr>
          <p:spPr bwMode="auto">
            <a:xfrm>
              <a:off x="9426576" y="4598987"/>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5" name="文本框 302"/>
            <p:cNvSpPr txBox="1">
              <a:spLocks noChangeArrowheads="1"/>
            </p:cNvSpPr>
            <p:nvPr/>
          </p:nvSpPr>
          <p:spPr bwMode="auto">
            <a:xfrm>
              <a:off x="10507665" y="5102226"/>
              <a:ext cx="884237" cy="37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grpSp>
      <p:grpSp>
        <p:nvGrpSpPr>
          <p:cNvPr id="26" name="组合 25"/>
          <p:cNvGrpSpPr>
            <a:grpSpLocks/>
          </p:cNvGrpSpPr>
          <p:nvPr/>
        </p:nvGrpSpPr>
        <p:grpSpPr bwMode="auto">
          <a:xfrm>
            <a:off x="673101" y="1730641"/>
            <a:ext cx="10320867" cy="3972340"/>
            <a:chOff x="673100" y="1543050"/>
            <a:chExt cx="10320866" cy="3971521"/>
          </a:xfrm>
        </p:grpSpPr>
        <p:sp>
          <p:nvSpPr>
            <p:cNvPr id="27" name="矩形 45"/>
            <p:cNvSpPr>
              <a:spLocks noChangeArrowheads="1"/>
            </p:cNvSpPr>
            <p:nvPr/>
          </p:nvSpPr>
          <p:spPr bwMode="auto">
            <a:xfrm>
              <a:off x="673100" y="1543050"/>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8" name="矩形 45"/>
            <p:cNvSpPr>
              <a:spLocks noChangeArrowheads="1"/>
            </p:cNvSpPr>
            <p:nvPr/>
          </p:nvSpPr>
          <p:spPr bwMode="auto">
            <a:xfrm>
              <a:off x="3073400" y="1543050"/>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9" name="矩形 45"/>
            <p:cNvSpPr>
              <a:spLocks noChangeArrowheads="1"/>
            </p:cNvSpPr>
            <p:nvPr/>
          </p:nvSpPr>
          <p:spPr bwMode="auto">
            <a:xfrm>
              <a:off x="6377517" y="4067806"/>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30" name="矩形 45"/>
            <p:cNvSpPr>
              <a:spLocks noChangeArrowheads="1"/>
            </p:cNvSpPr>
            <p:nvPr/>
          </p:nvSpPr>
          <p:spPr bwMode="auto">
            <a:xfrm>
              <a:off x="8777815" y="4067805"/>
              <a:ext cx="2216151" cy="14467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grpSp>
      <p:sp>
        <p:nvSpPr>
          <p:cNvPr id="34"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95143187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down)">
                                      <p:cBhvr>
                                        <p:cTn id="30"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5"/>
          <p:cNvSpPr>
            <a:spLocks noChangeArrowheads="1"/>
          </p:cNvSpPr>
          <p:nvPr/>
        </p:nvSpPr>
        <p:spPr bwMode="auto">
          <a:xfrm>
            <a:off x="5198799" y="2371893"/>
            <a:ext cx="2396789" cy="2379133"/>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cap="rnd">
            <a:solidFill>
              <a:srgbClr val="F2F2F2"/>
            </a:solidFill>
            <a:prstDash val="sysDot"/>
            <a:round/>
            <a:headEnd/>
            <a:tailEnd/>
          </a:ln>
          <a:effectLst>
            <a:outerShdw blurRad="88900" dist="75434" dir="2699985" rotWithShape="0">
              <a:scrgbClr r="0" g="0" b="0">
                <a:alpha val="23000"/>
              </a:scrgbClr>
            </a:outerShdw>
          </a:effec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dirty="0">
                <a:solidFill>
                  <a:srgbClr val="254061"/>
                </a:solidFill>
                <a:latin typeface="+mn-ea"/>
                <a:ea typeface="+mn-ea"/>
                <a:cs typeface="+mn-ea"/>
              </a:rPr>
              <a:t>单击此处</a:t>
            </a:r>
          </a:p>
          <a:p>
            <a:pPr algn="ctr" eaLnBrk="1" hangingPunct="1"/>
            <a:r>
              <a:rPr lang="zh-CN" altLang="zh-CN" sz="2667" dirty="0">
                <a:solidFill>
                  <a:srgbClr val="254061"/>
                </a:solidFill>
                <a:latin typeface="+mn-ea"/>
                <a:ea typeface="+mn-ea"/>
                <a:cs typeface="+mn-ea"/>
              </a:rPr>
              <a:t>添加文字</a:t>
            </a:r>
          </a:p>
        </p:txBody>
      </p:sp>
      <p:grpSp>
        <p:nvGrpSpPr>
          <p:cNvPr id="35" name="组合 34"/>
          <p:cNvGrpSpPr/>
          <p:nvPr/>
        </p:nvGrpSpPr>
        <p:grpSpPr>
          <a:xfrm>
            <a:off x="4237831" y="1076491"/>
            <a:ext cx="4279900" cy="4991100"/>
            <a:chOff x="3178373" y="807368"/>
            <a:chExt cx="3209925" cy="3743325"/>
          </a:xfrm>
        </p:grpSpPr>
        <p:grpSp>
          <p:nvGrpSpPr>
            <p:cNvPr id="36" name="组合 35"/>
            <p:cNvGrpSpPr/>
            <p:nvPr/>
          </p:nvGrpSpPr>
          <p:grpSpPr>
            <a:xfrm>
              <a:off x="3178373" y="807368"/>
              <a:ext cx="3209925" cy="3743325"/>
              <a:chOff x="3178373" y="807368"/>
              <a:chExt cx="3209925" cy="3743325"/>
            </a:xfrm>
          </p:grpSpPr>
          <p:grpSp>
            <p:nvGrpSpPr>
              <p:cNvPr id="38" name="Group 6"/>
              <p:cNvGrpSpPr>
                <a:grpSpLocks/>
              </p:cNvGrpSpPr>
              <p:nvPr/>
            </p:nvGrpSpPr>
            <p:grpSpPr bwMode="auto">
              <a:xfrm rot="5400000">
                <a:off x="2911673" y="1074068"/>
                <a:ext cx="3743325" cy="3209925"/>
                <a:chOff x="0" y="0"/>
                <a:chExt cx="3140" cy="2691"/>
              </a:xfrm>
            </p:grpSpPr>
            <p:sp>
              <p:nvSpPr>
                <p:cNvPr id="40"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25406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2400">
                    <a:cs typeface="+mn-ea"/>
                  </a:endParaRPr>
                </a:p>
              </p:txBody>
            </p:sp>
            <p:sp>
              <p:nvSpPr>
                <p:cNvPr id="41"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E46C0A"/>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CN" altLang="en-US" sz="2400">
                    <a:cs typeface="+mn-ea"/>
                  </a:endParaRPr>
                </a:p>
              </p:txBody>
            </p:sp>
          </p:grpSp>
          <p:sp>
            <p:nvSpPr>
              <p:cNvPr id="39"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rgbClr val="FFFFFF"/>
                    </a:solidFill>
                    <a:latin typeface="+mn-ea"/>
                    <a:cs typeface="+mn-ea"/>
                  </a:rPr>
                  <a:t>双击此处添加标题文字</a:t>
                </a:r>
              </a:p>
            </p:txBody>
          </p:sp>
        </p:grpSp>
        <p:sp>
          <p:nvSpPr>
            <p:cNvPr id="37"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xmlns=""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rgbClr val="FFFFFF"/>
                  </a:solidFill>
                  <a:latin typeface="+mn-ea"/>
                  <a:cs typeface="+mn-ea"/>
                </a:rPr>
                <a:t>双击此处添加标题文字</a:t>
              </a:r>
            </a:p>
          </p:txBody>
        </p:sp>
      </p:grpSp>
      <p:grpSp>
        <p:nvGrpSpPr>
          <p:cNvPr id="42" name="组合 41"/>
          <p:cNvGrpSpPr/>
          <p:nvPr/>
        </p:nvGrpSpPr>
        <p:grpSpPr>
          <a:xfrm>
            <a:off x="8661666" y="2996307"/>
            <a:ext cx="2810935" cy="1611613"/>
            <a:chOff x="6496248" y="2247230"/>
            <a:chExt cx="2108200" cy="1208710"/>
          </a:xfrm>
        </p:grpSpPr>
        <p:sp>
          <p:nvSpPr>
            <p:cNvPr id="43" name="Line 11"/>
            <p:cNvSpPr>
              <a:spLocks noChangeShapeType="1"/>
            </p:cNvSpPr>
            <p:nvPr/>
          </p:nvSpPr>
          <p:spPr bwMode="auto">
            <a:xfrm rot="10800000">
              <a:off x="6496248" y="2661568"/>
              <a:ext cx="2108200" cy="0"/>
            </a:xfrm>
            <a:prstGeom prst="line">
              <a:avLst/>
            </a:prstGeom>
            <a:noFill/>
            <a:ln w="19050" cap="rnd">
              <a:solidFill>
                <a:srgbClr val="E46C0A"/>
              </a:solidFill>
              <a:prstDash val="sysDot"/>
              <a:round/>
              <a:headEnd type="triangle" w="med" len="med"/>
              <a:tailEnd type="oval" w="med" len="med"/>
            </a:ln>
            <a:extLst>
              <a:ext uri="{909E8E84-426E-40DD-AFC4-6F175D3DCCD1}">
                <a14:hiddenFill xmlns:a14="http://schemas.microsoft.com/office/drawing/2010/main" xmlns="">
                  <a:noFill/>
                </a14:hiddenFill>
              </a:ext>
            </a:extLst>
          </p:spPr>
          <p:txBody>
            <a:bodyPr/>
            <a:lstStyle/>
            <a:p>
              <a:endParaRPr lang="zh-CN" altLang="en-US" sz="2400">
                <a:latin typeface="+mn-ea"/>
                <a:cs typeface="+mn-ea"/>
              </a:endParaRPr>
            </a:p>
          </p:txBody>
        </p:sp>
        <p:sp>
          <p:nvSpPr>
            <p:cNvPr id="44" name="AutoShape 13"/>
            <p:cNvSpPr>
              <a:spLocks noChangeArrowheads="1"/>
            </p:cNvSpPr>
            <p:nvPr/>
          </p:nvSpPr>
          <p:spPr bwMode="auto">
            <a:xfrm>
              <a:off x="6732786" y="2247230"/>
              <a:ext cx="1704975" cy="358775"/>
            </a:xfrm>
            <a:prstGeom prst="roundRect">
              <a:avLst>
                <a:gd name="adj" fmla="val 16667"/>
              </a:avLst>
            </a:prstGeom>
            <a:solidFill>
              <a:srgbClr val="E46C0A"/>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5"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grpSp>
        <p:nvGrpSpPr>
          <p:cNvPr id="46" name="组合 45"/>
          <p:cNvGrpSpPr/>
          <p:nvPr/>
        </p:nvGrpSpPr>
        <p:grpSpPr>
          <a:xfrm>
            <a:off x="1071300" y="2994192"/>
            <a:ext cx="3037417" cy="1613729"/>
            <a:chOff x="803473" y="2245643"/>
            <a:chExt cx="2278063" cy="1210297"/>
          </a:xfrm>
        </p:grpSpPr>
        <p:sp>
          <p:nvSpPr>
            <p:cNvPr id="47" name="AutoShape 14"/>
            <p:cNvSpPr>
              <a:spLocks noChangeArrowheads="1"/>
            </p:cNvSpPr>
            <p:nvPr/>
          </p:nvSpPr>
          <p:spPr bwMode="auto">
            <a:xfrm>
              <a:off x="1066998" y="2245643"/>
              <a:ext cx="1704975" cy="358775"/>
            </a:xfrm>
            <a:prstGeom prst="roundRect">
              <a:avLst>
                <a:gd name="adj" fmla="val 16667"/>
              </a:avLst>
            </a:pr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8" name="Line 15"/>
            <p:cNvSpPr>
              <a:spLocks noChangeShapeType="1"/>
            </p:cNvSpPr>
            <p:nvPr/>
          </p:nvSpPr>
          <p:spPr bwMode="auto">
            <a:xfrm>
              <a:off x="803473" y="2659980"/>
              <a:ext cx="2278063" cy="0"/>
            </a:xfrm>
            <a:prstGeom prst="line">
              <a:avLst/>
            </a:prstGeom>
            <a:noFill/>
            <a:ln w="19050" cap="rnd">
              <a:solidFill>
                <a:srgbClr val="254061"/>
              </a:solidFill>
              <a:prstDash val="sysDot"/>
              <a:round/>
              <a:headEnd type="triangle" w="med" len="med"/>
              <a:tailEnd type="oval" w="med" len="med"/>
            </a:ln>
            <a:extLst>
              <a:ext uri="{909E8E84-426E-40DD-AFC4-6F175D3DCCD1}">
                <a14:hiddenFill xmlns:a14="http://schemas.microsoft.com/office/drawing/2010/main" xmlns="">
                  <a:noFill/>
                </a14:hiddenFill>
              </a:ext>
            </a:extLst>
          </p:spPr>
          <p:txBody>
            <a:bodyPr/>
            <a:lstStyle/>
            <a:p>
              <a:endParaRPr lang="zh-CN" altLang="en-US" sz="2400">
                <a:latin typeface="+mn-ea"/>
                <a:cs typeface="+mn-ea"/>
              </a:endParaRPr>
            </a:p>
          </p:txBody>
        </p:sp>
        <p:sp>
          <p:nvSpPr>
            <p:cNvPr id="49"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sp>
        <p:nvSpPr>
          <p:cNvPr id="21"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17178037"/>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8" presetClass="emph" presetSubtype="0" fill="hold" nodeType="afterEffect">
                                  <p:stCondLst>
                                    <p:cond delay="0"/>
                                  </p:stCondLst>
                                  <p:childTnLst>
                                    <p:animRot by="21600000">
                                      <p:cBhvr>
                                        <p:cTn id="18" dur="2000" fill="hold"/>
                                        <p:tgtEl>
                                          <p:spTgt spid="35"/>
                                        </p:tgtEl>
                                        <p:attrNameLst>
                                          <p:attrName>r</p:attrName>
                                        </p:attrNameLst>
                                      </p:cBhvr>
                                    </p:animRot>
                                  </p:childTnLst>
                                </p:cTn>
                              </p:par>
                              <p:par>
                                <p:cTn id="19" presetID="2" presetClass="entr" presetSubtype="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1+#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893484" y="4891419"/>
            <a:ext cx="5975349" cy="0"/>
          </a:xfrm>
          <a:prstGeom prst="line">
            <a:avLst/>
          </a:prstGeom>
          <a:ln w="9525">
            <a:solidFill>
              <a:srgbClr val="25406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a:grpSpLocks/>
          </p:cNvGrpSpPr>
          <p:nvPr/>
        </p:nvGrpSpPr>
        <p:grpSpPr bwMode="auto">
          <a:xfrm>
            <a:off x="2207686" y="3678568"/>
            <a:ext cx="1367367" cy="1831663"/>
            <a:chOff x="2208213" y="3624263"/>
            <a:chExt cx="1366837" cy="1830363"/>
          </a:xfrm>
        </p:grpSpPr>
        <p:sp>
          <p:nvSpPr>
            <p:cNvPr id="7" name="椭圆 6"/>
            <p:cNvSpPr>
              <a:spLocks noChangeAspect="1"/>
            </p:cNvSpPr>
            <p:nvPr/>
          </p:nvSpPr>
          <p:spPr>
            <a:xfrm>
              <a:off x="2826040" y="4772798"/>
              <a:ext cx="131182" cy="12902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8" name="TextBox 160"/>
            <p:cNvSpPr txBox="1">
              <a:spLocks noChangeArrowheads="1"/>
            </p:cNvSpPr>
            <p:nvPr/>
          </p:nvSpPr>
          <p:spPr bwMode="auto">
            <a:xfrm>
              <a:off x="2580602" y="4863749"/>
              <a:ext cx="581857" cy="2768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2008</a:t>
              </a:r>
              <a:endParaRPr lang="zh-CN" altLang="en-US" sz="1200">
                <a:solidFill>
                  <a:srgbClr val="969696"/>
                </a:solidFill>
                <a:latin typeface="+mn-ea"/>
                <a:ea typeface="+mn-ea"/>
                <a:cs typeface="+mn-ea"/>
              </a:endParaRPr>
            </a:p>
          </p:txBody>
        </p:sp>
        <p:sp>
          <p:nvSpPr>
            <p:cNvPr id="9"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0" name="三十二角星 9"/>
            <p:cNvSpPr/>
            <p:nvPr/>
          </p:nvSpPr>
          <p:spPr>
            <a:xfrm>
              <a:off x="2608107" y="3624263"/>
              <a:ext cx="488761" cy="486488"/>
            </a:xfrm>
            <a:prstGeom prst="star3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11" name="文本框 30"/>
            <p:cNvSpPr txBox="1">
              <a:spLocks noChangeArrowheads="1"/>
            </p:cNvSpPr>
            <p:nvPr/>
          </p:nvSpPr>
          <p:spPr bwMode="auto">
            <a:xfrm>
              <a:off x="2208213" y="5075239"/>
              <a:ext cx="1366837" cy="37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2" name="组合 11"/>
          <p:cNvGrpSpPr>
            <a:grpSpLocks/>
          </p:cNvGrpSpPr>
          <p:nvPr/>
        </p:nvGrpSpPr>
        <p:grpSpPr bwMode="auto">
          <a:xfrm>
            <a:off x="3405719" y="3858487"/>
            <a:ext cx="1367367" cy="1651842"/>
            <a:chOff x="3406775" y="3803650"/>
            <a:chExt cx="1366838" cy="1651064"/>
          </a:xfrm>
        </p:grpSpPr>
        <p:sp>
          <p:nvSpPr>
            <p:cNvPr id="13" name="椭圆 12"/>
            <p:cNvSpPr>
              <a:spLocks noChangeAspect="1"/>
            </p:cNvSpPr>
            <p:nvPr/>
          </p:nvSpPr>
          <p:spPr>
            <a:xfrm>
              <a:off x="4024603" y="4757817"/>
              <a:ext cx="131183" cy="131172"/>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4" name="TextBox 161"/>
            <p:cNvSpPr txBox="1">
              <a:spLocks noChangeArrowheads="1"/>
            </p:cNvSpPr>
            <p:nvPr/>
          </p:nvSpPr>
          <p:spPr bwMode="auto">
            <a:xfrm>
              <a:off x="3817250" y="4882642"/>
              <a:ext cx="583974" cy="276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2009</a:t>
              </a:r>
              <a:endParaRPr lang="zh-CN" altLang="en-US" sz="1200">
                <a:solidFill>
                  <a:srgbClr val="969696"/>
                </a:solidFill>
                <a:latin typeface="+mn-ea"/>
                <a:ea typeface="+mn-ea"/>
                <a:cs typeface="+mn-ea"/>
              </a:endParaRPr>
            </a:p>
          </p:txBody>
        </p:sp>
        <p:sp>
          <p:nvSpPr>
            <p:cNvPr id="15"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6" name="文本框 31"/>
            <p:cNvSpPr txBox="1">
              <a:spLocks noChangeArrowheads="1"/>
            </p:cNvSpPr>
            <p:nvPr/>
          </p:nvSpPr>
          <p:spPr bwMode="auto">
            <a:xfrm>
              <a:off x="3406775" y="5075237"/>
              <a:ext cx="1366838" cy="3794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7" name="组合 16"/>
          <p:cNvGrpSpPr>
            <a:grpSpLocks/>
          </p:cNvGrpSpPr>
          <p:nvPr/>
        </p:nvGrpSpPr>
        <p:grpSpPr bwMode="auto">
          <a:xfrm>
            <a:off x="4603752" y="3358953"/>
            <a:ext cx="1369483" cy="2151520"/>
            <a:chOff x="4603750" y="3303588"/>
            <a:chExt cx="1368425" cy="2151260"/>
          </a:xfrm>
        </p:grpSpPr>
        <p:sp>
          <p:nvSpPr>
            <p:cNvPr id="18" name="椭圆 17"/>
            <p:cNvSpPr>
              <a:spLocks noChangeAspect="1"/>
            </p:cNvSpPr>
            <p:nvPr/>
          </p:nvSpPr>
          <p:spPr>
            <a:xfrm>
              <a:off x="5223454" y="4757562"/>
              <a:ext cx="129018" cy="131217"/>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9" name="TextBox 162"/>
            <p:cNvSpPr txBox="1">
              <a:spLocks noChangeArrowheads="1"/>
            </p:cNvSpPr>
            <p:nvPr/>
          </p:nvSpPr>
          <p:spPr bwMode="auto">
            <a:xfrm>
              <a:off x="5014066" y="4863382"/>
              <a:ext cx="585863" cy="2769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2010</a:t>
              </a:r>
              <a:endParaRPr lang="zh-CN" altLang="en-US" sz="1200">
                <a:solidFill>
                  <a:srgbClr val="969696"/>
                </a:solidFill>
                <a:latin typeface="+mn-ea"/>
                <a:ea typeface="+mn-ea"/>
                <a:cs typeface="+mn-ea"/>
              </a:endParaRPr>
            </a:p>
          </p:txBody>
        </p:sp>
        <p:sp>
          <p:nvSpPr>
            <p:cNvPr id="20"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1" name="文本框 32"/>
            <p:cNvSpPr txBox="1">
              <a:spLocks noChangeArrowheads="1"/>
            </p:cNvSpPr>
            <p:nvPr/>
          </p:nvSpPr>
          <p:spPr bwMode="auto">
            <a:xfrm>
              <a:off x="4603750" y="5075238"/>
              <a:ext cx="1368425" cy="379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2" name="组合 21"/>
          <p:cNvGrpSpPr>
            <a:grpSpLocks/>
          </p:cNvGrpSpPr>
          <p:nvPr/>
        </p:nvGrpSpPr>
        <p:grpSpPr bwMode="auto">
          <a:xfrm>
            <a:off x="5801785" y="2715488"/>
            <a:ext cx="1369483" cy="2794921"/>
            <a:chOff x="5802313" y="2660650"/>
            <a:chExt cx="1368425" cy="2794138"/>
          </a:xfrm>
        </p:grpSpPr>
        <p:sp>
          <p:nvSpPr>
            <p:cNvPr id="23" name="椭圆 22"/>
            <p:cNvSpPr>
              <a:spLocks noChangeAspect="1"/>
            </p:cNvSpPr>
            <p:nvPr/>
          </p:nvSpPr>
          <p:spPr>
            <a:xfrm>
              <a:off x="6422017" y="4766142"/>
              <a:ext cx="129018"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4" name="TextBox 163"/>
            <p:cNvSpPr txBox="1">
              <a:spLocks noChangeArrowheads="1"/>
            </p:cNvSpPr>
            <p:nvPr/>
          </p:nvSpPr>
          <p:spPr bwMode="auto">
            <a:xfrm>
              <a:off x="6212629" y="4882527"/>
              <a:ext cx="583749" cy="2769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2011</a:t>
              </a:r>
              <a:endParaRPr lang="zh-CN" altLang="en-US" sz="1200">
                <a:solidFill>
                  <a:srgbClr val="969696"/>
                </a:solidFill>
                <a:latin typeface="+mn-ea"/>
                <a:ea typeface="+mn-ea"/>
                <a:cs typeface="+mn-ea"/>
              </a:endParaRPr>
            </a:p>
          </p:txBody>
        </p:sp>
        <p:sp>
          <p:nvSpPr>
            <p:cNvPr id="25"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6" name="文本框 33"/>
            <p:cNvSpPr txBox="1">
              <a:spLocks noChangeArrowheads="1"/>
            </p:cNvSpPr>
            <p:nvPr/>
          </p:nvSpPr>
          <p:spPr bwMode="auto">
            <a:xfrm>
              <a:off x="5802313" y="5075238"/>
              <a:ext cx="1368425" cy="37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7" name="组合 26"/>
          <p:cNvGrpSpPr>
            <a:grpSpLocks/>
          </p:cNvGrpSpPr>
          <p:nvPr/>
        </p:nvGrpSpPr>
        <p:grpSpPr bwMode="auto">
          <a:xfrm>
            <a:off x="7001935" y="2359887"/>
            <a:ext cx="1367367" cy="3150535"/>
            <a:chOff x="7000875" y="2305050"/>
            <a:chExt cx="1368425" cy="3149751"/>
          </a:xfrm>
        </p:grpSpPr>
        <p:sp>
          <p:nvSpPr>
            <p:cNvPr id="28" name="椭圆 27"/>
            <p:cNvSpPr>
              <a:spLocks noChangeAspect="1"/>
            </p:cNvSpPr>
            <p:nvPr/>
          </p:nvSpPr>
          <p:spPr>
            <a:xfrm>
              <a:off x="7619420" y="4772469"/>
              <a:ext cx="131335" cy="12908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9" name="TextBox 164"/>
            <p:cNvSpPr txBox="1">
              <a:spLocks noChangeArrowheads="1"/>
            </p:cNvSpPr>
            <p:nvPr/>
          </p:nvSpPr>
          <p:spPr bwMode="auto">
            <a:xfrm>
              <a:off x="7394880" y="4882508"/>
              <a:ext cx="582535" cy="2769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2012</a:t>
              </a:r>
              <a:endParaRPr lang="zh-CN" altLang="en-US" sz="1200">
                <a:solidFill>
                  <a:srgbClr val="969696"/>
                </a:solidFill>
                <a:latin typeface="+mn-ea"/>
                <a:ea typeface="+mn-ea"/>
                <a:cs typeface="+mn-ea"/>
              </a:endParaRPr>
            </a:p>
          </p:txBody>
        </p:sp>
        <p:sp>
          <p:nvSpPr>
            <p:cNvPr id="30"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4" name="文本框 34"/>
            <p:cNvSpPr txBox="1">
              <a:spLocks noChangeArrowheads="1"/>
            </p:cNvSpPr>
            <p:nvPr/>
          </p:nvSpPr>
          <p:spPr bwMode="auto">
            <a:xfrm>
              <a:off x="7000875" y="5075239"/>
              <a:ext cx="1368425" cy="379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35" name="组合 34"/>
          <p:cNvGrpSpPr>
            <a:grpSpLocks/>
          </p:cNvGrpSpPr>
          <p:nvPr/>
        </p:nvGrpSpPr>
        <p:grpSpPr bwMode="auto">
          <a:xfrm>
            <a:off x="8185153" y="890920"/>
            <a:ext cx="1367367" cy="4619486"/>
            <a:chOff x="8185150" y="836613"/>
            <a:chExt cx="1366838" cy="4618173"/>
          </a:xfrm>
        </p:grpSpPr>
        <p:sp>
          <p:nvSpPr>
            <p:cNvPr id="36" name="椭圆 35"/>
            <p:cNvSpPr>
              <a:spLocks noChangeAspect="1"/>
            </p:cNvSpPr>
            <p:nvPr/>
          </p:nvSpPr>
          <p:spPr>
            <a:xfrm>
              <a:off x="8802978" y="4766145"/>
              <a:ext cx="131183"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7" name="TextBox 165"/>
            <p:cNvSpPr txBox="1">
              <a:spLocks noChangeArrowheads="1"/>
            </p:cNvSpPr>
            <p:nvPr/>
          </p:nvSpPr>
          <p:spPr bwMode="auto">
            <a:xfrm>
              <a:off x="8576581" y="4882529"/>
              <a:ext cx="583974" cy="2769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2013</a:t>
              </a:r>
              <a:endParaRPr lang="zh-CN" altLang="en-US" sz="1200">
                <a:solidFill>
                  <a:srgbClr val="969696"/>
                </a:solidFill>
                <a:latin typeface="+mn-ea"/>
                <a:ea typeface="+mn-ea"/>
                <a:cs typeface="+mn-ea"/>
              </a:endParaRPr>
            </a:p>
          </p:txBody>
        </p:sp>
        <p:sp>
          <p:nvSpPr>
            <p:cNvPr id="38"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9" name="三十二角星 38"/>
            <p:cNvSpPr/>
            <p:nvPr/>
          </p:nvSpPr>
          <p:spPr>
            <a:xfrm>
              <a:off x="8625246" y="836613"/>
              <a:ext cx="486645" cy="488810"/>
            </a:xfrm>
            <a:prstGeom prst="star3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40" name="文本框 35"/>
            <p:cNvSpPr txBox="1">
              <a:spLocks noChangeArrowheads="1"/>
            </p:cNvSpPr>
            <p:nvPr/>
          </p:nvSpPr>
          <p:spPr bwMode="auto">
            <a:xfrm>
              <a:off x="8185150" y="5075238"/>
              <a:ext cx="1366838" cy="379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sp>
        <p:nvSpPr>
          <p:cNvPr id="41"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2" name="文本框 41"/>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523782950"/>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2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down)">
                                      <p:cBhvr>
                                        <p:cTn id="49"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48"/>
          <p:cNvGrpSpPr>
            <a:grpSpLocks/>
          </p:cNvGrpSpPr>
          <p:nvPr>
            <p:custDataLst>
              <p:tags r:id="rId1"/>
            </p:custDataLst>
          </p:nvPr>
        </p:nvGrpSpPr>
        <p:grpSpPr bwMode="auto">
          <a:xfrm>
            <a:off x="1578252" y="1367072"/>
            <a:ext cx="9001000" cy="4654216"/>
            <a:chOff x="1556" y="1661"/>
            <a:chExt cx="4066" cy="2204"/>
          </a:xfrm>
          <a:solidFill>
            <a:schemeClr val="bg1">
              <a:lumMod val="65000"/>
            </a:schemeClr>
          </a:solidFill>
        </p:grpSpPr>
        <p:grpSp>
          <p:nvGrpSpPr>
            <p:cNvPr id="6" name="Group 249"/>
            <p:cNvGrpSpPr>
              <a:grpSpLocks/>
            </p:cNvGrpSpPr>
            <p:nvPr/>
          </p:nvGrpSpPr>
          <p:grpSpPr bwMode="auto">
            <a:xfrm>
              <a:off x="3926" y="1661"/>
              <a:ext cx="1696" cy="2204"/>
              <a:chOff x="1136" y="1661"/>
              <a:chExt cx="1696" cy="2204"/>
            </a:xfrm>
            <a:grpFill/>
          </p:grpSpPr>
          <p:sp>
            <p:nvSpPr>
              <p:cNvPr id="188" name="Freeform 250"/>
              <p:cNvSpPr>
                <a:spLocks/>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9" name="Freeform 251"/>
              <p:cNvSpPr>
                <a:spLocks/>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0" name="Freeform 252"/>
              <p:cNvSpPr>
                <a:spLocks/>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1" name="Freeform 253"/>
              <p:cNvSpPr>
                <a:spLocks/>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2" name="Freeform 254"/>
              <p:cNvSpPr>
                <a:spLocks/>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3" name="Freeform 255"/>
              <p:cNvSpPr>
                <a:spLocks/>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4" name="Freeform 256"/>
              <p:cNvSpPr>
                <a:spLocks/>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5" name="Freeform 257"/>
              <p:cNvSpPr>
                <a:spLocks/>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6" name="Freeform 258"/>
              <p:cNvSpPr>
                <a:spLocks/>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7" name="Freeform 259"/>
              <p:cNvSpPr>
                <a:spLocks/>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8" name="Freeform 260"/>
              <p:cNvSpPr>
                <a:spLocks/>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9" name="Freeform 261"/>
              <p:cNvSpPr>
                <a:spLocks/>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0" name="Freeform 262"/>
              <p:cNvSpPr>
                <a:spLocks/>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1" name="Freeform 263"/>
              <p:cNvSpPr>
                <a:spLocks/>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2" name="Freeform 264"/>
              <p:cNvSpPr>
                <a:spLocks/>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3" name="Freeform 265"/>
              <p:cNvSpPr>
                <a:spLocks/>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4" name="Freeform 266"/>
              <p:cNvSpPr>
                <a:spLocks/>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5" name="Freeform 267"/>
              <p:cNvSpPr>
                <a:spLocks/>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6" name="Freeform 268"/>
              <p:cNvSpPr>
                <a:spLocks/>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7" name="Freeform 269"/>
              <p:cNvSpPr>
                <a:spLocks/>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8" name="Freeform 270"/>
              <p:cNvSpPr>
                <a:spLocks/>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9" name="Freeform 271"/>
              <p:cNvSpPr>
                <a:spLocks/>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0" name="Freeform 272"/>
              <p:cNvSpPr>
                <a:spLocks/>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1" name="Freeform 273"/>
              <p:cNvSpPr>
                <a:spLocks/>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2" name="Freeform 274"/>
              <p:cNvSpPr>
                <a:spLocks/>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3" name="Freeform 275"/>
              <p:cNvSpPr>
                <a:spLocks/>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4" name="Freeform 276"/>
              <p:cNvSpPr>
                <a:spLocks/>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5" name="Freeform 277"/>
              <p:cNvSpPr>
                <a:spLocks/>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6" name="Freeform 278"/>
              <p:cNvSpPr>
                <a:spLocks/>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7" name="Freeform 279"/>
              <p:cNvSpPr>
                <a:spLocks/>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8" name="Freeform 280"/>
              <p:cNvSpPr>
                <a:spLocks/>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9" name="Freeform 281"/>
              <p:cNvSpPr>
                <a:spLocks/>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0" name="Freeform 282"/>
              <p:cNvSpPr>
                <a:spLocks/>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1" name="Freeform 283"/>
              <p:cNvSpPr>
                <a:spLocks/>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2" name="Freeform 284"/>
              <p:cNvSpPr>
                <a:spLocks/>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3" name="Freeform 285"/>
              <p:cNvSpPr>
                <a:spLocks/>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4" name="Freeform 286"/>
              <p:cNvSpPr>
                <a:spLocks/>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5" name="Freeform 287"/>
              <p:cNvSpPr>
                <a:spLocks/>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6" name="Freeform 288"/>
              <p:cNvSpPr>
                <a:spLocks/>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7" name="Freeform 289"/>
              <p:cNvSpPr>
                <a:spLocks/>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8" name="Freeform 290"/>
              <p:cNvSpPr>
                <a:spLocks/>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9" name="Freeform 291"/>
              <p:cNvSpPr>
                <a:spLocks/>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0" name="Freeform 292"/>
              <p:cNvSpPr>
                <a:spLocks/>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1" name="Freeform 293"/>
              <p:cNvSpPr>
                <a:spLocks/>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2" name="Freeform 294"/>
              <p:cNvSpPr>
                <a:spLocks/>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3" name="Freeform 295"/>
              <p:cNvSpPr>
                <a:spLocks/>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4" name="Freeform 296"/>
              <p:cNvSpPr>
                <a:spLocks/>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5" name="Freeform 297"/>
              <p:cNvSpPr>
                <a:spLocks/>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6" name="Freeform 298"/>
              <p:cNvSpPr>
                <a:spLocks/>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7" name="Freeform 299"/>
              <p:cNvSpPr>
                <a:spLocks/>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8" name="Freeform 300"/>
              <p:cNvSpPr>
                <a:spLocks/>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9" name="Freeform 301"/>
              <p:cNvSpPr>
                <a:spLocks/>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0" name="Freeform 302"/>
              <p:cNvSpPr>
                <a:spLocks/>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1" name="Freeform 303"/>
              <p:cNvSpPr>
                <a:spLocks/>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2" name="Freeform 304"/>
              <p:cNvSpPr>
                <a:spLocks/>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3" name="Freeform 305"/>
              <p:cNvSpPr>
                <a:spLocks/>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4" name="Freeform 306"/>
              <p:cNvSpPr>
                <a:spLocks/>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5" name="Freeform 307"/>
              <p:cNvSpPr>
                <a:spLocks/>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6" name="Freeform 308"/>
              <p:cNvSpPr>
                <a:spLocks/>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7" name="Freeform 309"/>
              <p:cNvSpPr>
                <a:spLocks/>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8" name="Freeform 310"/>
              <p:cNvSpPr>
                <a:spLocks/>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9" name="Freeform 311"/>
              <p:cNvSpPr>
                <a:spLocks/>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0" name="Freeform 312"/>
              <p:cNvSpPr>
                <a:spLocks/>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1" name="Freeform 313"/>
              <p:cNvSpPr>
                <a:spLocks/>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2" name="Freeform 314"/>
              <p:cNvSpPr>
                <a:spLocks/>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3" name="Freeform 315"/>
              <p:cNvSpPr>
                <a:spLocks/>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4" name="Freeform 316"/>
              <p:cNvSpPr>
                <a:spLocks/>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5" name="Freeform 317"/>
              <p:cNvSpPr>
                <a:spLocks/>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6" name="Freeform 318"/>
              <p:cNvSpPr>
                <a:spLocks/>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nvGrpSpPr>
            <p:cNvPr id="7" name="Group 319"/>
            <p:cNvGrpSpPr>
              <a:grpSpLocks/>
            </p:cNvGrpSpPr>
            <p:nvPr/>
          </p:nvGrpSpPr>
          <p:grpSpPr bwMode="auto">
            <a:xfrm>
              <a:off x="1556" y="1727"/>
              <a:ext cx="2270" cy="1988"/>
              <a:chOff x="1556" y="1727"/>
              <a:chExt cx="2270" cy="1988"/>
            </a:xfrm>
            <a:grpFill/>
          </p:grpSpPr>
          <p:sp>
            <p:nvSpPr>
              <p:cNvPr id="8" name="Freeform 320"/>
              <p:cNvSpPr>
                <a:spLocks/>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 name="Freeform 321"/>
              <p:cNvSpPr>
                <a:spLocks/>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 name="Freeform 322"/>
              <p:cNvSpPr>
                <a:spLocks/>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 name="Freeform 323"/>
              <p:cNvSpPr>
                <a:spLocks/>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 name="Freeform 324"/>
              <p:cNvSpPr>
                <a:spLocks/>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 name="Freeform 325"/>
              <p:cNvSpPr>
                <a:spLocks/>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 name="Freeform 326"/>
              <p:cNvSpPr>
                <a:spLocks/>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 name="Freeform 327"/>
              <p:cNvSpPr>
                <a:spLocks/>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 name="Freeform 328"/>
              <p:cNvSpPr>
                <a:spLocks/>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 name="Freeform 329"/>
              <p:cNvSpPr>
                <a:spLocks/>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 name="Freeform 330"/>
              <p:cNvSpPr>
                <a:spLocks/>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 name="Freeform 331"/>
              <p:cNvSpPr>
                <a:spLocks/>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 name="Freeform 332"/>
              <p:cNvSpPr>
                <a:spLocks/>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 name="Freeform 333"/>
              <p:cNvSpPr>
                <a:spLocks/>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 name="Freeform 334"/>
              <p:cNvSpPr>
                <a:spLocks/>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en-US" sz="2400" kern="0">
                  <a:solidFill>
                    <a:srgbClr val="000000"/>
                  </a:solidFill>
                  <a:latin typeface="Arial Narrow" pitchFamily="34" charset="0"/>
                  <a:cs typeface="+mn-ea"/>
                </a:endParaRPr>
              </a:p>
            </p:txBody>
          </p:sp>
          <p:sp>
            <p:nvSpPr>
              <p:cNvPr id="23" name="Freeform 335"/>
              <p:cNvSpPr>
                <a:spLocks/>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 name="Freeform 336"/>
              <p:cNvSpPr>
                <a:spLocks/>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 name="Freeform 337"/>
              <p:cNvSpPr>
                <a:spLocks/>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6" name="Freeform 338"/>
              <p:cNvSpPr>
                <a:spLocks/>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7" name="Freeform 339"/>
              <p:cNvSpPr>
                <a:spLocks/>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8" name="Freeform 340"/>
              <p:cNvSpPr>
                <a:spLocks/>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9" name="Freeform 341"/>
              <p:cNvSpPr>
                <a:spLocks/>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0" name="Freeform 342"/>
              <p:cNvSpPr>
                <a:spLocks/>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4" name="Freeform 343"/>
              <p:cNvSpPr>
                <a:spLocks/>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5" name="Freeform 344"/>
              <p:cNvSpPr>
                <a:spLocks/>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6" name="Freeform 345"/>
              <p:cNvSpPr>
                <a:spLocks/>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7" name="Freeform 346"/>
              <p:cNvSpPr>
                <a:spLocks/>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8" name="Freeform 347"/>
              <p:cNvSpPr>
                <a:spLocks/>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9" name="Freeform 348"/>
              <p:cNvSpPr>
                <a:spLocks/>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0" name="Freeform 349"/>
              <p:cNvSpPr>
                <a:spLocks/>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1" name="Freeform 350"/>
              <p:cNvSpPr>
                <a:spLocks/>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2" name="Freeform 351"/>
              <p:cNvSpPr>
                <a:spLocks/>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3" name="Freeform 352"/>
              <p:cNvSpPr>
                <a:spLocks/>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4" name="Freeform 353"/>
              <p:cNvSpPr>
                <a:spLocks/>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5" name="Freeform 354"/>
              <p:cNvSpPr>
                <a:spLocks/>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6" name="Freeform 355"/>
              <p:cNvSpPr>
                <a:spLocks/>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7" name="Freeform 356"/>
              <p:cNvSpPr>
                <a:spLocks/>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8" name="Freeform 357"/>
              <p:cNvSpPr>
                <a:spLocks/>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9" name="Freeform 358"/>
              <p:cNvSpPr>
                <a:spLocks/>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0" name="Freeform 359"/>
              <p:cNvSpPr>
                <a:spLocks/>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1" name="Freeform 360"/>
              <p:cNvSpPr>
                <a:spLocks/>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2" name="Freeform 361"/>
              <p:cNvSpPr>
                <a:spLocks/>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3" name="Freeform 362"/>
              <p:cNvSpPr>
                <a:spLocks/>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4" name="Freeform 363"/>
              <p:cNvSpPr>
                <a:spLocks/>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5" name="Freeform 364"/>
              <p:cNvSpPr>
                <a:spLocks/>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6" name="Freeform 365"/>
              <p:cNvSpPr>
                <a:spLocks/>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7" name="Freeform 366"/>
              <p:cNvSpPr>
                <a:spLocks/>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8" name="Freeform 367"/>
              <p:cNvSpPr>
                <a:spLocks/>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9" name="Freeform 368"/>
              <p:cNvSpPr>
                <a:spLocks/>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0" name="Freeform 369"/>
              <p:cNvSpPr>
                <a:spLocks/>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1" name="Freeform 370"/>
              <p:cNvSpPr>
                <a:spLocks/>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2" name="Freeform 371"/>
              <p:cNvSpPr>
                <a:spLocks/>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3" name="Freeform 372"/>
              <p:cNvSpPr>
                <a:spLocks/>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4" name="Freeform 373"/>
              <p:cNvSpPr>
                <a:spLocks/>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5" name="Freeform 374"/>
              <p:cNvSpPr>
                <a:spLocks/>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6" name="Freeform 375"/>
              <p:cNvSpPr>
                <a:spLocks/>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7" name="Freeform 376"/>
              <p:cNvSpPr>
                <a:spLocks/>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8" name="Freeform 377"/>
              <p:cNvSpPr>
                <a:spLocks/>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9" name="Freeform 378"/>
              <p:cNvSpPr>
                <a:spLocks/>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0" name="Freeform 379"/>
              <p:cNvSpPr>
                <a:spLocks/>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1" name="Freeform 380"/>
              <p:cNvSpPr>
                <a:spLocks/>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2" name="Freeform 381"/>
              <p:cNvSpPr>
                <a:spLocks/>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3" name="Freeform 382"/>
              <p:cNvSpPr>
                <a:spLocks/>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4" name="Freeform 383"/>
              <p:cNvSpPr>
                <a:spLocks/>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5" name="Freeform 384"/>
              <p:cNvSpPr>
                <a:spLocks/>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6" name="Freeform 385"/>
              <p:cNvSpPr>
                <a:spLocks/>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7" name="Freeform 386"/>
              <p:cNvSpPr>
                <a:spLocks/>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8" name="Freeform 387"/>
              <p:cNvSpPr>
                <a:spLocks/>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9" name="Freeform 388"/>
              <p:cNvSpPr>
                <a:spLocks/>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0" name="Freeform 389"/>
              <p:cNvSpPr>
                <a:spLocks/>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1" name="Freeform 390"/>
              <p:cNvSpPr>
                <a:spLocks/>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2" name="Freeform 391"/>
              <p:cNvSpPr>
                <a:spLocks/>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3" name="Freeform 392"/>
              <p:cNvSpPr>
                <a:spLocks/>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4" name="Freeform 393"/>
              <p:cNvSpPr>
                <a:spLocks/>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5" name="Freeform 394"/>
              <p:cNvSpPr>
                <a:spLocks/>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6" name="Freeform 395"/>
              <p:cNvSpPr>
                <a:spLocks/>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7" name="Freeform 396"/>
              <p:cNvSpPr>
                <a:spLocks/>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8" name="Freeform 397"/>
              <p:cNvSpPr>
                <a:spLocks/>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9" name="Freeform 398"/>
              <p:cNvSpPr>
                <a:spLocks/>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0" name="Freeform 399"/>
              <p:cNvSpPr>
                <a:spLocks/>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1" name="Freeform 400"/>
              <p:cNvSpPr>
                <a:spLocks/>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2" name="Freeform 401"/>
              <p:cNvSpPr>
                <a:spLocks/>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3" name="Freeform 402"/>
              <p:cNvSpPr>
                <a:spLocks/>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4" name="Freeform 403"/>
              <p:cNvSpPr>
                <a:spLocks/>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5" name="Freeform 404"/>
              <p:cNvSpPr>
                <a:spLocks/>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6" name="Freeform 405"/>
              <p:cNvSpPr>
                <a:spLocks/>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7" name="Freeform 406"/>
              <p:cNvSpPr>
                <a:spLocks/>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8" name="Freeform 407"/>
              <p:cNvSpPr>
                <a:spLocks/>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9" name="Freeform 408"/>
              <p:cNvSpPr>
                <a:spLocks/>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0" name="Freeform 409"/>
              <p:cNvSpPr>
                <a:spLocks/>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1" name="Freeform 410"/>
              <p:cNvSpPr>
                <a:spLocks/>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2" name="Freeform 411"/>
              <p:cNvSpPr>
                <a:spLocks/>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3" name="Freeform 412"/>
              <p:cNvSpPr>
                <a:spLocks/>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4" name="Freeform 413"/>
              <p:cNvSpPr>
                <a:spLocks/>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5" name="Freeform 414"/>
              <p:cNvSpPr>
                <a:spLocks/>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6" name="Freeform 415"/>
              <p:cNvSpPr>
                <a:spLocks/>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7" name="Freeform 416"/>
              <p:cNvSpPr>
                <a:spLocks/>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8" name="Freeform 417"/>
              <p:cNvSpPr>
                <a:spLocks/>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9" name="Freeform 418"/>
              <p:cNvSpPr>
                <a:spLocks/>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0" name="Freeform 419"/>
              <p:cNvSpPr>
                <a:spLocks/>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1" name="Freeform 420"/>
              <p:cNvSpPr>
                <a:spLocks/>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2" name="Freeform 421"/>
              <p:cNvSpPr>
                <a:spLocks/>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3" name="Freeform 422"/>
              <p:cNvSpPr>
                <a:spLocks/>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4" name="Freeform 423"/>
              <p:cNvSpPr>
                <a:spLocks/>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5" name="Freeform 424"/>
              <p:cNvSpPr>
                <a:spLocks/>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6" name="Freeform 425"/>
              <p:cNvSpPr>
                <a:spLocks/>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7" name="Freeform 426"/>
              <p:cNvSpPr>
                <a:spLocks/>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8" name="Freeform 427"/>
              <p:cNvSpPr>
                <a:spLocks/>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9" name="Freeform 428"/>
              <p:cNvSpPr>
                <a:spLocks/>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0" name="Freeform 429"/>
              <p:cNvSpPr>
                <a:spLocks/>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1" name="Freeform 430"/>
              <p:cNvSpPr>
                <a:spLocks/>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2" name="Freeform 431"/>
              <p:cNvSpPr>
                <a:spLocks/>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3" name="Freeform 432"/>
              <p:cNvSpPr>
                <a:spLocks/>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4" name="Freeform 433"/>
              <p:cNvSpPr>
                <a:spLocks/>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5" name="Freeform 434"/>
              <p:cNvSpPr>
                <a:spLocks/>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6" name="Freeform 435"/>
              <p:cNvSpPr>
                <a:spLocks/>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7" name="Freeform 436"/>
              <p:cNvSpPr>
                <a:spLocks/>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8" name="Freeform 437"/>
              <p:cNvSpPr>
                <a:spLocks/>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9" name="Freeform 438"/>
              <p:cNvSpPr>
                <a:spLocks/>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0" name="Freeform 439"/>
              <p:cNvSpPr>
                <a:spLocks/>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1" name="Freeform 440"/>
              <p:cNvSpPr>
                <a:spLocks/>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2" name="Freeform 441"/>
              <p:cNvSpPr>
                <a:spLocks/>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3" name="Freeform 442"/>
              <p:cNvSpPr>
                <a:spLocks/>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4" name="Freeform 443"/>
              <p:cNvSpPr>
                <a:spLocks/>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5" name="Freeform 444"/>
              <p:cNvSpPr>
                <a:spLocks/>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6" name="Freeform 445"/>
              <p:cNvSpPr>
                <a:spLocks/>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7" name="Freeform 446"/>
              <p:cNvSpPr>
                <a:spLocks/>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8" name="Freeform 447"/>
              <p:cNvSpPr>
                <a:spLocks/>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9" name="Freeform 448"/>
              <p:cNvSpPr>
                <a:spLocks/>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0" name="Freeform 449"/>
              <p:cNvSpPr>
                <a:spLocks/>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1" name="Freeform 450"/>
              <p:cNvSpPr>
                <a:spLocks/>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2" name="Freeform 451"/>
              <p:cNvSpPr>
                <a:spLocks/>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3" name="Freeform 452"/>
              <p:cNvSpPr>
                <a:spLocks/>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4" name="Freeform 453"/>
              <p:cNvSpPr>
                <a:spLocks/>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5" name="Freeform 454"/>
              <p:cNvSpPr>
                <a:spLocks/>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6" name="Freeform 455"/>
              <p:cNvSpPr>
                <a:spLocks/>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7" name="Freeform 456"/>
              <p:cNvSpPr>
                <a:spLocks/>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8" name="Freeform 457"/>
              <p:cNvSpPr>
                <a:spLocks/>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9" name="Freeform 458"/>
              <p:cNvSpPr>
                <a:spLocks/>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0" name="Freeform 459"/>
              <p:cNvSpPr>
                <a:spLocks/>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1" name="Freeform 460"/>
              <p:cNvSpPr>
                <a:spLocks/>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2" name="Freeform 461"/>
              <p:cNvSpPr>
                <a:spLocks/>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3" name="Freeform 462"/>
              <p:cNvSpPr>
                <a:spLocks/>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4" name="Freeform 463"/>
              <p:cNvSpPr>
                <a:spLocks/>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5" name="Freeform 464"/>
              <p:cNvSpPr>
                <a:spLocks/>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6" name="Freeform 465"/>
              <p:cNvSpPr>
                <a:spLocks/>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7" name="Freeform 466"/>
              <p:cNvSpPr>
                <a:spLocks/>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8" name="Freeform 467"/>
              <p:cNvSpPr>
                <a:spLocks/>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9" name="Freeform 468"/>
              <p:cNvSpPr>
                <a:spLocks/>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0" name="Freeform 469"/>
              <p:cNvSpPr>
                <a:spLocks/>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1" name="Freeform 470"/>
              <p:cNvSpPr>
                <a:spLocks/>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2" name="Freeform 471"/>
              <p:cNvSpPr>
                <a:spLocks/>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3" name="Freeform 472"/>
              <p:cNvSpPr>
                <a:spLocks/>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4" name="Freeform 473"/>
              <p:cNvSpPr>
                <a:spLocks/>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5" name="Freeform 474"/>
              <p:cNvSpPr>
                <a:spLocks/>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6" name="Freeform 475"/>
              <p:cNvSpPr>
                <a:spLocks/>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7" name="Freeform 476"/>
              <p:cNvSpPr>
                <a:spLocks/>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8" name="Freeform 477"/>
              <p:cNvSpPr>
                <a:spLocks/>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9" name="Freeform 478"/>
              <p:cNvSpPr>
                <a:spLocks/>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0" name="Freeform 479"/>
              <p:cNvSpPr>
                <a:spLocks/>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1" name="Freeform 480"/>
              <p:cNvSpPr>
                <a:spLocks/>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2" name="Freeform 481"/>
              <p:cNvSpPr>
                <a:spLocks/>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3" name="Freeform 482"/>
              <p:cNvSpPr>
                <a:spLocks/>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4" name="Freeform 483"/>
              <p:cNvSpPr>
                <a:spLocks/>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5" name="Freeform 484"/>
              <p:cNvSpPr>
                <a:spLocks/>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6" name="Freeform 485"/>
              <p:cNvSpPr>
                <a:spLocks/>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7" name="Freeform 486"/>
              <p:cNvSpPr>
                <a:spLocks/>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8" name="Freeform 487"/>
              <p:cNvSpPr>
                <a:spLocks/>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9" name="Freeform 488"/>
              <p:cNvSpPr>
                <a:spLocks/>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0" name="Freeform 489"/>
              <p:cNvSpPr>
                <a:spLocks/>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1" name="Freeform 490"/>
              <p:cNvSpPr>
                <a:spLocks/>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2" name="Freeform 491"/>
              <p:cNvSpPr>
                <a:spLocks/>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3" name="Freeform 492"/>
              <p:cNvSpPr>
                <a:spLocks/>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4" name="Freeform 493"/>
              <p:cNvSpPr>
                <a:spLocks/>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5" name="Freeform 494"/>
              <p:cNvSpPr>
                <a:spLocks/>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6" name="Freeform 495"/>
              <p:cNvSpPr>
                <a:spLocks/>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7" name="Freeform 496"/>
              <p:cNvSpPr>
                <a:spLocks/>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sp>
        <p:nvSpPr>
          <p:cNvPr id="257"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8" name="文本框 257"/>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04420893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58"/>
                                        </p:tgtEl>
                                        <p:attrNameLst>
                                          <p:attrName>style.visibility</p:attrName>
                                        </p:attrNameLst>
                                      </p:cBhvr>
                                      <p:to>
                                        <p:strVal val="visible"/>
                                      </p:to>
                                    </p:set>
                                    <p:animEffect transition="in" filter="wipe(down)">
                                      <p:cBhvr>
                                        <p:cTn id="13" dur="1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angdongying\Desktop\Chicago-City-1920.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0"/>
            <a:ext cx="12192000" cy="6858000"/>
          </a:xfrm>
          <a:prstGeom prst="rect">
            <a:avLst/>
          </a:prstGeom>
          <a:noFill/>
        </p:spPr>
      </p:pic>
      <p:sp>
        <p:nvSpPr>
          <p:cNvPr id="5" name="梯形 4"/>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6" name="直角三角形 5"/>
          <p:cNvSpPr/>
          <p:nvPr/>
        </p:nvSpPr>
        <p:spPr>
          <a:xfrm flipH="1">
            <a:off x="0" y="4773151"/>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TextBox 7"/>
          <p:cNvSpPr txBox="1"/>
          <p:nvPr/>
        </p:nvSpPr>
        <p:spPr>
          <a:xfrm>
            <a:off x="527381" y="1700811"/>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9" name="TextBox 8"/>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0" name="TextBox 9"/>
          <p:cNvSpPr txBox="1"/>
          <p:nvPr/>
        </p:nvSpPr>
        <p:spPr>
          <a:xfrm>
            <a:off x="3599724"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four</a:t>
            </a:r>
            <a:endParaRPr lang="zh-CN" altLang="en-US" sz="10666" dirty="0">
              <a:solidFill>
                <a:schemeClr val="bg1"/>
              </a:solidFill>
              <a:latin typeface="+mn-ea"/>
              <a:cs typeface="+mn-ea"/>
            </a:endParaRPr>
          </a:p>
        </p:txBody>
      </p:sp>
      <p:sp>
        <p:nvSpPr>
          <p:cNvPr id="11" name="直角三角形 10"/>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6" y="2"/>
            <a:ext cx="3599725" cy="6316257"/>
            <a:chOff x="8592275" y="0"/>
            <a:chExt cx="3599725" cy="6316257"/>
          </a:xfrm>
        </p:grpSpPr>
        <p:sp>
          <p:nvSpPr>
            <p:cNvPr id="13" name="平行四边形 12"/>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平行四边形 13"/>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5" name="TextBox 51"/>
          <p:cNvSpPr txBox="1"/>
          <p:nvPr/>
        </p:nvSpPr>
        <p:spPr>
          <a:xfrm>
            <a:off x="719403" y="883548"/>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6" name="文本框 15"/>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9434369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www.pptjia.com/excel</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www.pptjia.com/ziliao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www.pptjia.com/fanwen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www.pptjia.com/shiti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www.pptjia.com/jiaoan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grpSp>
        <p:nvGrpSpPr>
          <p:cNvPr id="5" name="Group 29"/>
          <p:cNvGrpSpPr>
            <a:grpSpLocks/>
          </p:cNvGrpSpPr>
          <p:nvPr/>
        </p:nvGrpSpPr>
        <p:grpSpPr bwMode="auto">
          <a:xfrm>
            <a:off x="3407833" y="2743236"/>
            <a:ext cx="7681384" cy="3353817"/>
            <a:chOff x="1519" y="1661"/>
            <a:chExt cx="3629" cy="1633"/>
          </a:xfrm>
        </p:grpSpPr>
        <p:sp>
          <p:nvSpPr>
            <p:cNvPr id="6"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7"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8"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9"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xmlns="">
                  <a:solidFill>
                    <a:srgbClr val="C8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10" name="Line 34"/>
            <p:cNvSpPr>
              <a:spLocks noChangeShapeType="1"/>
            </p:cNvSpPr>
            <p:nvPr/>
          </p:nvSpPr>
          <p:spPr bwMode="auto">
            <a:xfrm flipH="1">
              <a:off x="1519" y="3294"/>
              <a:ext cx="726" cy="0"/>
            </a:xfrm>
            <a:prstGeom prst="line">
              <a:avLst/>
            </a:prstGeom>
            <a:noFill/>
            <a:ln w="25400">
              <a:solidFill>
                <a:srgbClr val="9E9E9E"/>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2400">
                <a:cs typeface="+mn-ea"/>
              </a:endParaRPr>
            </a:p>
          </p:txBody>
        </p:sp>
      </p:grpSp>
      <p:sp>
        <p:nvSpPr>
          <p:cNvPr id="11" name="Text Box 41"/>
          <p:cNvSpPr txBox="1">
            <a:spLocks noChangeArrowheads="1"/>
          </p:cNvSpPr>
          <p:nvPr/>
        </p:nvSpPr>
        <p:spPr bwMode="auto">
          <a:xfrm>
            <a:off x="910168" y="1028735"/>
            <a:ext cx="3793067" cy="2226700"/>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2133" b="1" dirty="0">
                <a:solidFill>
                  <a:srgbClr val="080808"/>
                </a:solidFill>
                <a:latin typeface="+mn-ea"/>
                <a:cs typeface="+mn-ea"/>
              </a:rPr>
              <a:t>单击填加标题</a:t>
            </a:r>
            <a:endParaRPr lang="en-US" altLang="ko-KR" sz="2133" b="1" dirty="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sp>
        <p:nvSpPr>
          <p:cNvPr id="12" name="AutoShape 44"/>
          <p:cNvSpPr>
            <a:spLocks noChangeArrowheads="1"/>
          </p:cNvSpPr>
          <p:nvPr/>
        </p:nvSpPr>
        <p:spPr bwMode="auto">
          <a:xfrm rot="17429801">
            <a:off x="8475137" y="1430460"/>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254061"/>
          </a:solidFill>
          <a:ln>
            <a:noFill/>
          </a:ln>
          <a:effectLst/>
          <a:extLst/>
        </p:spPr>
        <p:txBody>
          <a:bodyPr wrap="none" anchor="ctr"/>
          <a:lstStyle/>
          <a:p>
            <a:endParaRPr lang="zh-CN" altLang="en-US" sz="2400">
              <a:cs typeface="+mn-ea"/>
            </a:endParaRPr>
          </a:p>
        </p:txBody>
      </p:sp>
      <p:sp>
        <p:nvSpPr>
          <p:cNvPr id="13" name="Text Box 45"/>
          <p:cNvSpPr txBox="1">
            <a:spLocks noChangeArrowheads="1"/>
          </p:cNvSpPr>
          <p:nvPr/>
        </p:nvSpPr>
        <p:spPr bwMode="auto">
          <a:xfrm>
            <a:off x="6766984" y="4760417"/>
            <a:ext cx="4993216" cy="1323632"/>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endParaRPr lang="en-US" altLang="ko-KR" sz="1333" dirty="0">
              <a:solidFill>
                <a:srgbClr val="080808"/>
              </a:solidFill>
              <a:latin typeface="Arial" charset="0"/>
              <a:cs typeface="+mn-ea"/>
            </a:endParaRPr>
          </a:p>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grpSp>
        <p:nvGrpSpPr>
          <p:cNvPr id="14" name="组合 13"/>
          <p:cNvGrpSpPr/>
          <p:nvPr/>
        </p:nvGrpSpPr>
        <p:grpSpPr>
          <a:xfrm>
            <a:off x="5039787" y="3989954"/>
            <a:ext cx="1297516" cy="1258965"/>
            <a:chOff x="3779838" y="2992462"/>
            <a:chExt cx="973137" cy="973138"/>
          </a:xfrm>
          <a:solidFill>
            <a:schemeClr val="bg1"/>
          </a:solidFill>
        </p:grpSpPr>
        <p:sp>
          <p:nvSpPr>
            <p:cNvPr id="15" name="Oval 10"/>
            <p:cNvSpPr>
              <a:spLocks noChangeArrowheads="1"/>
            </p:cNvSpPr>
            <p:nvPr/>
          </p:nvSpPr>
          <p:spPr bwMode="auto">
            <a:xfrm>
              <a:off x="3779838" y="2992462"/>
              <a:ext cx="973137" cy="973138"/>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16" name="Text Box 46"/>
            <p:cNvSpPr txBox="1">
              <a:spLocks noChangeArrowheads="1"/>
            </p:cNvSpPr>
            <p:nvPr/>
          </p:nvSpPr>
          <p:spPr bwMode="auto">
            <a:xfrm>
              <a:off x="4059937" y="3265512"/>
              <a:ext cx="446276" cy="452012"/>
            </a:xfrm>
            <a:prstGeom prst="rect">
              <a:avLst/>
            </a:prstGeom>
            <a:noFill/>
            <a:ln w="9525" algn="ctr">
              <a:no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17" name="组合 16"/>
          <p:cNvGrpSpPr/>
          <p:nvPr/>
        </p:nvGrpSpPr>
        <p:grpSpPr>
          <a:xfrm>
            <a:off x="3505200" y="4855669"/>
            <a:ext cx="1297517" cy="1258964"/>
            <a:chOff x="2628900" y="3641749"/>
            <a:chExt cx="973138" cy="973137"/>
          </a:xfrm>
        </p:grpSpPr>
        <p:sp>
          <p:nvSpPr>
            <p:cNvPr id="18" name="Oval 5"/>
            <p:cNvSpPr>
              <a:spLocks noChangeArrowheads="1"/>
            </p:cNvSpPr>
            <p:nvPr/>
          </p:nvSpPr>
          <p:spPr bwMode="auto">
            <a:xfrm>
              <a:off x="2628900" y="3641749"/>
              <a:ext cx="973138" cy="973137"/>
            </a:xfrm>
            <a:prstGeom prst="ellipse">
              <a:avLst/>
            </a:prstGeom>
            <a:solidFill>
              <a:srgbClr val="254061"/>
            </a:solidFill>
            <a:ln w="28575" algn="ctr">
              <a:solidFill>
                <a:srgbClr val="F2F2F2"/>
              </a:solidFill>
              <a:round/>
              <a:headEnd/>
              <a:tailEnd/>
            </a:ln>
            <a:effectLst>
              <a:outerShdw blurRad="88900" dist="75434" dir="2699997" algn="ctr" rotWithShape="0">
                <a:schemeClr val="tx1">
                  <a:alpha val="23000"/>
                </a:schemeClr>
              </a:outerShdw>
            </a:effectLst>
            <a:extLst/>
          </p:spPr>
          <p:txBody>
            <a:bodyPr wrap="none" anchor="ctr"/>
            <a:lstStyle/>
            <a:p>
              <a:endParaRPr lang="zh-CN" altLang="en-US" sz="2400">
                <a:solidFill>
                  <a:srgbClr val="000000"/>
                </a:solidFill>
                <a:cs typeface="+mn-ea"/>
              </a:endParaRPr>
            </a:p>
          </p:txBody>
        </p:sp>
        <p:sp>
          <p:nvSpPr>
            <p:cNvPr id="19" name="Text Box 47"/>
            <p:cNvSpPr txBox="1">
              <a:spLocks noChangeArrowheads="1"/>
            </p:cNvSpPr>
            <p:nvPr/>
          </p:nvSpPr>
          <p:spPr bwMode="auto">
            <a:xfrm>
              <a:off x="2888362" y="3914800"/>
              <a:ext cx="446276" cy="452011"/>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0" name="组合 19"/>
          <p:cNvGrpSpPr/>
          <p:nvPr/>
        </p:nvGrpSpPr>
        <p:grpSpPr>
          <a:xfrm>
            <a:off x="8113187" y="2264870"/>
            <a:ext cx="1297516" cy="1258964"/>
            <a:chOff x="6084888" y="1698650"/>
            <a:chExt cx="973137" cy="973137"/>
          </a:xfrm>
        </p:grpSpPr>
        <p:sp>
          <p:nvSpPr>
            <p:cNvPr id="21" name="Oval 20"/>
            <p:cNvSpPr>
              <a:spLocks noChangeArrowheads="1"/>
            </p:cNvSpPr>
            <p:nvPr/>
          </p:nvSpPr>
          <p:spPr bwMode="auto">
            <a:xfrm>
              <a:off x="6084888" y="1698650"/>
              <a:ext cx="973137" cy="973137"/>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2" name="Text Box 48"/>
            <p:cNvSpPr txBox="1">
              <a:spLocks noChangeArrowheads="1"/>
            </p:cNvSpPr>
            <p:nvPr/>
          </p:nvSpPr>
          <p:spPr bwMode="auto">
            <a:xfrm>
              <a:off x="6353875" y="1970112"/>
              <a:ext cx="446276" cy="452011"/>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3" name="组合 22"/>
          <p:cNvGrpSpPr/>
          <p:nvPr/>
        </p:nvGrpSpPr>
        <p:grpSpPr>
          <a:xfrm>
            <a:off x="6574368" y="3126353"/>
            <a:ext cx="1297517" cy="1258965"/>
            <a:chOff x="4930775" y="2344762"/>
            <a:chExt cx="973138" cy="973138"/>
          </a:xfrm>
        </p:grpSpPr>
        <p:sp>
          <p:nvSpPr>
            <p:cNvPr id="24" name="Oval 15"/>
            <p:cNvSpPr>
              <a:spLocks noChangeArrowheads="1"/>
            </p:cNvSpPr>
            <p:nvPr/>
          </p:nvSpPr>
          <p:spPr bwMode="auto">
            <a:xfrm>
              <a:off x="4930775" y="23447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5" name="Text Box 49"/>
            <p:cNvSpPr txBox="1">
              <a:spLocks noChangeArrowheads="1"/>
            </p:cNvSpPr>
            <p:nvPr/>
          </p:nvSpPr>
          <p:spPr bwMode="auto">
            <a:xfrm>
              <a:off x="5194999" y="2617812"/>
              <a:ext cx="446276" cy="452012"/>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6" name="组合 25"/>
          <p:cNvGrpSpPr/>
          <p:nvPr/>
        </p:nvGrpSpPr>
        <p:grpSpPr>
          <a:xfrm>
            <a:off x="9647768" y="1399152"/>
            <a:ext cx="1297517" cy="1258965"/>
            <a:chOff x="7235825" y="1049362"/>
            <a:chExt cx="973138" cy="973138"/>
          </a:xfrm>
        </p:grpSpPr>
        <p:sp>
          <p:nvSpPr>
            <p:cNvPr id="27" name="Oval 25"/>
            <p:cNvSpPr>
              <a:spLocks noChangeArrowheads="1"/>
            </p:cNvSpPr>
            <p:nvPr/>
          </p:nvSpPr>
          <p:spPr bwMode="auto">
            <a:xfrm>
              <a:off x="7235825" y="10493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8" name="Text Box 50"/>
            <p:cNvSpPr txBox="1">
              <a:spLocks noChangeArrowheads="1"/>
            </p:cNvSpPr>
            <p:nvPr/>
          </p:nvSpPr>
          <p:spPr bwMode="auto">
            <a:xfrm>
              <a:off x="7482586" y="1322412"/>
              <a:ext cx="446276" cy="452012"/>
            </a:xfrm>
            <a:prstGeom prst="rect">
              <a:avLst/>
            </a:prstGeom>
            <a:noFill/>
            <a:ln>
              <a:noFill/>
            </a:ln>
            <a:effectLst/>
            <a:extLst>
              <a:ext uri="{909E8E84-426E-40DD-AFC4-6F175D3DCCD1}">
                <a14:hiddenFill xmlns:a14="http://schemas.microsoft.com/office/drawing/2010/main" xmlns="">
                  <a:solidFill>
                    <a:srgbClr val="C80000"/>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sp>
        <p:nvSpPr>
          <p:cNvPr id="29"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609026192"/>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a:grpSpLocks/>
          </p:cNvGrpSpPr>
          <p:nvPr/>
        </p:nvGrpSpPr>
        <p:grpSpPr bwMode="auto">
          <a:xfrm>
            <a:off x="2506136" y="1761069"/>
            <a:ext cx="6949017" cy="3735917"/>
            <a:chOff x="2505075" y="1760538"/>
            <a:chExt cx="6950075" cy="3736975"/>
          </a:xfrm>
        </p:grpSpPr>
        <p:sp>
          <p:nvSpPr>
            <p:cNvPr id="16" name="文本框 35"/>
            <p:cNvSpPr txBox="1">
              <a:spLocks noChangeArrowheads="1"/>
            </p:cNvSpPr>
            <p:nvPr/>
          </p:nvSpPr>
          <p:spPr bwMode="auto">
            <a:xfrm>
              <a:off x="7870825" y="2208213"/>
              <a:ext cx="1584325" cy="37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sp>
          <p:nvSpPr>
            <p:cNvPr id="17" name="文本框 37"/>
            <p:cNvSpPr txBox="1">
              <a:spLocks noChangeArrowheads="1"/>
            </p:cNvSpPr>
            <p:nvPr/>
          </p:nvSpPr>
          <p:spPr bwMode="auto">
            <a:xfrm>
              <a:off x="7870825" y="4483101"/>
              <a:ext cx="1584325" cy="37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nvGrpSpPr>
            <p:cNvPr id="18" name="组合 6"/>
            <p:cNvGrpSpPr>
              <a:grpSpLocks/>
            </p:cNvGrpSpPr>
            <p:nvPr/>
          </p:nvGrpSpPr>
          <p:grpSpPr bwMode="auto">
            <a:xfrm>
              <a:off x="3891703" y="1760538"/>
              <a:ext cx="3738602" cy="3736975"/>
              <a:chOff x="843803" y="2055535"/>
              <a:chExt cx="3738291" cy="3736664"/>
            </a:xfrm>
          </p:grpSpPr>
          <p:sp>
            <p:nvSpPr>
              <p:cNvPr id="25" name="椭圆 24"/>
              <p:cNvSpPr/>
              <p:nvPr/>
            </p:nvSpPr>
            <p:spPr>
              <a:xfrm>
                <a:off x="843803" y="2055535"/>
                <a:ext cx="3738291" cy="373666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grpSp>
            <p:nvGrpSpPr>
              <p:cNvPr id="23" name="组合 17"/>
              <p:cNvGrpSpPr>
                <a:grpSpLocks/>
              </p:cNvGrpSpPr>
              <p:nvPr/>
            </p:nvGrpSpPr>
            <p:grpSpPr bwMode="auto">
              <a:xfrm>
                <a:off x="1343371" y="2555168"/>
                <a:ext cx="2739155" cy="2737399"/>
                <a:chOff x="1271344" y="1485710"/>
                <a:chExt cx="3240520" cy="3238443"/>
              </a:xfrm>
            </p:grpSpPr>
            <p:sp>
              <p:nvSpPr>
                <p:cNvPr id="26" name="空心弧 25"/>
                <p:cNvSpPr/>
                <p:nvPr/>
              </p:nvSpPr>
              <p:spPr>
                <a:xfrm>
                  <a:off x="1271344" y="1485710"/>
                  <a:ext cx="3240520" cy="3238441"/>
                </a:xfrm>
                <a:prstGeom prst="blockArc">
                  <a:avLst>
                    <a:gd name="adj1" fmla="val 17182313"/>
                    <a:gd name="adj2" fmla="val 21420822"/>
                    <a:gd name="adj3" fmla="val 10566"/>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7" name="空心弧 26"/>
                <p:cNvSpPr/>
                <p:nvPr/>
              </p:nvSpPr>
              <p:spPr>
                <a:xfrm>
                  <a:off x="1271344" y="1485710"/>
                  <a:ext cx="3240520" cy="3238441"/>
                </a:xfrm>
                <a:prstGeom prst="blockArc">
                  <a:avLst>
                    <a:gd name="adj1" fmla="val 4021826"/>
                    <a:gd name="adj2" fmla="val 16961960"/>
                    <a:gd name="adj3" fmla="val 11041"/>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8" name="空心弧 27"/>
                <p:cNvSpPr/>
                <p:nvPr/>
              </p:nvSpPr>
              <p:spPr>
                <a:xfrm>
                  <a:off x="1271344" y="1485710"/>
                  <a:ext cx="3240520" cy="3238441"/>
                </a:xfrm>
                <a:prstGeom prst="blockArc">
                  <a:avLst>
                    <a:gd name="adj1" fmla="val 21560640"/>
                    <a:gd name="adj2" fmla="val 3879543"/>
                    <a:gd name="adj3" fmla="val 10788"/>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grpSp>
          <p:sp>
            <p:nvSpPr>
              <p:cNvPr id="24" name="文本框 38"/>
              <p:cNvSpPr txBox="1">
                <a:spLocks noChangeArrowheads="1"/>
              </p:cNvSpPr>
              <p:nvPr/>
            </p:nvSpPr>
            <p:spPr bwMode="auto">
              <a:xfrm>
                <a:off x="1920895" y="3739199"/>
                <a:ext cx="1584176" cy="379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 文字</a:t>
                </a:r>
              </a:p>
            </p:txBody>
          </p:sp>
        </p:grpSp>
        <p:sp>
          <p:nvSpPr>
            <p:cNvPr id="19" name="任意多边形 18"/>
            <p:cNvSpPr/>
            <p:nvPr/>
          </p:nvSpPr>
          <p:spPr>
            <a:xfrm>
              <a:off x="6775042" y="2391483"/>
              <a:ext cx="1350639" cy="351466"/>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0" name="任意多边形 19"/>
            <p:cNvSpPr/>
            <p:nvPr/>
          </p:nvSpPr>
          <p:spPr>
            <a:xfrm flipV="1">
              <a:off x="6775042" y="4316079"/>
              <a:ext cx="1350639" cy="353583"/>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1" name="任意多边形 20"/>
            <p:cNvSpPr/>
            <p:nvPr/>
          </p:nvSpPr>
          <p:spPr>
            <a:xfrm>
              <a:off x="3794322" y="2194578"/>
              <a:ext cx="1223620" cy="438273"/>
            </a:xfrm>
            <a:custGeom>
              <a:avLst/>
              <a:gdLst>
                <a:gd name="connsiteX0" fmla="*/ 1223889 w 1223889"/>
                <a:gd name="connsiteY0" fmla="*/ 436098 h 436098"/>
                <a:gd name="connsiteX1" fmla="*/ 787791 w 1223889"/>
                <a:gd name="connsiteY1" fmla="*/ 0 h 436098"/>
                <a:gd name="connsiteX2" fmla="*/ 0 w 1223889"/>
                <a:gd name="connsiteY2" fmla="*/ 0 h 436098"/>
              </a:gdLst>
              <a:ahLst/>
              <a:cxnLst>
                <a:cxn ang="0">
                  <a:pos x="connsiteX0" y="connsiteY0"/>
                </a:cxn>
                <a:cxn ang="0">
                  <a:pos x="connsiteX1" y="connsiteY1"/>
                </a:cxn>
                <a:cxn ang="0">
                  <a:pos x="connsiteX2" y="connsiteY2"/>
                </a:cxn>
              </a:cxnLst>
              <a:rect l="l" t="t" r="r" b="b"/>
              <a:pathLst>
                <a:path w="1223889" h="436098">
                  <a:moveTo>
                    <a:pt x="1223889" y="436098"/>
                  </a:moveTo>
                  <a:lnTo>
                    <a:pt x="787791" y="0"/>
                  </a:lnTo>
                  <a:lnTo>
                    <a:pt x="0"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cs typeface="+mn-ea"/>
              </a:endParaRPr>
            </a:p>
          </p:txBody>
        </p:sp>
        <p:sp>
          <p:nvSpPr>
            <p:cNvPr id="22" name="文本框 39"/>
            <p:cNvSpPr txBox="1">
              <a:spLocks noChangeArrowheads="1"/>
            </p:cNvSpPr>
            <p:nvPr/>
          </p:nvSpPr>
          <p:spPr bwMode="auto">
            <a:xfrm>
              <a:off x="2505075" y="2022475"/>
              <a:ext cx="1584325" cy="379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grpSp>
        <p:nvGrpSpPr>
          <p:cNvPr id="29" name="组合 28"/>
          <p:cNvGrpSpPr>
            <a:grpSpLocks/>
          </p:cNvGrpSpPr>
          <p:nvPr/>
        </p:nvGrpSpPr>
        <p:grpSpPr bwMode="auto">
          <a:xfrm>
            <a:off x="664635" y="1699684"/>
            <a:ext cx="10797117" cy="3546919"/>
            <a:chOff x="664483" y="1699070"/>
            <a:chExt cx="10796362" cy="3547375"/>
          </a:xfrm>
        </p:grpSpPr>
        <p:sp>
          <p:nvSpPr>
            <p:cNvPr id="30" name="矩形 33"/>
            <p:cNvSpPr>
              <a:spLocks noChangeArrowheads="1"/>
            </p:cNvSpPr>
            <p:nvPr/>
          </p:nvSpPr>
          <p:spPr bwMode="auto">
            <a:xfrm>
              <a:off x="664483" y="1699070"/>
              <a:ext cx="2174875" cy="1108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4" name="矩形 33"/>
            <p:cNvSpPr>
              <a:spLocks noChangeArrowheads="1"/>
            </p:cNvSpPr>
            <p:nvPr/>
          </p:nvSpPr>
          <p:spPr bwMode="auto">
            <a:xfrm>
              <a:off x="9285970" y="1861450"/>
              <a:ext cx="2174875" cy="1108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5" name="矩形 33"/>
            <p:cNvSpPr>
              <a:spLocks noChangeArrowheads="1"/>
            </p:cNvSpPr>
            <p:nvPr/>
          </p:nvSpPr>
          <p:spPr bwMode="auto">
            <a:xfrm>
              <a:off x="9285970" y="4137923"/>
              <a:ext cx="2174875" cy="11085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sp>
        <p:nvSpPr>
          <p:cNvPr id="36"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7" name="文本框 3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806400153"/>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631951" y="1650968"/>
            <a:ext cx="2167468" cy="2233082"/>
            <a:chOff x="1631950" y="1268413"/>
            <a:chExt cx="2166939" cy="2232025"/>
          </a:xfrm>
        </p:grpSpPr>
        <p:sp>
          <p:nvSpPr>
            <p:cNvPr id="6" name="矩形 5"/>
            <p:cNvSpPr/>
            <p:nvPr/>
          </p:nvSpPr>
          <p:spPr>
            <a:xfrm flipV="1">
              <a:off x="1631950" y="3140775"/>
              <a:ext cx="2158473"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7" name="泪滴形 6"/>
            <p:cNvSpPr/>
            <p:nvPr/>
          </p:nvSpPr>
          <p:spPr>
            <a:xfrm rot="16200000" flipH="1">
              <a:off x="1998252" y="1268205"/>
              <a:ext cx="1800430" cy="1800845"/>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8" name="文本框 54"/>
            <p:cNvSpPr txBox="1">
              <a:spLocks noChangeArrowheads="1"/>
            </p:cNvSpPr>
            <p:nvPr/>
          </p:nvSpPr>
          <p:spPr bwMode="auto">
            <a:xfrm>
              <a:off x="2425700" y="1443038"/>
              <a:ext cx="1008062"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9" name="文本框 55"/>
            <p:cNvSpPr txBox="1">
              <a:spLocks noChangeArrowheads="1"/>
            </p:cNvSpPr>
            <p:nvPr/>
          </p:nvSpPr>
          <p:spPr bwMode="auto">
            <a:xfrm>
              <a:off x="1998663"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0" name="组合 9"/>
          <p:cNvGrpSpPr>
            <a:grpSpLocks/>
          </p:cNvGrpSpPr>
          <p:nvPr/>
        </p:nvGrpSpPr>
        <p:grpSpPr bwMode="auto">
          <a:xfrm>
            <a:off x="3839633" y="1650968"/>
            <a:ext cx="2159000" cy="2233082"/>
            <a:chOff x="3840163" y="1268413"/>
            <a:chExt cx="2159000" cy="2232025"/>
          </a:xfrm>
        </p:grpSpPr>
        <p:sp>
          <p:nvSpPr>
            <p:cNvPr id="11" name="矩形 10"/>
            <p:cNvSpPr/>
            <p:nvPr/>
          </p:nvSpPr>
          <p:spPr>
            <a:xfrm flipV="1">
              <a:off x="3840163"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2" name="泪滴形 11"/>
            <p:cNvSpPr/>
            <p:nvPr/>
          </p:nvSpPr>
          <p:spPr>
            <a:xfrm rot="16200000" flipH="1">
              <a:off x="4171850"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文本框 56"/>
            <p:cNvSpPr txBox="1">
              <a:spLocks noChangeArrowheads="1"/>
            </p:cNvSpPr>
            <p:nvPr/>
          </p:nvSpPr>
          <p:spPr bwMode="auto">
            <a:xfrm>
              <a:off x="4591050" y="1443038"/>
              <a:ext cx="1008063"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4" name="文本框 55"/>
            <p:cNvSpPr txBox="1">
              <a:spLocks noChangeArrowheads="1"/>
            </p:cNvSpPr>
            <p:nvPr/>
          </p:nvSpPr>
          <p:spPr bwMode="auto">
            <a:xfrm>
              <a:off x="4171950"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5" name="组合 14"/>
          <p:cNvGrpSpPr>
            <a:grpSpLocks/>
          </p:cNvGrpSpPr>
          <p:nvPr/>
        </p:nvGrpSpPr>
        <p:grpSpPr bwMode="auto">
          <a:xfrm>
            <a:off x="6047317" y="1650968"/>
            <a:ext cx="2159000" cy="2233082"/>
            <a:chOff x="6048375" y="1268413"/>
            <a:chExt cx="2159000" cy="2232025"/>
          </a:xfrm>
        </p:grpSpPr>
        <p:sp>
          <p:nvSpPr>
            <p:cNvPr id="16" name="矩形 15"/>
            <p:cNvSpPr/>
            <p:nvPr/>
          </p:nvSpPr>
          <p:spPr>
            <a:xfrm flipV="1">
              <a:off x="6048375" y="3140775"/>
              <a:ext cx="2159000"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7" name="泪滴形 16"/>
            <p:cNvSpPr/>
            <p:nvPr/>
          </p:nvSpPr>
          <p:spPr>
            <a:xfrm rot="16200000" flipH="1">
              <a:off x="6337727" y="1269044"/>
              <a:ext cx="1800430" cy="1799167"/>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8" name="文本框 58"/>
            <p:cNvSpPr txBox="1">
              <a:spLocks noChangeArrowheads="1"/>
            </p:cNvSpPr>
            <p:nvPr/>
          </p:nvSpPr>
          <p:spPr bwMode="auto">
            <a:xfrm>
              <a:off x="6783388" y="1443038"/>
              <a:ext cx="1008063"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9" name="文本框 55"/>
            <p:cNvSpPr txBox="1">
              <a:spLocks noChangeArrowheads="1"/>
            </p:cNvSpPr>
            <p:nvPr/>
          </p:nvSpPr>
          <p:spPr bwMode="auto">
            <a:xfrm>
              <a:off x="6337300"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0" name="组合 19"/>
          <p:cNvGrpSpPr>
            <a:grpSpLocks/>
          </p:cNvGrpSpPr>
          <p:nvPr/>
        </p:nvGrpSpPr>
        <p:grpSpPr bwMode="auto">
          <a:xfrm>
            <a:off x="8257117" y="1650968"/>
            <a:ext cx="2159000" cy="2233082"/>
            <a:chOff x="8256588" y="1268413"/>
            <a:chExt cx="2159000" cy="2232025"/>
          </a:xfrm>
        </p:grpSpPr>
        <p:sp>
          <p:nvSpPr>
            <p:cNvPr id="21" name="矩形 20"/>
            <p:cNvSpPr/>
            <p:nvPr/>
          </p:nvSpPr>
          <p:spPr>
            <a:xfrm flipV="1">
              <a:off x="8256588"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2" name="泪滴形 21"/>
            <p:cNvSpPr/>
            <p:nvPr/>
          </p:nvSpPr>
          <p:spPr>
            <a:xfrm rot="16200000" flipH="1">
              <a:off x="8503607"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000000"/>
                </a:solidFill>
                <a:latin typeface="+mn-ea"/>
                <a:cs typeface="+mn-ea"/>
              </a:endParaRPr>
            </a:p>
          </p:txBody>
        </p:sp>
        <p:sp>
          <p:nvSpPr>
            <p:cNvPr id="23" name="文本框 60"/>
            <p:cNvSpPr txBox="1">
              <a:spLocks noChangeArrowheads="1"/>
            </p:cNvSpPr>
            <p:nvPr/>
          </p:nvSpPr>
          <p:spPr bwMode="auto">
            <a:xfrm>
              <a:off x="8948739" y="1443038"/>
              <a:ext cx="1008063" cy="4203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24" name="文本框 55"/>
            <p:cNvSpPr txBox="1">
              <a:spLocks noChangeArrowheads="1"/>
            </p:cNvSpPr>
            <p:nvPr/>
          </p:nvSpPr>
          <p:spPr bwMode="auto">
            <a:xfrm>
              <a:off x="8504239" y="2016125"/>
              <a:ext cx="1679575" cy="9228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5" name="组合 24"/>
          <p:cNvGrpSpPr>
            <a:grpSpLocks/>
          </p:cNvGrpSpPr>
          <p:nvPr/>
        </p:nvGrpSpPr>
        <p:grpSpPr bwMode="auto">
          <a:xfrm>
            <a:off x="1631953" y="4229067"/>
            <a:ext cx="8784167" cy="1569805"/>
            <a:chOff x="1631950" y="3844924"/>
            <a:chExt cx="8783638" cy="1570039"/>
          </a:xfrm>
        </p:grpSpPr>
        <p:sp>
          <p:nvSpPr>
            <p:cNvPr id="26" name="文本框 37"/>
            <p:cNvSpPr txBox="1">
              <a:spLocks noChangeArrowheads="1"/>
            </p:cNvSpPr>
            <p:nvPr/>
          </p:nvSpPr>
          <p:spPr bwMode="auto">
            <a:xfrm>
              <a:off x="1631950" y="3844924"/>
              <a:ext cx="1584325" cy="1570039"/>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sz="2400" dirty="0">
                  <a:solidFill>
                    <a:schemeClr val="bg1">
                      <a:lumMod val="50000"/>
                    </a:schemeClr>
                  </a:solidFill>
                </a:rPr>
                <a:t>标题</a:t>
              </a:r>
              <a:endParaRPr lang="en-US" altLang="zh-CN" sz="2400" dirty="0">
                <a:solidFill>
                  <a:schemeClr val="bg1">
                    <a:lumMod val="50000"/>
                  </a:schemeClr>
                </a:solidFill>
              </a:endParaRPr>
            </a:p>
            <a:p>
              <a:r>
                <a:rPr lang="zh-CN" altLang="en-US" sz="2400" dirty="0">
                  <a:solidFill>
                    <a:schemeClr val="bg1">
                      <a:lumMod val="50000"/>
                    </a:schemeClr>
                  </a:solidFill>
                </a:rPr>
                <a:t>文字</a:t>
              </a:r>
              <a:endParaRPr lang="en-US" altLang="zh-CN" sz="2400" dirty="0">
                <a:solidFill>
                  <a:schemeClr val="bg1">
                    <a:lumMod val="50000"/>
                  </a:schemeClr>
                </a:solidFill>
              </a:endParaRPr>
            </a:p>
            <a:p>
              <a:r>
                <a:rPr lang="zh-CN" altLang="en-US" sz="2400" dirty="0">
                  <a:solidFill>
                    <a:schemeClr val="bg1">
                      <a:lumMod val="50000"/>
                    </a:schemeClr>
                  </a:solidFill>
                </a:rPr>
                <a:t>内容</a:t>
              </a:r>
            </a:p>
          </p:txBody>
        </p:sp>
        <p:sp>
          <p:nvSpPr>
            <p:cNvPr id="27" name="文本框 38"/>
            <p:cNvSpPr txBox="1">
              <a:spLocks noChangeArrowheads="1"/>
            </p:cNvSpPr>
            <p:nvPr/>
          </p:nvSpPr>
          <p:spPr bwMode="auto">
            <a:xfrm>
              <a:off x="3359150" y="3844925"/>
              <a:ext cx="7056438" cy="1570038"/>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endParaRPr lang="en-US" altLang="zh-CN"/>
            </a:p>
          </p:txBody>
        </p:sp>
        <p:sp>
          <p:nvSpPr>
            <p:cNvPr id="28" name="矩形 62"/>
            <p:cNvSpPr>
              <a:spLocks noChangeArrowheads="1"/>
            </p:cNvSpPr>
            <p:nvPr/>
          </p:nvSpPr>
          <p:spPr bwMode="auto">
            <a:xfrm>
              <a:off x="3886200" y="4097339"/>
              <a:ext cx="1854200" cy="110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29" name="矩形 62"/>
            <p:cNvSpPr>
              <a:spLocks noChangeArrowheads="1"/>
            </p:cNvSpPr>
            <p:nvPr/>
          </p:nvSpPr>
          <p:spPr bwMode="auto">
            <a:xfrm>
              <a:off x="6200775" y="4097339"/>
              <a:ext cx="1854200" cy="110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30" name="矩形 62"/>
            <p:cNvSpPr>
              <a:spLocks noChangeArrowheads="1"/>
            </p:cNvSpPr>
            <p:nvPr/>
          </p:nvSpPr>
          <p:spPr bwMode="auto">
            <a:xfrm>
              <a:off x="8329614" y="4097339"/>
              <a:ext cx="1854200" cy="110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a:t>
              </a:r>
            </a:p>
          </p:txBody>
        </p:sp>
      </p:grpSp>
      <p:sp>
        <p:nvSpPr>
          <p:cNvPr id="34"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39505946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ppt_x</p:attrName>
                                        </p:attrNameLst>
                                      </p:cBhvr>
                                      <p:tavLst>
                                        <p:tav tm="0">
                                          <p:val>
                                            <p:strVal val="#ppt_x-#ppt_w*1.125000"/>
                                          </p:val>
                                        </p:tav>
                                        <p:tav tm="100000">
                                          <p:val>
                                            <p:strVal val="#ppt_x"/>
                                          </p:val>
                                        </p:tav>
                                      </p:tavLst>
                                    </p:anim>
                                    <p:animEffect transition="in" filter="wipe(right)">
                                      <p:cBhvr>
                                        <p:cTn id="18" dur="500"/>
                                        <p:tgtEl>
                                          <p:spTgt spid="1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right)">
                                      <p:cBhvr>
                                        <p:cTn id="23" dur="500"/>
                                        <p:tgtEl>
                                          <p:spTgt spid="20"/>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down)">
                                      <p:cBhvr>
                                        <p:cTn id="33"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07208" y="3499409"/>
            <a:ext cx="2429933" cy="2068831"/>
            <a:chOff x="4208894" y="3762612"/>
            <a:chExt cx="1822450" cy="1551623"/>
          </a:xfrm>
        </p:grpSpPr>
        <p:sp>
          <p:nvSpPr>
            <p:cNvPr id="6" name="等腰三角形 5"/>
            <p:cNvSpPr/>
            <p:nvPr/>
          </p:nvSpPr>
          <p:spPr>
            <a:xfrm rot="10800000">
              <a:off x="4208894" y="3762612"/>
              <a:ext cx="1822450" cy="1551623"/>
            </a:xfrm>
            <a:prstGeom prst="triangle">
              <a:avLst/>
            </a:prstGeom>
            <a:solidFill>
              <a:srgbClr val="254061"/>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7" name="TextBox 6"/>
            <p:cNvSpPr txBox="1"/>
            <p:nvPr/>
          </p:nvSpPr>
          <p:spPr>
            <a:xfrm>
              <a:off x="4711452" y="3969357"/>
              <a:ext cx="824027" cy="807913"/>
            </a:xfrm>
            <a:prstGeom prst="rect">
              <a:avLst/>
            </a:prstGeom>
          </p:spPr>
          <p:txBody>
            <a:bodyPr wrap="square" rtlCol="0">
              <a:spAutoFit/>
            </a:bodyPr>
            <a:lstStyle/>
            <a:p>
              <a:pPr algn="ctr" defTabSz="1219170">
                <a:defRPr/>
              </a:pPr>
              <a:r>
                <a:rPr lang="zh-CN" altLang="en-US" sz="3200" kern="0" dirty="0">
                  <a:solidFill>
                    <a:prstClr val="white">
                      <a:lumMod val="95000"/>
                    </a:prstClr>
                  </a:solidFill>
                  <a:effectLst>
                    <a:outerShdw blurRad="38100" dist="38100" dir="2700000" algn="tl">
                      <a:srgbClr val="000000">
                        <a:alpha val="43137"/>
                      </a:srgbClr>
                    </a:outerShdw>
                  </a:effectLst>
                  <a:latin typeface="+mn-ea"/>
                  <a:cs typeface="+mn-ea"/>
                </a:rPr>
                <a:t>标题文字</a:t>
              </a:r>
            </a:p>
          </p:txBody>
        </p:sp>
      </p:grpSp>
      <p:grpSp>
        <p:nvGrpSpPr>
          <p:cNvPr id="8" name="组合 7"/>
          <p:cNvGrpSpPr/>
          <p:nvPr/>
        </p:nvGrpSpPr>
        <p:grpSpPr>
          <a:xfrm>
            <a:off x="5779137" y="3636440"/>
            <a:ext cx="2353403" cy="2000804"/>
            <a:chOff x="5237842" y="4004098"/>
            <a:chExt cx="1765052" cy="1500603"/>
          </a:xfrm>
        </p:grpSpPr>
        <p:sp>
          <p:nvSpPr>
            <p:cNvPr id="9"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0" name="TextBox 9"/>
            <p:cNvSpPr txBox="1"/>
            <p:nvPr/>
          </p:nvSpPr>
          <p:spPr>
            <a:xfrm>
              <a:off x="6030815" y="4798893"/>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1" name="组合 10"/>
          <p:cNvGrpSpPr/>
          <p:nvPr/>
        </p:nvGrpSpPr>
        <p:grpSpPr>
          <a:xfrm>
            <a:off x="4454104" y="1422411"/>
            <a:ext cx="2395736" cy="1958763"/>
            <a:chOff x="4244067" y="2343574"/>
            <a:chExt cx="1796802" cy="1469072"/>
          </a:xfrm>
        </p:grpSpPr>
        <p:sp>
          <p:nvSpPr>
            <p:cNvPr id="12"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3" name="TextBox 12"/>
            <p:cNvSpPr txBox="1"/>
            <p:nvPr/>
          </p:nvSpPr>
          <p:spPr>
            <a:xfrm>
              <a:off x="4719065" y="3047006"/>
              <a:ext cx="830997" cy="346249"/>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标题字</a:t>
              </a:r>
            </a:p>
          </p:txBody>
        </p:sp>
      </p:grpSp>
      <p:grpSp>
        <p:nvGrpSpPr>
          <p:cNvPr id="14" name="组合 13"/>
          <p:cNvGrpSpPr/>
          <p:nvPr/>
        </p:nvGrpSpPr>
        <p:grpSpPr>
          <a:xfrm>
            <a:off x="3162937" y="3636441"/>
            <a:ext cx="2353403" cy="2000804"/>
            <a:chOff x="3275692" y="4004098"/>
            <a:chExt cx="1765052" cy="1500603"/>
          </a:xfrm>
        </p:grpSpPr>
        <p:sp>
          <p:nvSpPr>
            <p:cNvPr id="15"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6" name="TextBox 15"/>
            <p:cNvSpPr txBox="1"/>
            <p:nvPr/>
          </p:nvSpPr>
          <p:spPr>
            <a:xfrm>
              <a:off x="3656018" y="4726885"/>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7" name="组合 16"/>
          <p:cNvGrpSpPr/>
          <p:nvPr/>
        </p:nvGrpSpPr>
        <p:grpSpPr>
          <a:xfrm>
            <a:off x="6384034" y="1700809"/>
            <a:ext cx="3397425" cy="1173691"/>
            <a:chOff x="5770504" y="2725131"/>
            <a:chExt cx="2548069" cy="880268"/>
          </a:xfrm>
        </p:grpSpPr>
        <p:grpSp>
          <p:nvGrpSpPr>
            <p:cNvPr id="18" name="组合 44"/>
            <p:cNvGrpSpPr>
              <a:grpSpLocks/>
            </p:cNvGrpSpPr>
            <p:nvPr/>
          </p:nvGrpSpPr>
          <p:grpSpPr bwMode="auto">
            <a:xfrm flipH="1">
              <a:off x="6042252" y="3141849"/>
              <a:ext cx="2184400" cy="438581"/>
              <a:chOff x="-362770" y="3102960"/>
              <a:chExt cx="2183514" cy="438581"/>
            </a:xfrm>
          </p:grpSpPr>
          <p:sp>
            <p:nvSpPr>
              <p:cNvPr id="21"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2"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19"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0" name="直接连接符 19"/>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grpSp>
        <p:nvGrpSpPr>
          <p:cNvPr id="23" name="组合 22"/>
          <p:cNvGrpSpPr/>
          <p:nvPr/>
        </p:nvGrpSpPr>
        <p:grpSpPr>
          <a:xfrm>
            <a:off x="431373" y="3342950"/>
            <a:ext cx="3519977" cy="1173691"/>
            <a:chOff x="821899" y="3716534"/>
            <a:chExt cx="2639983" cy="880268"/>
          </a:xfrm>
        </p:grpSpPr>
        <p:grpSp>
          <p:nvGrpSpPr>
            <p:cNvPr id="24" name="组合 44"/>
            <p:cNvGrpSpPr>
              <a:grpSpLocks/>
            </p:cNvGrpSpPr>
            <p:nvPr/>
          </p:nvGrpSpPr>
          <p:grpSpPr bwMode="auto">
            <a:xfrm flipH="1">
              <a:off x="821899" y="4133252"/>
              <a:ext cx="2184400" cy="438581"/>
              <a:chOff x="-362770" y="3102960"/>
              <a:chExt cx="2183514" cy="438581"/>
            </a:xfrm>
          </p:grpSpPr>
          <p:sp>
            <p:nvSpPr>
              <p:cNvPr id="27"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8"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25" name="TextBox 11"/>
            <p:cNvSpPr txBox="1">
              <a:spLocks noChangeArrowheads="1"/>
            </p:cNvSpPr>
            <p:nvPr/>
          </p:nvSpPr>
          <p:spPr bwMode="auto">
            <a:xfrm flipH="1">
              <a:off x="844254" y="3716534"/>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6" name="直接连接符 25"/>
            <p:cNvCxnSpPr/>
            <p:nvPr/>
          </p:nvCxnSpPr>
          <p:spPr>
            <a:xfrm flipH="1">
              <a:off x="868640" y="4596802"/>
              <a:ext cx="2593242" cy="0"/>
            </a:xfrm>
            <a:prstGeom prst="line">
              <a:avLst/>
            </a:prstGeom>
            <a:noFill/>
            <a:ln w="12700" cap="flat" cmpd="sng" algn="ctr">
              <a:solidFill>
                <a:srgbClr val="E46C0A"/>
              </a:solidFill>
              <a:prstDash val="sysDot"/>
              <a:headEnd type="oval"/>
              <a:tailEnd type="oval"/>
            </a:ln>
            <a:effectLst/>
          </p:spPr>
        </p:cxnSp>
      </p:grpSp>
      <p:grpSp>
        <p:nvGrpSpPr>
          <p:cNvPr id="29" name="组合 28"/>
          <p:cNvGrpSpPr/>
          <p:nvPr/>
        </p:nvGrpSpPr>
        <p:grpSpPr>
          <a:xfrm>
            <a:off x="7747228" y="3946978"/>
            <a:ext cx="3397425" cy="1173691"/>
            <a:chOff x="5770504" y="2725131"/>
            <a:chExt cx="2548069" cy="880268"/>
          </a:xfrm>
        </p:grpSpPr>
        <p:grpSp>
          <p:nvGrpSpPr>
            <p:cNvPr id="30" name="组合 44"/>
            <p:cNvGrpSpPr>
              <a:grpSpLocks/>
            </p:cNvGrpSpPr>
            <p:nvPr/>
          </p:nvGrpSpPr>
          <p:grpSpPr bwMode="auto">
            <a:xfrm flipH="1">
              <a:off x="6042252" y="3141849"/>
              <a:ext cx="2184400" cy="438581"/>
              <a:chOff x="-362770" y="3102960"/>
              <a:chExt cx="2183514" cy="438581"/>
            </a:xfrm>
          </p:grpSpPr>
          <p:sp>
            <p:nvSpPr>
              <p:cNvPr id="36"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37"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34"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35" name="直接连接符 34"/>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sp>
        <p:nvSpPr>
          <p:cNvPr id="38"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324258166"/>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8"/>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4"/>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Right)">
                                      <p:cBhvr>
                                        <p:cTn id="32" dur="1000"/>
                                        <p:tgtEl>
                                          <p:spTgt spid="17"/>
                                        </p:tgtEl>
                                      </p:cBhvr>
                                    </p:animEffect>
                                  </p:childTnLst>
                                </p:cTn>
                              </p:par>
                              <p:par>
                                <p:cTn id="33" presetID="1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Left)">
                                      <p:cBhvr>
                                        <p:cTn id="35" dur="1000"/>
                                        <p:tgtEl>
                                          <p:spTgt spid="23"/>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slide(fromRight)">
                                      <p:cBhvr>
                                        <p:cTn id="39" dur="1000"/>
                                        <p:tgtEl>
                                          <p:spTgt spid="29"/>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0"/>
          <p:cNvSpPr>
            <a:spLocks noChangeArrowheads="1"/>
          </p:cNvSpPr>
          <p:nvPr/>
        </p:nvSpPr>
        <p:spPr bwMode="auto">
          <a:xfrm>
            <a:off x="6734937" y="3000892"/>
            <a:ext cx="761691" cy="1068281"/>
          </a:xfrm>
          <a:prstGeom prst="rightArrow">
            <a:avLst>
              <a:gd name="adj1" fmla="val 68556"/>
              <a:gd name="adj2" fmla="val 38969"/>
            </a:avLst>
          </a:prstGeom>
          <a:solidFill>
            <a:srgbClr val="254061">
              <a:alpha val="60000"/>
            </a:srgbClr>
          </a:solidFill>
          <a:ln w="25400" cap="flat" cmpd="sng" algn="ctr">
            <a:noFill/>
            <a:prstDash val="solid"/>
          </a:ln>
          <a:effectLst/>
          <a:scene3d>
            <a:camera prst="orthographicFront"/>
            <a:lightRig rig="flat" dir="t"/>
          </a:scene3d>
          <a:sp3d contourW="19050">
            <a:bevelB w="0" h="0"/>
            <a:contourClr>
              <a:srgbClr val="FFFFFF"/>
            </a:contourClr>
          </a:sp3d>
        </p:spPr>
        <p:txBody>
          <a:bodyPr anchor="ctr">
            <a:sp3d/>
          </a:bodyPr>
          <a:lstStyle/>
          <a:p>
            <a:pPr marL="0" lvl="2" algn="ctr" defTabSz="1219170" eaLnBrk="0" fontAlgn="ctr" hangingPunct="0">
              <a:buClr>
                <a:srgbClr val="FF0000"/>
              </a:buClr>
              <a:buSzPct val="70000"/>
              <a:buFont typeface="Wingdings" pitchFamily="2" charset="2"/>
              <a:buChar char="u"/>
              <a:tabLst>
                <a:tab pos="182029" algn="l"/>
              </a:tabLst>
              <a:defRPr/>
            </a:pPr>
            <a:endParaRPr lang="zh-CN" altLang="en-US" sz="1867" kern="0" dirty="0">
              <a:solidFill>
                <a:srgbClr val="FFFFFF"/>
              </a:solidFill>
              <a:latin typeface="+mn-ea"/>
              <a:cs typeface="+mn-ea"/>
            </a:endParaRPr>
          </a:p>
        </p:txBody>
      </p:sp>
      <p:sp>
        <p:nvSpPr>
          <p:cNvPr id="17" name="圆角矩形 16"/>
          <p:cNvSpPr/>
          <p:nvPr/>
        </p:nvSpPr>
        <p:spPr bwMode="auto">
          <a:xfrm>
            <a:off x="1967541" y="4191201"/>
            <a:ext cx="4224867" cy="1824567"/>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7F7F7F"/>
              </a:solidFill>
              <a:latin typeface="+mn-ea"/>
              <a:cs typeface="+mn-ea"/>
            </a:endParaRPr>
          </a:p>
        </p:txBody>
      </p:sp>
      <p:sp>
        <p:nvSpPr>
          <p:cNvPr id="18" name="矩形 87"/>
          <p:cNvSpPr>
            <a:spLocks noChangeArrowheads="1"/>
          </p:cNvSpPr>
          <p:nvPr/>
        </p:nvSpPr>
        <p:spPr bwMode="auto">
          <a:xfrm>
            <a:off x="2119643" y="4976046"/>
            <a:ext cx="3920664"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sp>
        <p:nvSpPr>
          <p:cNvPr id="19" name="圆角矩形 18"/>
          <p:cNvSpPr/>
          <p:nvPr/>
        </p:nvSpPr>
        <p:spPr bwMode="auto">
          <a:xfrm>
            <a:off x="1967541" y="1316770"/>
            <a:ext cx="4224867" cy="1822449"/>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FFFFFF"/>
              </a:solidFill>
              <a:latin typeface="+mn-ea"/>
              <a:cs typeface="+mn-ea"/>
            </a:endParaRPr>
          </a:p>
        </p:txBody>
      </p:sp>
      <p:sp>
        <p:nvSpPr>
          <p:cNvPr id="20" name="矩形 87"/>
          <p:cNvSpPr>
            <a:spLocks noChangeArrowheads="1"/>
          </p:cNvSpPr>
          <p:nvPr/>
        </p:nvSpPr>
        <p:spPr bwMode="auto">
          <a:xfrm>
            <a:off x="2007007" y="1646485"/>
            <a:ext cx="4145936"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grpSp>
        <p:nvGrpSpPr>
          <p:cNvPr id="21" name="组合 26"/>
          <p:cNvGrpSpPr>
            <a:grpSpLocks noChangeAspect="1"/>
          </p:cNvGrpSpPr>
          <p:nvPr/>
        </p:nvGrpSpPr>
        <p:grpSpPr bwMode="auto">
          <a:xfrm>
            <a:off x="2452262" y="2796317"/>
            <a:ext cx="3257551" cy="738717"/>
            <a:chOff x="855540" y="3513439"/>
            <a:chExt cx="1399872" cy="987727"/>
          </a:xfrm>
          <a:scene3d>
            <a:camera prst="orthographicFront">
              <a:rot lat="0" lon="0" rev="0"/>
            </a:camera>
            <a:lightRig rig="balanced" dir="t">
              <a:rot lat="0" lon="0" rev="8700000"/>
            </a:lightRig>
          </a:scene3d>
        </p:grpSpPr>
        <p:sp>
          <p:nvSpPr>
            <p:cNvPr id="22" name="圆角矩形 21"/>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a:outerShdw blurRad="44450" dist="27940" dir="5400000" algn="ctr">
                <a:srgbClr val="000000">
                  <a:alpha val="32000"/>
                </a:srgbClr>
              </a:outerShdw>
            </a:effectLst>
            <a:sp3d/>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3" name="矩形 14"/>
            <p:cNvSpPr>
              <a:spLocks noChangeArrowheads="1"/>
            </p:cNvSpPr>
            <p:nvPr/>
          </p:nvSpPr>
          <p:spPr bwMode="auto">
            <a:xfrm>
              <a:off x="1004859" y="3726138"/>
              <a:ext cx="1101235" cy="562330"/>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4" name="组合 26"/>
          <p:cNvGrpSpPr>
            <a:grpSpLocks noChangeAspect="1"/>
          </p:cNvGrpSpPr>
          <p:nvPr/>
        </p:nvGrpSpPr>
        <p:grpSpPr bwMode="auto">
          <a:xfrm>
            <a:off x="2452262" y="3805969"/>
            <a:ext cx="3257551" cy="740833"/>
            <a:chOff x="855540" y="3513439"/>
            <a:chExt cx="1399872" cy="987727"/>
          </a:xfrm>
        </p:grpSpPr>
        <p:sp>
          <p:nvSpPr>
            <p:cNvPr id="25" name="圆角矩形 24"/>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6" name="矩形 25"/>
            <p:cNvSpPr>
              <a:spLocks noChangeArrowheads="1"/>
            </p:cNvSpPr>
            <p:nvPr/>
          </p:nvSpPr>
          <p:spPr bwMode="auto">
            <a:xfrm>
              <a:off x="930021" y="3726940"/>
              <a:ext cx="1250910" cy="56072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7" name="组合 26"/>
          <p:cNvGrpSpPr/>
          <p:nvPr/>
        </p:nvGrpSpPr>
        <p:grpSpPr>
          <a:xfrm>
            <a:off x="7935881" y="2330649"/>
            <a:ext cx="2639483" cy="2641600"/>
            <a:chOff x="6336804" y="1747987"/>
            <a:chExt cx="1979612" cy="1981200"/>
          </a:xfrm>
        </p:grpSpPr>
        <p:sp>
          <p:nvSpPr>
            <p:cNvPr id="28" name="Oval 2"/>
            <p:cNvSpPr>
              <a:spLocks noChangeAspect="1" noChangeArrowheads="1"/>
            </p:cNvSpPr>
            <p:nvPr/>
          </p:nvSpPr>
          <p:spPr bwMode="auto">
            <a:xfrm>
              <a:off x="6336804" y="1747987"/>
              <a:ext cx="1979612" cy="1981200"/>
            </a:xfrm>
            <a:prstGeom prst="ellipse">
              <a:avLst/>
            </a:pr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sp3d/>
            </a:bodyPr>
            <a:lstStyle/>
            <a:p>
              <a:pPr algn="ctr" defTabSz="1219170" eaLnBrk="0" fontAlgn="ctr" hangingPunct="0">
                <a:buClr>
                  <a:srgbClr val="FF0000"/>
                </a:buClr>
                <a:buSzPct val="70000"/>
                <a:defRPr/>
              </a:pPr>
              <a:endParaRPr lang="fr-FR" altLang="zh-CN" sz="2133" b="1" kern="0" dirty="0">
                <a:solidFill>
                  <a:srgbClr val="000000"/>
                </a:solidFill>
                <a:latin typeface="+mn-ea"/>
                <a:cs typeface="+mn-ea"/>
              </a:endParaRPr>
            </a:p>
          </p:txBody>
        </p:sp>
        <p:sp>
          <p:nvSpPr>
            <p:cNvPr id="29" name="Text Box 29"/>
            <p:cNvSpPr txBox="1">
              <a:spLocks noChangeArrowheads="1"/>
            </p:cNvSpPr>
            <p:nvPr/>
          </p:nvSpPr>
          <p:spPr bwMode="gray">
            <a:xfrm>
              <a:off x="6560780" y="2355727"/>
              <a:ext cx="1531794" cy="807914"/>
            </a:xfrm>
            <a:prstGeom prst="rect">
              <a:avLst/>
            </a:prstGeom>
            <a:noFill/>
            <a:ln>
              <a:noFill/>
            </a:ln>
            <a:effectLst/>
          </p:spPr>
          <p:txBody>
            <a:bodyPr>
              <a:spAutoFit/>
            </a:bodyPr>
            <a:lstStyle/>
            <a:p>
              <a:pPr algn="ctr">
                <a:buClr>
                  <a:srgbClr val="FFFFFF"/>
                </a:buClr>
                <a:buSzPct val="120000"/>
                <a:defRPr/>
              </a:pPr>
              <a:r>
                <a:rPr lang="zh-CN" altLang="en-US" sz="3200" spc="400" dirty="0">
                  <a:ln w="12700" cmpd="sng">
                    <a:noFill/>
                    <a:prstDash val="solid"/>
                    <a:miter lim="800000"/>
                  </a:ln>
                  <a:solidFill>
                    <a:srgbClr val="FFFFFF"/>
                  </a:solidFill>
                  <a:latin typeface="+mn-ea"/>
                  <a:cs typeface="+mn-ea"/>
                </a:rPr>
                <a:t>点击添加文本</a:t>
              </a:r>
            </a:p>
          </p:txBody>
        </p:sp>
      </p:grpSp>
      <p:sp>
        <p:nvSpPr>
          <p:cNvPr id="30"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4" name="文本框 33"/>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9339213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childTnLst>
                          </p:cTn>
                        </p:par>
                        <p:par>
                          <p:cTn id="22" fill="hold">
                            <p:stCondLst>
                              <p:cond delay="2000"/>
                            </p:stCondLst>
                            <p:childTnLst>
                              <p:par>
                                <p:cTn id="23" presetID="1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lide(fromTop)">
                                      <p:cBhvr>
                                        <p:cTn id="25" dur="500"/>
                                        <p:tgtEl>
                                          <p:spTgt spid="17"/>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slide(fromTop)">
                                      <p:cBhvr>
                                        <p:cTn id="29" dur="500"/>
                                        <p:tgtEl>
                                          <p:spTgt spid="1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0-#ppt_w/2"/>
                                          </p:val>
                                        </p:tav>
                                        <p:tav tm="100000">
                                          <p:val>
                                            <p:strVal val="#ppt_x"/>
                                          </p:val>
                                        </p:tav>
                                      </p:tavLst>
                                    </p:anim>
                                    <p:anim calcmode="lin" valueType="num">
                                      <p:cBhvr additive="base">
                                        <p:cTn id="34" dur="10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3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759886" y="2418557"/>
            <a:ext cx="1441449" cy="3314700"/>
            <a:chOff x="760413" y="1916113"/>
            <a:chExt cx="1439862" cy="3313112"/>
          </a:xfrm>
        </p:grpSpPr>
        <p:sp>
          <p:nvSpPr>
            <p:cNvPr id="6" name="矩形 5"/>
            <p:cNvSpPr/>
            <p:nvPr/>
          </p:nvSpPr>
          <p:spPr>
            <a:xfrm>
              <a:off x="760413" y="1916113"/>
              <a:ext cx="1439862" cy="3313112"/>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文本框 2"/>
            <p:cNvSpPr txBox="1">
              <a:spLocks noChangeArrowheads="1"/>
            </p:cNvSpPr>
            <p:nvPr/>
          </p:nvSpPr>
          <p:spPr bwMode="auto">
            <a:xfrm>
              <a:off x="788988" y="1916113"/>
              <a:ext cx="1411287" cy="707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75%</a:t>
              </a:r>
              <a:endParaRPr lang="zh-CN" altLang="en-US" sz="4000">
                <a:solidFill>
                  <a:srgbClr val="FFFFFF"/>
                </a:solidFill>
                <a:latin typeface="Impact" pitchFamily="34" charset="0"/>
                <a:ea typeface="+mn-ea"/>
                <a:cs typeface="+mn-ea"/>
              </a:endParaRPr>
            </a:p>
          </p:txBody>
        </p:sp>
      </p:grpSp>
      <p:grpSp>
        <p:nvGrpSpPr>
          <p:cNvPr id="8" name="组合 7"/>
          <p:cNvGrpSpPr>
            <a:grpSpLocks/>
          </p:cNvGrpSpPr>
          <p:nvPr/>
        </p:nvGrpSpPr>
        <p:grpSpPr bwMode="auto">
          <a:xfrm>
            <a:off x="2393953" y="3756292"/>
            <a:ext cx="1441449" cy="1976967"/>
            <a:chOff x="2393950" y="3252788"/>
            <a:chExt cx="1441450" cy="1976437"/>
          </a:xfrm>
        </p:grpSpPr>
        <p:sp>
          <p:nvSpPr>
            <p:cNvPr id="9" name="矩形 8"/>
            <p:cNvSpPr/>
            <p:nvPr/>
          </p:nvSpPr>
          <p:spPr>
            <a:xfrm>
              <a:off x="2393950" y="3252788"/>
              <a:ext cx="1441450" cy="197643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0" name="文本框 20"/>
            <p:cNvSpPr txBox="1">
              <a:spLocks noChangeArrowheads="1"/>
            </p:cNvSpPr>
            <p:nvPr/>
          </p:nvSpPr>
          <p:spPr bwMode="auto">
            <a:xfrm>
              <a:off x="2393950" y="3252788"/>
              <a:ext cx="1441450" cy="707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45%</a:t>
              </a:r>
              <a:endParaRPr lang="zh-CN" altLang="en-US" sz="4000">
                <a:solidFill>
                  <a:srgbClr val="FFFFFF"/>
                </a:solidFill>
                <a:latin typeface="Impact" pitchFamily="34" charset="0"/>
                <a:ea typeface="+mn-ea"/>
                <a:cs typeface="+mn-ea"/>
              </a:endParaRPr>
            </a:p>
          </p:txBody>
        </p:sp>
      </p:grpSp>
      <p:grpSp>
        <p:nvGrpSpPr>
          <p:cNvPr id="11" name="组合 10"/>
          <p:cNvGrpSpPr>
            <a:grpSpLocks/>
          </p:cNvGrpSpPr>
          <p:nvPr/>
        </p:nvGrpSpPr>
        <p:grpSpPr bwMode="auto">
          <a:xfrm>
            <a:off x="4030135" y="4751125"/>
            <a:ext cx="1439333" cy="982133"/>
            <a:chOff x="4029075" y="4248150"/>
            <a:chExt cx="1439863" cy="981075"/>
          </a:xfrm>
        </p:grpSpPr>
        <p:sp>
          <p:nvSpPr>
            <p:cNvPr id="12" name="矩形 11"/>
            <p:cNvSpPr/>
            <p:nvPr/>
          </p:nvSpPr>
          <p:spPr>
            <a:xfrm>
              <a:off x="4029075" y="4260836"/>
              <a:ext cx="1439863" cy="968389"/>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3" name="文本框 21"/>
            <p:cNvSpPr txBox="1">
              <a:spLocks noChangeArrowheads="1"/>
            </p:cNvSpPr>
            <p:nvPr/>
          </p:nvSpPr>
          <p:spPr bwMode="auto">
            <a:xfrm>
              <a:off x="4029075" y="4248150"/>
              <a:ext cx="1439863" cy="7071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25%</a:t>
              </a:r>
              <a:endParaRPr lang="zh-CN" altLang="en-US" sz="40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5664200" y="3034508"/>
            <a:ext cx="1439333" cy="2698751"/>
            <a:chOff x="5664200" y="2532063"/>
            <a:chExt cx="1439863" cy="2697162"/>
          </a:xfrm>
        </p:grpSpPr>
        <p:sp>
          <p:nvSpPr>
            <p:cNvPr id="15" name="矩形 14"/>
            <p:cNvSpPr/>
            <p:nvPr/>
          </p:nvSpPr>
          <p:spPr>
            <a:xfrm>
              <a:off x="5664200" y="2532063"/>
              <a:ext cx="1439863" cy="2697162"/>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6" name="文本框 22"/>
            <p:cNvSpPr txBox="1">
              <a:spLocks noChangeArrowheads="1"/>
            </p:cNvSpPr>
            <p:nvPr/>
          </p:nvSpPr>
          <p:spPr bwMode="auto">
            <a:xfrm>
              <a:off x="5664200" y="2544764"/>
              <a:ext cx="1439863" cy="7074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65%</a:t>
              </a:r>
              <a:endParaRPr lang="zh-CN" altLang="en-US" sz="4000">
                <a:solidFill>
                  <a:srgbClr val="FFFFFF"/>
                </a:solidFill>
                <a:latin typeface="Impact" pitchFamily="34" charset="0"/>
                <a:ea typeface="+mn-ea"/>
                <a:cs typeface="+mn-ea"/>
              </a:endParaRPr>
            </a:p>
          </p:txBody>
        </p:sp>
      </p:grpSp>
      <p:grpSp>
        <p:nvGrpSpPr>
          <p:cNvPr id="17" name="组合 16"/>
          <p:cNvGrpSpPr>
            <a:grpSpLocks/>
          </p:cNvGrpSpPr>
          <p:nvPr/>
        </p:nvGrpSpPr>
        <p:grpSpPr bwMode="auto">
          <a:xfrm>
            <a:off x="7327902" y="1849173"/>
            <a:ext cx="3723217" cy="3775153"/>
            <a:chOff x="7327900" y="1346200"/>
            <a:chExt cx="3722688" cy="3775995"/>
          </a:xfrm>
        </p:grpSpPr>
        <p:sp>
          <p:nvSpPr>
            <p:cNvPr id="18" name="矩形 39"/>
            <p:cNvSpPr>
              <a:spLocks noChangeArrowheads="1"/>
            </p:cNvSpPr>
            <p:nvPr/>
          </p:nvSpPr>
          <p:spPr bwMode="auto">
            <a:xfrm>
              <a:off x="7327900" y="1346200"/>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9" name="矩形 40"/>
            <p:cNvSpPr>
              <a:spLocks noChangeArrowheads="1"/>
            </p:cNvSpPr>
            <p:nvPr/>
          </p:nvSpPr>
          <p:spPr bwMode="auto">
            <a:xfrm>
              <a:off x="7327900" y="2819399"/>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20" name="矩形 47"/>
            <p:cNvSpPr>
              <a:spLocks noChangeArrowheads="1"/>
            </p:cNvSpPr>
            <p:nvPr/>
          </p:nvSpPr>
          <p:spPr bwMode="auto">
            <a:xfrm>
              <a:off x="7327900" y="4291013"/>
              <a:ext cx="3722688" cy="831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21"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3" name="文本框 22"/>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2910432208"/>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679" y="4953730"/>
            <a:ext cx="2008188"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3" name="文本框 8"/>
          <p:cNvSpPr txBox="1"/>
          <p:nvPr/>
        </p:nvSpPr>
        <p:spPr>
          <a:xfrm>
            <a:off x="7381881" y="5483289"/>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4" name="文本框 9"/>
          <p:cNvSpPr txBox="1"/>
          <p:nvPr/>
        </p:nvSpPr>
        <p:spPr>
          <a:xfrm>
            <a:off x="7377113" y="4850545"/>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03</a:t>
            </a:r>
            <a:endParaRPr lang="zh-CN" altLang="en-US" sz="4800" baseline="-3000" dirty="0">
              <a:solidFill>
                <a:srgbClr val="969696"/>
              </a:solidFill>
              <a:cs typeface="+mn-ea"/>
            </a:endParaRPr>
          </a:p>
        </p:txBody>
      </p:sp>
      <p:sp>
        <p:nvSpPr>
          <p:cNvPr id="75" name="文本框 12"/>
          <p:cNvSpPr txBox="1"/>
          <p:nvPr/>
        </p:nvSpPr>
        <p:spPr>
          <a:xfrm>
            <a:off x="7993063" y="1650141"/>
            <a:ext cx="2144712"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6" name="文本框 13"/>
          <p:cNvSpPr txBox="1"/>
          <p:nvPr/>
        </p:nvSpPr>
        <p:spPr>
          <a:xfrm>
            <a:off x="7944347" y="2151508"/>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7" name="文本框 14"/>
          <p:cNvSpPr txBox="1"/>
          <p:nvPr/>
        </p:nvSpPr>
        <p:spPr>
          <a:xfrm>
            <a:off x="7377113" y="1548542"/>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02</a:t>
            </a:r>
            <a:endParaRPr lang="zh-CN" altLang="en-US" sz="4800" baseline="-3000" dirty="0">
              <a:solidFill>
                <a:srgbClr val="969696"/>
              </a:solidFill>
              <a:cs typeface="+mn-ea"/>
            </a:endParaRPr>
          </a:p>
        </p:txBody>
      </p:sp>
      <p:sp>
        <p:nvSpPr>
          <p:cNvPr id="78" name="文本框 16"/>
          <p:cNvSpPr txBox="1"/>
          <p:nvPr/>
        </p:nvSpPr>
        <p:spPr>
          <a:xfrm>
            <a:off x="2019300" y="4953730"/>
            <a:ext cx="2182813"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9" name="文本框 17"/>
          <p:cNvSpPr txBox="1"/>
          <p:nvPr/>
        </p:nvSpPr>
        <p:spPr>
          <a:xfrm>
            <a:off x="1168400" y="5478525"/>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0" name="文本框 18"/>
          <p:cNvSpPr txBox="1"/>
          <p:nvPr/>
        </p:nvSpPr>
        <p:spPr>
          <a:xfrm>
            <a:off x="4154489" y="4845781"/>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04</a:t>
            </a:r>
            <a:endParaRPr lang="zh-CN" altLang="en-US" sz="4800" baseline="-3000" dirty="0">
              <a:solidFill>
                <a:srgbClr val="969696"/>
              </a:solidFill>
              <a:cs typeface="+mn-ea"/>
            </a:endParaRPr>
          </a:p>
        </p:txBody>
      </p:sp>
      <p:sp>
        <p:nvSpPr>
          <p:cNvPr id="81" name="文本框 20"/>
          <p:cNvSpPr txBox="1"/>
          <p:nvPr/>
        </p:nvSpPr>
        <p:spPr>
          <a:xfrm>
            <a:off x="2365379" y="1650142"/>
            <a:ext cx="1830388"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82" name="文本框 21"/>
          <p:cNvSpPr txBox="1"/>
          <p:nvPr/>
        </p:nvSpPr>
        <p:spPr>
          <a:xfrm>
            <a:off x="911424" y="2126333"/>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3" name="文本框 22"/>
          <p:cNvSpPr txBox="1"/>
          <p:nvPr/>
        </p:nvSpPr>
        <p:spPr>
          <a:xfrm>
            <a:off x="4135437" y="1542193"/>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01</a:t>
            </a:r>
            <a:endParaRPr lang="zh-CN" altLang="en-US" sz="4800" baseline="-3000" dirty="0">
              <a:solidFill>
                <a:srgbClr val="969696"/>
              </a:solidFill>
              <a:cs typeface="+mn-ea"/>
            </a:endParaRPr>
          </a:p>
        </p:txBody>
      </p:sp>
      <p:grpSp>
        <p:nvGrpSpPr>
          <p:cNvPr id="84" name="组合 83"/>
          <p:cNvGrpSpPr>
            <a:grpSpLocks/>
          </p:cNvGrpSpPr>
          <p:nvPr/>
        </p:nvGrpSpPr>
        <p:grpSpPr bwMode="auto">
          <a:xfrm>
            <a:off x="5138742" y="1316771"/>
            <a:ext cx="1897063" cy="1897063"/>
            <a:chOff x="4854966" y="1574162"/>
            <a:chExt cx="1897870" cy="1897870"/>
          </a:xfrm>
        </p:grpSpPr>
        <p:sp>
          <p:nvSpPr>
            <p:cNvPr id="85" name="泪滴形 84"/>
            <p:cNvSpPr/>
            <p:nvPr/>
          </p:nvSpPr>
          <p:spPr>
            <a:xfrm rot="8100000">
              <a:off x="4854966" y="1574162"/>
              <a:ext cx="1897870" cy="18978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89" name="组合 88"/>
          <p:cNvGrpSpPr>
            <a:grpSpLocks/>
          </p:cNvGrpSpPr>
          <p:nvPr/>
        </p:nvGrpSpPr>
        <p:grpSpPr bwMode="auto">
          <a:xfrm>
            <a:off x="5138742" y="4153635"/>
            <a:ext cx="1897063"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95" name="组合 94"/>
          <p:cNvGrpSpPr>
            <a:grpSpLocks/>
          </p:cNvGrpSpPr>
          <p:nvPr/>
        </p:nvGrpSpPr>
        <p:grpSpPr bwMode="auto">
          <a:xfrm>
            <a:off x="6721481" y="2767747"/>
            <a:ext cx="1897063" cy="1897063"/>
            <a:chOff x="6438262" y="3038866"/>
            <a:chExt cx="1897870" cy="1897870"/>
          </a:xfrm>
        </p:grpSpPr>
        <p:sp>
          <p:nvSpPr>
            <p:cNvPr id="96" name="泪滴形 95"/>
            <p:cNvSpPr/>
            <p:nvPr/>
          </p:nvSpPr>
          <p:spPr>
            <a:xfrm rot="8100000" flipV="1">
              <a:off x="6438262" y="3038866"/>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grpSp>
      <p:grpSp>
        <p:nvGrpSpPr>
          <p:cNvPr id="101" name="组合 100"/>
          <p:cNvGrpSpPr>
            <a:grpSpLocks/>
          </p:cNvGrpSpPr>
          <p:nvPr/>
        </p:nvGrpSpPr>
        <p:grpSpPr bwMode="auto">
          <a:xfrm>
            <a:off x="3554413" y="2767747"/>
            <a:ext cx="1898651"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sp>
        <p:nvSpPr>
          <p:cNvPr id="104" name="矩形 103"/>
          <p:cNvSpPr/>
          <p:nvPr/>
        </p:nvSpPr>
        <p:spPr>
          <a:xfrm>
            <a:off x="4124330" y="3180493"/>
            <a:ext cx="1345222" cy="441203"/>
          </a:xfrm>
          <a:prstGeom prst="rect">
            <a:avLst/>
          </a:prstGeom>
        </p:spPr>
        <p:txBody>
          <a:bodyPr wrap="none" lIns="91431" tIns="45716" rIns="91431" bIns="45716">
            <a:spAutoFit/>
          </a:bodyPr>
          <a:lstStyle/>
          <a:p>
            <a:pP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5" name="矩形 47"/>
          <p:cNvSpPr>
            <a:spLocks noChangeArrowheads="1"/>
          </p:cNvSpPr>
          <p:nvPr/>
        </p:nvSpPr>
        <p:spPr bwMode="auto">
          <a:xfrm>
            <a:off x="4138618" y="3529742"/>
            <a:ext cx="1455737" cy="572456"/>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6" name="矩形 105"/>
          <p:cNvSpPr/>
          <p:nvPr/>
        </p:nvSpPr>
        <p:spPr>
          <a:xfrm>
            <a:off x="6747858" y="3180493"/>
            <a:ext cx="1345222" cy="441203"/>
          </a:xfrm>
          <a:prstGeom prst="rect">
            <a:avLst/>
          </a:prstGeom>
        </p:spPr>
        <p:txBody>
          <a:bodyPr wrap="none" lIns="91431" tIns="45716" rIns="91431" bIns="45716">
            <a:spAutoFit/>
          </a:bodyPr>
          <a:lstStyle/>
          <a:p>
            <a:pPr algn="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7" name="矩形 47"/>
          <p:cNvSpPr>
            <a:spLocks noChangeArrowheads="1"/>
          </p:cNvSpPr>
          <p:nvPr/>
        </p:nvSpPr>
        <p:spPr bwMode="auto">
          <a:xfrm>
            <a:off x="6637344" y="3529742"/>
            <a:ext cx="1455737" cy="572456"/>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8" name="矩形 107"/>
          <p:cNvSpPr/>
          <p:nvPr/>
        </p:nvSpPr>
        <p:spPr>
          <a:xfrm>
            <a:off x="5414658" y="2039079"/>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09" name="矩形 47"/>
          <p:cNvSpPr>
            <a:spLocks noChangeArrowheads="1"/>
          </p:cNvSpPr>
          <p:nvPr/>
        </p:nvSpPr>
        <p:spPr bwMode="auto">
          <a:xfrm>
            <a:off x="5408613" y="2388330"/>
            <a:ext cx="1357312" cy="572456"/>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在此录入图表的说明</a:t>
            </a:r>
          </a:p>
        </p:txBody>
      </p:sp>
      <p:sp>
        <p:nvSpPr>
          <p:cNvPr id="110" name="矩形 109"/>
          <p:cNvSpPr/>
          <p:nvPr/>
        </p:nvSpPr>
        <p:spPr>
          <a:xfrm>
            <a:off x="5422598" y="4748942"/>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11" name="矩形 47"/>
          <p:cNvSpPr>
            <a:spLocks noChangeArrowheads="1"/>
          </p:cNvSpPr>
          <p:nvPr/>
        </p:nvSpPr>
        <p:spPr bwMode="auto">
          <a:xfrm>
            <a:off x="5367344" y="5126767"/>
            <a:ext cx="1455737" cy="572456"/>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46"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7" name="文本框 46"/>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732468743"/>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par>
                          <p:cTn id="80" fill="hold">
                            <p:stCondLst>
                              <p:cond delay="40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1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P spid="4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email">
            <a:extLst>
              <a:ext uri="{28A0092B-C50C-407E-A947-70E740481C1C}">
                <a14:useLocalDpi xmlns:a14="http://schemas.microsoft.com/office/drawing/2010/main" xmlns=""/>
              </a:ext>
            </a:extLst>
          </a:blip>
          <a:srcRect/>
          <a:stretch/>
        </p:blipFill>
        <p:spPr>
          <a:xfrm>
            <a:off x="5232471" y="1510039"/>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5232471" y="3908744"/>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5" cstate="email">
            <a:extLst>
              <a:ext uri="{28A0092B-C50C-407E-A947-70E740481C1C}">
                <a14:useLocalDpi xmlns:a14="http://schemas.microsoft.com/office/drawing/2010/main" xmlns=""/>
              </a:ext>
            </a:extLst>
          </a:blip>
          <a:srcRect b="-351"/>
          <a:stretch/>
        </p:blipFill>
        <p:spPr>
          <a:xfrm>
            <a:off x="8334791" y="3908744"/>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6" cstate="email">
            <a:extLst>
              <a:ext uri="{28A0092B-C50C-407E-A947-70E740481C1C}">
                <a14:useLocalDpi xmlns:a14="http://schemas.microsoft.com/office/drawing/2010/main" xmlns=""/>
              </a:ext>
            </a:extLst>
          </a:blip>
          <a:srcRect/>
          <a:stretch/>
        </p:blipFill>
        <p:spPr>
          <a:xfrm>
            <a:off x="8334791" y="1510039"/>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a:spLocks/>
          </p:cNvSpPr>
          <p:nvPr/>
        </p:nvSpPr>
        <p:spPr bwMode="auto">
          <a:xfrm>
            <a:off x="1075573" y="1489858"/>
            <a:ext cx="4118667" cy="1607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l"/>
            <a:r>
              <a:rPr lang="zh-CN" altLang="en-US" sz="3198" dirty="0">
                <a:solidFill>
                  <a:schemeClr val="bg1">
                    <a:lumMod val="50000"/>
                  </a:schemeClr>
                </a:solidFill>
                <a:latin typeface="+mn-ea"/>
                <a:cs typeface="+mn-ea"/>
                <a:sym typeface="Lato Hairline" pitchFamily="34" charset="0"/>
              </a:rPr>
              <a:t>单击</a:t>
            </a:r>
            <a:r>
              <a:rPr lang="zh-CN" altLang="en-US" sz="3198" dirty="0">
                <a:solidFill>
                  <a:schemeClr val="bg1">
                    <a:lumMod val="50000"/>
                  </a:schemeClr>
                </a:solidFill>
                <a:latin typeface="+mn-ea"/>
                <a:cs typeface="+mn-ea"/>
                <a:sym typeface="Lato Light" pitchFamily="34" charset="0"/>
              </a:rPr>
              <a:t>此处</a:t>
            </a:r>
            <a:endParaRPr lang="en-US" altLang="zh-CN" sz="3198" dirty="0">
              <a:solidFill>
                <a:schemeClr val="bg1">
                  <a:lumMod val="50000"/>
                </a:schemeClr>
              </a:solidFill>
              <a:latin typeface="+mn-ea"/>
              <a:cs typeface="+mn-ea"/>
              <a:sym typeface="Lato Light" pitchFamily="34" charset="0"/>
            </a:endParaRPr>
          </a:p>
          <a:p>
            <a:pPr algn="l"/>
            <a:r>
              <a:rPr lang="zh-CN" altLang="en-US" sz="3730" b="1" dirty="0">
                <a:solidFill>
                  <a:schemeClr val="bg1">
                    <a:lumMod val="50000"/>
                  </a:schemeClr>
                </a:solidFill>
                <a:latin typeface="+mn-ea"/>
                <a:cs typeface="+mn-ea"/>
                <a:sym typeface="Lato Light" pitchFamily="34" charset="0"/>
              </a:rPr>
              <a:t>添加主标题</a:t>
            </a:r>
            <a:endParaRPr lang="en-US" sz="3730" b="1" dirty="0">
              <a:solidFill>
                <a:schemeClr val="bg1">
                  <a:lumMod val="50000"/>
                </a:schemeClr>
              </a:solidFill>
              <a:latin typeface="+mn-ea"/>
              <a:cs typeface="+mn-ea"/>
              <a:sym typeface="Lato Hairline" pitchFamily="34" charset="0"/>
            </a:endParaRPr>
          </a:p>
        </p:txBody>
      </p:sp>
      <p:sp>
        <p:nvSpPr>
          <p:cNvPr id="15" name="Rectangle 12"/>
          <p:cNvSpPr/>
          <p:nvPr/>
        </p:nvSpPr>
        <p:spPr>
          <a:xfrm>
            <a:off x="1142051" y="3049510"/>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6" name="TextBox 15"/>
          <p:cNvSpPr txBox="1"/>
          <p:nvPr/>
        </p:nvSpPr>
        <p:spPr>
          <a:xfrm>
            <a:off x="1010747" y="3284122"/>
            <a:ext cx="3703999" cy="1245919"/>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7" name="TextBox 16"/>
          <p:cNvSpPr txBox="1"/>
          <p:nvPr/>
        </p:nvSpPr>
        <p:spPr>
          <a:xfrm>
            <a:off x="1010747" y="4724308"/>
            <a:ext cx="3703999" cy="861390"/>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8" name="Rectangle 12"/>
          <p:cNvSpPr/>
          <p:nvPr/>
        </p:nvSpPr>
        <p:spPr>
          <a:xfrm>
            <a:off x="1142051" y="5779738"/>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9" name="TextBox 39"/>
          <p:cNvSpPr txBox="1"/>
          <p:nvPr/>
        </p:nvSpPr>
        <p:spPr>
          <a:xfrm>
            <a:off x="1" y="260648"/>
            <a:ext cx="2686551"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0" name="文本框 19"/>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18421689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hangdongying\Desktop\Flinders_Street_Station_Melbourne_City_Victoria_Australia.jp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0" y="0"/>
            <a:ext cx="12199528" cy="6858000"/>
          </a:xfrm>
          <a:prstGeom prst="rect">
            <a:avLst/>
          </a:prstGeom>
          <a:noFill/>
        </p:spPr>
      </p:pic>
      <p:sp>
        <p:nvSpPr>
          <p:cNvPr id="6" name="矩形 5"/>
          <p:cNvSpPr/>
          <p:nvPr/>
        </p:nvSpPr>
        <p:spPr>
          <a:xfrm>
            <a:off x="0" y="5637247"/>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等腰三角形 6"/>
          <p:cNvSpPr/>
          <p:nvPr/>
        </p:nvSpPr>
        <p:spPr>
          <a:xfrm rot="5400000" flipV="1">
            <a:off x="4187079"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a:off x="0" y="3621023"/>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a:off x="0" y="3044959"/>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TextBox 10"/>
          <p:cNvSpPr txBox="1"/>
          <p:nvPr/>
        </p:nvSpPr>
        <p:spPr>
          <a:xfrm>
            <a:off x="8880309" y="5309649"/>
            <a:ext cx="2112235" cy="666786"/>
          </a:xfrm>
          <a:prstGeom prst="rect">
            <a:avLst/>
          </a:prstGeom>
          <a:noFill/>
        </p:spPr>
        <p:txBody>
          <a:bodyPr wrap="square" rtlCol="0">
            <a:spAutoFit/>
          </a:bodyPr>
          <a:lstStyle/>
          <a:p>
            <a:r>
              <a:rPr lang="en-US" altLang="zh-CN" sz="3733" dirty="0">
                <a:solidFill>
                  <a:srgbClr val="969696"/>
                </a:solidFill>
                <a:latin typeface="+mn-ea"/>
                <a:cs typeface="+mn-ea"/>
              </a:rPr>
              <a:t>hanks</a:t>
            </a:r>
            <a:endParaRPr lang="zh-CN" altLang="en-US" sz="3733" dirty="0">
              <a:solidFill>
                <a:srgbClr val="969696"/>
              </a:solidFill>
              <a:latin typeface="+mn-ea"/>
              <a:cs typeface="+mn-ea"/>
            </a:endParaRPr>
          </a:p>
        </p:txBody>
      </p:sp>
      <p:sp>
        <p:nvSpPr>
          <p:cNvPr id="12" name="TextBox 11"/>
          <p:cNvSpPr txBox="1"/>
          <p:nvPr/>
        </p:nvSpPr>
        <p:spPr>
          <a:xfrm>
            <a:off x="8219526" y="4485118"/>
            <a:ext cx="1044828" cy="1733680"/>
          </a:xfrm>
          <a:prstGeom prst="rect">
            <a:avLst/>
          </a:prstGeom>
          <a:noFill/>
        </p:spPr>
        <p:txBody>
          <a:bodyPr wrap="square" rtlCol="0">
            <a:spAutoFit/>
          </a:bodyPr>
          <a:lstStyle/>
          <a:p>
            <a:r>
              <a:rPr lang="en-US" altLang="zh-CN" sz="10666" dirty="0">
                <a:solidFill>
                  <a:srgbClr val="969696"/>
                </a:solidFill>
                <a:latin typeface="+mn-ea"/>
                <a:cs typeface="+mn-ea"/>
              </a:rPr>
              <a:t>T</a:t>
            </a:r>
            <a:endParaRPr lang="zh-CN" altLang="en-US" sz="10666" dirty="0">
              <a:solidFill>
                <a:srgbClr val="969696"/>
              </a:solidFill>
              <a:latin typeface="+mn-ea"/>
              <a:cs typeface="+mn-ea"/>
            </a:endParaRPr>
          </a:p>
        </p:txBody>
      </p:sp>
      <p:sp>
        <p:nvSpPr>
          <p:cNvPr id="13" name="TextBox 51"/>
          <p:cNvSpPr txBox="1"/>
          <p:nvPr/>
        </p:nvSpPr>
        <p:spPr>
          <a:xfrm>
            <a:off x="431371" y="4767588"/>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0" name="文本框 9"/>
          <p:cNvSpPr txBox="1"/>
          <p:nvPr/>
        </p:nvSpPr>
        <p:spPr>
          <a:xfrm>
            <a:off x="3431706"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xmlns="" val="30999123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活动策划"/>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2GUzdX9CkGwnpZYcvfjDg"/>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方正姚体"/>
        <a:ea typeface="微软雅黑"/>
        <a:cs typeface=""/>
      </a:majorFont>
      <a:minorFont>
        <a:latin typeface="方正姚体"/>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2314</Words>
  <Application>Microsoft Office PowerPoint</Application>
  <PresentationFormat>自定义</PresentationFormat>
  <Paragraphs>530</Paragraphs>
  <Slides>44</Slides>
  <Notes>44</Notes>
  <HiddenSlides>0</HiddenSlides>
  <MMClips>0</MMClips>
  <ScaleCrop>false</ScaleCrop>
  <HeadingPairs>
    <vt:vector size="4" baseType="variant">
      <vt:variant>
        <vt:lpstr>主题</vt:lpstr>
      </vt:variant>
      <vt:variant>
        <vt:i4>1</vt:i4>
      </vt:variant>
      <vt:variant>
        <vt:lpstr>幻灯片标题</vt:lpstr>
      </vt:variant>
      <vt:variant>
        <vt:i4>44</vt:i4>
      </vt:variant>
    </vt:vector>
  </HeadingPairs>
  <TitlesOfParts>
    <vt:vector size="45"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vector>
  </TitlesOfParts>
  <Company>第一PPT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活动策划</dc:title>
  <dc:creator>PPT</dc:creator>
  <cp:keywords>PPT</cp:keywords>
  <dc:description>www.1ppt.com</dc:description>
  <cp:lastModifiedBy>User</cp:lastModifiedBy>
  <cp:revision>27</cp:revision>
  <dcterms:created xsi:type="dcterms:W3CDTF">2015-12-14T10:03:53Z</dcterms:created>
  <dcterms:modified xsi:type="dcterms:W3CDTF">2020-07-15T10:08:48Z</dcterms:modified>
</cp:coreProperties>
</file>